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4"/>
    <p:sldMasterId id="2147483700" r:id="rId5"/>
    <p:sldMasterId id="2147483723" r:id="rId6"/>
    <p:sldMasterId id="2147483732" r:id="rId7"/>
    <p:sldMasterId id="2147483735" r:id="rId8"/>
  </p:sldMasterIdLst>
  <p:notesMasterIdLst>
    <p:notesMasterId r:id="rId28"/>
  </p:notesMasterIdLst>
  <p:sldIdLst>
    <p:sldId id="256" r:id="rId9"/>
    <p:sldId id="308" r:id="rId10"/>
    <p:sldId id="316" r:id="rId11"/>
    <p:sldId id="2147480815" r:id="rId12"/>
    <p:sldId id="2147481105" r:id="rId13"/>
    <p:sldId id="2147481106" r:id="rId14"/>
    <p:sldId id="2147481107" r:id="rId15"/>
    <p:sldId id="2147480819" r:id="rId16"/>
    <p:sldId id="2147480820" r:id="rId17"/>
    <p:sldId id="2147480821" r:id="rId18"/>
    <p:sldId id="2147480163" r:id="rId19"/>
    <p:sldId id="2147473127" r:id="rId20"/>
    <p:sldId id="2147480164" r:id="rId21"/>
    <p:sldId id="2147480166" r:id="rId22"/>
    <p:sldId id="2147480822" r:id="rId23"/>
    <p:sldId id="2147480172" r:id="rId24"/>
    <p:sldId id="2147480165" r:id="rId25"/>
    <p:sldId id="2147473847" r:id="rId26"/>
    <p:sldId id="318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nnah  Powell" initials="HP" lastIdx="21" clrIdx="0">
    <p:extLst>
      <p:ext uri="{19B8F6BF-5375-455C-9EA6-DF929625EA0E}">
        <p15:presenceInfo xmlns:p15="http://schemas.microsoft.com/office/powerpoint/2012/main" userId="S::hpowell@deceraclinical.com::5554e887-77ea-4e0c-93e3-e5d19f7937e3" providerId="AD"/>
      </p:ext>
    </p:extLst>
  </p:cmAuthor>
  <p:cmAuthor id="2" name="Timothy Quill" initials="TQ" lastIdx="11" clrIdx="1">
    <p:extLst>
      <p:ext uri="{19B8F6BF-5375-455C-9EA6-DF929625EA0E}">
        <p15:presenceInfo xmlns:p15="http://schemas.microsoft.com/office/powerpoint/2012/main" userId="S::tquill@clinicaloptions.com::b1dc6efb-2995-45e7-a306-57a2c67aa886" providerId="AD"/>
      </p:ext>
    </p:extLst>
  </p:cmAuthor>
  <p:cmAuthor id="3" name="Andrea Boecler" initials="AB" lastIdx="6" clrIdx="2">
    <p:extLst>
      <p:ext uri="{19B8F6BF-5375-455C-9EA6-DF929625EA0E}">
        <p15:presenceInfo xmlns:p15="http://schemas.microsoft.com/office/powerpoint/2012/main" userId="S::aboecler@clinicaloptions.com::28e82037-1239-4052-943b-ae184e0bc2af" providerId="AD"/>
      </p:ext>
    </p:extLst>
  </p:cmAuthor>
  <p:cmAuthor id="4" name="Kendall Schick" initials="KS" lastIdx="1" clrIdx="3">
    <p:extLst>
      <p:ext uri="{19B8F6BF-5375-455C-9EA6-DF929625EA0E}">
        <p15:presenceInfo xmlns:p15="http://schemas.microsoft.com/office/powerpoint/2012/main" userId="S::kschick@cealliance.com::e9c89993-794a-4b04-97ba-0001b7eeca9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D1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392F84-3C7B-4AC5-99D0-6BDAACD50808}" v="4" dt="2026-06-12T18:32:56.070"/>
  </p1510:revLst>
</p1510:revInfo>
</file>

<file path=ppt/tableStyles.xml><?xml version="1.0" encoding="utf-8"?>
<a:tblStyleLst xmlns:a="http://schemas.openxmlformats.org/drawingml/2006/main" def="{5C22544A-7EE6-4342-B048-85BDC9FD1C3A}"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07" autoAdjust="0"/>
    <p:restoredTop sz="85766" autoAdjust="0"/>
  </p:normalViewPr>
  <p:slideViewPr>
    <p:cSldViewPr snapToGrid="0">
      <p:cViewPr varScale="1">
        <p:scale>
          <a:sx n="63" d="100"/>
          <a:sy n="63" d="100"/>
        </p:scale>
        <p:origin x="7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34" Type="http://schemas.microsoft.com/office/2015/10/relationships/revisionInfo" Target="revisionInfo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presProps" Target="presProps.xml"/><Relationship Id="rId8" Type="http://schemas.openxmlformats.org/officeDocument/2006/relationships/slideMaster" Target="slideMasters/slideMaster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0255142994977616E-2"/>
          <c:y val="3.3609956390222094E-2"/>
          <c:w val="0.8188277939495292"/>
          <c:h val="0.768771148464507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0</c:v>
                </c:pt>
                <c:pt idx="1">
                  <c:v>6</c:v>
                </c:pt>
                <c:pt idx="2">
                  <c:v>12</c:v>
                </c:pt>
                <c:pt idx="3">
                  <c:v>18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0-79AD-4313-8EDC-6D0654F6165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0</c:v>
                </c:pt>
                <c:pt idx="1">
                  <c:v>6</c:v>
                </c:pt>
                <c:pt idx="2">
                  <c:v>12</c:v>
                </c:pt>
                <c:pt idx="3">
                  <c:v>18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79AD-4313-8EDC-6D0654F6165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0</c:v>
                </c:pt>
                <c:pt idx="1">
                  <c:v>6</c:v>
                </c:pt>
                <c:pt idx="2">
                  <c:v>12</c:v>
                </c:pt>
                <c:pt idx="3">
                  <c:v>18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79AD-4313-8EDC-6D0654F616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60798672"/>
        <c:axId val="760800400"/>
      </c:barChart>
      <c:catAx>
        <c:axId val="7607986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rgbClr val="161616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0800400"/>
        <c:crosses val="autoZero"/>
        <c:auto val="1"/>
        <c:lblAlgn val="ctr"/>
        <c:lblOffset val="100"/>
        <c:noMultiLvlLbl val="0"/>
      </c:catAx>
      <c:valAx>
        <c:axId val="760800400"/>
        <c:scaling>
          <c:orientation val="minMax"/>
          <c:max val="10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rgbClr val="161616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0798672"/>
        <c:crosses val="autoZero"/>
        <c:crossBetween val="midCat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9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0255142994977616E-2"/>
          <c:y val="3.3609956390222094E-2"/>
          <c:w val="0.8188277939495292"/>
          <c:h val="0.768771148464507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0</c:v>
                </c:pt>
                <c:pt idx="1">
                  <c:v>6</c:v>
                </c:pt>
                <c:pt idx="2">
                  <c:v>12</c:v>
                </c:pt>
                <c:pt idx="3">
                  <c:v>18</c:v>
                </c:pt>
                <c:pt idx="4">
                  <c:v>24</c:v>
                </c:pt>
                <c:pt idx="5">
                  <c:v>30</c:v>
                </c:pt>
                <c:pt idx="6">
                  <c:v>36</c:v>
                </c:pt>
                <c:pt idx="7">
                  <c:v>42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</c:numCache>
            </c:numRef>
          </c:val>
          <c:extLst>
            <c:ext xmlns:c16="http://schemas.microsoft.com/office/drawing/2014/chart" uri="{C3380CC4-5D6E-409C-BE32-E72D297353CC}">
              <c16:uniqueId val="{00000000-CF39-4538-9545-AEC894557C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0</c:v>
                </c:pt>
                <c:pt idx="1">
                  <c:v>6</c:v>
                </c:pt>
                <c:pt idx="2">
                  <c:v>12</c:v>
                </c:pt>
                <c:pt idx="3">
                  <c:v>18</c:v>
                </c:pt>
                <c:pt idx="4">
                  <c:v>24</c:v>
                </c:pt>
                <c:pt idx="5">
                  <c:v>30</c:v>
                </c:pt>
                <c:pt idx="6">
                  <c:v>36</c:v>
                </c:pt>
                <c:pt idx="7">
                  <c:v>42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</c:numCache>
            </c:numRef>
          </c:val>
          <c:extLst>
            <c:ext xmlns:c16="http://schemas.microsoft.com/office/drawing/2014/chart" uri="{C3380CC4-5D6E-409C-BE32-E72D297353CC}">
              <c16:uniqueId val="{00000001-CF39-4538-9545-AEC894557C5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0</c:v>
                </c:pt>
                <c:pt idx="1">
                  <c:v>6</c:v>
                </c:pt>
                <c:pt idx="2">
                  <c:v>12</c:v>
                </c:pt>
                <c:pt idx="3">
                  <c:v>18</c:v>
                </c:pt>
                <c:pt idx="4">
                  <c:v>24</c:v>
                </c:pt>
                <c:pt idx="5">
                  <c:v>30</c:v>
                </c:pt>
                <c:pt idx="6">
                  <c:v>36</c:v>
                </c:pt>
                <c:pt idx="7">
                  <c:v>42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</c:numCache>
            </c:numRef>
          </c:val>
          <c:extLst>
            <c:ext xmlns:c16="http://schemas.microsoft.com/office/drawing/2014/chart" uri="{C3380CC4-5D6E-409C-BE32-E72D297353CC}">
              <c16:uniqueId val="{00000002-CF39-4538-9545-AEC894557C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60798672"/>
        <c:axId val="760800400"/>
      </c:barChart>
      <c:catAx>
        <c:axId val="7607986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rgbClr val="161616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0800400"/>
        <c:crosses val="autoZero"/>
        <c:auto val="1"/>
        <c:lblAlgn val="ctr"/>
        <c:lblOffset val="100"/>
        <c:noMultiLvlLbl val="0"/>
      </c:catAx>
      <c:valAx>
        <c:axId val="760800400"/>
        <c:scaling>
          <c:orientation val="minMax"/>
          <c:max val="10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rgbClr val="161616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0798672"/>
        <c:crosses val="autoZero"/>
        <c:crossBetween val="midCat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900">
          <a:solidFill>
            <a:schemeClr val="tx1"/>
          </a:solidFill>
        </a:defRPr>
      </a:pPr>
      <a:endParaRPr lang="en-US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920923-5584-4848-9122-1F4BC501CD38}" type="doc">
      <dgm:prSet loTypeId="urn:microsoft.com/office/officeart/2005/8/layout/gear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2ED2F52-6DF5-4583-A2CE-C9DF5BAD9748}">
      <dgm:prSet phldrT="[Text]" phldr="0" custT="1"/>
      <dgm:spPr/>
      <dgm:t>
        <a:bodyPr/>
        <a:lstStyle/>
        <a:p>
          <a:r>
            <a:rPr lang="en-US" sz="2000" dirty="0">
              <a:solidFill>
                <a:schemeClr val="bg2"/>
              </a:solidFill>
            </a:rPr>
            <a:t>Anti–PD-1 Agents</a:t>
          </a:r>
        </a:p>
      </dgm:t>
    </dgm:pt>
    <dgm:pt modelId="{BB8BC812-1C69-44AD-9C0A-C937E1760CC0}" type="parTrans" cxnId="{2797251B-2829-46CD-AC2B-70B88A918C08}">
      <dgm:prSet/>
      <dgm:spPr/>
      <dgm:t>
        <a:bodyPr/>
        <a:lstStyle/>
        <a:p>
          <a:endParaRPr lang="en-US">
            <a:solidFill>
              <a:schemeClr val="bg2"/>
            </a:solidFill>
          </a:endParaRPr>
        </a:p>
      </dgm:t>
    </dgm:pt>
    <dgm:pt modelId="{13F7FAB8-13FF-46ED-BD49-8D2B718D0F12}" type="sibTrans" cxnId="{2797251B-2829-46CD-AC2B-70B88A918C08}">
      <dgm:prSet/>
      <dgm:spPr/>
      <dgm:t>
        <a:bodyPr/>
        <a:lstStyle/>
        <a:p>
          <a:endParaRPr lang="en-US">
            <a:solidFill>
              <a:schemeClr val="bg2"/>
            </a:solidFill>
          </a:endParaRPr>
        </a:p>
      </dgm:t>
    </dgm:pt>
    <dgm:pt modelId="{02683492-3540-4D09-B724-0987AECF8B8B}">
      <dgm:prSet phldrT="[Text]" phldr="0"/>
      <dgm:spPr/>
      <dgm:t>
        <a:bodyPr/>
        <a:lstStyle/>
        <a:p>
          <a:r>
            <a:rPr lang="en-US" dirty="0">
              <a:solidFill>
                <a:schemeClr val="bg2"/>
              </a:solidFill>
            </a:rPr>
            <a:t>Worse prognosis with HPV-</a:t>
          </a:r>
        </a:p>
      </dgm:t>
    </dgm:pt>
    <dgm:pt modelId="{D9E60F9D-5DBA-4CFC-B083-7D07CE21495F}" type="parTrans" cxnId="{7EB1EAD6-D5C7-4E23-8593-513CB7EFEFFC}">
      <dgm:prSet/>
      <dgm:spPr/>
      <dgm:t>
        <a:bodyPr/>
        <a:lstStyle/>
        <a:p>
          <a:endParaRPr lang="en-US">
            <a:solidFill>
              <a:schemeClr val="bg2"/>
            </a:solidFill>
          </a:endParaRPr>
        </a:p>
      </dgm:t>
    </dgm:pt>
    <dgm:pt modelId="{D0AF5DFA-1E45-49E3-A9F5-5E8825EEFEC7}" type="sibTrans" cxnId="{7EB1EAD6-D5C7-4E23-8593-513CB7EFEFFC}">
      <dgm:prSet/>
      <dgm:spPr/>
      <dgm:t>
        <a:bodyPr/>
        <a:lstStyle/>
        <a:p>
          <a:endParaRPr lang="en-US">
            <a:solidFill>
              <a:schemeClr val="bg2"/>
            </a:solidFill>
          </a:endParaRPr>
        </a:p>
      </dgm:t>
    </dgm:pt>
    <dgm:pt modelId="{E87CB607-9952-4FFB-8BE2-DB081B6D530C}">
      <dgm:prSet phldrT="[Text]" phldr="0"/>
      <dgm:spPr/>
      <dgm:t>
        <a:bodyPr/>
        <a:lstStyle/>
        <a:p>
          <a:r>
            <a:rPr lang="en-US" dirty="0">
              <a:solidFill>
                <a:schemeClr val="bg2"/>
              </a:solidFill>
            </a:rPr>
            <a:t>Better prognosis with HPV+  </a:t>
          </a:r>
        </a:p>
      </dgm:t>
    </dgm:pt>
    <dgm:pt modelId="{59C23AD7-3827-48AD-92A6-2F364EB95E66}" type="parTrans" cxnId="{AD23FBCE-DFEA-4415-88FB-C9314D3CD1A5}">
      <dgm:prSet/>
      <dgm:spPr/>
      <dgm:t>
        <a:bodyPr/>
        <a:lstStyle/>
        <a:p>
          <a:endParaRPr lang="en-US">
            <a:solidFill>
              <a:schemeClr val="bg2"/>
            </a:solidFill>
          </a:endParaRPr>
        </a:p>
      </dgm:t>
    </dgm:pt>
    <dgm:pt modelId="{874362EA-C701-484A-B4E0-B54A0AD09C24}" type="sibTrans" cxnId="{AD23FBCE-DFEA-4415-88FB-C9314D3CD1A5}">
      <dgm:prSet/>
      <dgm:spPr/>
      <dgm:t>
        <a:bodyPr/>
        <a:lstStyle/>
        <a:p>
          <a:endParaRPr lang="en-US">
            <a:solidFill>
              <a:schemeClr val="bg2"/>
            </a:solidFill>
          </a:endParaRPr>
        </a:p>
      </dgm:t>
    </dgm:pt>
    <dgm:pt modelId="{D81B2470-7F6D-4410-81BD-A323FF5AA24E}" type="pres">
      <dgm:prSet presAssocID="{51920923-5584-4848-9122-1F4BC501CD38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7DECDAAF-2827-46B9-901B-3C0DE11FD3FD}" type="pres">
      <dgm:prSet presAssocID="{F2ED2F52-6DF5-4583-A2CE-C9DF5BAD9748}" presName="gear1" presStyleLbl="node1" presStyleIdx="0" presStyleCnt="3">
        <dgm:presLayoutVars>
          <dgm:chMax val="1"/>
          <dgm:bulletEnabled val="1"/>
        </dgm:presLayoutVars>
      </dgm:prSet>
      <dgm:spPr/>
    </dgm:pt>
    <dgm:pt modelId="{4110E9D3-D7C3-4CDC-AC49-A31AE0EABF65}" type="pres">
      <dgm:prSet presAssocID="{F2ED2F52-6DF5-4583-A2CE-C9DF5BAD9748}" presName="gear1srcNode" presStyleLbl="node1" presStyleIdx="0" presStyleCnt="3"/>
      <dgm:spPr/>
    </dgm:pt>
    <dgm:pt modelId="{694B9A6D-C424-4ACB-AE33-20F87A095C90}" type="pres">
      <dgm:prSet presAssocID="{F2ED2F52-6DF5-4583-A2CE-C9DF5BAD9748}" presName="gear1dstNode" presStyleLbl="node1" presStyleIdx="0" presStyleCnt="3"/>
      <dgm:spPr/>
    </dgm:pt>
    <dgm:pt modelId="{EB910683-3C0E-4955-B3DB-BC25D7DE27A1}" type="pres">
      <dgm:prSet presAssocID="{02683492-3540-4D09-B724-0987AECF8B8B}" presName="gear2" presStyleLbl="node1" presStyleIdx="1" presStyleCnt="3">
        <dgm:presLayoutVars>
          <dgm:chMax val="1"/>
          <dgm:bulletEnabled val="1"/>
        </dgm:presLayoutVars>
      </dgm:prSet>
      <dgm:spPr/>
    </dgm:pt>
    <dgm:pt modelId="{B9810681-45E1-4395-B390-83019D97014C}" type="pres">
      <dgm:prSet presAssocID="{02683492-3540-4D09-B724-0987AECF8B8B}" presName="gear2srcNode" presStyleLbl="node1" presStyleIdx="1" presStyleCnt="3"/>
      <dgm:spPr/>
    </dgm:pt>
    <dgm:pt modelId="{99113F42-62CE-4EBA-BCA0-0BAB7DC97472}" type="pres">
      <dgm:prSet presAssocID="{02683492-3540-4D09-B724-0987AECF8B8B}" presName="gear2dstNode" presStyleLbl="node1" presStyleIdx="1" presStyleCnt="3"/>
      <dgm:spPr/>
    </dgm:pt>
    <dgm:pt modelId="{D6A35F05-1FAB-4F16-9F5E-4AB8069C7432}" type="pres">
      <dgm:prSet presAssocID="{E87CB607-9952-4FFB-8BE2-DB081B6D530C}" presName="gear3" presStyleLbl="node1" presStyleIdx="2" presStyleCnt="3"/>
      <dgm:spPr/>
    </dgm:pt>
    <dgm:pt modelId="{F55928F1-789E-4C85-A772-7A7B197EF0A4}" type="pres">
      <dgm:prSet presAssocID="{E87CB607-9952-4FFB-8BE2-DB081B6D530C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444127E9-D439-4A4F-885B-C464D52C1963}" type="pres">
      <dgm:prSet presAssocID="{E87CB607-9952-4FFB-8BE2-DB081B6D530C}" presName="gear3srcNode" presStyleLbl="node1" presStyleIdx="2" presStyleCnt="3"/>
      <dgm:spPr/>
    </dgm:pt>
    <dgm:pt modelId="{B83E804C-0576-4884-95FC-A083F1C03F40}" type="pres">
      <dgm:prSet presAssocID="{E87CB607-9952-4FFB-8BE2-DB081B6D530C}" presName="gear3dstNode" presStyleLbl="node1" presStyleIdx="2" presStyleCnt="3"/>
      <dgm:spPr/>
    </dgm:pt>
    <dgm:pt modelId="{E556B654-F72B-457B-A06B-021A5028DDBA}" type="pres">
      <dgm:prSet presAssocID="{13F7FAB8-13FF-46ED-BD49-8D2B718D0F12}" presName="connector1" presStyleLbl="sibTrans2D1" presStyleIdx="0" presStyleCnt="3"/>
      <dgm:spPr/>
    </dgm:pt>
    <dgm:pt modelId="{783BE956-EAD4-4FC5-BF49-771FD9C94AA3}" type="pres">
      <dgm:prSet presAssocID="{D0AF5DFA-1E45-49E3-A9F5-5E8825EEFEC7}" presName="connector2" presStyleLbl="sibTrans2D1" presStyleIdx="1" presStyleCnt="3"/>
      <dgm:spPr/>
    </dgm:pt>
    <dgm:pt modelId="{F49EFD9A-CB26-4A78-8DBE-8F952140FAA2}" type="pres">
      <dgm:prSet presAssocID="{874362EA-C701-484A-B4E0-B54A0AD09C24}" presName="connector3" presStyleLbl="sibTrans2D1" presStyleIdx="2" presStyleCnt="3"/>
      <dgm:spPr/>
    </dgm:pt>
  </dgm:ptLst>
  <dgm:cxnLst>
    <dgm:cxn modelId="{0DDDA20E-29B9-4F3F-9CDE-1CE4626D3E2D}" type="presOf" srcId="{E87CB607-9952-4FFB-8BE2-DB081B6D530C}" destId="{D6A35F05-1FAB-4F16-9F5E-4AB8069C7432}" srcOrd="0" destOrd="0" presId="urn:microsoft.com/office/officeart/2005/8/layout/gear1"/>
    <dgm:cxn modelId="{2797251B-2829-46CD-AC2B-70B88A918C08}" srcId="{51920923-5584-4848-9122-1F4BC501CD38}" destId="{F2ED2F52-6DF5-4583-A2CE-C9DF5BAD9748}" srcOrd="0" destOrd="0" parTransId="{BB8BC812-1C69-44AD-9C0A-C937E1760CC0}" sibTransId="{13F7FAB8-13FF-46ED-BD49-8D2B718D0F12}"/>
    <dgm:cxn modelId="{60D84922-84DA-479A-95EE-B40011A3749B}" type="presOf" srcId="{51920923-5584-4848-9122-1F4BC501CD38}" destId="{D81B2470-7F6D-4410-81BD-A323FF5AA24E}" srcOrd="0" destOrd="0" presId="urn:microsoft.com/office/officeart/2005/8/layout/gear1"/>
    <dgm:cxn modelId="{D2CE6A32-E574-46F5-AA35-4AAC0AB7BE4D}" type="presOf" srcId="{F2ED2F52-6DF5-4583-A2CE-C9DF5BAD9748}" destId="{7DECDAAF-2827-46B9-901B-3C0DE11FD3FD}" srcOrd="0" destOrd="0" presId="urn:microsoft.com/office/officeart/2005/8/layout/gear1"/>
    <dgm:cxn modelId="{2D847B32-0015-4FF8-9748-064DE62A0F98}" type="presOf" srcId="{02683492-3540-4D09-B724-0987AECF8B8B}" destId="{B9810681-45E1-4395-B390-83019D97014C}" srcOrd="1" destOrd="0" presId="urn:microsoft.com/office/officeart/2005/8/layout/gear1"/>
    <dgm:cxn modelId="{05E40538-4A03-473D-AFF6-CF46535869A7}" type="presOf" srcId="{F2ED2F52-6DF5-4583-A2CE-C9DF5BAD9748}" destId="{694B9A6D-C424-4ACB-AE33-20F87A095C90}" srcOrd="2" destOrd="0" presId="urn:microsoft.com/office/officeart/2005/8/layout/gear1"/>
    <dgm:cxn modelId="{B34E0A5B-EF23-456D-A8B3-E9181FC5DE55}" type="presOf" srcId="{02683492-3540-4D09-B724-0987AECF8B8B}" destId="{99113F42-62CE-4EBA-BCA0-0BAB7DC97472}" srcOrd="2" destOrd="0" presId="urn:microsoft.com/office/officeart/2005/8/layout/gear1"/>
    <dgm:cxn modelId="{3D60A479-8762-4DEE-8EA0-E22ABB85811A}" type="presOf" srcId="{13F7FAB8-13FF-46ED-BD49-8D2B718D0F12}" destId="{E556B654-F72B-457B-A06B-021A5028DDBA}" srcOrd="0" destOrd="0" presId="urn:microsoft.com/office/officeart/2005/8/layout/gear1"/>
    <dgm:cxn modelId="{CFCE987C-757E-4D2F-93B1-5E3B0EF63CC3}" type="presOf" srcId="{D0AF5DFA-1E45-49E3-A9F5-5E8825EEFEC7}" destId="{783BE956-EAD4-4FC5-BF49-771FD9C94AA3}" srcOrd="0" destOrd="0" presId="urn:microsoft.com/office/officeart/2005/8/layout/gear1"/>
    <dgm:cxn modelId="{D7991F91-BCEC-49A6-B31F-28C65877EEA6}" type="presOf" srcId="{E87CB607-9952-4FFB-8BE2-DB081B6D530C}" destId="{B83E804C-0576-4884-95FC-A083F1C03F40}" srcOrd="3" destOrd="0" presId="urn:microsoft.com/office/officeart/2005/8/layout/gear1"/>
    <dgm:cxn modelId="{3F16C399-BF17-430C-BAD0-EB5BD83C05CF}" type="presOf" srcId="{F2ED2F52-6DF5-4583-A2CE-C9DF5BAD9748}" destId="{4110E9D3-D7C3-4CDC-AC49-A31AE0EABF65}" srcOrd="1" destOrd="0" presId="urn:microsoft.com/office/officeart/2005/8/layout/gear1"/>
    <dgm:cxn modelId="{AA3D1FC7-7CE5-4C47-A28E-DFD879BFEA3E}" type="presOf" srcId="{E87CB607-9952-4FFB-8BE2-DB081B6D530C}" destId="{444127E9-D439-4A4F-885B-C464D52C1963}" srcOrd="2" destOrd="0" presId="urn:microsoft.com/office/officeart/2005/8/layout/gear1"/>
    <dgm:cxn modelId="{AD23FBCE-DFEA-4415-88FB-C9314D3CD1A5}" srcId="{51920923-5584-4848-9122-1F4BC501CD38}" destId="{E87CB607-9952-4FFB-8BE2-DB081B6D530C}" srcOrd="2" destOrd="0" parTransId="{59C23AD7-3827-48AD-92A6-2F364EB95E66}" sibTransId="{874362EA-C701-484A-B4E0-B54A0AD09C24}"/>
    <dgm:cxn modelId="{7EB1EAD6-D5C7-4E23-8593-513CB7EFEFFC}" srcId="{51920923-5584-4848-9122-1F4BC501CD38}" destId="{02683492-3540-4D09-B724-0987AECF8B8B}" srcOrd="1" destOrd="0" parTransId="{D9E60F9D-5DBA-4CFC-B083-7D07CE21495F}" sibTransId="{D0AF5DFA-1E45-49E3-A9F5-5E8825EEFEC7}"/>
    <dgm:cxn modelId="{64730CF7-9DE8-44B7-B91F-75D39B096D52}" type="presOf" srcId="{E87CB607-9952-4FFB-8BE2-DB081B6D530C}" destId="{F55928F1-789E-4C85-A772-7A7B197EF0A4}" srcOrd="1" destOrd="0" presId="urn:microsoft.com/office/officeart/2005/8/layout/gear1"/>
    <dgm:cxn modelId="{1CD1EBF8-25DB-44B0-BDAD-33C18174E289}" type="presOf" srcId="{02683492-3540-4D09-B724-0987AECF8B8B}" destId="{EB910683-3C0E-4955-B3DB-BC25D7DE27A1}" srcOrd="0" destOrd="0" presId="urn:microsoft.com/office/officeart/2005/8/layout/gear1"/>
    <dgm:cxn modelId="{24B7E1F9-1B65-4F10-94CD-70522D0B9211}" type="presOf" srcId="{874362EA-C701-484A-B4E0-B54A0AD09C24}" destId="{F49EFD9A-CB26-4A78-8DBE-8F952140FAA2}" srcOrd="0" destOrd="0" presId="urn:microsoft.com/office/officeart/2005/8/layout/gear1"/>
    <dgm:cxn modelId="{88D425C9-7A43-40D7-9463-6C4CB3F2D36B}" type="presParOf" srcId="{D81B2470-7F6D-4410-81BD-A323FF5AA24E}" destId="{7DECDAAF-2827-46B9-901B-3C0DE11FD3FD}" srcOrd="0" destOrd="0" presId="urn:microsoft.com/office/officeart/2005/8/layout/gear1"/>
    <dgm:cxn modelId="{33DDE7A8-1259-45B6-BEAA-670DDA4937D9}" type="presParOf" srcId="{D81B2470-7F6D-4410-81BD-A323FF5AA24E}" destId="{4110E9D3-D7C3-4CDC-AC49-A31AE0EABF65}" srcOrd="1" destOrd="0" presId="urn:microsoft.com/office/officeart/2005/8/layout/gear1"/>
    <dgm:cxn modelId="{FCD7D256-F9CE-4A31-9408-583602263EA9}" type="presParOf" srcId="{D81B2470-7F6D-4410-81BD-A323FF5AA24E}" destId="{694B9A6D-C424-4ACB-AE33-20F87A095C90}" srcOrd="2" destOrd="0" presId="urn:microsoft.com/office/officeart/2005/8/layout/gear1"/>
    <dgm:cxn modelId="{3D28B325-E2B0-4A09-9C53-837214C9A27F}" type="presParOf" srcId="{D81B2470-7F6D-4410-81BD-A323FF5AA24E}" destId="{EB910683-3C0E-4955-B3DB-BC25D7DE27A1}" srcOrd="3" destOrd="0" presId="urn:microsoft.com/office/officeart/2005/8/layout/gear1"/>
    <dgm:cxn modelId="{BA316C8A-5953-4336-8E25-1184E326209E}" type="presParOf" srcId="{D81B2470-7F6D-4410-81BD-A323FF5AA24E}" destId="{B9810681-45E1-4395-B390-83019D97014C}" srcOrd="4" destOrd="0" presId="urn:microsoft.com/office/officeart/2005/8/layout/gear1"/>
    <dgm:cxn modelId="{CF7ADE29-C804-4893-9917-B291F801D9CD}" type="presParOf" srcId="{D81B2470-7F6D-4410-81BD-A323FF5AA24E}" destId="{99113F42-62CE-4EBA-BCA0-0BAB7DC97472}" srcOrd="5" destOrd="0" presId="urn:microsoft.com/office/officeart/2005/8/layout/gear1"/>
    <dgm:cxn modelId="{7AECC09B-E8E5-48AF-BAC4-52A999197392}" type="presParOf" srcId="{D81B2470-7F6D-4410-81BD-A323FF5AA24E}" destId="{D6A35F05-1FAB-4F16-9F5E-4AB8069C7432}" srcOrd="6" destOrd="0" presId="urn:microsoft.com/office/officeart/2005/8/layout/gear1"/>
    <dgm:cxn modelId="{FEEC575A-0536-4CCC-AED9-54386E94BF65}" type="presParOf" srcId="{D81B2470-7F6D-4410-81BD-A323FF5AA24E}" destId="{F55928F1-789E-4C85-A772-7A7B197EF0A4}" srcOrd="7" destOrd="0" presId="urn:microsoft.com/office/officeart/2005/8/layout/gear1"/>
    <dgm:cxn modelId="{51195948-BF6A-4E4C-BED4-7AFC4E99D35A}" type="presParOf" srcId="{D81B2470-7F6D-4410-81BD-A323FF5AA24E}" destId="{444127E9-D439-4A4F-885B-C464D52C1963}" srcOrd="8" destOrd="0" presId="urn:microsoft.com/office/officeart/2005/8/layout/gear1"/>
    <dgm:cxn modelId="{B7C2776D-4901-42C0-A45F-3E82E3A94861}" type="presParOf" srcId="{D81B2470-7F6D-4410-81BD-A323FF5AA24E}" destId="{B83E804C-0576-4884-95FC-A083F1C03F40}" srcOrd="9" destOrd="0" presId="urn:microsoft.com/office/officeart/2005/8/layout/gear1"/>
    <dgm:cxn modelId="{C6D920BA-BCEB-40ED-BB1D-78B86079071A}" type="presParOf" srcId="{D81B2470-7F6D-4410-81BD-A323FF5AA24E}" destId="{E556B654-F72B-457B-A06B-021A5028DDBA}" srcOrd="10" destOrd="0" presId="urn:microsoft.com/office/officeart/2005/8/layout/gear1"/>
    <dgm:cxn modelId="{9F093D74-AE06-4089-B006-CDC303B4A48C}" type="presParOf" srcId="{D81B2470-7F6D-4410-81BD-A323FF5AA24E}" destId="{783BE956-EAD4-4FC5-BF49-771FD9C94AA3}" srcOrd="11" destOrd="0" presId="urn:microsoft.com/office/officeart/2005/8/layout/gear1"/>
    <dgm:cxn modelId="{A2445FB0-5093-4C40-9CFD-CFC849F0233F}" type="presParOf" srcId="{D81B2470-7F6D-4410-81BD-A323FF5AA24E}" destId="{F49EFD9A-CB26-4A78-8DBE-8F952140FAA2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ECDAAF-2827-46B9-901B-3C0DE11FD3FD}">
      <dsp:nvSpPr>
        <dsp:cNvPr id="0" name=""/>
        <dsp:cNvSpPr/>
      </dsp:nvSpPr>
      <dsp:spPr>
        <a:xfrm>
          <a:off x="1918331" y="2119764"/>
          <a:ext cx="2344627" cy="2344627"/>
        </a:xfrm>
        <a:prstGeom prst="gear9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bg2"/>
              </a:solidFill>
            </a:rPr>
            <a:t>Anti–PD-1 Agents</a:t>
          </a:r>
        </a:p>
      </dsp:txBody>
      <dsp:txXfrm>
        <a:off x="2389705" y="2668982"/>
        <a:ext cx="1401879" cy="1205186"/>
      </dsp:txXfrm>
    </dsp:sp>
    <dsp:sp modelId="{EB910683-3C0E-4955-B3DB-BC25D7DE27A1}">
      <dsp:nvSpPr>
        <dsp:cNvPr id="0" name=""/>
        <dsp:cNvSpPr/>
      </dsp:nvSpPr>
      <dsp:spPr>
        <a:xfrm>
          <a:off x="554184" y="1565579"/>
          <a:ext cx="1705183" cy="1705183"/>
        </a:xfrm>
        <a:prstGeom prst="gear6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2"/>
              </a:solidFill>
            </a:rPr>
            <a:t>Worse prognosis with HPV-</a:t>
          </a:r>
        </a:p>
      </dsp:txBody>
      <dsp:txXfrm>
        <a:off x="983469" y="1997459"/>
        <a:ext cx="846613" cy="841423"/>
      </dsp:txXfrm>
    </dsp:sp>
    <dsp:sp modelId="{D6A35F05-1FAB-4F16-9F5E-4AB8069C7432}">
      <dsp:nvSpPr>
        <dsp:cNvPr id="0" name=""/>
        <dsp:cNvSpPr/>
      </dsp:nvSpPr>
      <dsp:spPr>
        <a:xfrm rot="20700000">
          <a:off x="1509261" y="389176"/>
          <a:ext cx="1670731" cy="1670731"/>
        </a:xfrm>
        <a:prstGeom prst="gear6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2"/>
              </a:solidFill>
            </a:rPr>
            <a:t>Better prognosis with HPV+  </a:t>
          </a:r>
        </a:p>
      </dsp:txBody>
      <dsp:txXfrm rot="-20700000">
        <a:off x="1875701" y="755617"/>
        <a:ext cx="937850" cy="937850"/>
      </dsp:txXfrm>
    </dsp:sp>
    <dsp:sp modelId="{E556B654-F72B-457B-A06B-021A5028DDBA}">
      <dsp:nvSpPr>
        <dsp:cNvPr id="0" name=""/>
        <dsp:cNvSpPr/>
      </dsp:nvSpPr>
      <dsp:spPr>
        <a:xfrm>
          <a:off x="1738798" y="1765536"/>
          <a:ext cx="3001123" cy="3001123"/>
        </a:xfrm>
        <a:prstGeom prst="circularArrow">
          <a:avLst>
            <a:gd name="adj1" fmla="val 4688"/>
            <a:gd name="adj2" fmla="val 299029"/>
            <a:gd name="adj3" fmla="val 2517844"/>
            <a:gd name="adj4" fmla="val 15857666"/>
            <a:gd name="adj5" fmla="val 5469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3BE956-EAD4-4FC5-BF49-771FD9C94AA3}">
      <dsp:nvSpPr>
        <dsp:cNvPr id="0" name=""/>
        <dsp:cNvSpPr/>
      </dsp:nvSpPr>
      <dsp:spPr>
        <a:xfrm>
          <a:off x="252199" y="1187992"/>
          <a:ext cx="2180503" cy="2180503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9EFD9A-CB26-4A78-8DBE-8F952140FAA2}">
      <dsp:nvSpPr>
        <dsp:cNvPr id="0" name=""/>
        <dsp:cNvSpPr/>
      </dsp:nvSpPr>
      <dsp:spPr>
        <a:xfrm>
          <a:off x="1122803" y="22928"/>
          <a:ext cx="2351021" cy="2351021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0.55199</cdr:x>
      <cdr:y>0</cdr:y>
    </cdr:from>
    <cdr:to>
      <cdr:x>0.55199</cdr:x>
      <cdr:y>0.8199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6ADDCDB1-D4FB-0600-DE76-8F92BBD9B3B8}"/>
            </a:ext>
          </a:extLst>
        </cdr:cNvPr>
        <cdr:cNvCxnSpPr/>
      </cdr:nvCxnSpPr>
      <cdr:spPr>
        <a:xfrm xmlns:a="http://schemas.openxmlformats.org/drawingml/2006/main" flipV="1">
          <a:off x="1851712" y="-37142"/>
          <a:ext cx="0" cy="1832958"/>
        </a:xfrm>
        <a:prstGeom xmlns:a="http://schemas.openxmlformats.org/drawingml/2006/main" prst="line">
          <a:avLst/>
        </a:prstGeom>
        <a:ln xmlns:a="http://schemas.openxmlformats.org/drawingml/2006/main" w="9525">
          <a:solidFill>
            <a:schemeClr val="tx1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9F19D1-A561-43DF-A67A-EBDB5629CB3F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6A9E34-3D58-4AA0-A051-596E4EEF8B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726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CE1430B1-CEB6-411F-8E94-BFC407C4EE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5C8260-42BC-4921-8D33-58809AC7BE3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63A693D7-D1F8-4EC5-A8E3-A7825DFC08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ED738D61-216E-45D5-96FA-B18A5BC252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 dirty="0">
                <a:latin typeface="Arial" panose="020B0604020202020204" pitchFamily="34" charset="0"/>
              </a:rPr>
              <a:t>Disclaimer: The materials published on the </a:t>
            </a:r>
            <a:r>
              <a:rPr lang="en-GB" altLang="en-US" dirty="0" err="1">
                <a:latin typeface="Arial" panose="020B0604020202020204" pitchFamily="34" charset="0"/>
              </a:rPr>
              <a:t>Decera</a:t>
            </a:r>
            <a:r>
              <a:rPr lang="en-GB" altLang="en-US" dirty="0">
                <a:latin typeface="Arial" panose="020B0604020202020204" pitchFamily="34" charset="0"/>
              </a:rPr>
              <a:t> Clinical Education website reflect the views of the authors of the </a:t>
            </a:r>
            <a:r>
              <a:rPr lang="en-GB" altLang="en-US" dirty="0" err="1">
                <a:latin typeface="Arial" panose="020B0604020202020204" pitchFamily="34" charset="0"/>
              </a:rPr>
              <a:t>Decera</a:t>
            </a:r>
            <a:r>
              <a:rPr lang="en-GB" altLang="en-US" dirty="0">
                <a:latin typeface="Arial" panose="020B0604020202020204" pitchFamily="34" charset="0"/>
              </a:rPr>
              <a:t> Clinical Education material, not those of </a:t>
            </a:r>
            <a:r>
              <a:rPr lang="en-GB" altLang="en-US" dirty="0" err="1">
                <a:latin typeface="Arial" panose="020B0604020202020204" pitchFamily="34" charset="0"/>
              </a:rPr>
              <a:t>Decera</a:t>
            </a:r>
            <a:r>
              <a:rPr lang="en-GB" altLang="en-US" dirty="0">
                <a:latin typeface="Arial" panose="020B0604020202020204" pitchFamily="34" charset="0"/>
              </a:rPr>
              <a:t> Clinical Education, the CME providers, or the companies providing educational grants. The materials may discuss uses and dosages for therapeutic products that have not been approved by the FDA. A qualified healthcare professional should be consulted before using any therapeutic product discussed. Readers should verify all information and data before treating patients or using any therapies described in these </a:t>
            </a:r>
            <a:r>
              <a:rPr lang="en-GB" altLang="en-US">
                <a:latin typeface="Arial" panose="020B0604020202020204" pitchFamily="34" charset="0"/>
              </a:rPr>
              <a:t>materials.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1413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16FA3D-5238-439E-8C15-C3E9502BEAD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9472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428D681-7867-E949-A3D2-41DDE609BE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9814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428D681-7867-E949-A3D2-41DDE609BE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55244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428D681-7867-E949-A3D2-41DDE609BE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4755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6A9E34-3D58-4AA0-A051-596E4EEF8BD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2376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6A9E34-3D58-4AA0-A051-596E4EEF8BD4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5066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A33474-837E-0C2E-0E47-81DAC8CB1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242C6D-CA29-FDB6-C5DB-DE77A89739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BB434B-8ACB-E74E-3E9B-6523131D6F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1BBC72-D1D7-406E-23FB-D1BEBC8E87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80881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884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BF7E4-C9DA-9066-DF63-9D1D56B07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C0D6AD-BC77-E22A-5FD9-E2E2E82DB8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7D62CD-F4E5-D9AE-BB7F-F601EA1A5C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60D0AD-8DED-F29B-05B7-1387721013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41582-B7A9-9B4B-A25B-53C3A4F1F18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6841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kern="0" dirty="0"/>
              <a:t>BICR, </a:t>
            </a:r>
            <a:r>
              <a:rPr kumimoji="0" lang="en-US" altLang="it-IT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blinded independent central review</a:t>
            </a:r>
            <a:r>
              <a:rPr lang="en-US" sz="1200" i="1" kern="0" dirty="0"/>
              <a:t>; DCR, disease control rate; DoR, duration of response; </a:t>
            </a:r>
            <a:r>
              <a:rPr lang="en-US" i="1" dirty="0"/>
              <a:t>ECOG, Eastern Cooperative Oncology Group; </a:t>
            </a:r>
            <a:r>
              <a:rPr lang="en-US" altLang="en-US" sz="1200" i="1" dirty="0">
                <a:solidFill>
                  <a:schemeClr val="bg1"/>
                </a:solidFill>
                <a:latin typeface="Calibri" panose="020F0502020204030204" pitchFamily="34" charset="0"/>
              </a:rPr>
              <a:t>NPC, nasopharyngeal carcinoma; ORR, overall response rate; OS, overall survival; PD, progressive disease; PFS, progression-free survival; </a:t>
            </a:r>
            <a:r>
              <a:rPr lang="en-US" i="1" dirty="0"/>
              <a:t>PS, performance score; RECIST, Response Evaluation Criteria in Solid Tumors; </a:t>
            </a:r>
            <a:r>
              <a:rPr lang="en-US" altLang="en-US" sz="1200" i="1" dirty="0">
                <a:solidFill>
                  <a:schemeClr val="bg1"/>
                </a:solidFill>
                <a:latin typeface="Calibri" panose="020F0502020204030204" pitchFamily="34" charset="0"/>
              </a:rPr>
              <a:t>R/M, </a:t>
            </a:r>
            <a:r>
              <a:rPr lang="en-GB" altLang="en-US" sz="1200" i="1" dirty="0">
                <a:solidFill>
                  <a:schemeClr val="bg1"/>
                </a:solidFill>
                <a:latin typeface="Calibri" panose="020F0502020204030204" pitchFamily="34" charset="0"/>
              </a:rPr>
              <a:t>recurrent/metastatic</a:t>
            </a:r>
            <a:r>
              <a:rPr lang="en-US" altLang="en-US" sz="1200" i="1" dirty="0">
                <a:solidFill>
                  <a:schemeClr val="bg1"/>
                </a:solidFill>
                <a:latin typeface="Calibri" panose="020F0502020204030204" pitchFamily="34" charset="0"/>
              </a:rPr>
              <a:t>.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EE2B02-5DAA-40A3-8F59-2042261431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66984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611F11-48A0-63C6-19FE-A46759E3F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03D25B-39BD-0038-4702-2A35F7AAAB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C16D7B-C1DE-865F-356A-BE964E64B9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1" kern="0" dirty="0"/>
              <a:t>1L, first-line; CPS, combined positive score; dMMR, mismatch repair deficient; </a:t>
            </a:r>
            <a:r>
              <a:rPr lang="en-GB" altLang="en-US" sz="1200" b="0" i="1" dirty="0">
                <a:solidFill>
                  <a:schemeClr val="bg1"/>
                </a:solidFill>
                <a:latin typeface="Calibri" panose="020F0502020204030204" pitchFamily="34" charset="0"/>
              </a:rPr>
              <a:t>HNSCC, </a:t>
            </a:r>
            <a:r>
              <a:rPr lang="en-US" altLang="en-US" sz="1200" b="0" i="1" dirty="0">
                <a:solidFill>
                  <a:schemeClr val="bg1"/>
                </a:solidFill>
                <a:latin typeface="Calibri" panose="020F0502020204030204" pitchFamily="34" charset="0"/>
              </a:rPr>
              <a:t>head and neck squamous cell carcinoma; </a:t>
            </a:r>
            <a:r>
              <a:rPr lang="en-US" sz="1200" b="0" i="1" kern="0" dirty="0"/>
              <a:t>MSI-H, </a:t>
            </a:r>
            <a:r>
              <a:rPr lang="en-US" b="0" i="1" dirty="0"/>
              <a:t>microsatellite instability-high;</a:t>
            </a:r>
            <a:r>
              <a:rPr lang="en-US" sz="1200" b="0" i="1" kern="0" dirty="0"/>
              <a:t> </a:t>
            </a:r>
            <a:r>
              <a:rPr lang="en-US" b="0" i="1" dirty="0"/>
              <a:t>PD, progressive disease; PS, performance score; RT, radiation therapy; </a:t>
            </a:r>
            <a:r>
              <a:rPr lang="en-US" sz="1200" b="0" i="1" dirty="0">
                <a:solidFill>
                  <a:srgbClr val="000000"/>
                </a:solidFill>
                <a:latin typeface="Calibri" panose="020F0502020204030204" pitchFamily="34" charset="0"/>
              </a:rPr>
              <a:t>T-DXd, </a:t>
            </a:r>
            <a:r>
              <a:rPr lang="en-US" b="0" i="1" dirty="0"/>
              <a:t>trastuzumab deruxtecan; TMB-H, tumor mutational burden high.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690961-55E9-800A-D1E3-73AF97D43C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6224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1200" i="1" dirty="0">
                <a:solidFill>
                  <a:schemeClr val="bg1"/>
                </a:solidFill>
                <a:latin typeface="Calibri" panose="020F0502020204030204" pitchFamily="34" charset="0"/>
              </a:rPr>
              <a:t>NPC, nasopharyngeal carcinoma; PD, progressive disease; R/M, </a:t>
            </a:r>
            <a:r>
              <a:rPr lang="en-GB" altLang="en-US" sz="1200" i="1" dirty="0">
                <a:solidFill>
                  <a:schemeClr val="bg1"/>
                </a:solidFill>
                <a:latin typeface="Calibri" panose="020F0502020204030204" pitchFamily="34" charset="0"/>
              </a:rPr>
              <a:t>recurrent/metastatic</a:t>
            </a:r>
            <a:r>
              <a:rPr lang="en-US" altLang="en-US" sz="1200" i="1" dirty="0">
                <a:solidFill>
                  <a:schemeClr val="bg1"/>
                </a:solidFill>
                <a:latin typeface="Calibri" panose="020F0502020204030204" pitchFamily="34" charset="0"/>
              </a:rPr>
              <a:t>; RT, radiation therapy; </a:t>
            </a:r>
            <a:r>
              <a:rPr lang="en-US" i="1" dirty="0"/>
              <a:t>TMB-H, tumor mutational burden-high.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EE2B02-5DAA-40A3-8F59-2042261431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2290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F534A179-E39B-41F6-A134-70AD643745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293E11-97E1-4AFF-B992-260501D5E43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3671BDAA-FAED-47D2-81E5-5DBE3E10D8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6D7C1693-38A2-462F-B2C4-8F8BC6250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inicaloptions.com/" TargetMode="External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sv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1" i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0F381EF-AF1B-8B53-5793-219C33F1B17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1003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6423961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AC43763-7BB2-0CF7-365A-9E09691A5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8C55DB60-9A77-4BDF-3B4E-E2CD5FAF430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377011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endParaRPr lang="en-US" alt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A09A399A-46DD-8D8A-E8DD-5E4FD45708B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172038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>
            <a:lvl1pPr>
              <a:tabLst>
                <a:tab pos="460375" algn="l"/>
              </a:tabLst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5">
            <a:extLst>
              <a:ext uri="{FF2B5EF4-FFF2-40B4-BE49-F238E27FC236}">
                <a16:creationId xmlns:a16="http://schemas.microsoft.com/office/drawing/2014/main" id="{C3240037-9071-F4C6-C2DE-50B460E68DE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720795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351076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836168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701404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556863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20F97B2B-B576-B656-D5D4-92DE0CDAFC1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645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11734800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11734800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10B3EBDD-4C86-E058-8496-417485C469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11734800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803560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778E9B7-4949-28BD-165C-8A19BAED805F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E6E1A95-6077-6510-20C5-471AD5466E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C6C0729-2E40-00EB-212A-99D70594C8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 dirty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 dirty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99147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1" i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0F381EF-AF1B-8B53-5793-219C33F1B17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6370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9478838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AC43763-7BB2-0CF7-365A-9E09691A5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8C55DB60-9A77-4BDF-3B4E-E2CD5FAF430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8346938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endParaRPr lang="en-US" alt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A09A399A-46DD-8D8A-E8DD-5E4FD45708B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5434812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>
            <a:lvl1pPr>
              <a:tabLst>
                <a:tab pos="460375" algn="l"/>
              </a:tabLst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5">
            <a:extLst>
              <a:ext uri="{FF2B5EF4-FFF2-40B4-BE49-F238E27FC236}">
                <a16:creationId xmlns:a16="http://schemas.microsoft.com/office/drawing/2014/main" id="{C3240037-9071-F4C6-C2DE-50B460E68DE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4356323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90055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372182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305028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0129326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20F97B2B-B576-B656-D5D4-92DE0CDAFC1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230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69886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11734800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11734800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10B3EBDD-4C86-E058-8496-417485C469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11734800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596307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5819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0134278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86E5CF-47A3-FCA8-5920-D57E5FF4A2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5024"/>
            <a:ext cx="11739563" cy="4762500"/>
          </a:xfrm>
          <a:prstGeom prst="rect">
            <a:avLst/>
          </a:prstGeom>
        </p:spPr>
        <p:txBody>
          <a:bodyPr lIns="0" tIns="0" rIns="0"/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7FC6F2BA-FD35-F5AC-BEFE-69C1A5ACB1B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16358695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4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F243B70D-DAB7-B6CA-71ED-CFE6419D473F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0257559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020030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438984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7435169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051560"/>
            <a:ext cx="2942886" cy="1063713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6" y="2275637"/>
            <a:ext cx="2103120" cy="1188720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</p:spTree>
    <p:extLst>
      <p:ext uri="{BB962C8B-B14F-4D97-AF65-F5344CB8AC3E}">
        <p14:creationId xmlns:p14="http://schemas.microsoft.com/office/powerpoint/2010/main" val="37537309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6E8523BF-A414-E403-53C0-CA6B3C2867C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5797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</a:pPr>
            <a:r>
              <a:rPr lang="en-US" altLang="en-US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FE76006C-D57C-A3B9-79F1-AEBC21B8931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1832954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4C37F3D-EF8C-356F-5277-AC399D9ED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46AED9-4300-8C0A-0989-45F971CBFF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sz="2000"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10064955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15665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1806319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Let’s Vote!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48F43F8-E471-42D6-1216-AC8517F25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60259" y="1651129"/>
            <a:ext cx="0" cy="30351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FAFF2041-DCB9-A30E-4E94-4C05FF8441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4948417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buFont typeface="Arial" panose="020B0604020202020204" pitchFamily="34" charset="0"/>
              <a:buChar char="•"/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buFont typeface="Calibri" panose="020F0502020204030204" pitchFamily="34" charset="0"/>
              <a:buChar char="─"/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buFont typeface="Arial" panose="020B0604020202020204" pitchFamily="34" charset="0"/>
              <a:buChar char="•"/>
              <a:defRPr lang="en-US"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622D1531-C651-FB64-6F62-BFB950BC5FB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2321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342900" indent="-282575">
              <a:lnSpc>
                <a:spcPct val="100000"/>
              </a:lnSpc>
              <a:spcBef>
                <a:spcPts val="1000"/>
              </a:spcBef>
              <a:buFont typeface="+mj-lt"/>
              <a:buAutoNum type="alphaUcPeriod"/>
              <a:tabLst/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 marL="1143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571500" indent="0">
              <a:buFont typeface="+mj-lt"/>
              <a:buNone/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10287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1485900" indent="0">
              <a:buFont typeface="+mj-lt"/>
              <a:buNone/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Click to edit Master text styles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Second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Third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Fourth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90265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DBF90BB0-D47D-F9F0-02EE-80D089976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586EA38C-F6E7-6920-BB69-BF63AE87EF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sz="2000"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D27276B6-B7A9-8375-07A4-B3BEA2EE1DA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1806319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Let’s Vote!</a:t>
            </a:r>
          </a:p>
        </p:txBody>
      </p:sp>
    </p:spTree>
    <p:extLst>
      <p:ext uri="{BB962C8B-B14F-4D97-AF65-F5344CB8AC3E}">
        <p14:creationId xmlns:p14="http://schemas.microsoft.com/office/powerpoint/2010/main" val="21820766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E2250286-95D6-9C80-9D20-8C4C1DE341C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00452" y="1651129"/>
            <a:ext cx="5060524" cy="476250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sz="2000"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15665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6F4AEEB7-5169-2113-8064-38FFB83F44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1806319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Let’s Vote!</a:t>
            </a:r>
          </a:p>
        </p:txBody>
      </p:sp>
    </p:spTree>
    <p:extLst>
      <p:ext uri="{BB962C8B-B14F-4D97-AF65-F5344CB8AC3E}">
        <p14:creationId xmlns:p14="http://schemas.microsoft.com/office/powerpoint/2010/main" val="19658062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2F0765B4-87A1-47FC-740A-0693987E3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03103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045601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  <a:prstGeom prst="rect">
            <a:avLst/>
          </a:prstGeo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3646541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826312"/>
            <a:ext cx="2942886" cy="151195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i="0" dirty="0">
                <a:latin typeface="Newsreader ExtraBold" panose="02000000000000000000" pitchFamily="2" charset="77"/>
              </a:rPr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84963143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66079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2417287"/>
            <a:ext cx="11740260" cy="18928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/>
            </a:lvl1pPr>
            <a:lvl2pPr algn="ctr">
              <a:spcBef>
                <a:spcPts val="1600"/>
              </a:spcBef>
              <a:defRPr/>
            </a:lvl2pPr>
            <a:lvl3pPr algn="ctr">
              <a:spcBef>
                <a:spcPts val="1600"/>
              </a:spcBef>
              <a:defRPr/>
            </a:lvl3pPr>
            <a:lvl4pPr algn="ctr"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18020"/>
            <a:ext cx="11740260" cy="492944"/>
          </a:xfrm>
          <a:prstGeom prst="rect">
            <a:avLst/>
          </a:prstGeom>
        </p:spPr>
        <p:txBody>
          <a:bodyPr/>
          <a:lstStyle>
            <a:lvl1pPr algn="ctr">
              <a:defRPr b="1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EA78ED8-6C0D-7A16-EEEC-DB254A7E8EB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449885"/>
            <a:ext cx="11740260" cy="3693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 b="1">
                <a:solidFill>
                  <a:schemeClr val="accent1"/>
                </a:solidFill>
              </a:defRPr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E3959AFC-74BC-00E6-61A9-1D9831947F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89399" y="299962"/>
            <a:ext cx="3013203" cy="114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3911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sp>
        <p:nvSpPr>
          <p:cNvPr id="2" name="Rectangle 2">
            <a:extLst>
              <a:ext uri="{FF2B5EF4-FFF2-40B4-BE49-F238E27FC236}">
                <a16:creationId xmlns:a16="http://schemas.microsoft.com/office/drawing/2014/main" id="{C35A40FE-7BD2-8932-8394-0417F693E0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2262386"/>
            <a:ext cx="11740260" cy="759182"/>
          </a:xfrm>
        </p:spPr>
        <p:txBody>
          <a:bodyPr/>
          <a:lstStyle/>
          <a:p>
            <a:pPr algn="l"/>
            <a:r>
              <a:rPr lang="en-US" sz="1800"/>
              <a:t>Capsule Summaries of all the key data</a:t>
            </a:r>
          </a:p>
          <a:p>
            <a:pPr algn="l"/>
            <a:r>
              <a:rPr lang="en-US" sz="1800"/>
              <a:t>Additional CME/CE-certified </a:t>
            </a:r>
            <a:r>
              <a:rPr lang="en-US" sz="1800" err="1"/>
              <a:t>slideset</a:t>
            </a:r>
            <a:r>
              <a:rPr lang="en-US" sz="1800"/>
              <a:t> on XXXX with expert faculty commentary on all the key studies in:</a:t>
            </a: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45D4E959-88CF-C7EF-BD65-42F9F36F36AD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>
          <a:xfrm>
            <a:off x="231078" y="1466155"/>
            <a:ext cx="11740260" cy="492944"/>
          </a:xfr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altLang="en-US"/>
              <a:t>Go Online for More Coverage of XXXXXXXXXXXX!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A6C1CC11-0DB7-6045-8188-B18AD2B5AA2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592477"/>
            <a:ext cx="11740260" cy="369332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>
                <a:hlinkClick r:id="rId3"/>
              </a:rPr>
              <a:t>deceraclinical.com/education</a:t>
            </a:r>
            <a:endParaRPr 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2C58E55-8DDC-AE5E-2813-602E00E85F2B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31078" y="3178057"/>
            <a:ext cx="5334835" cy="1241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/>
              <a:t>Breast cancer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/>
              <a:t>Leukemias and myelodysplastic syndromes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/>
              <a:t>Lymphomas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8838021D-777F-7526-78E1-08FC3A7AF010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6559826" y="3178057"/>
            <a:ext cx="4724400" cy="7591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/>
              <a:t>Lung cancer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/>
              <a:t>Multiple myeloma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60B28C4-C5E1-53BC-FCBA-67C9C5494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589399" y="299962"/>
            <a:ext cx="3013203" cy="114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4277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4C37F3D-EF8C-356F-5277-AC399D9ED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46AED9-4300-8C0A-0989-45F971CBFF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5016629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15665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lvl="0"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</a:pPr>
            <a:r>
              <a:rPr lang="en-US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Polling Question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48F43F8-E471-42D6-1216-AC8517F25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60259" y="1651129"/>
            <a:ext cx="0" cy="30351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7A123A2-2DF6-F19E-CDAB-89428501B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4948416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8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Click to edit Master text styles</a:t>
            </a:r>
          </a:p>
          <a:p>
            <a:pPr marL="457200" lvl="1"/>
            <a:r>
              <a:rPr lang="en-US"/>
              <a:t>Second level</a:t>
            </a:r>
          </a:p>
          <a:p>
            <a:pPr marL="914400" lvl="2"/>
            <a:r>
              <a:rPr lang="en-US"/>
              <a:t>Third level</a:t>
            </a:r>
          </a:p>
          <a:p>
            <a:pPr marL="1371600" lvl="3"/>
            <a:r>
              <a:rPr lang="en-US"/>
              <a:t>Fourth level</a:t>
            </a:r>
          </a:p>
          <a:p>
            <a:pPr marL="1828800" lvl="4"/>
            <a:r>
              <a:rPr lang="en-US"/>
              <a:t>Fifth level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D019ED9F-08C1-F8F6-2845-FFD4DF8E1B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2321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342900" indent="-282575">
              <a:buFont typeface="+mj-lt"/>
              <a:buAutoNum type="alphaUcPeriod"/>
              <a:tabLst/>
              <a:defRPr lang="en-US" sz="1800" b="0" i="0" spc="100" baseline="0" smtClean="0">
                <a:solidFill>
                  <a:schemeClr val="tx1"/>
                </a:solidFill>
                <a:ea typeface="+mj-ea"/>
              </a:defRPr>
            </a:lvl1pPr>
            <a:lvl2pPr marL="1143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571500" indent="0">
              <a:buFont typeface="+mj-lt"/>
              <a:buNone/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10287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1485900" indent="0">
              <a:buFont typeface="+mj-lt"/>
              <a:buNone/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Click to edit Master text styles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Second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Third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Fourth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557817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DBF90BB0-D47D-F9F0-02EE-80D089976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F2FFE235-A927-8A9C-3BAA-13F1B9FD86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l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Polling Question</a:t>
            </a:r>
          </a:p>
        </p:txBody>
      </p:sp>
      <p:sp>
        <p:nvSpPr>
          <p:cNvPr id="18" name="Content Placeholder 16">
            <a:extLst>
              <a:ext uri="{FF2B5EF4-FFF2-40B4-BE49-F238E27FC236}">
                <a16:creationId xmlns:a16="http://schemas.microsoft.com/office/drawing/2014/main" id="{3DF21E92-7EDD-2CB6-EF01-692E1941988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4732386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15665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lvl="0"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</a:pPr>
            <a:r>
              <a:rPr lang="en-US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Polling Question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7A123A2-2DF6-F19E-CDAB-89428501B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8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Click to edit Master text styles</a:t>
            </a:r>
          </a:p>
          <a:p>
            <a:pPr marL="457200" lvl="1"/>
            <a:r>
              <a:rPr lang="en-US"/>
              <a:t>Second level</a:t>
            </a:r>
          </a:p>
          <a:p>
            <a:pPr marL="914400" lvl="2"/>
            <a:r>
              <a:rPr lang="en-US"/>
              <a:t>Third level</a:t>
            </a:r>
          </a:p>
          <a:p>
            <a:pPr marL="1371600" lvl="3"/>
            <a:r>
              <a:rPr lang="en-US"/>
              <a:t>Fourth level</a:t>
            </a:r>
          </a:p>
          <a:p>
            <a:pPr marL="1828800"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64781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4EA1A6-CA73-4166-FE93-EE8D615AC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5">
            <a:extLst>
              <a:ext uri="{FF2B5EF4-FFF2-40B4-BE49-F238E27FC236}">
                <a16:creationId xmlns:a16="http://schemas.microsoft.com/office/drawing/2014/main" id="{2F0765B4-87A1-47FC-740A-0693987E3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03103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lvl="0"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</a:pPr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198135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  <a:prstGeom prst="rect">
            <a:avLst/>
          </a:prstGeo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BD4267-65D9-3F39-D27C-0AFD1B59CCC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20164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A4CCDF-557C-37C3-FD6F-C677C0602B2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826312"/>
            <a:ext cx="2942886" cy="151195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i="0" dirty="0">
                <a:latin typeface="Newsreader ExtraBold" panose="02000000000000000000" pitchFamily="2" charset="77"/>
              </a:rPr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8453305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93A403-D174-DFA1-5AF0-484E9E7A0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36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image" Target="../media/image2.svg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image" Target="../media/image1.svg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image" Target="../media/image1.svg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5.svg"/><Relationship Id="rId4" Type="http://schemas.openxmlformats.org/officeDocument/2006/relationships/slideLayout" Target="../slideLayouts/slideLayout38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image" Target="../media/image1.svg"/><Relationship Id="rId5" Type="http://schemas.openxmlformats.org/officeDocument/2006/relationships/slideLayout" Target="../slideLayouts/slideLayout49.xml"/><Relationship Id="rId10" Type="http://schemas.openxmlformats.org/officeDocument/2006/relationships/image" Target="../media/image5.svg"/><Relationship Id="rId4" Type="http://schemas.openxmlformats.org/officeDocument/2006/relationships/slideLayout" Target="../slideLayouts/slideLayout48.xml"/><Relationship Id="rId9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D8165B7-1258-072C-5E2B-7BDB25470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2D0099E-5181-2A9E-A088-7B53BC8708D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19545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1275899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SzPct val="75000"/>
        <a:buFontTx/>
        <a:buBlip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</a:buBlip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Calibri" panose="020F0502020204030204" pitchFamily="34" charset="0"/>
        <a:buChar char="─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71550" indent="-28575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D8165B7-1258-072C-5E2B-7BDB25470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2D0099E-5181-2A9E-A088-7B53BC8708D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19545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3712156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0" r:id="rId20"/>
    <p:sldLayoutId id="2147483721" r:id="rId21"/>
    <p:sldLayoutId id="2147483722" r:id="rId22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SzPct val="75000"/>
        <a:buFontTx/>
        <a:buBlip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</a:buBlip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Calibri" panose="020F0502020204030204" pitchFamily="34" charset="0"/>
        <a:buChar char="─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71550" indent="-28575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1006"/>
            <a:ext cx="10115420" cy="502445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62386F46-3639-D441-3299-3689D0B688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49868" y="286980"/>
            <a:ext cx="1511051" cy="603526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C7FD9946-B0DD-FA95-2BF6-061AD216A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DB895DD-6C89-D3F3-94A3-1F9F82B6041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19545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/>
              <a:t>Slide credit: </a:t>
            </a:r>
            <a:r>
              <a:rPr lang="en-US" altLang="en-US" sz="800" kern="120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20B51908-9CB0-1B97-9B1A-F7D5F79DEBD0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5042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 dirty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8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68573E48-E319-5DBD-DF24-E93E77EDE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3A78415-44C2-905E-B5C8-A73F353C9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14636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 dirty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1006"/>
            <a:ext cx="10115420" cy="502445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pPr lvl="0"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</a:pPr>
            <a:r>
              <a:rPr lang="en-US"/>
              <a:t>Click to edit Master title style</a:t>
            </a: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62386F46-3639-D441-3299-3689D0B688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49868" y="286980"/>
            <a:ext cx="1511051" cy="603526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C7FD9946-B0DD-FA95-2BF6-061AD216A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B6875178-697D-6897-0AA0-854DFAEF187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011B536-8AA6-0F13-080C-3CAA6305E1B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19545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3945370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 dirty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8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permissions@clinicaloptions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ceraclinical.com/education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20E4B-E8D5-31F3-4DC5-55F94928AE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Current Treatment Landscape and Unmet Needs in Head and Neck Cancers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AA5A16-160A-C2AB-A750-EDBA1C7BECB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Placeholder 3">
            <a:extLst>
              <a:ext uri="{FF2B5EF4-FFF2-40B4-BE49-F238E27FC236}">
                <a16:creationId xmlns:a16="http://schemas.microsoft.com/office/drawing/2014/main" id="{EAF4F335-7A30-CF31-55C2-FFE4B27A9EA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</p:pic>
      <p:sp>
        <p:nvSpPr>
          <p:cNvPr id="7" name="Subtitle 1">
            <a:extLst>
              <a:ext uri="{FF2B5EF4-FFF2-40B4-BE49-F238E27FC236}">
                <a16:creationId xmlns:a16="http://schemas.microsoft.com/office/drawing/2014/main" id="{20F45A88-2C05-4462-82A6-1CE92198AEED}"/>
              </a:ext>
            </a:extLst>
          </p:cNvPr>
          <p:cNvSpPr txBox="1">
            <a:spLocks/>
          </p:cNvSpPr>
          <p:nvPr/>
        </p:nvSpPr>
        <p:spPr>
          <a:xfrm>
            <a:off x="228600" y="4104609"/>
            <a:ext cx="5927895" cy="8931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500" kern="1200">
                <a:solidFill>
                  <a:schemeClr val="bg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None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None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altLang="en-US" sz="1400" b="1" dirty="0">
                <a:solidFill>
                  <a:schemeClr val="accent1"/>
                </a:solidFill>
              </a:rPr>
              <a:t>Dr. Aarti Bhatia, MD, MPH</a:t>
            </a:r>
            <a:br>
              <a:rPr lang="en-US" altLang="en-US" sz="1400" dirty="0"/>
            </a:br>
            <a:r>
              <a:rPr lang="en-US" altLang="en-US" sz="1400" dirty="0"/>
              <a:t>Associate Professor of Medicine </a:t>
            </a:r>
          </a:p>
          <a:p>
            <a:pPr>
              <a:spcBef>
                <a:spcPts val="0"/>
              </a:spcBef>
            </a:pPr>
            <a:r>
              <a:rPr lang="en-US" altLang="en-US" sz="1400" dirty="0"/>
              <a:t>Clinical Research Team Leader, Head and Neck Cancers Program</a:t>
            </a:r>
          </a:p>
          <a:p>
            <a:pPr>
              <a:spcBef>
                <a:spcPts val="0"/>
              </a:spcBef>
            </a:pPr>
            <a:r>
              <a:rPr lang="en-US" altLang="en-US" sz="1400" dirty="0"/>
              <a:t>Yale Cancer Center</a:t>
            </a:r>
          </a:p>
          <a:p>
            <a:pPr>
              <a:spcBef>
                <a:spcPts val="0"/>
              </a:spcBef>
            </a:pPr>
            <a:r>
              <a:rPr lang="en-US" altLang="en-US" sz="1400" dirty="0"/>
              <a:t>New Haven, Connecticut</a:t>
            </a:r>
          </a:p>
        </p:txBody>
      </p:sp>
    </p:spTree>
    <p:extLst>
      <p:ext uri="{BB962C8B-B14F-4D97-AF65-F5344CB8AC3E}">
        <p14:creationId xmlns:p14="http://schemas.microsoft.com/office/powerpoint/2010/main" val="4160316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FE1ADE93-F242-493E-A0A5-BCE8366B98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9" y="531006"/>
            <a:ext cx="10115420" cy="502445"/>
          </a:xfrm>
        </p:spPr>
        <p:txBody>
          <a:bodyPr/>
          <a:lstStyle/>
          <a:p>
            <a:r>
              <a:rPr lang="en-US" altLang="en-US" sz="3200" spc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About These Slides</a:t>
            </a:r>
          </a:p>
        </p:txBody>
      </p:sp>
      <p:sp>
        <p:nvSpPr>
          <p:cNvPr id="26627" name="Rectangle 4">
            <a:extLst>
              <a:ext uri="{FF2B5EF4-FFF2-40B4-BE49-F238E27FC236}">
                <a16:creationId xmlns:a16="http://schemas.microsoft.com/office/drawing/2014/main" id="{627830F4-E071-4AE8-8343-0B4C4AA4AAAE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228600" y="1335088"/>
            <a:ext cx="10115420" cy="4754562"/>
          </a:xfrm>
          <a:prstGeom prst="rect">
            <a:avLst/>
          </a:prstGeom>
        </p:spPr>
        <p:txBody>
          <a:bodyPr lIns="0" tIns="0" rIns="0" bIns="0"/>
          <a:lstStyle/>
          <a:p>
            <a:pPr marL="12700">
              <a:spcBef>
                <a:spcPts val="1600"/>
              </a:spcBef>
              <a:buSzPts val="2400"/>
              <a:defRPr/>
            </a:pPr>
            <a:r>
              <a:rPr lang="en-US" altLang="en-US" sz="2200" dirty="0"/>
              <a:t>Please feel free to use and share some or all of these slides in your noncommercial presentations to colleagues or patients</a:t>
            </a:r>
          </a:p>
          <a:p>
            <a:pPr marL="12700">
              <a:spcBef>
                <a:spcPts val="1600"/>
              </a:spcBef>
              <a:buSzPts val="2400"/>
              <a:defRPr/>
            </a:pPr>
            <a:r>
              <a:rPr lang="en-US" altLang="en-US" sz="2200" dirty="0"/>
              <a:t>When using our slides, please retain the source attribution:</a:t>
            </a:r>
          </a:p>
          <a:p>
            <a:pPr marL="12700" algn="ctr">
              <a:spcBef>
                <a:spcPts val="1600"/>
              </a:spcBef>
              <a:buSzPts val="2400"/>
              <a:defRPr/>
            </a:pPr>
            <a:endParaRPr lang="en-US" sz="1600" b="0" dirty="0">
              <a:cs typeface="Calibri" panose="020F0502020204030204" pitchFamily="34" charset="0"/>
            </a:endParaRPr>
          </a:p>
          <a:p>
            <a:pPr marL="12700" algn="ctr">
              <a:spcBef>
                <a:spcPts val="1600"/>
              </a:spcBef>
              <a:buSzPts val="2400"/>
              <a:defRPr/>
            </a:pPr>
            <a:r>
              <a:rPr lang="en-US" sz="1600" b="0" dirty="0">
                <a:cs typeface="Calibri" panose="020F0502020204030204" pitchFamily="34" charset="0"/>
              </a:rPr>
              <a:t>Slide credit: </a:t>
            </a:r>
            <a:r>
              <a:rPr lang="en-US" sz="1600" dirty="0" err="1">
                <a:solidFill>
                  <a:schemeClr val="accent1"/>
                </a:solidFill>
                <a:cs typeface="Calibri" panose="020F0502020204030204" pitchFamily="34" charset="0"/>
              </a:rPr>
              <a:t>deceraclinical.com</a:t>
            </a:r>
            <a:r>
              <a:rPr lang="en-US" sz="1600" dirty="0">
                <a:solidFill>
                  <a:schemeClr val="accent1"/>
                </a:solidFill>
                <a:cs typeface="Calibri" panose="020F0502020204030204" pitchFamily="34" charset="0"/>
              </a:rPr>
              <a:t>/education </a:t>
            </a:r>
            <a:endParaRPr lang="en-US" altLang="en-US" sz="2200" dirty="0"/>
          </a:p>
          <a:p>
            <a:pPr marL="12700">
              <a:spcBef>
                <a:spcPts val="1600"/>
              </a:spcBef>
              <a:buSzPts val="2400"/>
              <a:defRPr/>
            </a:pPr>
            <a:endParaRPr lang="en-US" altLang="en-US" sz="2200" dirty="0"/>
          </a:p>
          <a:p>
            <a:pPr eaLnBrk="1" hangingPunct="1">
              <a:spcBef>
                <a:spcPts val="1600"/>
              </a:spcBef>
              <a:defRPr/>
            </a:pPr>
            <a:r>
              <a:rPr lang="en-GB" sz="2200" dirty="0"/>
              <a:t>These slides may not be published, posted online, or used in commercial presentations without permission. </a:t>
            </a:r>
            <a:r>
              <a:rPr lang="en-US" sz="2200" dirty="0"/>
              <a:t>Please contact </a:t>
            </a:r>
            <a:r>
              <a:rPr lang="en-US" sz="2200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permissions@deceraclinical.com</a:t>
            </a:r>
            <a:r>
              <a:rPr lang="en-US" sz="2200" dirty="0">
                <a:solidFill>
                  <a:schemeClr val="accent1"/>
                </a:solidFill>
              </a:rPr>
              <a:t> </a:t>
            </a:r>
            <a:r>
              <a:rPr lang="en-US" sz="2200" dirty="0"/>
              <a:t>for details</a:t>
            </a:r>
          </a:p>
        </p:txBody>
      </p:sp>
    </p:spTree>
    <p:extLst>
      <p:ext uri="{BB962C8B-B14F-4D97-AF65-F5344CB8AC3E}">
        <p14:creationId xmlns:p14="http://schemas.microsoft.com/office/powerpoint/2010/main" val="2203944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EEFA98-8F3E-5FE9-5FEE-C88775477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1006"/>
            <a:ext cx="10115420" cy="502445"/>
          </a:xfrm>
        </p:spPr>
        <p:txBody>
          <a:bodyPr/>
          <a:lstStyle/>
          <a:p>
            <a:r>
              <a:rPr lang="en-US" dirty="0"/>
              <a:t>Faculty &amp; Disclosures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8FA8E8-DAC7-FD56-4389-869EC6A3177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6737320" cy="2614657"/>
          </a:xfrm>
          <a:prstGeom prst="rect">
            <a:avLst/>
          </a:prstGeom>
        </p:spPr>
        <p:txBody>
          <a:bodyPr lIns="0" tIns="0" rIns="0" bIns="0"/>
          <a:lstStyle/>
          <a:p>
            <a:pPr>
              <a:spcBef>
                <a:spcPts val="0"/>
              </a:spcBef>
            </a:pPr>
            <a:r>
              <a:rPr lang="en-US" altLang="en-US" b="1" dirty="0">
                <a:solidFill>
                  <a:schemeClr val="accent1"/>
                </a:solidFill>
              </a:rPr>
              <a:t>Aarti Bhatia, MD, MPH</a:t>
            </a:r>
            <a:br>
              <a:rPr lang="en-US" altLang="en-US" sz="2000" dirty="0"/>
            </a:br>
            <a:r>
              <a:rPr lang="en-US" altLang="en-US" sz="2000" dirty="0"/>
              <a:t>Associate Professor of Medicine (Medical Oncology)</a:t>
            </a:r>
          </a:p>
          <a:p>
            <a:pPr>
              <a:spcBef>
                <a:spcPts val="0"/>
              </a:spcBef>
            </a:pPr>
            <a:r>
              <a:rPr lang="en-US" altLang="en-US" sz="2000" dirty="0"/>
              <a:t>Clinical Research Team Leader, Head and Neck Cancers Program</a:t>
            </a:r>
          </a:p>
          <a:p>
            <a:pPr>
              <a:spcBef>
                <a:spcPts val="0"/>
              </a:spcBef>
            </a:pPr>
            <a:r>
              <a:rPr lang="en-US" altLang="en-US" sz="2000" dirty="0"/>
              <a:t>Yale Cancer Center</a:t>
            </a:r>
          </a:p>
          <a:p>
            <a:pPr>
              <a:spcBef>
                <a:spcPts val="0"/>
              </a:spcBef>
            </a:pPr>
            <a:r>
              <a:rPr lang="en-US" altLang="en-US" sz="2000" dirty="0"/>
              <a:t>New Haven, Connecticut</a:t>
            </a:r>
            <a:endParaRPr lang="en-US" altLang="en-US" sz="2200" b="1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</a:pPr>
            <a:endParaRPr lang="en-US" altLang="en-US" sz="18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52C64A-4927-4244-A7E7-691A8181C3E6}"/>
              </a:ext>
            </a:extLst>
          </p:cNvPr>
          <p:cNvSpPr>
            <a:spLocks noGrp="1" noChangeArrowheads="1"/>
          </p:cNvSpPr>
          <p:nvPr/>
        </p:nvSpPr>
        <p:spPr>
          <a:xfrm>
            <a:off x="231079" y="3712338"/>
            <a:ext cx="10217150" cy="2614657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lang="en-US" sz="20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lang="en-US" sz="18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600"/>
              </a:spcBef>
              <a:buClr>
                <a:schemeClr val="accent6"/>
              </a:buClr>
              <a:buNone/>
              <a:defRPr/>
            </a:pPr>
            <a:r>
              <a:rPr lang="en-US" sz="2000" dirty="0">
                <a:latin typeface="Poppins"/>
                <a:cs typeface="Poppins"/>
              </a:rPr>
              <a:t>The </a:t>
            </a:r>
            <a:r>
              <a:rPr lang="en-US" sz="2000" b="1" i="1" dirty="0">
                <a:latin typeface="Poppins"/>
                <a:cs typeface="Poppins"/>
              </a:rPr>
              <a:t>faculty</a:t>
            </a:r>
            <a:r>
              <a:rPr lang="en-US" sz="2000" dirty="0">
                <a:latin typeface="Poppins"/>
                <a:cs typeface="Poppins"/>
              </a:rPr>
              <a:t> reported the following relevant financial relationships or relationships to products or devices they have with ineligible companies related to the content of this educational activity:</a:t>
            </a:r>
          </a:p>
          <a:p>
            <a:pPr>
              <a:spcBef>
                <a:spcPts val="1600"/>
              </a:spcBef>
              <a:buClr>
                <a:schemeClr val="accent6"/>
              </a:buClr>
              <a:defRPr/>
            </a:pPr>
            <a:r>
              <a:rPr lang="en-US" sz="2000" b="1" dirty="0">
                <a:solidFill>
                  <a:srgbClr val="E1471D"/>
                </a:solidFill>
              </a:rPr>
              <a:t>Aarti Bhatia, MD, MPH: </a:t>
            </a:r>
            <a:r>
              <a:rPr lang="en-US" sz="2000" i="1" dirty="0"/>
              <a:t>consultant/advisor/speaker</a:t>
            </a:r>
            <a:r>
              <a:rPr lang="en-US" sz="2000" dirty="0"/>
              <a:t>: </a:t>
            </a:r>
            <a:r>
              <a:rPr lang="en-US" sz="2000" dirty="0" err="1"/>
              <a:t>Adcendo</a:t>
            </a:r>
            <a:r>
              <a:rPr lang="en-US" sz="2000" dirty="0"/>
              <a:t>, Regeneron.</a:t>
            </a:r>
          </a:p>
        </p:txBody>
      </p:sp>
    </p:spTree>
    <p:extLst>
      <p:ext uri="{BB962C8B-B14F-4D97-AF65-F5344CB8AC3E}">
        <p14:creationId xmlns:p14="http://schemas.microsoft.com/office/powerpoint/2010/main" val="2653587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267FCC4-9EF8-5E3C-806D-C00FD82A2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HNSCC Epidemiology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840B6E8-9740-D64D-2C7E-C6BAC4D11D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601258" cy="4754880"/>
          </a:xfrm>
        </p:spPr>
        <p:txBody>
          <a:bodyPr/>
          <a:lstStyle/>
          <a:p>
            <a:r>
              <a:rPr lang="en-US" dirty="0"/>
              <a:t>~70,000 cases annually in the US</a:t>
            </a:r>
            <a:r>
              <a:rPr lang="en-US" baseline="30000" dirty="0"/>
              <a:t>1</a:t>
            </a:r>
          </a:p>
          <a:p>
            <a:r>
              <a:rPr lang="en-US" dirty="0"/>
              <a:t>Most </a:t>
            </a:r>
            <a:r>
              <a:rPr lang="en-US"/>
              <a:t>are HPV-unrelated</a:t>
            </a:r>
            <a:endParaRPr lang="en-US" dirty="0"/>
          </a:p>
          <a:p>
            <a:r>
              <a:rPr lang="en-US" dirty="0"/>
              <a:t>High symptom burden, toxic multimodality treatment in locally advanced disease</a:t>
            </a:r>
          </a:p>
          <a:p>
            <a:r>
              <a:rPr lang="en-US" dirty="0"/>
              <a:t>40%-50% develop R/M disease regardless</a:t>
            </a:r>
            <a:r>
              <a:rPr lang="en-US" baseline="30000" dirty="0"/>
              <a:t>2</a:t>
            </a:r>
          </a:p>
          <a:p>
            <a:r>
              <a:rPr lang="en-US" dirty="0"/>
              <a:t>Anti–PD-1/chemotherapy mainstay in R/M setting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3C25057-6C33-AB71-AA5B-8AC93A29AD1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>
                <a:latin typeface="Poppins"/>
                <a:cs typeface="Poppins"/>
              </a:rPr>
              <a:t>1. Siegel. CA. 2026;76:1 . 2. Ionna. Cancers (Basel). 2021;13:2371.</a:t>
            </a:r>
          </a:p>
        </p:txBody>
      </p:sp>
    </p:spTree>
    <p:extLst>
      <p:ext uri="{BB962C8B-B14F-4D97-AF65-F5344CB8AC3E}">
        <p14:creationId xmlns:p14="http://schemas.microsoft.com/office/powerpoint/2010/main" val="842724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A493DC4-9A0F-DBCD-8147-A401C105FD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International, open-label, randomized phase III study</a:t>
            </a:r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>
              <a:solidFill>
                <a:schemeClr val="bg2"/>
              </a:solidFill>
            </a:endParaRPr>
          </a:p>
          <a:p>
            <a:endParaRPr lang="en-US" sz="2200" dirty="0"/>
          </a:p>
          <a:p>
            <a:endParaRPr lang="en-US" sz="2200" dirty="0"/>
          </a:p>
          <a:p>
            <a:pPr marL="0" indent="0">
              <a:buNone/>
            </a:pPr>
            <a:endParaRPr lang="en-US" sz="2200" dirty="0"/>
          </a:p>
          <a:p>
            <a:r>
              <a:rPr lang="en-US" sz="2200" b="1" dirty="0"/>
              <a:t>Coprimary endpoints: </a:t>
            </a:r>
            <a:r>
              <a:rPr lang="en-US" sz="2200" dirty="0"/>
              <a:t>OS, PFS</a:t>
            </a:r>
          </a:p>
          <a:p>
            <a:r>
              <a:rPr lang="en-US" sz="2200" b="1" dirty="0"/>
              <a:t>Key secondary endpoints: </a:t>
            </a:r>
            <a:r>
              <a:rPr lang="en-US" sz="2200" dirty="0"/>
              <a:t>PFS at 6, 12 mo; QoL, safety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020792" y="4561589"/>
            <a:ext cx="3230529" cy="1287809"/>
          </a:xfrm>
          <a:prstGeom prst="roundRect">
            <a:avLst>
              <a:gd name="adj" fmla="val 0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821" tIns="54410" rIns="108821" bIns="54410" rtlCol="0" anchor="ctr"/>
          <a:lstStyle/>
          <a:p>
            <a:pPr marL="0" marR="0" lvl="0" indent="0" algn="ctr" defTabSz="1088225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Cetuximab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 250 mg/m</a:t>
            </a:r>
            <a:r>
              <a:rPr kumimoji="0" lang="en-US" alt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2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 Q1W</a:t>
            </a:r>
            <a:r>
              <a:rPr kumimoji="0" lang="en-US" alt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‡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 +</a:t>
            </a:r>
            <a:b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</a:b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Carboplatin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 AUC 5 mg/m</a:t>
            </a:r>
            <a:r>
              <a:rPr kumimoji="0" lang="en-US" alt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2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or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 </a:t>
            </a:r>
            <a:b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</a:b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Cisplatin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 100 mg/m</a:t>
            </a:r>
            <a:r>
              <a:rPr kumimoji="0" lang="en-US" alt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2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 + </a:t>
            </a:r>
            <a:b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</a:b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5-FU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 1000 mg/m</a:t>
            </a:r>
            <a:r>
              <a:rPr kumimoji="0" lang="en-US" alt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2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/day D1-4 </a:t>
            </a:r>
          </a:p>
          <a:p>
            <a:pPr marL="0" marR="0" lvl="0" indent="0" algn="ctr" defTabSz="1088225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IV Q3W for 6 cycles </a:t>
            </a:r>
          </a:p>
          <a:p>
            <a:pPr marL="0" marR="0" lvl="0" indent="0" algn="ctr" defTabSz="1088225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(n = 300)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803835" y="4535000"/>
            <a:ext cx="2167503" cy="1314398"/>
          </a:xfrm>
          <a:prstGeom prst="roundRect">
            <a:avLst>
              <a:gd name="adj" fmla="val 0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821" tIns="54410" rIns="108821" bIns="54410" rtlCol="0" anchor="ctr"/>
          <a:lstStyle/>
          <a:p>
            <a:pPr marL="0" marR="0" lvl="0" indent="0" algn="ctr" defTabSz="1088225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Cetuximab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 </a:t>
            </a:r>
            <a:b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</a:b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250 mg/m</a:t>
            </a:r>
            <a:r>
              <a:rPr kumimoji="0" lang="en-US" alt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2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 Q1W</a:t>
            </a:r>
          </a:p>
        </p:txBody>
      </p:sp>
      <p:cxnSp>
        <p:nvCxnSpPr>
          <p:cNvPr id="22" name="Straight Arrow Connector 21"/>
          <p:cNvCxnSpPr>
            <a:cxnSpLocks/>
          </p:cNvCxnSpPr>
          <p:nvPr/>
        </p:nvCxnSpPr>
        <p:spPr>
          <a:xfrm>
            <a:off x="9351958" y="5142537"/>
            <a:ext cx="351240" cy="0"/>
          </a:xfrm>
          <a:prstGeom prst="straightConnector1">
            <a:avLst/>
          </a:prstGeom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2529511" y="1672464"/>
            <a:ext cx="3491281" cy="861629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" tIns="12189" rIns="12189" bIns="12189" rtlCol="0" anchor="ctr"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Stratified by </a:t>
            </a:r>
            <a:r>
              <a: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PD-L1 expression* </a:t>
            </a:r>
            <a:br>
              <a: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</a:br>
            <a:r>
              <a: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(TPS ≥50% vs &lt;50%), p16 status</a:t>
            </a:r>
            <a:br>
              <a: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</a:br>
            <a:r>
              <a: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(positive vs negative), ECOG PS (0 vs 1)</a:t>
            </a:r>
          </a:p>
        </p:txBody>
      </p:sp>
      <p:sp>
        <p:nvSpPr>
          <p:cNvPr id="23" name="Text Placeholder 2"/>
          <p:cNvSpPr txBox="1">
            <a:spLocks/>
          </p:cNvSpPr>
          <p:nvPr/>
        </p:nvSpPr>
        <p:spPr>
          <a:xfrm>
            <a:off x="160000" y="4538856"/>
            <a:ext cx="6055599" cy="693377"/>
          </a:xfrm>
          <a:prstGeom prst="rect">
            <a:avLst/>
          </a:prstGeom>
        </p:spPr>
        <p:txBody>
          <a:bodyPr vert="horz" lIns="121888" tIns="60944" rIns="121888" bIns="60944" rtlCol="0" anchor="b" anchorCtr="0">
            <a:noAutofit/>
          </a:bodyPr>
          <a:lstStyle>
            <a:lvl1pPr marL="0" indent="0" algn="l" defTabSz="342946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95000"/>
              <a:buFont typeface="Arial Black" panose="020B0A04020102020204" pitchFamily="34" charset="0"/>
              <a:buNone/>
              <a:defRPr sz="800" kern="600" spc="23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70282" indent="0" algn="l" defTabSz="342946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 Narrow" panose="020B0606020202030204" pitchFamily="34" charset="0"/>
              <a:buNone/>
              <a:defRPr sz="900" kern="600" spc="23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345327" indent="0" algn="l" defTabSz="342946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95000"/>
              <a:buFont typeface="Wingdings" panose="05000000000000000000" pitchFamily="2" charset="2"/>
              <a:buNone/>
              <a:defRPr sz="900" kern="600" spc="23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515609" indent="0" algn="l" defTabSz="342946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 Narrow" panose="020B0606020202030204" pitchFamily="34" charset="0"/>
              <a:buNone/>
              <a:tabLst/>
              <a:defRPr sz="900" kern="600" spc="23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85891" indent="0" algn="l" defTabSz="342946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90000"/>
              <a:buFont typeface="Arial Black" panose="020B0A04020102020204" pitchFamily="34" charset="0"/>
              <a:buNone/>
              <a:defRPr sz="900" kern="600" spc="23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6201" indent="-171473" algn="l" defTabSz="342946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147" indent="-171473" algn="l" defTabSz="342946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093" indent="-171473" algn="l" defTabSz="342946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039" indent="-171473" algn="l" defTabSz="342946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342946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>
                <a:srgbClr val="015873"/>
              </a:buClr>
              <a:buSzPct val="95000"/>
              <a:buFont typeface="Arial Black" panose="020B0A04020102020204" pitchFamily="34" charset="0"/>
              <a:buNone/>
              <a:tabLst/>
              <a:defRPr/>
            </a:pPr>
            <a:r>
              <a:rPr kumimoji="0" lang="en-US" sz="1000" b="0" i="0" u="none" strike="noStrike" kern="600" cap="none" spc="23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*Assessed using PD-L1 IHC 22C3 </a:t>
            </a:r>
            <a:r>
              <a:rPr kumimoji="0" lang="en-US" sz="1000" b="0" i="1" u="none" strike="noStrike" kern="600" cap="none" spc="23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pharmDx </a:t>
            </a:r>
            <a:r>
              <a:rPr kumimoji="0" lang="en-US" sz="1000" b="0" i="0" u="none" strike="noStrike" kern="600" cap="none" spc="23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assay. </a:t>
            </a:r>
            <a:r>
              <a:rPr kumimoji="0" lang="en-US" sz="1000" b="0" i="0" u="none" strike="noStrike" kern="600" cap="none" spc="23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†</a:t>
            </a:r>
            <a:r>
              <a:rPr kumimoji="0" lang="en-US" sz="1000" b="0" i="0" u="none" strike="noStrike" kern="600" cap="none" spc="23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Assessed using </a:t>
            </a:r>
            <a:r>
              <a:rPr kumimoji="0" lang="en-US" sz="1000" b="0" i="1" u="none" strike="noStrike" kern="600" cap="none" spc="23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CINtec</a:t>
            </a:r>
            <a:r>
              <a:rPr kumimoji="0" lang="en-US" sz="1000" b="0" i="0" u="none" strike="noStrike" kern="600" cap="none" spc="23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 p16 </a:t>
            </a:r>
            <a:br>
              <a:rPr kumimoji="0" lang="en-US" sz="1000" b="0" i="0" u="none" strike="noStrike" kern="600" cap="none" spc="23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</a:br>
            <a:r>
              <a:rPr kumimoji="0" lang="en-US" sz="1000" b="0" i="0" u="none" strike="noStrike" kern="600" cap="none" spc="23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Histology assay; cut point for positivity: 70%. </a:t>
            </a:r>
            <a:r>
              <a:rPr kumimoji="0" lang="en-US" sz="1000" b="0" i="0" u="none" strike="noStrike" kern="600" cap="none" spc="23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‡</a:t>
            </a:r>
            <a:r>
              <a:rPr kumimoji="0" lang="en-US" sz="1000" b="0" i="0" u="none" strike="noStrike" kern="600" cap="none" spc="23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Following loading dose of 400 mg/m</a:t>
            </a:r>
            <a:r>
              <a:rPr kumimoji="0" lang="en-US" sz="1000" b="0" i="0" u="none" strike="noStrike" kern="600" cap="none" spc="23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2</a:t>
            </a:r>
            <a:r>
              <a:rPr kumimoji="0" lang="en-US" sz="1000" b="0" i="0" u="none" strike="noStrike" kern="600" cap="none" spc="23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1" name="Rounded Rectangle 5">
            <a:extLst>
              <a:ext uri="{FF2B5EF4-FFF2-40B4-BE49-F238E27FC236}">
                <a16:creationId xmlns:a16="http://schemas.microsoft.com/office/drawing/2014/main" id="{E4FCECD6-9E34-473B-93CC-4AA50E73D86E}"/>
              </a:ext>
            </a:extLst>
          </p:cNvPr>
          <p:cNvSpPr/>
          <p:nvPr/>
        </p:nvSpPr>
        <p:spPr>
          <a:xfrm>
            <a:off x="6020792" y="3159253"/>
            <a:ext cx="3230529" cy="1287810"/>
          </a:xfrm>
          <a:prstGeom prst="roundRect">
            <a:avLst>
              <a:gd name="adj" fmla="val 0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821" tIns="54410" rIns="108821" bIns="54410" rtlCol="0" anchor="ctr"/>
          <a:lstStyle/>
          <a:p>
            <a:pPr marL="0" marR="0" lvl="0" indent="0" algn="ctr" defTabSz="1088225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Pembrolizumab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 200 mg +</a:t>
            </a:r>
            <a:b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</a:b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Carboplatin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 AUC 5 mg/m</a:t>
            </a:r>
            <a:r>
              <a:rPr kumimoji="0" lang="en-US" alt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2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or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 </a:t>
            </a:r>
            <a:b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</a:b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Cisplatin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 100 mg/m</a:t>
            </a:r>
            <a:r>
              <a:rPr kumimoji="0" lang="en-US" alt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2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 + </a:t>
            </a:r>
            <a:b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</a:b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5-FU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 1000 mg/m</a:t>
            </a:r>
            <a:r>
              <a:rPr kumimoji="0" lang="en-US" alt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2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/day D1-4 </a:t>
            </a:r>
          </a:p>
          <a:p>
            <a:pPr marL="0" marR="0" lvl="0" indent="0" algn="ctr" defTabSz="1088225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IV Q3W for 6 cycles </a:t>
            </a:r>
          </a:p>
          <a:p>
            <a:pPr marL="0" marR="0" lvl="0" indent="0" algn="ctr" defTabSz="1088225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(n = 281)</a:t>
            </a:r>
          </a:p>
        </p:txBody>
      </p:sp>
      <p:sp>
        <p:nvSpPr>
          <p:cNvPr id="24" name="Rounded Rectangle 14">
            <a:extLst>
              <a:ext uri="{FF2B5EF4-FFF2-40B4-BE49-F238E27FC236}">
                <a16:creationId xmlns:a16="http://schemas.microsoft.com/office/drawing/2014/main" id="{D615D4B3-3CFB-4E07-8923-CDD930EAF2B5}"/>
              </a:ext>
            </a:extLst>
          </p:cNvPr>
          <p:cNvSpPr/>
          <p:nvPr/>
        </p:nvSpPr>
        <p:spPr>
          <a:xfrm>
            <a:off x="9803835" y="3086449"/>
            <a:ext cx="2167503" cy="1360614"/>
          </a:xfrm>
          <a:prstGeom prst="roundRect">
            <a:avLst>
              <a:gd name="adj" fmla="val 0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821" tIns="54410" rIns="108821" bIns="54410" rtlCol="0" anchor="ctr"/>
          <a:lstStyle/>
          <a:p>
            <a:pPr marL="0" marR="0" lvl="0" indent="0" algn="ctr" defTabSz="1088225" rtl="0" eaLnBrk="0" fontAlgn="base" latinLnBrk="0" hangingPunct="0">
              <a:lnSpc>
                <a:spcPct val="95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Pembrolizumab</a:t>
            </a:r>
            <a:b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</a:b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200 mg IV Q3W </a:t>
            </a:r>
            <a:b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</a:b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up to 35 cycles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750624F8-910E-4099-8486-317286E732C4}"/>
              </a:ext>
            </a:extLst>
          </p:cNvPr>
          <p:cNvCxnSpPr>
            <a:cxnSpLocks/>
          </p:cNvCxnSpPr>
          <p:nvPr/>
        </p:nvCxnSpPr>
        <p:spPr>
          <a:xfrm>
            <a:off x="9351958" y="3732441"/>
            <a:ext cx="351240" cy="0"/>
          </a:xfrm>
          <a:prstGeom prst="straightConnector1">
            <a:avLst/>
          </a:prstGeom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ounded Rectangle 4"/>
          <p:cNvSpPr/>
          <p:nvPr/>
        </p:nvSpPr>
        <p:spPr>
          <a:xfrm>
            <a:off x="304801" y="2877155"/>
            <a:ext cx="4166728" cy="1928096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" tIns="12189" rIns="12189" bIns="12189" rtlCol="0" anchor="ctr"/>
          <a:lstStyle/>
          <a:p>
            <a:pPr marL="158711" marR="0" lvl="0" indent="0" algn="ctr" defTabSz="1218895" rtl="0" eaLnBrk="1" fontAlgn="base" latinLnBrk="0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Adults with SCC of the oropharynx, oral cavity, hypopharynx, or larynx; R/M disease considered incurable by local therapies; ECOG PS 0/1; tissue sample for PD-L1 assessment*; known p16 status in oropharynx</a:t>
            </a:r>
            <a:r>
              <a:rPr kumimoji="0" lang="en-US" sz="16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†</a:t>
            </a:r>
            <a:br>
              <a:rPr kumimoji="0" lang="en-US" sz="16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(N = 882)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8D8AB7B7-F959-408A-9A2B-1010E2CA0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KEYNOTE-048: Pembrolizumab ± Chemotherapy vs EXTREME in R/M HNSCC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EA01F07-D360-CCC7-449F-8E83DB64879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>
                <a:latin typeface="+mn-lt"/>
                <a:cs typeface="Arial" panose="020B0604020202020204" pitchFamily="34" charset="0"/>
              </a:rPr>
              <a:t>Burtness. Lancet. 2019;394:1915.</a:t>
            </a:r>
          </a:p>
        </p:txBody>
      </p:sp>
      <p:sp>
        <p:nvSpPr>
          <p:cNvPr id="14" name="Rounded Rectangle 5"/>
          <p:cNvSpPr/>
          <p:nvPr/>
        </p:nvSpPr>
        <p:spPr>
          <a:xfrm>
            <a:off x="6020792" y="1701126"/>
            <a:ext cx="3230529" cy="1377833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821" tIns="54410" rIns="108821" bIns="54410" rtlCol="0" anchor="ctr"/>
          <a:lstStyle/>
          <a:p>
            <a:pPr marL="0" marR="0" lvl="0" indent="0" algn="ctr" defTabSz="1088225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Pembrolizumab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 200 mg IV Q3W up to 35 cycles</a:t>
            </a:r>
          </a:p>
          <a:p>
            <a:pPr marL="0" marR="0" lvl="0" indent="0" algn="ctr" defTabSz="1088225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(n = 301)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830CBBD-C76F-6F20-2CFE-DF903E54E106}"/>
              </a:ext>
            </a:extLst>
          </p:cNvPr>
          <p:cNvCxnSpPr>
            <a:cxnSpLocks/>
          </p:cNvCxnSpPr>
          <p:nvPr/>
        </p:nvCxnSpPr>
        <p:spPr>
          <a:xfrm flipV="1">
            <a:off x="4611285" y="2639364"/>
            <a:ext cx="1086871" cy="80009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999E845-A7D2-4A4A-F48E-D101B3A4B0DD}"/>
              </a:ext>
            </a:extLst>
          </p:cNvPr>
          <p:cNvCxnSpPr>
            <a:cxnSpLocks/>
          </p:cNvCxnSpPr>
          <p:nvPr/>
        </p:nvCxnSpPr>
        <p:spPr>
          <a:xfrm>
            <a:off x="4621630" y="3654185"/>
            <a:ext cx="1259406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E2EB0F6-F26F-6396-367F-51F07662C998}"/>
              </a:ext>
            </a:extLst>
          </p:cNvPr>
          <p:cNvCxnSpPr>
            <a:cxnSpLocks/>
          </p:cNvCxnSpPr>
          <p:nvPr/>
        </p:nvCxnSpPr>
        <p:spPr>
          <a:xfrm>
            <a:off x="4621630" y="3965090"/>
            <a:ext cx="1076526" cy="82247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6080537-5578-129E-1764-64775984ACB6}"/>
              </a:ext>
            </a:extLst>
          </p:cNvPr>
          <p:cNvCxnSpPr/>
          <p:nvPr/>
        </p:nvCxnSpPr>
        <p:spPr>
          <a:xfrm>
            <a:off x="4621630" y="2497959"/>
            <a:ext cx="0" cy="731520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6445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9" name="Group 678">
            <a:extLst>
              <a:ext uri="{FF2B5EF4-FFF2-40B4-BE49-F238E27FC236}">
                <a16:creationId xmlns:a16="http://schemas.microsoft.com/office/drawing/2014/main" id="{D587C8D5-D0E5-B23F-243C-8E4F97A99F6B}"/>
              </a:ext>
            </a:extLst>
          </p:cNvPr>
          <p:cNvGrpSpPr/>
          <p:nvPr/>
        </p:nvGrpSpPr>
        <p:grpSpPr>
          <a:xfrm>
            <a:off x="786838" y="2935117"/>
            <a:ext cx="426719" cy="2288817"/>
            <a:chOff x="969719" y="2814239"/>
            <a:chExt cx="426719" cy="2288817"/>
          </a:xfrm>
        </p:grpSpPr>
        <p:sp>
          <p:nvSpPr>
            <p:cNvPr id="719" name="TextBox 718">
              <a:extLst>
                <a:ext uri="{FF2B5EF4-FFF2-40B4-BE49-F238E27FC236}">
                  <a16:creationId xmlns:a16="http://schemas.microsoft.com/office/drawing/2014/main" id="{68A1014F-1DC9-E1D0-50D8-F450FE54925C}"/>
                </a:ext>
              </a:extLst>
            </p:cNvPr>
            <p:cNvSpPr txBox="1"/>
            <p:nvPr/>
          </p:nvSpPr>
          <p:spPr bwMode="auto">
            <a:xfrm>
              <a:off x="969719" y="2814239"/>
              <a:ext cx="42671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100</a:t>
              </a:r>
            </a:p>
          </p:txBody>
        </p:sp>
        <p:sp>
          <p:nvSpPr>
            <p:cNvPr id="720" name="TextBox 719">
              <a:extLst>
                <a:ext uri="{FF2B5EF4-FFF2-40B4-BE49-F238E27FC236}">
                  <a16:creationId xmlns:a16="http://schemas.microsoft.com/office/drawing/2014/main" id="{7B869E9E-D917-3B6F-B594-670CE8A8D46A}"/>
                </a:ext>
              </a:extLst>
            </p:cNvPr>
            <p:cNvSpPr txBox="1"/>
            <p:nvPr/>
          </p:nvSpPr>
          <p:spPr bwMode="auto">
            <a:xfrm>
              <a:off x="1017808" y="3210719"/>
              <a:ext cx="3786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80</a:t>
              </a:r>
            </a:p>
          </p:txBody>
        </p:sp>
        <p:sp>
          <p:nvSpPr>
            <p:cNvPr id="721" name="TextBox 720">
              <a:extLst>
                <a:ext uri="{FF2B5EF4-FFF2-40B4-BE49-F238E27FC236}">
                  <a16:creationId xmlns:a16="http://schemas.microsoft.com/office/drawing/2014/main" id="{32BF1E0F-DFF5-045F-4DFA-125063D7F44F}"/>
                </a:ext>
              </a:extLst>
            </p:cNvPr>
            <p:cNvSpPr txBox="1"/>
            <p:nvPr/>
          </p:nvSpPr>
          <p:spPr bwMode="auto">
            <a:xfrm>
              <a:off x="1017808" y="3619899"/>
              <a:ext cx="3786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60</a:t>
              </a:r>
            </a:p>
          </p:txBody>
        </p:sp>
        <p:sp>
          <p:nvSpPr>
            <p:cNvPr id="722" name="TextBox 721">
              <a:extLst>
                <a:ext uri="{FF2B5EF4-FFF2-40B4-BE49-F238E27FC236}">
                  <a16:creationId xmlns:a16="http://schemas.microsoft.com/office/drawing/2014/main" id="{F87CA9F2-A609-5054-35B1-AA38078DDBA5}"/>
                </a:ext>
              </a:extLst>
            </p:cNvPr>
            <p:cNvSpPr txBox="1"/>
            <p:nvPr/>
          </p:nvSpPr>
          <p:spPr bwMode="auto">
            <a:xfrm>
              <a:off x="1019412" y="4022776"/>
              <a:ext cx="3770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40</a:t>
              </a:r>
            </a:p>
          </p:txBody>
        </p:sp>
        <p:sp>
          <p:nvSpPr>
            <p:cNvPr id="723" name="TextBox 722">
              <a:extLst>
                <a:ext uri="{FF2B5EF4-FFF2-40B4-BE49-F238E27FC236}">
                  <a16:creationId xmlns:a16="http://schemas.microsoft.com/office/drawing/2014/main" id="{1A8CA5F0-E979-CA70-A977-D1BBA8C6DB1D}"/>
                </a:ext>
              </a:extLst>
            </p:cNvPr>
            <p:cNvSpPr txBox="1"/>
            <p:nvPr/>
          </p:nvSpPr>
          <p:spPr bwMode="auto">
            <a:xfrm>
              <a:off x="1027427" y="4412906"/>
              <a:ext cx="36901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20</a:t>
              </a:r>
            </a:p>
          </p:txBody>
        </p:sp>
        <p:sp>
          <p:nvSpPr>
            <p:cNvPr id="724" name="TextBox 723">
              <a:extLst>
                <a:ext uri="{FF2B5EF4-FFF2-40B4-BE49-F238E27FC236}">
                  <a16:creationId xmlns:a16="http://schemas.microsoft.com/office/drawing/2014/main" id="{5624F3EF-CF25-9137-F2D1-2ADD7E34C816}"/>
                </a:ext>
              </a:extLst>
            </p:cNvPr>
            <p:cNvSpPr txBox="1"/>
            <p:nvPr/>
          </p:nvSpPr>
          <p:spPr bwMode="auto">
            <a:xfrm>
              <a:off x="1115592" y="4826057"/>
              <a:ext cx="28084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0</a:t>
              </a:r>
            </a:p>
          </p:txBody>
        </p:sp>
      </p:grpSp>
      <p:pic>
        <p:nvPicPr>
          <p:cNvPr id="332" name="Graphic 331">
            <a:extLst>
              <a:ext uri="{FF2B5EF4-FFF2-40B4-BE49-F238E27FC236}">
                <a16:creationId xmlns:a16="http://schemas.microsoft.com/office/drawing/2014/main" id="{070B8F8C-145E-5A23-4037-2E2EAFCF14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77672" y="3077948"/>
            <a:ext cx="2335074" cy="2070101"/>
          </a:xfrm>
          <a:prstGeom prst="rect">
            <a:avLst/>
          </a:prstGeom>
        </p:spPr>
      </p:pic>
      <p:pic>
        <p:nvPicPr>
          <p:cNvPr id="331" name="Graphic 330">
            <a:extLst>
              <a:ext uri="{FF2B5EF4-FFF2-40B4-BE49-F238E27FC236}">
                <a16:creationId xmlns:a16="http://schemas.microsoft.com/office/drawing/2014/main" id="{BEE0C8D3-0ECB-C145-6BDE-80CC3298DB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29175" y="3073489"/>
            <a:ext cx="2335074" cy="2070101"/>
          </a:xfrm>
          <a:prstGeom prst="rect">
            <a:avLst/>
          </a:prstGeom>
        </p:spPr>
      </p:pic>
      <p:pic>
        <p:nvPicPr>
          <p:cNvPr id="330" name="Graphic 329">
            <a:extLst>
              <a:ext uri="{FF2B5EF4-FFF2-40B4-BE49-F238E27FC236}">
                <a16:creationId xmlns:a16="http://schemas.microsoft.com/office/drawing/2014/main" id="{D6B32E5A-A569-930F-86D8-361A9FB544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8459" y="3077457"/>
            <a:ext cx="2335074" cy="2070101"/>
          </a:xfrm>
          <a:prstGeom prst="rect">
            <a:avLst/>
          </a:prstGeom>
        </p:spPr>
      </p:pic>
      <p:sp>
        <p:nvSpPr>
          <p:cNvPr id="434" name="Title 433">
            <a:extLst>
              <a:ext uri="{FF2B5EF4-FFF2-40B4-BE49-F238E27FC236}">
                <a16:creationId xmlns:a16="http://schemas.microsoft.com/office/drawing/2014/main" id="{560F6A86-66F7-479B-BD1E-E00A1E553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 panose="020F0502020204030204" pitchFamily="34" charset="0"/>
              </a:rPr>
              <a:t>KEYNOTE-048: OS for Pembrolizumab Alone vs Cetuximab/Chemotherapy </a:t>
            </a:r>
            <a:endParaRPr lang="en-US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4984A18B-DC50-6EB4-8318-5A6CBE0AEBE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>
                <a:latin typeface="+mn-lt"/>
                <a:cs typeface="Arial" panose="020B0604020202020204" pitchFamily="34" charset="0"/>
              </a:rPr>
              <a:t>Harrington. JCO. 2022;41:790.</a:t>
            </a:r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4AB0C64E-3385-AA63-A04E-D058E3653E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1422286"/>
              </p:ext>
            </p:extLst>
          </p:nvPr>
        </p:nvGraphicFramePr>
        <p:xfrm>
          <a:off x="279132" y="1551664"/>
          <a:ext cx="3802477" cy="11938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97168">
                  <a:extLst>
                    <a:ext uri="{9D8B030D-6E8A-4147-A177-3AD203B41FA5}">
                      <a16:colId xmlns:a16="http://schemas.microsoft.com/office/drawing/2014/main" val="2924745770"/>
                    </a:ext>
                  </a:extLst>
                </a:gridCol>
                <a:gridCol w="1354823">
                  <a:extLst>
                    <a:ext uri="{9D8B030D-6E8A-4147-A177-3AD203B41FA5}">
                      <a16:colId xmlns:a16="http://schemas.microsoft.com/office/drawing/2014/main" val="121856051"/>
                    </a:ext>
                  </a:extLst>
                </a:gridCol>
                <a:gridCol w="1150486">
                  <a:extLst>
                    <a:ext uri="{9D8B030D-6E8A-4147-A177-3AD203B41FA5}">
                      <a16:colId xmlns:a16="http://schemas.microsoft.com/office/drawing/2014/main" val="2436215887"/>
                    </a:ext>
                  </a:extLst>
                </a:gridCol>
              </a:tblGrid>
              <a:tr h="19664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bg2"/>
                          </a:solidFill>
                        </a:rPr>
                        <a:t>CPS ≥1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bg2"/>
                          </a:solidFill>
                        </a:rPr>
                        <a:t>Pembrolizumab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bg2"/>
                          </a:solidFill>
                        </a:rPr>
                        <a:t>Cetuximab/CT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4987154"/>
                  </a:ext>
                </a:extLst>
              </a:tr>
              <a:tr h="314627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Events/patients, n/N (%)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210/257 (81.7)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237/255 (92.9)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3362930"/>
                  </a:ext>
                </a:extLst>
              </a:tr>
              <a:tr h="19664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Median OS, mo (95% CI)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12.3 (10.8-14.8)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10.4 (9.0-11.7)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3303586"/>
                  </a:ext>
                </a:extLst>
              </a:tr>
              <a:tr h="19664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HR (95% CI)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0.74 (0.61-0.89); </a:t>
                      </a:r>
                      <a:r>
                        <a:rPr lang="en-US" sz="1000" i="1" dirty="0">
                          <a:solidFill>
                            <a:schemeClr val="tx1"/>
                          </a:solidFill>
                        </a:rPr>
                        <a:t>P =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 .00080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755844"/>
                  </a:ext>
                </a:extLst>
              </a:tr>
            </a:tbl>
          </a:graphicData>
        </a:graphic>
      </p:graphicFrame>
      <p:graphicFrame>
        <p:nvGraphicFramePr>
          <p:cNvPr id="337" name="Table 4">
            <a:extLst>
              <a:ext uri="{FF2B5EF4-FFF2-40B4-BE49-F238E27FC236}">
                <a16:creationId xmlns:a16="http://schemas.microsoft.com/office/drawing/2014/main" id="{03D6A21B-A659-2696-316D-82AE717A8E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5228268"/>
              </p:ext>
            </p:extLst>
          </p:nvPr>
        </p:nvGraphicFramePr>
        <p:xfrm>
          <a:off x="4250187" y="1551664"/>
          <a:ext cx="3718448" cy="11938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16965">
                  <a:extLst>
                    <a:ext uri="{9D8B030D-6E8A-4147-A177-3AD203B41FA5}">
                      <a16:colId xmlns:a16="http://schemas.microsoft.com/office/drawing/2014/main" val="2924745770"/>
                    </a:ext>
                  </a:extLst>
                </a:gridCol>
                <a:gridCol w="1254442">
                  <a:extLst>
                    <a:ext uri="{9D8B030D-6E8A-4147-A177-3AD203B41FA5}">
                      <a16:colId xmlns:a16="http://schemas.microsoft.com/office/drawing/2014/main" val="121856051"/>
                    </a:ext>
                  </a:extLst>
                </a:gridCol>
                <a:gridCol w="1247041">
                  <a:extLst>
                    <a:ext uri="{9D8B030D-6E8A-4147-A177-3AD203B41FA5}">
                      <a16:colId xmlns:a16="http://schemas.microsoft.com/office/drawing/2014/main" val="2436215887"/>
                    </a:ext>
                  </a:extLst>
                </a:gridCol>
              </a:tblGrid>
              <a:tr h="1966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bg2"/>
                          </a:solidFill>
                        </a:rPr>
                        <a:t>CPS ≥20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bg2"/>
                          </a:solidFill>
                        </a:rPr>
                        <a:t>Pembrolizumab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bg2"/>
                          </a:solidFill>
                        </a:rPr>
                        <a:t>Cetuximab/CT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4987154"/>
                  </a:ext>
                </a:extLst>
              </a:tr>
              <a:tr h="314627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Events/patients, n/N (%)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101/133 (75.9)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111/122 (91.0)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3362930"/>
                  </a:ext>
                </a:extLst>
              </a:tr>
              <a:tr h="19664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Median OS, mo (95% CI)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14.9 (11.5-20.6)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10.8 (8.8-12.8)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3303586"/>
                  </a:ext>
                </a:extLst>
              </a:tr>
              <a:tr h="19664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HR (95% CI)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0.61 (0.46-0.81); </a:t>
                      </a:r>
                      <a:r>
                        <a:rPr lang="en-US" sz="1000" i="1" dirty="0">
                          <a:solidFill>
                            <a:schemeClr val="tx1"/>
                          </a:solidFill>
                        </a:rPr>
                        <a:t>P =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 .00034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755844"/>
                  </a:ext>
                </a:extLst>
              </a:tr>
            </a:tbl>
          </a:graphicData>
        </a:graphic>
      </p:graphicFrame>
      <p:graphicFrame>
        <p:nvGraphicFramePr>
          <p:cNvPr id="338" name="Table 4">
            <a:extLst>
              <a:ext uri="{FF2B5EF4-FFF2-40B4-BE49-F238E27FC236}">
                <a16:creationId xmlns:a16="http://schemas.microsoft.com/office/drawing/2014/main" id="{1F6FEFB4-BA37-906D-07AF-7FDBF04BD3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9838804"/>
              </p:ext>
            </p:extLst>
          </p:nvPr>
        </p:nvGraphicFramePr>
        <p:xfrm>
          <a:off x="8090603" y="1551664"/>
          <a:ext cx="3861403" cy="11938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87481">
                  <a:extLst>
                    <a:ext uri="{9D8B030D-6E8A-4147-A177-3AD203B41FA5}">
                      <a16:colId xmlns:a16="http://schemas.microsoft.com/office/drawing/2014/main" val="2924745770"/>
                    </a:ext>
                  </a:extLst>
                </a:gridCol>
                <a:gridCol w="1405204">
                  <a:extLst>
                    <a:ext uri="{9D8B030D-6E8A-4147-A177-3AD203B41FA5}">
                      <a16:colId xmlns:a16="http://schemas.microsoft.com/office/drawing/2014/main" val="121856051"/>
                    </a:ext>
                  </a:extLst>
                </a:gridCol>
                <a:gridCol w="1168718">
                  <a:extLst>
                    <a:ext uri="{9D8B030D-6E8A-4147-A177-3AD203B41FA5}">
                      <a16:colId xmlns:a16="http://schemas.microsoft.com/office/drawing/2014/main" val="2436215887"/>
                    </a:ext>
                  </a:extLst>
                </a:gridCol>
              </a:tblGrid>
              <a:tr h="19664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bg2"/>
                          </a:solidFill>
                        </a:rPr>
                        <a:t>Total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bg2"/>
                          </a:solidFill>
                        </a:rPr>
                        <a:t>Pembrolizumab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bg2"/>
                          </a:solidFill>
                        </a:rPr>
                        <a:t>Cetuximab/CT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4987154"/>
                  </a:ext>
                </a:extLst>
              </a:tr>
              <a:tr h="314627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Events/patients, n/N (%)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250/302 (83.1)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276/300 (92.0)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3362930"/>
                  </a:ext>
                </a:extLst>
              </a:tr>
              <a:tr h="19664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Median OS, mo (95% CI)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11.5 (10.3-13.5)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10.7 (9.3-12.1)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3303586"/>
                  </a:ext>
                </a:extLst>
              </a:tr>
              <a:tr h="19664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HR (95% CI)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0.81 (0.68-0.97); </a:t>
                      </a:r>
                      <a:r>
                        <a:rPr lang="en-US" sz="1000" i="1" dirty="0">
                          <a:solidFill>
                            <a:schemeClr val="tx1"/>
                          </a:solidFill>
                        </a:rPr>
                        <a:t>P =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 .00994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755844"/>
                  </a:ext>
                </a:extLst>
              </a:tr>
            </a:tbl>
          </a:graphicData>
        </a:graphic>
      </p:graphicFrame>
      <p:sp>
        <p:nvSpPr>
          <p:cNvPr id="674" name="Rectangle 149">
            <a:extLst>
              <a:ext uri="{FF2B5EF4-FFF2-40B4-BE49-F238E27FC236}">
                <a16:creationId xmlns:a16="http://schemas.microsoft.com/office/drawing/2014/main" id="{5B29CFB9-141B-6236-D57F-719CE13DFC2B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301066" y="3170237"/>
            <a:ext cx="4969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675" name="Rectangle 150">
            <a:extLst>
              <a:ext uri="{FF2B5EF4-FFF2-40B4-BE49-F238E27FC236}">
                <a16:creationId xmlns:a16="http://schemas.microsoft.com/office/drawing/2014/main" id="{3179E584-CCE5-D027-210E-1DD1839764FD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301066" y="3106737"/>
            <a:ext cx="4969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677" name="TextBox 676">
            <a:extLst>
              <a:ext uri="{FF2B5EF4-FFF2-40B4-BE49-F238E27FC236}">
                <a16:creationId xmlns:a16="http://schemas.microsoft.com/office/drawing/2014/main" id="{C0C1E693-5BB8-1427-D10D-8FE83E0F146B}"/>
              </a:ext>
            </a:extLst>
          </p:cNvPr>
          <p:cNvSpPr txBox="1"/>
          <p:nvPr/>
        </p:nvSpPr>
        <p:spPr bwMode="auto">
          <a:xfrm rot="16200000">
            <a:off x="404543" y="3910707"/>
            <a:ext cx="71365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OS (%)</a:t>
            </a:r>
          </a:p>
        </p:txBody>
      </p:sp>
      <p:sp>
        <p:nvSpPr>
          <p:cNvPr id="678" name="TextBox 677">
            <a:extLst>
              <a:ext uri="{FF2B5EF4-FFF2-40B4-BE49-F238E27FC236}">
                <a16:creationId xmlns:a16="http://schemas.microsoft.com/office/drawing/2014/main" id="{6ADF54E6-B39A-233C-485D-1AE28C0B171F}"/>
              </a:ext>
            </a:extLst>
          </p:cNvPr>
          <p:cNvSpPr txBox="1"/>
          <p:nvPr/>
        </p:nvSpPr>
        <p:spPr bwMode="auto">
          <a:xfrm>
            <a:off x="2157184" y="5298808"/>
            <a:ext cx="4235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Mo</a:t>
            </a:r>
          </a:p>
        </p:txBody>
      </p:sp>
      <p:grpSp>
        <p:nvGrpSpPr>
          <p:cNvPr id="680" name="Group 679">
            <a:extLst>
              <a:ext uri="{FF2B5EF4-FFF2-40B4-BE49-F238E27FC236}">
                <a16:creationId xmlns:a16="http://schemas.microsoft.com/office/drawing/2014/main" id="{0745DF5F-1529-5B1E-DEDC-C5339603F8E1}"/>
              </a:ext>
            </a:extLst>
          </p:cNvPr>
          <p:cNvGrpSpPr/>
          <p:nvPr/>
        </p:nvGrpSpPr>
        <p:grpSpPr>
          <a:xfrm>
            <a:off x="1079484" y="5102955"/>
            <a:ext cx="2606850" cy="276999"/>
            <a:chOff x="1262365" y="5023987"/>
            <a:chExt cx="2606850" cy="276999"/>
          </a:xfrm>
        </p:grpSpPr>
        <p:sp>
          <p:nvSpPr>
            <p:cNvPr id="707" name="TextBox 706">
              <a:extLst>
                <a:ext uri="{FF2B5EF4-FFF2-40B4-BE49-F238E27FC236}">
                  <a16:creationId xmlns:a16="http://schemas.microsoft.com/office/drawing/2014/main" id="{26B2869D-7F8C-533F-E6B1-BCFEEC27DC70}"/>
                </a:ext>
              </a:extLst>
            </p:cNvPr>
            <p:cNvSpPr txBox="1"/>
            <p:nvPr/>
          </p:nvSpPr>
          <p:spPr bwMode="auto">
            <a:xfrm>
              <a:off x="1262365" y="5023987"/>
              <a:ext cx="28084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0</a:t>
              </a:r>
            </a:p>
          </p:txBody>
        </p:sp>
        <p:sp>
          <p:nvSpPr>
            <p:cNvPr id="708" name="TextBox 707">
              <a:extLst>
                <a:ext uri="{FF2B5EF4-FFF2-40B4-BE49-F238E27FC236}">
                  <a16:creationId xmlns:a16="http://schemas.microsoft.com/office/drawing/2014/main" id="{7266615D-B69B-B813-B2A8-16DE443C4351}"/>
                </a:ext>
              </a:extLst>
            </p:cNvPr>
            <p:cNvSpPr txBox="1"/>
            <p:nvPr/>
          </p:nvSpPr>
          <p:spPr bwMode="auto">
            <a:xfrm>
              <a:off x="1471353" y="5023987"/>
              <a:ext cx="28084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5</a:t>
              </a:r>
            </a:p>
          </p:txBody>
        </p:sp>
        <p:sp>
          <p:nvSpPr>
            <p:cNvPr id="709" name="TextBox 708">
              <a:extLst>
                <a:ext uri="{FF2B5EF4-FFF2-40B4-BE49-F238E27FC236}">
                  <a16:creationId xmlns:a16="http://schemas.microsoft.com/office/drawing/2014/main" id="{F167CF34-D463-E01B-74C2-ABACEB164AAA}"/>
                </a:ext>
              </a:extLst>
            </p:cNvPr>
            <p:cNvSpPr txBox="1"/>
            <p:nvPr/>
          </p:nvSpPr>
          <p:spPr bwMode="auto">
            <a:xfrm>
              <a:off x="1642793" y="5023987"/>
              <a:ext cx="33054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10</a:t>
              </a:r>
            </a:p>
          </p:txBody>
        </p:sp>
        <p:sp>
          <p:nvSpPr>
            <p:cNvPr id="710" name="TextBox 709">
              <a:extLst>
                <a:ext uri="{FF2B5EF4-FFF2-40B4-BE49-F238E27FC236}">
                  <a16:creationId xmlns:a16="http://schemas.microsoft.com/office/drawing/2014/main" id="{97997896-4328-3AEC-6542-7BE1E90F2EFA}"/>
                </a:ext>
              </a:extLst>
            </p:cNvPr>
            <p:cNvSpPr txBox="1"/>
            <p:nvPr/>
          </p:nvSpPr>
          <p:spPr bwMode="auto">
            <a:xfrm>
              <a:off x="1858131" y="5023987"/>
              <a:ext cx="33054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15</a:t>
              </a:r>
            </a:p>
          </p:txBody>
        </p:sp>
        <p:sp>
          <p:nvSpPr>
            <p:cNvPr id="711" name="TextBox 710">
              <a:extLst>
                <a:ext uri="{FF2B5EF4-FFF2-40B4-BE49-F238E27FC236}">
                  <a16:creationId xmlns:a16="http://schemas.microsoft.com/office/drawing/2014/main" id="{E103FD8B-D5CF-6F8F-D03A-4BF195486B1F}"/>
                </a:ext>
              </a:extLst>
            </p:cNvPr>
            <p:cNvSpPr txBox="1"/>
            <p:nvPr/>
          </p:nvSpPr>
          <p:spPr bwMode="auto">
            <a:xfrm>
              <a:off x="2035591" y="5023987"/>
              <a:ext cx="3690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20</a:t>
              </a:r>
            </a:p>
          </p:txBody>
        </p:sp>
        <p:sp>
          <p:nvSpPr>
            <p:cNvPr id="712" name="TextBox 711">
              <a:extLst>
                <a:ext uri="{FF2B5EF4-FFF2-40B4-BE49-F238E27FC236}">
                  <a16:creationId xmlns:a16="http://schemas.microsoft.com/office/drawing/2014/main" id="{1AFDFBB7-9CDA-617C-4C78-5438C1A8FF91}"/>
                </a:ext>
              </a:extLst>
            </p:cNvPr>
            <p:cNvSpPr txBox="1"/>
            <p:nvPr/>
          </p:nvSpPr>
          <p:spPr bwMode="auto">
            <a:xfrm>
              <a:off x="2250929" y="5023987"/>
              <a:ext cx="3690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25</a:t>
              </a:r>
            </a:p>
          </p:txBody>
        </p:sp>
        <p:sp>
          <p:nvSpPr>
            <p:cNvPr id="713" name="TextBox 712">
              <a:extLst>
                <a:ext uri="{FF2B5EF4-FFF2-40B4-BE49-F238E27FC236}">
                  <a16:creationId xmlns:a16="http://schemas.microsoft.com/office/drawing/2014/main" id="{D121A93F-BA27-0961-9F41-ADE627A8AD68}"/>
                </a:ext>
              </a:extLst>
            </p:cNvPr>
            <p:cNvSpPr txBox="1"/>
            <p:nvPr/>
          </p:nvSpPr>
          <p:spPr bwMode="auto">
            <a:xfrm>
              <a:off x="2446022" y="5023987"/>
              <a:ext cx="37221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30</a:t>
              </a:r>
            </a:p>
          </p:txBody>
        </p:sp>
        <p:sp>
          <p:nvSpPr>
            <p:cNvPr id="714" name="TextBox 713">
              <a:extLst>
                <a:ext uri="{FF2B5EF4-FFF2-40B4-BE49-F238E27FC236}">
                  <a16:creationId xmlns:a16="http://schemas.microsoft.com/office/drawing/2014/main" id="{F83980D6-84D3-D6A8-DEEC-ED7DCF2B1707}"/>
                </a:ext>
              </a:extLst>
            </p:cNvPr>
            <p:cNvSpPr txBox="1"/>
            <p:nvPr/>
          </p:nvSpPr>
          <p:spPr bwMode="auto">
            <a:xfrm>
              <a:off x="2661360" y="5023987"/>
              <a:ext cx="37221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35</a:t>
              </a:r>
            </a:p>
          </p:txBody>
        </p:sp>
        <p:sp>
          <p:nvSpPr>
            <p:cNvPr id="715" name="TextBox 714">
              <a:extLst>
                <a:ext uri="{FF2B5EF4-FFF2-40B4-BE49-F238E27FC236}">
                  <a16:creationId xmlns:a16="http://schemas.microsoft.com/office/drawing/2014/main" id="{6FC36A38-558D-5217-155B-6704B4DFB706}"/>
                </a:ext>
              </a:extLst>
            </p:cNvPr>
            <p:cNvSpPr txBox="1"/>
            <p:nvPr/>
          </p:nvSpPr>
          <p:spPr bwMode="auto">
            <a:xfrm>
              <a:off x="2877809" y="5023987"/>
              <a:ext cx="3770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40</a:t>
              </a:r>
            </a:p>
          </p:txBody>
        </p:sp>
        <p:sp>
          <p:nvSpPr>
            <p:cNvPr id="716" name="TextBox 715">
              <a:extLst>
                <a:ext uri="{FF2B5EF4-FFF2-40B4-BE49-F238E27FC236}">
                  <a16:creationId xmlns:a16="http://schemas.microsoft.com/office/drawing/2014/main" id="{A631054B-7ACE-7762-7D89-7A877D0053CD}"/>
                </a:ext>
              </a:extLst>
            </p:cNvPr>
            <p:cNvSpPr txBox="1"/>
            <p:nvPr/>
          </p:nvSpPr>
          <p:spPr bwMode="auto">
            <a:xfrm>
              <a:off x="3093147" y="5023987"/>
              <a:ext cx="3770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45</a:t>
              </a:r>
            </a:p>
          </p:txBody>
        </p:sp>
        <p:sp>
          <p:nvSpPr>
            <p:cNvPr id="717" name="TextBox 716">
              <a:extLst>
                <a:ext uri="{FF2B5EF4-FFF2-40B4-BE49-F238E27FC236}">
                  <a16:creationId xmlns:a16="http://schemas.microsoft.com/office/drawing/2014/main" id="{7E0CE711-68A8-766D-B7D7-9C667D3CB6C4}"/>
                </a:ext>
              </a:extLst>
            </p:cNvPr>
            <p:cNvSpPr txBox="1"/>
            <p:nvPr/>
          </p:nvSpPr>
          <p:spPr bwMode="auto">
            <a:xfrm>
              <a:off x="3283201" y="5023987"/>
              <a:ext cx="3770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50</a:t>
              </a:r>
            </a:p>
          </p:txBody>
        </p:sp>
        <p:sp>
          <p:nvSpPr>
            <p:cNvPr id="718" name="TextBox 717">
              <a:extLst>
                <a:ext uri="{FF2B5EF4-FFF2-40B4-BE49-F238E27FC236}">
                  <a16:creationId xmlns:a16="http://schemas.microsoft.com/office/drawing/2014/main" id="{0C6DC488-7E1C-F535-F64C-2CA80DC8D1E1}"/>
                </a:ext>
              </a:extLst>
            </p:cNvPr>
            <p:cNvSpPr txBox="1"/>
            <p:nvPr/>
          </p:nvSpPr>
          <p:spPr bwMode="auto">
            <a:xfrm>
              <a:off x="3492189" y="5023987"/>
              <a:ext cx="3770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55</a:t>
              </a:r>
            </a:p>
          </p:txBody>
        </p:sp>
      </p:grpSp>
      <p:sp>
        <p:nvSpPr>
          <p:cNvPr id="681" name="Freeform: Shape 680">
            <a:extLst>
              <a:ext uri="{FF2B5EF4-FFF2-40B4-BE49-F238E27FC236}">
                <a16:creationId xmlns:a16="http://schemas.microsoft.com/office/drawing/2014/main" id="{03092CDD-43FF-D58B-7A76-9E1742C20539}"/>
              </a:ext>
            </a:extLst>
          </p:cNvPr>
          <p:cNvSpPr/>
          <p:nvPr/>
        </p:nvSpPr>
        <p:spPr bwMode="auto">
          <a:xfrm>
            <a:off x="1220469" y="3006318"/>
            <a:ext cx="2470150" cy="2070100"/>
          </a:xfrm>
          <a:custGeom>
            <a:avLst/>
            <a:gdLst>
              <a:gd name="connsiteX0" fmla="*/ 0 w 2470150"/>
              <a:gd name="connsiteY0" fmla="*/ 0 h 2070100"/>
              <a:gd name="connsiteX1" fmla="*/ 0 w 2470150"/>
              <a:gd name="connsiteY1" fmla="*/ 2070100 h 2070100"/>
              <a:gd name="connsiteX2" fmla="*/ 2470150 w 2470150"/>
              <a:gd name="connsiteY2" fmla="*/ 2070100 h 207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70150" h="2070100">
                <a:moveTo>
                  <a:pt x="0" y="0"/>
                </a:moveTo>
                <a:lnTo>
                  <a:pt x="0" y="2070100"/>
                </a:lnTo>
                <a:lnTo>
                  <a:pt x="2470150" y="2070100"/>
                </a:lnTo>
              </a:path>
            </a:pathLst>
          </a:cu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cxnSp>
        <p:nvCxnSpPr>
          <p:cNvPr id="684" name="Straight Connector 683">
            <a:extLst>
              <a:ext uri="{FF2B5EF4-FFF2-40B4-BE49-F238E27FC236}">
                <a16:creationId xmlns:a16="http://schemas.microsoft.com/office/drawing/2014/main" id="{58E1DCCE-A744-B4B5-75B1-B4086632868A}"/>
              </a:ext>
            </a:extLst>
          </p:cNvPr>
          <p:cNvCxnSpPr/>
          <p:nvPr/>
        </p:nvCxnSpPr>
        <p:spPr bwMode="auto">
          <a:xfrm>
            <a:off x="1219907" y="4073118"/>
            <a:ext cx="2388162" cy="0"/>
          </a:xfrm>
          <a:prstGeom prst="line">
            <a:avLst/>
          </a:prstGeom>
          <a:noFill/>
          <a:ln w="12700" cap="flat" cmpd="sng" algn="ctr">
            <a:solidFill>
              <a:schemeClr val="tx2">
                <a:lumMod val="9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685" name="Straight Connector 684">
            <a:extLst>
              <a:ext uri="{FF2B5EF4-FFF2-40B4-BE49-F238E27FC236}">
                <a16:creationId xmlns:a16="http://schemas.microsoft.com/office/drawing/2014/main" id="{5E69FD42-B440-3CC9-51A1-D4F2276DB343}"/>
              </a:ext>
            </a:extLst>
          </p:cNvPr>
          <p:cNvCxnSpPr>
            <a:cxnSpLocks/>
          </p:cNvCxnSpPr>
          <p:nvPr/>
        </p:nvCxnSpPr>
        <p:spPr bwMode="auto">
          <a:xfrm flipV="1">
            <a:off x="2208220" y="3616514"/>
            <a:ext cx="0" cy="1437035"/>
          </a:xfrm>
          <a:prstGeom prst="line">
            <a:avLst/>
          </a:prstGeom>
          <a:noFill/>
          <a:ln w="12700" cap="flat" cmpd="sng" algn="ctr">
            <a:solidFill>
              <a:schemeClr val="tx2">
                <a:lumMod val="9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686" name="Straight Connector 685">
            <a:extLst>
              <a:ext uri="{FF2B5EF4-FFF2-40B4-BE49-F238E27FC236}">
                <a16:creationId xmlns:a16="http://schemas.microsoft.com/office/drawing/2014/main" id="{0CA35414-9460-68CA-BD1F-ABA510B51A02}"/>
              </a:ext>
            </a:extLst>
          </p:cNvPr>
          <p:cNvCxnSpPr>
            <a:cxnSpLocks/>
          </p:cNvCxnSpPr>
          <p:nvPr/>
        </p:nvCxnSpPr>
        <p:spPr bwMode="auto">
          <a:xfrm flipV="1">
            <a:off x="3198820" y="3616514"/>
            <a:ext cx="0" cy="1437035"/>
          </a:xfrm>
          <a:prstGeom prst="line">
            <a:avLst/>
          </a:prstGeom>
          <a:noFill/>
          <a:ln w="12700" cap="flat" cmpd="sng" algn="ctr">
            <a:solidFill>
              <a:schemeClr val="tx2">
                <a:lumMod val="9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725" name="TextBox 724">
            <a:extLst>
              <a:ext uri="{FF2B5EF4-FFF2-40B4-BE49-F238E27FC236}">
                <a16:creationId xmlns:a16="http://schemas.microsoft.com/office/drawing/2014/main" id="{4CD09673-DC7B-FA2A-0F31-828DD1145412}"/>
              </a:ext>
            </a:extLst>
          </p:cNvPr>
          <p:cNvSpPr txBox="1"/>
          <p:nvPr/>
        </p:nvSpPr>
        <p:spPr bwMode="auto">
          <a:xfrm>
            <a:off x="2146791" y="3462625"/>
            <a:ext cx="1024639" cy="550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24-Mo Rate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28.9%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17.7%</a:t>
            </a:r>
          </a:p>
        </p:txBody>
      </p:sp>
      <p:sp>
        <p:nvSpPr>
          <p:cNvPr id="726" name="TextBox 725">
            <a:extLst>
              <a:ext uri="{FF2B5EF4-FFF2-40B4-BE49-F238E27FC236}">
                <a16:creationId xmlns:a16="http://schemas.microsoft.com/office/drawing/2014/main" id="{21AF97DD-4F21-0EE7-7351-89558962797F}"/>
              </a:ext>
            </a:extLst>
          </p:cNvPr>
          <p:cNvSpPr txBox="1"/>
          <p:nvPr/>
        </p:nvSpPr>
        <p:spPr bwMode="auto">
          <a:xfrm>
            <a:off x="3144924" y="3462625"/>
            <a:ext cx="1035861" cy="550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48-Mo Rate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16.7%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5.9%</a:t>
            </a:r>
          </a:p>
        </p:txBody>
      </p:sp>
      <p:grpSp>
        <p:nvGrpSpPr>
          <p:cNvPr id="727" name="Group 726">
            <a:extLst>
              <a:ext uri="{FF2B5EF4-FFF2-40B4-BE49-F238E27FC236}">
                <a16:creationId xmlns:a16="http://schemas.microsoft.com/office/drawing/2014/main" id="{98052029-DE05-1F32-18CA-A49544851A05}"/>
              </a:ext>
            </a:extLst>
          </p:cNvPr>
          <p:cNvGrpSpPr/>
          <p:nvPr/>
        </p:nvGrpSpPr>
        <p:grpSpPr>
          <a:xfrm>
            <a:off x="1022577" y="5550795"/>
            <a:ext cx="2603644" cy="369332"/>
            <a:chOff x="1205458" y="5023987"/>
            <a:chExt cx="2603644" cy="369332"/>
          </a:xfrm>
        </p:grpSpPr>
        <p:sp>
          <p:nvSpPr>
            <p:cNvPr id="728" name="TextBox 727">
              <a:extLst>
                <a:ext uri="{FF2B5EF4-FFF2-40B4-BE49-F238E27FC236}">
                  <a16:creationId xmlns:a16="http://schemas.microsoft.com/office/drawing/2014/main" id="{CEDED1C9-FE3D-8394-2D43-645C9F3DD985}"/>
                </a:ext>
              </a:extLst>
            </p:cNvPr>
            <p:cNvSpPr txBox="1"/>
            <p:nvPr/>
          </p:nvSpPr>
          <p:spPr bwMode="auto">
            <a:xfrm>
              <a:off x="1205458" y="5023987"/>
              <a:ext cx="39466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257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255</a:t>
              </a:r>
            </a:p>
          </p:txBody>
        </p:sp>
        <p:sp>
          <p:nvSpPr>
            <p:cNvPr id="729" name="TextBox 728">
              <a:extLst>
                <a:ext uri="{FF2B5EF4-FFF2-40B4-BE49-F238E27FC236}">
                  <a16:creationId xmlns:a16="http://schemas.microsoft.com/office/drawing/2014/main" id="{D3EDD01C-BD0B-B47D-E07E-134FF2259ADD}"/>
                </a:ext>
              </a:extLst>
            </p:cNvPr>
            <p:cNvSpPr txBox="1"/>
            <p:nvPr/>
          </p:nvSpPr>
          <p:spPr bwMode="auto">
            <a:xfrm>
              <a:off x="1419253" y="5023987"/>
              <a:ext cx="38504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197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207</a:t>
              </a:r>
            </a:p>
          </p:txBody>
        </p:sp>
        <p:sp>
          <p:nvSpPr>
            <p:cNvPr id="730" name="TextBox 729">
              <a:extLst>
                <a:ext uri="{FF2B5EF4-FFF2-40B4-BE49-F238E27FC236}">
                  <a16:creationId xmlns:a16="http://schemas.microsoft.com/office/drawing/2014/main" id="{D8F2DFDF-B8BE-1A03-A2B5-5BDA61EE9A17}"/>
                </a:ext>
              </a:extLst>
            </p:cNvPr>
            <p:cNvSpPr txBox="1"/>
            <p:nvPr/>
          </p:nvSpPr>
          <p:spPr bwMode="auto">
            <a:xfrm>
              <a:off x="1628365" y="5023987"/>
              <a:ext cx="35939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152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132</a:t>
              </a:r>
            </a:p>
          </p:txBody>
        </p:sp>
        <p:sp>
          <p:nvSpPr>
            <p:cNvPr id="731" name="TextBox 730">
              <a:extLst>
                <a:ext uri="{FF2B5EF4-FFF2-40B4-BE49-F238E27FC236}">
                  <a16:creationId xmlns:a16="http://schemas.microsoft.com/office/drawing/2014/main" id="{D259DA7F-A382-9653-1564-36510806EF0F}"/>
                </a:ext>
              </a:extLst>
            </p:cNvPr>
            <p:cNvSpPr txBox="1"/>
            <p:nvPr/>
          </p:nvSpPr>
          <p:spPr bwMode="auto">
            <a:xfrm>
              <a:off x="1858932" y="5023987"/>
              <a:ext cx="32893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111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90</a:t>
              </a:r>
            </a:p>
          </p:txBody>
        </p:sp>
        <p:sp>
          <p:nvSpPr>
            <p:cNvPr id="732" name="TextBox 731">
              <a:extLst>
                <a:ext uri="{FF2B5EF4-FFF2-40B4-BE49-F238E27FC236}">
                  <a16:creationId xmlns:a16="http://schemas.microsoft.com/office/drawing/2014/main" id="{5B4BE83F-DE98-5311-9943-731A2BF931B3}"/>
                </a:ext>
              </a:extLst>
            </p:cNvPr>
            <p:cNvSpPr txBox="1"/>
            <p:nvPr/>
          </p:nvSpPr>
          <p:spPr bwMode="auto">
            <a:xfrm>
              <a:off x="2054827" y="5023987"/>
              <a:ext cx="33054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92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60</a:t>
              </a:r>
            </a:p>
          </p:txBody>
        </p:sp>
        <p:sp>
          <p:nvSpPr>
            <p:cNvPr id="733" name="TextBox 732">
              <a:extLst>
                <a:ext uri="{FF2B5EF4-FFF2-40B4-BE49-F238E27FC236}">
                  <a16:creationId xmlns:a16="http://schemas.microsoft.com/office/drawing/2014/main" id="{05EADB1A-6581-D94D-AC39-BC7C5941C145}"/>
                </a:ext>
              </a:extLst>
            </p:cNvPr>
            <p:cNvSpPr txBox="1"/>
            <p:nvPr/>
          </p:nvSpPr>
          <p:spPr bwMode="auto">
            <a:xfrm>
              <a:off x="2274173" y="5023987"/>
              <a:ext cx="3225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71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42</a:t>
              </a:r>
            </a:p>
          </p:txBody>
        </p:sp>
        <p:sp>
          <p:nvSpPr>
            <p:cNvPr id="734" name="TextBox 733">
              <a:extLst>
                <a:ext uri="{FF2B5EF4-FFF2-40B4-BE49-F238E27FC236}">
                  <a16:creationId xmlns:a16="http://schemas.microsoft.com/office/drawing/2014/main" id="{7C4230F0-CDB2-B0DC-495E-C15CA9A780A8}"/>
                </a:ext>
              </a:extLst>
            </p:cNvPr>
            <p:cNvSpPr txBox="1"/>
            <p:nvPr/>
          </p:nvSpPr>
          <p:spPr bwMode="auto">
            <a:xfrm>
              <a:off x="2470067" y="5023987"/>
              <a:ext cx="3241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62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29</a:t>
              </a:r>
            </a:p>
          </p:txBody>
        </p:sp>
        <p:sp>
          <p:nvSpPr>
            <p:cNvPr id="735" name="TextBox 734">
              <a:extLst>
                <a:ext uri="{FF2B5EF4-FFF2-40B4-BE49-F238E27FC236}">
                  <a16:creationId xmlns:a16="http://schemas.microsoft.com/office/drawing/2014/main" id="{63A44F06-40C9-E7D2-1E0D-19927B7A449F}"/>
                </a:ext>
              </a:extLst>
            </p:cNvPr>
            <p:cNvSpPr txBox="1"/>
            <p:nvPr/>
          </p:nvSpPr>
          <p:spPr bwMode="auto">
            <a:xfrm>
              <a:off x="2683001" y="5023987"/>
              <a:ext cx="32893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55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22</a:t>
              </a:r>
            </a:p>
          </p:txBody>
        </p:sp>
        <p:sp>
          <p:nvSpPr>
            <p:cNvPr id="736" name="TextBox 735">
              <a:extLst>
                <a:ext uri="{FF2B5EF4-FFF2-40B4-BE49-F238E27FC236}">
                  <a16:creationId xmlns:a16="http://schemas.microsoft.com/office/drawing/2014/main" id="{AE5EE707-7E75-8016-9E01-96D727526D46}"/>
                </a:ext>
              </a:extLst>
            </p:cNvPr>
            <p:cNvSpPr txBox="1"/>
            <p:nvPr/>
          </p:nvSpPr>
          <p:spPr bwMode="auto">
            <a:xfrm>
              <a:off x="2901854" y="5023987"/>
              <a:ext cx="32893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40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16</a:t>
              </a:r>
            </a:p>
          </p:txBody>
        </p:sp>
        <p:sp>
          <p:nvSpPr>
            <p:cNvPr id="737" name="TextBox 736">
              <a:extLst>
                <a:ext uri="{FF2B5EF4-FFF2-40B4-BE49-F238E27FC236}">
                  <a16:creationId xmlns:a16="http://schemas.microsoft.com/office/drawing/2014/main" id="{D193DD97-6A9C-CCA6-FF8C-CC724E6008F4}"/>
                </a:ext>
              </a:extLst>
            </p:cNvPr>
            <p:cNvSpPr txBox="1"/>
            <p:nvPr/>
          </p:nvSpPr>
          <p:spPr bwMode="auto">
            <a:xfrm>
              <a:off x="3123604" y="5023987"/>
              <a:ext cx="31611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22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10</a:t>
              </a:r>
            </a:p>
          </p:txBody>
        </p:sp>
        <p:sp>
          <p:nvSpPr>
            <p:cNvPr id="738" name="TextBox 737">
              <a:extLst>
                <a:ext uri="{FF2B5EF4-FFF2-40B4-BE49-F238E27FC236}">
                  <a16:creationId xmlns:a16="http://schemas.microsoft.com/office/drawing/2014/main" id="{970C4E78-EE7A-40B2-7249-0C250DB6EB4D}"/>
                </a:ext>
              </a:extLst>
            </p:cNvPr>
            <p:cNvSpPr txBox="1"/>
            <p:nvPr/>
          </p:nvSpPr>
          <p:spPr bwMode="auto">
            <a:xfrm>
              <a:off x="3328084" y="5023987"/>
              <a:ext cx="28725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12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6</a:t>
              </a:r>
            </a:p>
          </p:txBody>
        </p:sp>
        <p:sp>
          <p:nvSpPr>
            <p:cNvPr id="739" name="TextBox 738">
              <a:extLst>
                <a:ext uri="{FF2B5EF4-FFF2-40B4-BE49-F238E27FC236}">
                  <a16:creationId xmlns:a16="http://schemas.microsoft.com/office/drawing/2014/main" id="{7CA668B1-DB43-BF61-6B8D-C385440013B3}"/>
                </a:ext>
              </a:extLst>
            </p:cNvPr>
            <p:cNvSpPr txBox="1"/>
            <p:nvPr/>
          </p:nvSpPr>
          <p:spPr bwMode="auto">
            <a:xfrm>
              <a:off x="3552301" y="5023987"/>
              <a:ext cx="25680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0</a:t>
              </a:r>
            </a:p>
          </p:txBody>
        </p:sp>
      </p:grpSp>
      <p:sp>
        <p:nvSpPr>
          <p:cNvPr id="740" name="TextBox 739">
            <a:extLst>
              <a:ext uri="{FF2B5EF4-FFF2-40B4-BE49-F238E27FC236}">
                <a16:creationId xmlns:a16="http://schemas.microsoft.com/office/drawing/2014/main" id="{4E044EF1-D65D-FC0C-1AE5-01D9DBD229C9}"/>
              </a:ext>
            </a:extLst>
          </p:cNvPr>
          <p:cNvSpPr txBox="1"/>
          <p:nvPr/>
        </p:nvSpPr>
        <p:spPr bwMode="auto">
          <a:xfrm>
            <a:off x="-48555" y="5413312"/>
            <a:ext cx="122822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Patients at Risk, n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Pembrolizumab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Cetuximab/CT</a:t>
            </a:r>
          </a:p>
        </p:txBody>
      </p:sp>
      <p:sp>
        <p:nvSpPr>
          <p:cNvPr id="741" name="Freeform: Shape 740">
            <a:extLst>
              <a:ext uri="{FF2B5EF4-FFF2-40B4-BE49-F238E27FC236}">
                <a16:creationId xmlns:a16="http://schemas.microsoft.com/office/drawing/2014/main" id="{7C824C94-2EFC-C79D-1E17-903AD5D1381A}"/>
              </a:ext>
            </a:extLst>
          </p:cNvPr>
          <p:cNvSpPr/>
          <p:nvPr/>
        </p:nvSpPr>
        <p:spPr bwMode="auto">
          <a:xfrm>
            <a:off x="1236344" y="3079343"/>
            <a:ext cx="2346325" cy="1692275"/>
          </a:xfrm>
          <a:custGeom>
            <a:avLst/>
            <a:gdLst>
              <a:gd name="connsiteX0" fmla="*/ 2346325 w 2346325"/>
              <a:gd name="connsiteY0" fmla="*/ 1692275 h 1692275"/>
              <a:gd name="connsiteX1" fmla="*/ 2057400 w 2346325"/>
              <a:gd name="connsiteY1" fmla="*/ 1692275 h 1692275"/>
              <a:gd name="connsiteX2" fmla="*/ 2057400 w 2346325"/>
              <a:gd name="connsiteY2" fmla="*/ 1663700 h 1692275"/>
              <a:gd name="connsiteX3" fmla="*/ 1882775 w 2346325"/>
              <a:gd name="connsiteY3" fmla="*/ 1663700 h 1692275"/>
              <a:gd name="connsiteX4" fmla="*/ 1882775 w 2346325"/>
              <a:gd name="connsiteY4" fmla="*/ 1644650 h 1692275"/>
              <a:gd name="connsiteX5" fmla="*/ 1765300 w 2346325"/>
              <a:gd name="connsiteY5" fmla="*/ 1644650 h 1692275"/>
              <a:gd name="connsiteX6" fmla="*/ 1765300 w 2346325"/>
              <a:gd name="connsiteY6" fmla="*/ 1638300 h 1692275"/>
              <a:gd name="connsiteX7" fmla="*/ 1749425 w 2346325"/>
              <a:gd name="connsiteY7" fmla="*/ 1638300 h 1692275"/>
              <a:gd name="connsiteX8" fmla="*/ 1749425 w 2346325"/>
              <a:gd name="connsiteY8" fmla="*/ 1619250 h 1692275"/>
              <a:gd name="connsiteX9" fmla="*/ 1720850 w 2346325"/>
              <a:gd name="connsiteY9" fmla="*/ 1619250 h 1692275"/>
              <a:gd name="connsiteX10" fmla="*/ 1727200 w 2346325"/>
              <a:gd name="connsiteY10" fmla="*/ 1612900 h 1692275"/>
              <a:gd name="connsiteX11" fmla="*/ 1682750 w 2346325"/>
              <a:gd name="connsiteY11" fmla="*/ 1612900 h 1692275"/>
              <a:gd name="connsiteX12" fmla="*/ 1682750 w 2346325"/>
              <a:gd name="connsiteY12" fmla="*/ 1600200 h 1692275"/>
              <a:gd name="connsiteX13" fmla="*/ 1638300 w 2346325"/>
              <a:gd name="connsiteY13" fmla="*/ 1600200 h 1692275"/>
              <a:gd name="connsiteX14" fmla="*/ 1641475 w 2346325"/>
              <a:gd name="connsiteY14" fmla="*/ 1597025 h 1692275"/>
              <a:gd name="connsiteX15" fmla="*/ 1609725 w 2346325"/>
              <a:gd name="connsiteY15" fmla="*/ 1597025 h 1692275"/>
              <a:gd name="connsiteX16" fmla="*/ 1609725 w 2346325"/>
              <a:gd name="connsiteY16" fmla="*/ 1584325 h 1692275"/>
              <a:gd name="connsiteX17" fmla="*/ 1520825 w 2346325"/>
              <a:gd name="connsiteY17" fmla="*/ 1584325 h 1692275"/>
              <a:gd name="connsiteX18" fmla="*/ 1520825 w 2346325"/>
              <a:gd name="connsiteY18" fmla="*/ 1571625 h 1692275"/>
              <a:gd name="connsiteX19" fmla="*/ 1463675 w 2346325"/>
              <a:gd name="connsiteY19" fmla="*/ 1571625 h 1692275"/>
              <a:gd name="connsiteX20" fmla="*/ 1463675 w 2346325"/>
              <a:gd name="connsiteY20" fmla="*/ 1562100 h 1692275"/>
              <a:gd name="connsiteX21" fmla="*/ 1447800 w 2346325"/>
              <a:gd name="connsiteY21" fmla="*/ 1562100 h 1692275"/>
              <a:gd name="connsiteX22" fmla="*/ 1447800 w 2346325"/>
              <a:gd name="connsiteY22" fmla="*/ 1549400 h 1692275"/>
              <a:gd name="connsiteX23" fmla="*/ 1435100 w 2346325"/>
              <a:gd name="connsiteY23" fmla="*/ 1562100 h 1692275"/>
              <a:gd name="connsiteX24" fmla="*/ 1416050 w 2346325"/>
              <a:gd name="connsiteY24" fmla="*/ 1533525 h 1692275"/>
              <a:gd name="connsiteX25" fmla="*/ 1384300 w 2346325"/>
              <a:gd name="connsiteY25" fmla="*/ 1533525 h 1692275"/>
              <a:gd name="connsiteX26" fmla="*/ 1384300 w 2346325"/>
              <a:gd name="connsiteY26" fmla="*/ 1520825 h 1692275"/>
              <a:gd name="connsiteX27" fmla="*/ 1336675 w 2346325"/>
              <a:gd name="connsiteY27" fmla="*/ 1520825 h 1692275"/>
              <a:gd name="connsiteX28" fmla="*/ 1336675 w 2346325"/>
              <a:gd name="connsiteY28" fmla="*/ 1508125 h 1692275"/>
              <a:gd name="connsiteX29" fmla="*/ 1292225 w 2346325"/>
              <a:gd name="connsiteY29" fmla="*/ 1508125 h 1692275"/>
              <a:gd name="connsiteX30" fmla="*/ 1298575 w 2346325"/>
              <a:gd name="connsiteY30" fmla="*/ 1508125 h 1692275"/>
              <a:gd name="connsiteX31" fmla="*/ 1298575 w 2346325"/>
              <a:gd name="connsiteY31" fmla="*/ 1501775 h 1692275"/>
              <a:gd name="connsiteX32" fmla="*/ 1219200 w 2346325"/>
              <a:gd name="connsiteY32" fmla="*/ 1501775 h 1692275"/>
              <a:gd name="connsiteX33" fmla="*/ 1219200 w 2346325"/>
              <a:gd name="connsiteY33" fmla="*/ 1495425 h 1692275"/>
              <a:gd name="connsiteX34" fmla="*/ 1174750 w 2346325"/>
              <a:gd name="connsiteY34" fmla="*/ 1495425 h 1692275"/>
              <a:gd name="connsiteX35" fmla="*/ 1174750 w 2346325"/>
              <a:gd name="connsiteY35" fmla="*/ 1476375 h 1692275"/>
              <a:gd name="connsiteX36" fmla="*/ 1149350 w 2346325"/>
              <a:gd name="connsiteY36" fmla="*/ 1476375 h 1692275"/>
              <a:gd name="connsiteX37" fmla="*/ 1149350 w 2346325"/>
              <a:gd name="connsiteY37" fmla="*/ 1470025 h 1692275"/>
              <a:gd name="connsiteX38" fmla="*/ 1120775 w 2346325"/>
              <a:gd name="connsiteY38" fmla="*/ 1470025 h 1692275"/>
              <a:gd name="connsiteX39" fmla="*/ 1120775 w 2346325"/>
              <a:gd name="connsiteY39" fmla="*/ 1457325 h 1692275"/>
              <a:gd name="connsiteX40" fmla="*/ 1089025 w 2346325"/>
              <a:gd name="connsiteY40" fmla="*/ 1457325 h 1692275"/>
              <a:gd name="connsiteX41" fmla="*/ 1095375 w 2346325"/>
              <a:gd name="connsiteY41" fmla="*/ 1450975 h 1692275"/>
              <a:gd name="connsiteX42" fmla="*/ 1050925 w 2346325"/>
              <a:gd name="connsiteY42" fmla="*/ 1450975 h 1692275"/>
              <a:gd name="connsiteX43" fmla="*/ 1050925 w 2346325"/>
              <a:gd name="connsiteY43" fmla="*/ 1441450 h 1692275"/>
              <a:gd name="connsiteX44" fmla="*/ 1035050 w 2346325"/>
              <a:gd name="connsiteY44" fmla="*/ 1441450 h 1692275"/>
              <a:gd name="connsiteX45" fmla="*/ 1035050 w 2346325"/>
              <a:gd name="connsiteY45" fmla="*/ 1428750 h 1692275"/>
              <a:gd name="connsiteX46" fmla="*/ 1003300 w 2346325"/>
              <a:gd name="connsiteY46" fmla="*/ 1428750 h 1692275"/>
              <a:gd name="connsiteX47" fmla="*/ 1003300 w 2346325"/>
              <a:gd name="connsiteY47" fmla="*/ 1419225 h 1692275"/>
              <a:gd name="connsiteX48" fmla="*/ 977900 w 2346325"/>
              <a:gd name="connsiteY48" fmla="*/ 1419225 h 1692275"/>
              <a:gd name="connsiteX49" fmla="*/ 965200 w 2346325"/>
              <a:gd name="connsiteY49" fmla="*/ 1397000 h 1692275"/>
              <a:gd name="connsiteX50" fmla="*/ 952500 w 2346325"/>
              <a:gd name="connsiteY50" fmla="*/ 1397000 h 1692275"/>
              <a:gd name="connsiteX51" fmla="*/ 952500 w 2346325"/>
              <a:gd name="connsiteY51" fmla="*/ 1377950 h 1692275"/>
              <a:gd name="connsiteX52" fmla="*/ 923925 w 2346325"/>
              <a:gd name="connsiteY52" fmla="*/ 1377950 h 1692275"/>
              <a:gd name="connsiteX53" fmla="*/ 933450 w 2346325"/>
              <a:gd name="connsiteY53" fmla="*/ 1368425 h 1692275"/>
              <a:gd name="connsiteX54" fmla="*/ 914400 w 2346325"/>
              <a:gd name="connsiteY54" fmla="*/ 1368425 h 1692275"/>
              <a:gd name="connsiteX55" fmla="*/ 914400 w 2346325"/>
              <a:gd name="connsiteY55" fmla="*/ 1349375 h 1692275"/>
              <a:gd name="connsiteX56" fmla="*/ 904875 w 2346325"/>
              <a:gd name="connsiteY56" fmla="*/ 1349375 h 1692275"/>
              <a:gd name="connsiteX57" fmla="*/ 904875 w 2346325"/>
              <a:gd name="connsiteY57" fmla="*/ 1343025 h 1692275"/>
              <a:gd name="connsiteX58" fmla="*/ 895350 w 2346325"/>
              <a:gd name="connsiteY58" fmla="*/ 1343025 h 1692275"/>
              <a:gd name="connsiteX59" fmla="*/ 895350 w 2346325"/>
              <a:gd name="connsiteY59" fmla="*/ 1330325 h 1692275"/>
              <a:gd name="connsiteX60" fmla="*/ 882650 w 2346325"/>
              <a:gd name="connsiteY60" fmla="*/ 1330325 h 1692275"/>
              <a:gd name="connsiteX61" fmla="*/ 882650 w 2346325"/>
              <a:gd name="connsiteY61" fmla="*/ 1317625 h 1692275"/>
              <a:gd name="connsiteX62" fmla="*/ 876300 w 2346325"/>
              <a:gd name="connsiteY62" fmla="*/ 1317625 h 1692275"/>
              <a:gd name="connsiteX63" fmla="*/ 876300 w 2346325"/>
              <a:gd name="connsiteY63" fmla="*/ 1301750 h 1692275"/>
              <a:gd name="connsiteX64" fmla="*/ 831850 w 2346325"/>
              <a:gd name="connsiteY64" fmla="*/ 1301750 h 1692275"/>
              <a:gd name="connsiteX65" fmla="*/ 831850 w 2346325"/>
              <a:gd name="connsiteY65" fmla="*/ 1285875 h 1692275"/>
              <a:gd name="connsiteX66" fmla="*/ 819150 w 2346325"/>
              <a:gd name="connsiteY66" fmla="*/ 1285875 h 1692275"/>
              <a:gd name="connsiteX67" fmla="*/ 819150 w 2346325"/>
              <a:gd name="connsiteY67" fmla="*/ 1273175 h 1692275"/>
              <a:gd name="connsiteX68" fmla="*/ 781050 w 2346325"/>
              <a:gd name="connsiteY68" fmla="*/ 1273175 h 1692275"/>
              <a:gd name="connsiteX69" fmla="*/ 781050 w 2346325"/>
              <a:gd name="connsiteY69" fmla="*/ 1247775 h 1692275"/>
              <a:gd name="connsiteX70" fmla="*/ 758825 w 2346325"/>
              <a:gd name="connsiteY70" fmla="*/ 1247775 h 1692275"/>
              <a:gd name="connsiteX71" fmla="*/ 758825 w 2346325"/>
              <a:gd name="connsiteY71" fmla="*/ 1238250 h 1692275"/>
              <a:gd name="connsiteX72" fmla="*/ 746125 w 2346325"/>
              <a:gd name="connsiteY72" fmla="*/ 1238250 h 1692275"/>
              <a:gd name="connsiteX73" fmla="*/ 746125 w 2346325"/>
              <a:gd name="connsiteY73" fmla="*/ 1225550 h 1692275"/>
              <a:gd name="connsiteX74" fmla="*/ 733425 w 2346325"/>
              <a:gd name="connsiteY74" fmla="*/ 1225550 h 1692275"/>
              <a:gd name="connsiteX75" fmla="*/ 733425 w 2346325"/>
              <a:gd name="connsiteY75" fmla="*/ 1212850 h 1692275"/>
              <a:gd name="connsiteX76" fmla="*/ 698500 w 2346325"/>
              <a:gd name="connsiteY76" fmla="*/ 1212850 h 1692275"/>
              <a:gd name="connsiteX77" fmla="*/ 698500 w 2346325"/>
              <a:gd name="connsiteY77" fmla="*/ 1203325 h 1692275"/>
              <a:gd name="connsiteX78" fmla="*/ 679450 w 2346325"/>
              <a:gd name="connsiteY78" fmla="*/ 1203325 h 1692275"/>
              <a:gd name="connsiteX79" fmla="*/ 679450 w 2346325"/>
              <a:gd name="connsiteY79" fmla="*/ 1190625 h 1692275"/>
              <a:gd name="connsiteX80" fmla="*/ 666750 w 2346325"/>
              <a:gd name="connsiteY80" fmla="*/ 1190625 h 1692275"/>
              <a:gd name="connsiteX81" fmla="*/ 666750 w 2346325"/>
              <a:gd name="connsiteY81" fmla="*/ 1184275 h 1692275"/>
              <a:gd name="connsiteX82" fmla="*/ 650875 w 2346325"/>
              <a:gd name="connsiteY82" fmla="*/ 1184275 h 1692275"/>
              <a:gd name="connsiteX83" fmla="*/ 650875 w 2346325"/>
              <a:gd name="connsiteY83" fmla="*/ 1168400 h 1692275"/>
              <a:gd name="connsiteX84" fmla="*/ 638175 w 2346325"/>
              <a:gd name="connsiteY84" fmla="*/ 1168400 h 1692275"/>
              <a:gd name="connsiteX85" fmla="*/ 638175 w 2346325"/>
              <a:gd name="connsiteY85" fmla="*/ 1146175 h 1692275"/>
              <a:gd name="connsiteX86" fmla="*/ 619125 w 2346325"/>
              <a:gd name="connsiteY86" fmla="*/ 1146175 h 1692275"/>
              <a:gd name="connsiteX87" fmla="*/ 619125 w 2346325"/>
              <a:gd name="connsiteY87" fmla="*/ 1130300 h 1692275"/>
              <a:gd name="connsiteX88" fmla="*/ 596900 w 2346325"/>
              <a:gd name="connsiteY88" fmla="*/ 1130300 h 1692275"/>
              <a:gd name="connsiteX89" fmla="*/ 596900 w 2346325"/>
              <a:gd name="connsiteY89" fmla="*/ 1114425 h 1692275"/>
              <a:gd name="connsiteX90" fmla="*/ 603250 w 2346325"/>
              <a:gd name="connsiteY90" fmla="*/ 1114425 h 1692275"/>
              <a:gd name="connsiteX91" fmla="*/ 574675 w 2346325"/>
              <a:gd name="connsiteY91" fmla="*/ 1114425 h 1692275"/>
              <a:gd name="connsiteX92" fmla="*/ 574675 w 2346325"/>
              <a:gd name="connsiteY92" fmla="*/ 1098550 h 1692275"/>
              <a:gd name="connsiteX93" fmla="*/ 549275 w 2346325"/>
              <a:gd name="connsiteY93" fmla="*/ 1098550 h 1692275"/>
              <a:gd name="connsiteX94" fmla="*/ 549275 w 2346325"/>
              <a:gd name="connsiteY94" fmla="*/ 1079500 h 1692275"/>
              <a:gd name="connsiteX95" fmla="*/ 542925 w 2346325"/>
              <a:gd name="connsiteY95" fmla="*/ 1079500 h 1692275"/>
              <a:gd name="connsiteX96" fmla="*/ 542925 w 2346325"/>
              <a:gd name="connsiteY96" fmla="*/ 1057275 h 1692275"/>
              <a:gd name="connsiteX97" fmla="*/ 523875 w 2346325"/>
              <a:gd name="connsiteY97" fmla="*/ 1057275 h 1692275"/>
              <a:gd name="connsiteX98" fmla="*/ 523875 w 2346325"/>
              <a:gd name="connsiteY98" fmla="*/ 1041400 h 1692275"/>
              <a:gd name="connsiteX99" fmla="*/ 514350 w 2346325"/>
              <a:gd name="connsiteY99" fmla="*/ 1031875 h 1692275"/>
              <a:gd name="connsiteX100" fmla="*/ 504825 w 2346325"/>
              <a:gd name="connsiteY100" fmla="*/ 1031875 h 1692275"/>
              <a:gd name="connsiteX101" fmla="*/ 504825 w 2346325"/>
              <a:gd name="connsiteY101" fmla="*/ 1006475 h 1692275"/>
              <a:gd name="connsiteX102" fmla="*/ 485775 w 2346325"/>
              <a:gd name="connsiteY102" fmla="*/ 1006475 h 1692275"/>
              <a:gd name="connsiteX103" fmla="*/ 485775 w 2346325"/>
              <a:gd name="connsiteY103" fmla="*/ 987425 h 1692275"/>
              <a:gd name="connsiteX104" fmla="*/ 473075 w 2346325"/>
              <a:gd name="connsiteY104" fmla="*/ 987425 h 1692275"/>
              <a:gd name="connsiteX105" fmla="*/ 473075 w 2346325"/>
              <a:gd name="connsiteY105" fmla="*/ 958850 h 1692275"/>
              <a:gd name="connsiteX106" fmla="*/ 457200 w 2346325"/>
              <a:gd name="connsiteY106" fmla="*/ 958850 h 1692275"/>
              <a:gd name="connsiteX107" fmla="*/ 457200 w 2346325"/>
              <a:gd name="connsiteY107" fmla="*/ 933450 h 1692275"/>
              <a:gd name="connsiteX108" fmla="*/ 454025 w 2346325"/>
              <a:gd name="connsiteY108" fmla="*/ 936625 h 1692275"/>
              <a:gd name="connsiteX109" fmla="*/ 454025 w 2346325"/>
              <a:gd name="connsiteY109" fmla="*/ 911225 h 1692275"/>
              <a:gd name="connsiteX110" fmla="*/ 444500 w 2346325"/>
              <a:gd name="connsiteY110" fmla="*/ 911225 h 1692275"/>
              <a:gd name="connsiteX111" fmla="*/ 444500 w 2346325"/>
              <a:gd name="connsiteY111" fmla="*/ 879475 h 1692275"/>
              <a:gd name="connsiteX112" fmla="*/ 438150 w 2346325"/>
              <a:gd name="connsiteY112" fmla="*/ 879475 h 1692275"/>
              <a:gd name="connsiteX113" fmla="*/ 438150 w 2346325"/>
              <a:gd name="connsiteY113" fmla="*/ 850900 h 1692275"/>
              <a:gd name="connsiteX114" fmla="*/ 415925 w 2346325"/>
              <a:gd name="connsiteY114" fmla="*/ 850900 h 1692275"/>
              <a:gd name="connsiteX115" fmla="*/ 415925 w 2346325"/>
              <a:gd name="connsiteY115" fmla="*/ 828675 h 1692275"/>
              <a:gd name="connsiteX116" fmla="*/ 403225 w 2346325"/>
              <a:gd name="connsiteY116" fmla="*/ 828675 h 1692275"/>
              <a:gd name="connsiteX117" fmla="*/ 403225 w 2346325"/>
              <a:gd name="connsiteY117" fmla="*/ 796925 h 1692275"/>
              <a:gd name="connsiteX118" fmla="*/ 384175 w 2346325"/>
              <a:gd name="connsiteY118" fmla="*/ 796925 h 1692275"/>
              <a:gd name="connsiteX119" fmla="*/ 384175 w 2346325"/>
              <a:gd name="connsiteY119" fmla="*/ 781050 h 1692275"/>
              <a:gd name="connsiteX120" fmla="*/ 368300 w 2346325"/>
              <a:gd name="connsiteY120" fmla="*/ 781050 h 1692275"/>
              <a:gd name="connsiteX121" fmla="*/ 377825 w 2346325"/>
              <a:gd name="connsiteY121" fmla="*/ 771525 h 1692275"/>
              <a:gd name="connsiteX122" fmla="*/ 355600 w 2346325"/>
              <a:gd name="connsiteY122" fmla="*/ 771525 h 1692275"/>
              <a:gd name="connsiteX123" fmla="*/ 355600 w 2346325"/>
              <a:gd name="connsiteY123" fmla="*/ 736600 h 1692275"/>
              <a:gd name="connsiteX124" fmla="*/ 336550 w 2346325"/>
              <a:gd name="connsiteY124" fmla="*/ 736600 h 1692275"/>
              <a:gd name="connsiteX125" fmla="*/ 336550 w 2346325"/>
              <a:gd name="connsiteY125" fmla="*/ 720725 h 1692275"/>
              <a:gd name="connsiteX126" fmla="*/ 323850 w 2346325"/>
              <a:gd name="connsiteY126" fmla="*/ 720725 h 1692275"/>
              <a:gd name="connsiteX127" fmla="*/ 323850 w 2346325"/>
              <a:gd name="connsiteY127" fmla="*/ 701675 h 1692275"/>
              <a:gd name="connsiteX128" fmla="*/ 307975 w 2346325"/>
              <a:gd name="connsiteY128" fmla="*/ 701675 h 1692275"/>
              <a:gd name="connsiteX129" fmla="*/ 307975 w 2346325"/>
              <a:gd name="connsiteY129" fmla="*/ 660400 h 1692275"/>
              <a:gd name="connsiteX130" fmla="*/ 285750 w 2346325"/>
              <a:gd name="connsiteY130" fmla="*/ 660400 h 1692275"/>
              <a:gd name="connsiteX131" fmla="*/ 285750 w 2346325"/>
              <a:gd name="connsiteY131" fmla="*/ 619125 h 1692275"/>
              <a:gd name="connsiteX132" fmla="*/ 273050 w 2346325"/>
              <a:gd name="connsiteY132" fmla="*/ 619125 h 1692275"/>
              <a:gd name="connsiteX133" fmla="*/ 273050 w 2346325"/>
              <a:gd name="connsiteY133" fmla="*/ 600075 h 1692275"/>
              <a:gd name="connsiteX134" fmla="*/ 263525 w 2346325"/>
              <a:gd name="connsiteY134" fmla="*/ 590550 h 1692275"/>
              <a:gd name="connsiteX135" fmla="*/ 263525 w 2346325"/>
              <a:gd name="connsiteY135" fmla="*/ 577850 h 1692275"/>
              <a:gd name="connsiteX136" fmla="*/ 234950 w 2346325"/>
              <a:gd name="connsiteY136" fmla="*/ 577850 h 1692275"/>
              <a:gd name="connsiteX137" fmla="*/ 234950 w 2346325"/>
              <a:gd name="connsiteY137" fmla="*/ 552450 h 1692275"/>
              <a:gd name="connsiteX138" fmla="*/ 219075 w 2346325"/>
              <a:gd name="connsiteY138" fmla="*/ 552450 h 1692275"/>
              <a:gd name="connsiteX139" fmla="*/ 219075 w 2346325"/>
              <a:gd name="connsiteY139" fmla="*/ 552450 h 1692275"/>
              <a:gd name="connsiteX140" fmla="*/ 219075 w 2346325"/>
              <a:gd name="connsiteY140" fmla="*/ 533400 h 1692275"/>
              <a:gd name="connsiteX141" fmla="*/ 219075 w 2346325"/>
              <a:gd name="connsiteY141" fmla="*/ 511175 h 1692275"/>
              <a:gd name="connsiteX142" fmla="*/ 203200 w 2346325"/>
              <a:gd name="connsiteY142" fmla="*/ 511175 h 1692275"/>
              <a:gd name="connsiteX143" fmla="*/ 203200 w 2346325"/>
              <a:gd name="connsiteY143" fmla="*/ 473075 h 1692275"/>
              <a:gd name="connsiteX144" fmla="*/ 190500 w 2346325"/>
              <a:gd name="connsiteY144" fmla="*/ 473075 h 1692275"/>
              <a:gd name="connsiteX145" fmla="*/ 190500 w 2346325"/>
              <a:gd name="connsiteY145" fmla="*/ 444500 h 1692275"/>
              <a:gd name="connsiteX146" fmla="*/ 184150 w 2346325"/>
              <a:gd name="connsiteY146" fmla="*/ 444500 h 1692275"/>
              <a:gd name="connsiteX147" fmla="*/ 184150 w 2346325"/>
              <a:gd name="connsiteY147" fmla="*/ 422275 h 1692275"/>
              <a:gd name="connsiteX148" fmla="*/ 168275 w 2346325"/>
              <a:gd name="connsiteY148" fmla="*/ 422275 h 1692275"/>
              <a:gd name="connsiteX149" fmla="*/ 168275 w 2346325"/>
              <a:gd name="connsiteY149" fmla="*/ 403225 h 1692275"/>
              <a:gd name="connsiteX150" fmla="*/ 152400 w 2346325"/>
              <a:gd name="connsiteY150" fmla="*/ 403225 h 1692275"/>
              <a:gd name="connsiteX151" fmla="*/ 152400 w 2346325"/>
              <a:gd name="connsiteY151" fmla="*/ 358775 h 1692275"/>
              <a:gd name="connsiteX152" fmla="*/ 136525 w 2346325"/>
              <a:gd name="connsiteY152" fmla="*/ 358775 h 1692275"/>
              <a:gd name="connsiteX153" fmla="*/ 136525 w 2346325"/>
              <a:gd name="connsiteY153" fmla="*/ 342900 h 1692275"/>
              <a:gd name="connsiteX154" fmla="*/ 130175 w 2346325"/>
              <a:gd name="connsiteY154" fmla="*/ 349250 h 1692275"/>
              <a:gd name="connsiteX155" fmla="*/ 130175 w 2346325"/>
              <a:gd name="connsiteY155" fmla="*/ 314325 h 1692275"/>
              <a:gd name="connsiteX156" fmla="*/ 114300 w 2346325"/>
              <a:gd name="connsiteY156" fmla="*/ 314325 h 1692275"/>
              <a:gd name="connsiteX157" fmla="*/ 114300 w 2346325"/>
              <a:gd name="connsiteY157" fmla="*/ 276225 h 1692275"/>
              <a:gd name="connsiteX158" fmla="*/ 101600 w 2346325"/>
              <a:gd name="connsiteY158" fmla="*/ 276225 h 1692275"/>
              <a:gd name="connsiteX159" fmla="*/ 101600 w 2346325"/>
              <a:gd name="connsiteY159" fmla="*/ 247650 h 1692275"/>
              <a:gd name="connsiteX160" fmla="*/ 88900 w 2346325"/>
              <a:gd name="connsiteY160" fmla="*/ 247650 h 1692275"/>
              <a:gd name="connsiteX161" fmla="*/ 88900 w 2346325"/>
              <a:gd name="connsiteY161" fmla="*/ 238125 h 1692275"/>
              <a:gd name="connsiteX162" fmla="*/ 66675 w 2346325"/>
              <a:gd name="connsiteY162" fmla="*/ 238125 h 1692275"/>
              <a:gd name="connsiteX163" fmla="*/ 66675 w 2346325"/>
              <a:gd name="connsiteY163" fmla="*/ 190500 h 1692275"/>
              <a:gd name="connsiteX164" fmla="*/ 50800 w 2346325"/>
              <a:gd name="connsiteY164" fmla="*/ 190500 h 1692275"/>
              <a:gd name="connsiteX165" fmla="*/ 50800 w 2346325"/>
              <a:gd name="connsiteY165" fmla="*/ 165100 h 1692275"/>
              <a:gd name="connsiteX166" fmla="*/ 41275 w 2346325"/>
              <a:gd name="connsiteY166" fmla="*/ 165100 h 1692275"/>
              <a:gd name="connsiteX167" fmla="*/ 41275 w 2346325"/>
              <a:gd name="connsiteY167" fmla="*/ 139700 h 1692275"/>
              <a:gd name="connsiteX168" fmla="*/ 19050 w 2346325"/>
              <a:gd name="connsiteY168" fmla="*/ 139700 h 1692275"/>
              <a:gd name="connsiteX169" fmla="*/ 19050 w 2346325"/>
              <a:gd name="connsiteY169" fmla="*/ 60325 h 1692275"/>
              <a:gd name="connsiteX170" fmla="*/ 12700 w 2346325"/>
              <a:gd name="connsiteY170" fmla="*/ 66675 h 1692275"/>
              <a:gd name="connsiteX171" fmla="*/ 12700 w 2346325"/>
              <a:gd name="connsiteY171" fmla="*/ 31750 h 1692275"/>
              <a:gd name="connsiteX172" fmla="*/ 0 w 2346325"/>
              <a:gd name="connsiteY172" fmla="*/ 31750 h 1692275"/>
              <a:gd name="connsiteX173" fmla="*/ 0 w 2346325"/>
              <a:gd name="connsiteY173" fmla="*/ 0 h 1692275"/>
              <a:gd name="connsiteX0" fmla="*/ 2346325 w 2346325"/>
              <a:gd name="connsiteY0" fmla="*/ 1692275 h 1692275"/>
              <a:gd name="connsiteX1" fmla="*/ 2057400 w 2346325"/>
              <a:gd name="connsiteY1" fmla="*/ 1692275 h 1692275"/>
              <a:gd name="connsiteX2" fmla="*/ 2057400 w 2346325"/>
              <a:gd name="connsiteY2" fmla="*/ 1663700 h 1692275"/>
              <a:gd name="connsiteX3" fmla="*/ 1882775 w 2346325"/>
              <a:gd name="connsiteY3" fmla="*/ 1663700 h 1692275"/>
              <a:gd name="connsiteX4" fmla="*/ 1882775 w 2346325"/>
              <a:gd name="connsiteY4" fmla="*/ 1644650 h 1692275"/>
              <a:gd name="connsiteX5" fmla="*/ 1765300 w 2346325"/>
              <a:gd name="connsiteY5" fmla="*/ 1644650 h 1692275"/>
              <a:gd name="connsiteX6" fmla="*/ 1765300 w 2346325"/>
              <a:gd name="connsiteY6" fmla="*/ 1638300 h 1692275"/>
              <a:gd name="connsiteX7" fmla="*/ 1749425 w 2346325"/>
              <a:gd name="connsiteY7" fmla="*/ 1638300 h 1692275"/>
              <a:gd name="connsiteX8" fmla="*/ 1749425 w 2346325"/>
              <a:gd name="connsiteY8" fmla="*/ 1619250 h 1692275"/>
              <a:gd name="connsiteX9" fmla="*/ 1720850 w 2346325"/>
              <a:gd name="connsiteY9" fmla="*/ 1619250 h 1692275"/>
              <a:gd name="connsiteX10" fmla="*/ 1727200 w 2346325"/>
              <a:gd name="connsiteY10" fmla="*/ 1612900 h 1692275"/>
              <a:gd name="connsiteX11" fmla="*/ 1682750 w 2346325"/>
              <a:gd name="connsiteY11" fmla="*/ 1612900 h 1692275"/>
              <a:gd name="connsiteX12" fmla="*/ 1682750 w 2346325"/>
              <a:gd name="connsiteY12" fmla="*/ 1600200 h 1692275"/>
              <a:gd name="connsiteX13" fmla="*/ 1638300 w 2346325"/>
              <a:gd name="connsiteY13" fmla="*/ 1600200 h 1692275"/>
              <a:gd name="connsiteX14" fmla="*/ 1641475 w 2346325"/>
              <a:gd name="connsiteY14" fmla="*/ 1597025 h 1692275"/>
              <a:gd name="connsiteX15" fmla="*/ 1609725 w 2346325"/>
              <a:gd name="connsiteY15" fmla="*/ 1597025 h 1692275"/>
              <a:gd name="connsiteX16" fmla="*/ 1609725 w 2346325"/>
              <a:gd name="connsiteY16" fmla="*/ 1584325 h 1692275"/>
              <a:gd name="connsiteX17" fmla="*/ 1520825 w 2346325"/>
              <a:gd name="connsiteY17" fmla="*/ 1584325 h 1692275"/>
              <a:gd name="connsiteX18" fmla="*/ 1520825 w 2346325"/>
              <a:gd name="connsiteY18" fmla="*/ 1571625 h 1692275"/>
              <a:gd name="connsiteX19" fmla="*/ 1463675 w 2346325"/>
              <a:gd name="connsiteY19" fmla="*/ 1571625 h 1692275"/>
              <a:gd name="connsiteX20" fmla="*/ 1463675 w 2346325"/>
              <a:gd name="connsiteY20" fmla="*/ 1562100 h 1692275"/>
              <a:gd name="connsiteX21" fmla="*/ 1447800 w 2346325"/>
              <a:gd name="connsiteY21" fmla="*/ 1562100 h 1692275"/>
              <a:gd name="connsiteX22" fmla="*/ 1447800 w 2346325"/>
              <a:gd name="connsiteY22" fmla="*/ 1549400 h 1692275"/>
              <a:gd name="connsiteX23" fmla="*/ 1435100 w 2346325"/>
              <a:gd name="connsiteY23" fmla="*/ 1562100 h 1692275"/>
              <a:gd name="connsiteX24" fmla="*/ 1416050 w 2346325"/>
              <a:gd name="connsiteY24" fmla="*/ 1533525 h 1692275"/>
              <a:gd name="connsiteX25" fmla="*/ 1384300 w 2346325"/>
              <a:gd name="connsiteY25" fmla="*/ 1533525 h 1692275"/>
              <a:gd name="connsiteX26" fmla="*/ 1384300 w 2346325"/>
              <a:gd name="connsiteY26" fmla="*/ 1520825 h 1692275"/>
              <a:gd name="connsiteX27" fmla="*/ 1336675 w 2346325"/>
              <a:gd name="connsiteY27" fmla="*/ 1520825 h 1692275"/>
              <a:gd name="connsiteX28" fmla="*/ 1336675 w 2346325"/>
              <a:gd name="connsiteY28" fmla="*/ 1508125 h 1692275"/>
              <a:gd name="connsiteX29" fmla="*/ 1292225 w 2346325"/>
              <a:gd name="connsiteY29" fmla="*/ 1508125 h 1692275"/>
              <a:gd name="connsiteX30" fmla="*/ 1298575 w 2346325"/>
              <a:gd name="connsiteY30" fmla="*/ 1508125 h 1692275"/>
              <a:gd name="connsiteX31" fmla="*/ 1298575 w 2346325"/>
              <a:gd name="connsiteY31" fmla="*/ 1501775 h 1692275"/>
              <a:gd name="connsiteX32" fmla="*/ 1219200 w 2346325"/>
              <a:gd name="connsiteY32" fmla="*/ 1501775 h 1692275"/>
              <a:gd name="connsiteX33" fmla="*/ 1219200 w 2346325"/>
              <a:gd name="connsiteY33" fmla="*/ 1495425 h 1692275"/>
              <a:gd name="connsiteX34" fmla="*/ 1174750 w 2346325"/>
              <a:gd name="connsiteY34" fmla="*/ 1495425 h 1692275"/>
              <a:gd name="connsiteX35" fmla="*/ 1174750 w 2346325"/>
              <a:gd name="connsiteY35" fmla="*/ 1476375 h 1692275"/>
              <a:gd name="connsiteX36" fmla="*/ 1149350 w 2346325"/>
              <a:gd name="connsiteY36" fmla="*/ 1476375 h 1692275"/>
              <a:gd name="connsiteX37" fmla="*/ 1149350 w 2346325"/>
              <a:gd name="connsiteY37" fmla="*/ 1470025 h 1692275"/>
              <a:gd name="connsiteX38" fmla="*/ 1120775 w 2346325"/>
              <a:gd name="connsiteY38" fmla="*/ 1470025 h 1692275"/>
              <a:gd name="connsiteX39" fmla="*/ 1120775 w 2346325"/>
              <a:gd name="connsiteY39" fmla="*/ 1457325 h 1692275"/>
              <a:gd name="connsiteX40" fmla="*/ 1089025 w 2346325"/>
              <a:gd name="connsiteY40" fmla="*/ 1457325 h 1692275"/>
              <a:gd name="connsiteX41" fmla="*/ 1095375 w 2346325"/>
              <a:gd name="connsiteY41" fmla="*/ 1450975 h 1692275"/>
              <a:gd name="connsiteX42" fmla="*/ 1050925 w 2346325"/>
              <a:gd name="connsiteY42" fmla="*/ 1450975 h 1692275"/>
              <a:gd name="connsiteX43" fmla="*/ 1050925 w 2346325"/>
              <a:gd name="connsiteY43" fmla="*/ 1441450 h 1692275"/>
              <a:gd name="connsiteX44" fmla="*/ 1035050 w 2346325"/>
              <a:gd name="connsiteY44" fmla="*/ 1441450 h 1692275"/>
              <a:gd name="connsiteX45" fmla="*/ 1035050 w 2346325"/>
              <a:gd name="connsiteY45" fmla="*/ 1428750 h 1692275"/>
              <a:gd name="connsiteX46" fmla="*/ 1003300 w 2346325"/>
              <a:gd name="connsiteY46" fmla="*/ 1428750 h 1692275"/>
              <a:gd name="connsiteX47" fmla="*/ 1003300 w 2346325"/>
              <a:gd name="connsiteY47" fmla="*/ 1419225 h 1692275"/>
              <a:gd name="connsiteX48" fmla="*/ 977900 w 2346325"/>
              <a:gd name="connsiteY48" fmla="*/ 1419225 h 1692275"/>
              <a:gd name="connsiteX49" fmla="*/ 965200 w 2346325"/>
              <a:gd name="connsiteY49" fmla="*/ 1397000 h 1692275"/>
              <a:gd name="connsiteX50" fmla="*/ 952500 w 2346325"/>
              <a:gd name="connsiteY50" fmla="*/ 1397000 h 1692275"/>
              <a:gd name="connsiteX51" fmla="*/ 952500 w 2346325"/>
              <a:gd name="connsiteY51" fmla="*/ 1377950 h 1692275"/>
              <a:gd name="connsiteX52" fmla="*/ 923925 w 2346325"/>
              <a:gd name="connsiteY52" fmla="*/ 1377950 h 1692275"/>
              <a:gd name="connsiteX53" fmla="*/ 933450 w 2346325"/>
              <a:gd name="connsiteY53" fmla="*/ 1368425 h 1692275"/>
              <a:gd name="connsiteX54" fmla="*/ 914400 w 2346325"/>
              <a:gd name="connsiteY54" fmla="*/ 1368425 h 1692275"/>
              <a:gd name="connsiteX55" fmla="*/ 914400 w 2346325"/>
              <a:gd name="connsiteY55" fmla="*/ 1349375 h 1692275"/>
              <a:gd name="connsiteX56" fmla="*/ 904875 w 2346325"/>
              <a:gd name="connsiteY56" fmla="*/ 1349375 h 1692275"/>
              <a:gd name="connsiteX57" fmla="*/ 904875 w 2346325"/>
              <a:gd name="connsiteY57" fmla="*/ 1343025 h 1692275"/>
              <a:gd name="connsiteX58" fmla="*/ 895350 w 2346325"/>
              <a:gd name="connsiteY58" fmla="*/ 1343025 h 1692275"/>
              <a:gd name="connsiteX59" fmla="*/ 895350 w 2346325"/>
              <a:gd name="connsiteY59" fmla="*/ 1330325 h 1692275"/>
              <a:gd name="connsiteX60" fmla="*/ 882650 w 2346325"/>
              <a:gd name="connsiteY60" fmla="*/ 1330325 h 1692275"/>
              <a:gd name="connsiteX61" fmla="*/ 882650 w 2346325"/>
              <a:gd name="connsiteY61" fmla="*/ 1317625 h 1692275"/>
              <a:gd name="connsiteX62" fmla="*/ 876300 w 2346325"/>
              <a:gd name="connsiteY62" fmla="*/ 1317625 h 1692275"/>
              <a:gd name="connsiteX63" fmla="*/ 876300 w 2346325"/>
              <a:gd name="connsiteY63" fmla="*/ 1301750 h 1692275"/>
              <a:gd name="connsiteX64" fmla="*/ 831850 w 2346325"/>
              <a:gd name="connsiteY64" fmla="*/ 1301750 h 1692275"/>
              <a:gd name="connsiteX65" fmla="*/ 831850 w 2346325"/>
              <a:gd name="connsiteY65" fmla="*/ 1285875 h 1692275"/>
              <a:gd name="connsiteX66" fmla="*/ 819150 w 2346325"/>
              <a:gd name="connsiteY66" fmla="*/ 1285875 h 1692275"/>
              <a:gd name="connsiteX67" fmla="*/ 819150 w 2346325"/>
              <a:gd name="connsiteY67" fmla="*/ 1273175 h 1692275"/>
              <a:gd name="connsiteX68" fmla="*/ 781050 w 2346325"/>
              <a:gd name="connsiteY68" fmla="*/ 1273175 h 1692275"/>
              <a:gd name="connsiteX69" fmla="*/ 781050 w 2346325"/>
              <a:gd name="connsiteY69" fmla="*/ 1247775 h 1692275"/>
              <a:gd name="connsiteX70" fmla="*/ 758825 w 2346325"/>
              <a:gd name="connsiteY70" fmla="*/ 1247775 h 1692275"/>
              <a:gd name="connsiteX71" fmla="*/ 758825 w 2346325"/>
              <a:gd name="connsiteY71" fmla="*/ 1238250 h 1692275"/>
              <a:gd name="connsiteX72" fmla="*/ 746125 w 2346325"/>
              <a:gd name="connsiteY72" fmla="*/ 1238250 h 1692275"/>
              <a:gd name="connsiteX73" fmla="*/ 746125 w 2346325"/>
              <a:gd name="connsiteY73" fmla="*/ 1225550 h 1692275"/>
              <a:gd name="connsiteX74" fmla="*/ 733425 w 2346325"/>
              <a:gd name="connsiteY74" fmla="*/ 1225550 h 1692275"/>
              <a:gd name="connsiteX75" fmla="*/ 733425 w 2346325"/>
              <a:gd name="connsiteY75" fmla="*/ 1212850 h 1692275"/>
              <a:gd name="connsiteX76" fmla="*/ 698500 w 2346325"/>
              <a:gd name="connsiteY76" fmla="*/ 1212850 h 1692275"/>
              <a:gd name="connsiteX77" fmla="*/ 698500 w 2346325"/>
              <a:gd name="connsiteY77" fmla="*/ 1203325 h 1692275"/>
              <a:gd name="connsiteX78" fmla="*/ 679450 w 2346325"/>
              <a:gd name="connsiteY78" fmla="*/ 1203325 h 1692275"/>
              <a:gd name="connsiteX79" fmla="*/ 679450 w 2346325"/>
              <a:gd name="connsiteY79" fmla="*/ 1190625 h 1692275"/>
              <a:gd name="connsiteX80" fmla="*/ 666750 w 2346325"/>
              <a:gd name="connsiteY80" fmla="*/ 1190625 h 1692275"/>
              <a:gd name="connsiteX81" fmla="*/ 666750 w 2346325"/>
              <a:gd name="connsiteY81" fmla="*/ 1184275 h 1692275"/>
              <a:gd name="connsiteX82" fmla="*/ 650875 w 2346325"/>
              <a:gd name="connsiteY82" fmla="*/ 1184275 h 1692275"/>
              <a:gd name="connsiteX83" fmla="*/ 650875 w 2346325"/>
              <a:gd name="connsiteY83" fmla="*/ 1168400 h 1692275"/>
              <a:gd name="connsiteX84" fmla="*/ 638175 w 2346325"/>
              <a:gd name="connsiteY84" fmla="*/ 1168400 h 1692275"/>
              <a:gd name="connsiteX85" fmla="*/ 638175 w 2346325"/>
              <a:gd name="connsiteY85" fmla="*/ 1146175 h 1692275"/>
              <a:gd name="connsiteX86" fmla="*/ 619125 w 2346325"/>
              <a:gd name="connsiteY86" fmla="*/ 1146175 h 1692275"/>
              <a:gd name="connsiteX87" fmla="*/ 619125 w 2346325"/>
              <a:gd name="connsiteY87" fmla="*/ 1130300 h 1692275"/>
              <a:gd name="connsiteX88" fmla="*/ 596900 w 2346325"/>
              <a:gd name="connsiteY88" fmla="*/ 1130300 h 1692275"/>
              <a:gd name="connsiteX89" fmla="*/ 596900 w 2346325"/>
              <a:gd name="connsiteY89" fmla="*/ 1114425 h 1692275"/>
              <a:gd name="connsiteX90" fmla="*/ 603250 w 2346325"/>
              <a:gd name="connsiteY90" fmla="*/ 1114425 h 1692275"/>
              <a:gd name="connsiteX91" fmla="*/ 574675 w 2346325"/>
              <a:gd name="connsiteY91" fmla="*/ 1114425 h 1692275"/>
              <a:gd name="connsiteX92" fmla="*/ 574675 w 2346325"/>
              <a:gd name="connsiteY92" fmla="*/ 1098550 h 1692275"/>
              <a:gd name="connsiteX93" fmla="*/ 549275 w 2346325"/>
              <a:gd name="connsiteY93" fmla="*/ 1098550 h 1692275"/>
              <a:gd name="connsiteX94" fmla="*/ 549275 w 2346325"/>
              <a:gd name="connsiteY94" fmla="*/ 1079500 h 1692275"/>
              <a:gd name="connsiteX95" fmla="*/ 542925 w 2346325"/>
              <a:gd name="connsiteY95" fmla="*/ 1079500 h 1692275"/>
              <a:gd name="connsiteX96" fmla="*/ 542925 w 2346325"/>
              <a:gd name="connsiteY96" fmla="*/ 1057275 h 1692275"/>
              <a:gd name="connsiteX97" fmla="*/ 523875 w 2346325"/>
              <a:gd name="connsiteY97" fmla="*/ 1057275 h 1692275"/>
              <a:gd name="connsiteX98" fmla="*/ 523875 w 2346325"/>
              <a:gd name="connsiteY98" fmla="*/ 1041400 h 1692275"/>
              <a:gd name="connsiteX99" fmla="*/ 514350 w 2346325"/>
              <a:gd name="connsiteY99" fmla="*/ 1031875 h 1692275"/>
              <a:gd name="connsiteX100" fmla="*/ 504825 w 2346325"/>
              <a:gd name="connsiteY100" fmla="*/ 1031875 h 1692275"/>
              <a:gd name="connsiteX101" fmla="*/ 504825 w 2346325"/>
              <a:gd name="connsiteY101" fmla="*/ 1006475 h 1692275"/>
              <a:gd name="connsiteX102" fmla="*/ 485775 w 2346325"/>
              <a:gd name="connsiteY102" fmla="*/ 1006475 h 1692275"/>
              <a:gd name="connsiteX103" fmla="*/ 485775 w 2346325"/>
              <a:gd name="connsiteY103" fmla="*/ 987425 h 1692275"/>
              <a:gd name="connsiteX104" fmla="*/ 473075 w 2346325"/>
              <a:gd name="connsiteY104" fmla="*/ 987425 h 1692275"/>
              <a:gd name="connsiteX105" fmla="*/ 473075 w 2346325"/>
              <a:gd name="connsiteY105" fmla="*/ 958850 h 1692275"/>
              <a:gd name="connsiteX106" fmla="*/ 457200 w 2346325"/>
              <a:gd name="connsiteY106" fmla="*/ 958850 h 1692275"/>
              <a:gd name="connsiteX107" fmla="*/ 457200 w 2346325"/>
              <a:gd name="connsiteY107" fmla="*/ 933450 h 1692275"/>
              <a:gd name="connsiteX108" fmla="*/ 454025 w 2346325"/>
              <a:gd name="connsiteY108" fmla="*/ 936625 h 1692275"/>
              <a:gd name="connsiteX109" fmla="*/ 454025 w 2346325"/>
              <a:gd name="connsiteY109" fmla="*/ 911225 h 1692275"/>
              <a:gd name="connsiteX110" fmla="*/ 444500 w 2346325"/>
              <a:gd name="connsiteY110" fmla="*/ 911225 h 1692275"/>
              <a:gd name="connsiteX111" fmla="*/ 444500 w 2346325"/>
              <a:gd name="connsiteY111" fmla="*/ 879475 h 1692275"/>
              <a:gd name="connsiteX112" fmla="*/ 438150 w 2346325"/>
              <a:gd name="connsiteY112" fmla="*/ 879475 h 1692275"/>
              <a:gd name="connsiteX113" fmla="*/ 438150 w 2346325"/>
              <a:gd name="connsiteY113" fmla="*/ 850900 h 1692275"/>
              <a:gd name="connsiteX114" fmla="*/ 415925 w 2346325"/>
              <a:gd name="connsiteY114" fmla="*/ 850900 h 1692275"/>
              <a:gd name="connsiteX115" fmla="*/ 415925 w 2346325"/>
              <a:gd name="connsiteY115" fmla="*/ 828675 h 1692275"/>
              <a:gd name="connsiteX116" fmla="*/ 403225 w 2346325"/>
              <a:gd name="connsiteY116" fmla="*/ 828675 h 1692275"/>
              <a:gd name="connsiteX117" fmla="*/ 403225 w 2346325"/>
              <a:gd name="connsiteY117" fmla="*/ 796925 h 1692275"/>
              <a:gd name="connsiteX118" fmla="*/ 384175 w 2346325"/>
              <a:gd name="connsiteY118" fmla="*/ 796925 h 1692275"/>
              <a:gd name="connsiteX119" fmla="*/ 384175 w 2346325"/>
              <a:gd name="connsiteY119" fmla="*/ 781050 h 1692275"/>
              <a:gd name="connsiteX120" fmla="*/ 368300 w 2346325"/>
              <a:gd name="connsiteY120" fmla="*/ 781050 h 1692275"/>
              <a:gd name="connsiteX121" fmla="*/ 365125 w 2346325"/>
              <a:gd name="connsiteY121" fmla="*/ 771525 h 1692275"/>
              <a:gd name="connsiteX122" fmla="*/ 355600 w 2346325"/>
              <a:gd name="connsiteY122" fmla="*/ 771525 h 1692275"/>
              <a:gd name="connsiteX123" fmla="*/ 355600 w 2346325"/>
              <a:gd name="connsiteY123" fmla="*/ 736600 h 1692275"/>
              <a:gd name="connsiteX124" fmla="*/ 336550 w 2346325"/>
              <a:gd name="connsiteY124" fmla="*/ 736600 h 1692275"/>
              <a:gd name="connsiteX125" fmla="*/ 336550 w 2346325"/>
              <a:gd name="connsiteY125" fmla="*/ 720725 h 1692275"/>
              <a:gd name="connsiteX126" fmla="*/ 323850 w 2346325"/>
              <a:gd name="connsiteY126" fmla="*/ 720725 h 1692275"/>
              <a:gd name="connsiteX127" fmla="*/ 323850 w 2346325"/>
              <a:gd name="connsiteY127" fmla="*/ 701675 h 1692275"/>
              <a:gd name="connsiteX128" fmla="*/ 307975 w 2346325"/>
              <a:gd name="connsiteY128" fmla="*/ 701675 h 1692275"/>
              <a:gd name="connsiteX129" fmla="*/ 307975 w 2346325"/>
              <a:gd name="connsiteY129" fmla="*/ 660400 h 1692275"/>
              <a:gd name="connsiteX130" fmla="*/ 285750 w 2346325"/>
              <a:gd name="connsiteY130" fmla="*/ 660400 h 1692275"/>
              <a:gd name="connsiteX131" fmla="*/ 285750 w 2346325"/>
              <a:gd name="connsiteY131" fmla="*/ 619125 h 1692275"/>
              <a:gd name="connsiteX132" fmla="*/ 273050 w 2346325"/>
              <a:gd name="connsiteY132" fmla="*/ 619125 h 1692275"/>
              <a:gd name="connsiteX133" fmla="*/ 273050 w 2346325"/>
              <a:gd name="connsiteY133" fmla="*/ 600075 h 1692275"/>
              <a:gd name="connsiteX134" fmla="*/ 263525 w 2346325"/>
              <a:gd name="connsiteY134" fmla="*/ 590550 h 1692275"/>
              <a:gd name="connsiteX135" fmla="*/ 263525 w 2346325"/>
              <a:gd name="connsiteY135" fmla="*/ 577850 h 1692275"/>
              <a:gd name="connsiteX136" fmla="*/ 234950 w 2346325"/>
              <a:gd name="connsiteY136" fmla="*/ 577850 h 1692275"/>
              <a:gd name="connsiteX137" fmla="*/ 234950 w 2346325"/>
              <a:gd name="connsiteY137" fmla="*/ 552450 h 1692275"/>
              <a:gd name="connsiteX138" fmla="*/ 219075 w 2346325"/>
              <a:gd name="connsiteY138" fmla="*/ 552450 h 1692275"/>
              <a:gd name="connsiteX139" fmla="*/ 219075 w 2346325"/>
              <a:gd name="connsiteY139" fmla="*/ 552450 h 1692275"/>
              <a:gd name="connsiteX140" fmla="*/ 219075 w 2346325"/>
              <a:gd name="connsiteY140" fmla="*/ 533400 h 1692275"/>
              <a:gd name="connsiteX141" fmla="*/ 219075 w 2346325"/>
              <a:gd name="connsiteY141" fmla="*/ 511175 h 1692275"/>
              <a:gd name="connsiteX142" fmla="*/ 203200 w 2346325"/>
              <a:gd name="connsiteY142" fmla="*/ 511175 h 1692275"/>
              <a:gd name="connsiteX143" fmla="*/ 203200 w 2346325"/>
              <a:gd name="connsiteY143" fmla="*/ 473075 h 1692275"/>
              <a:gd name="connsiteX144" fmla="*/ 190500 w 2346325"/>
              <a:gd name="connsiteY144" fmla="*/ 473075 h 1692275"/>
              <a:gd name="connsiteX145" fmla="*/ 190500 w 2346325"/>
              <a:gd name="connsiteY145" fmla="*/ 444500 h 1692275"/>
              <a:gd name="connsiteX146" fmla="*/ 184150 w 2346325"/>
              <a:gd name="connsiteY146" fmla="*/ 444500 h 1692275"/>
              <a:gd name="connsiteX147" fmla="*/ 184150 w 2346325"/>
              <a:gd name="connsiteY147" fmla="*/ 422275 h 1692275"/>
              <a:gd name="connsiteX148" fmla="*/ 168275 w 2346325"/>
              <a:gd name="connsiteY148" fmla="*/ 422275 h 1692275"/>
              <a:gd name="connsiteX149" fmla="*/ 168275 w 2346325"/>
              <a:gd name="connsiteY149" fmla="*/ 403225 h 1692275"/>
              <a:gd name="connsiteX150" fmla="*/ 152400 w 2346325"/>
              <a:gd name="connsiteY150" fmla="*/ 403225 h 1692275"/>
              <a:gd name="connsiteX151" fmla="*/ 152400 w 2346325"/>
              <a:gd name="connsiteY151" fmla="*/ 358775 h 1692275"/>
              <a:gd name="connsiteX152" fmla="*/ 136525 w 2346325"/>
              <a:gd name="connsiteY152" fmla="*/ 358775 h 1692275"/>
              <a:gd name="connsiteX153" fmla="*/ 136525 w 2346325"/>
              <a:gd name="connsiteY153" fmla="*/ 342900 h 1692275"/>
              <a:gd name="connsiteX154" fmla="*/ 130175 w 2346325"/>
              <a:gd name="connsiteY154" fmla="*/ 349250 h 1692275"/>
              <a:gd name="connsiteX155" fmla="*/ 130175 w 2346325"/>
              <a:gd name="connsiteY155" fmla="*/ 314325 h 1692275"/>
              <a:gd name="connsiteX156" fmla="*/ 114300 w 2346325"/>
              <a:gd name="connsiteY156" fmla="*/ 314325 h 1692275"/>
              <a:gd name="connsiteX157" fmla="*/ 114300 w 2346325"/>
              <a:gd name="connsiteY157" fmla="*/ 276225 h 1692275"/>
              <a:gd name="connsiteX158" fmla="*/ 101600 w 2346325"/>
              <a:gd name="connsiteY158" fmla="*/ 276225 h 1692275"/>
              <a:gd name="connsiteX159" fmla="*/ 101600 w 2346325"/>
              <a:gd name="connsiteY159" fmla="*/ 247650 h 1692275"/>
              <a:gd name="connsiteX160" fmla="*/ 88900 w 2346325"/>
              <a:gd name="connsiteY160" fmla="*/ 247650 h 1692275"/>
              <a:gd name="connsiteX161" fmla="*/ 88900 w 2346325"/>
              <a:gd name="connsiteY161" fmla="*/ 238125 h 1692275"/>
              <a:gd name="connsiteX162" fmla="*/ 66675 w 2346325"/>
              <a:gd name="connsiteY162" fmla="*/ 238125 h 1692275"/>
              <a:gd name="connsiteX163" fmla="*/ 66675 w 2346325"/>
              <a:gd name="connsiteY163" fmla="*/ 190500 h 1692275"/>
              <a:gd name="connsiteX164" fmla="*/ 50800 w 2346325"/>
              <a:gd name="connsiteY164" fmla="*/ 190500 h 1692275"/>
              <a:gd name="connsiteX165" fmla="*/ 50800 w 2346325"/>
              <a:gd name="connsiteY165" fmla="*/ 165100 h 1692275"/>
              <a:gd name="connsiteX166" fmla="*/ 41275 w 2346325"/>
              <a:gd name="connsiteY166" fmla="*/ 165100 h 1692275"/>
              <a:gd name="connsiteX167" fmla="*/ 41275 w 2346325"/>
              <a:gd name="connsiteY167" fmla="*/ 139700 h 1692275"/>
              <a:gd name="connsiteX168" fmla="*/ 19050 w 2346325"/>
              <a:gd name="connsiteY168" fmla="*/ 139700 h 1692275"/>
              <a:gd name="connsiteX169" fmla="*/ 19050 w 2346325"/>
              <a:gd name="connsiteY169" fmla="*/ 60325 h 1692275"/>
              <a:gd name="connsiteX170" fmla="*/ 12700 w 2346325"/>
              <a:gd name="connsiteY170" fmla="*/ 66675 h 1692275"/>
              <a:gd name="connsiteX171" fmla="*/ 12700 w 2346325"/>
              <a:gd name="connsiteY171" fmla="*/ 31750 h 1692275"/>
              <a:gd name="connsiteX172" fmla="*/ 0 w 2346325"/>
              <a:gd name="connsiteY172" fmla="*/ 31750 h 1692275"/>
              <a:gd name="connsiteX173" fmla="*/ 0 w 2346325"/>
              <a:gd name="connsiteY173" fmla="*/ 0 h 1692275"/>
              <a:gd name="connsiteX0" fmla="*/ 2346325 w 2346325"/>
              <a:gd name="connsiteY0" fmla="*/ 1692275 h 1692275"/>
              <a:gd name="connsiteX1" fmla="*/ 2057400 w 2346325"/>
              <a:gd name="connsiteY1" fmla="*/ 1692275 h 1692275"/>
              <a:gd name="connsiteX2" fmla="*/ 2057400 w 2346325"/>
              <a:gd name="connsiteY2" fmla="*/ 1663700 h 1692275"/>
              <a:gd name="connsiteX3" fmla="*/ 1882775 w 2346325"/>
              <a:gd name="connsiteY3" fmla="*/ 1663700 h 1692275"/>
              <a:gd name="connsiteX4" fmla="*/ 1882775 w 2346325"/>
              <a:gd name="connsiteY4" fmla="*/ 1644650 h 1692275"/>
              <a:gd name="connsiteX5" fmla="*/ 1765300 w 2346325"/>
              <a:gd name="connsiteY5" fmla="*/ 1644650 h 1692275"/>
              <a:gd name="connsiteX6" fmla="*/ 1765300 w 2346325"/>
              <a:gd name="connsiteY6" fmla="*/ 1638300 h 1692275"/>
              <a:gd name="connsiteX7" fmla="*/ 1749425 w 2346325"/>
              <a:gd name="connsiteY7" fmla="*/ 1638300 h 1692275"/>
              <a:gd name="connsiteX8" fmla="*/ 1749425 w 2346325"/>
              <a:gd name="connsiteY8" fmla="*/ 1619250 h 1692275"/>
              <a:gd name="connsiteX9" fmla="*/ 1720850 w 2346325"/>
              <a:gd name="connsiteY9" fmla="*/ 1619250 h 1692275"/>
              <a:gd name="connsiteX10" fmla="*/ 1727200 w 2346325"/>
              <a:gd name="connsiteY10" fmla="*/ 1612900 h 1692275"/>
              <a:gd name="connsiteX11" fmla="*/ 1682750 w 2346325"/>
              <a:gd name="connsiteY11" fmla="*/ 1612900 h 1692275"/>
              <a:gd name="connsiteX12" fmla="*/ 1682750 w 2346325"/>
              <a:gd name="connsiteY12" fmla="*/ 1600200 h 1692275"/>
              <a:gd name="connsiteX13" fmla="*/ 1638300 w 2346325"/>
              <a:gd name="connsiteY13" fmla="*/ 1600200 h 1692275"/>
              <a:gd name="connsiteX14" fmla="*/ 1641475 w 2346325"/>
              <a:gd name="connsiteY14" fmla="*/ 1597025 h 1692275"/>
              <a:gd name="connsiteX15" fmla="*/ 1609725 w 2346325"/>
              <a:gd name="connsiteY15" fmla="*/ 1597025 h 1692275"/>
              <a:gd name="connsiteX16" fmla="*/ 1609725 w 2346325"/>
              <a:gd name="connsiteY16" fmla="*/ 1584325 h 1692275"/>
              <a:gd name="connsiteX17" fmla="*/ 1520825 w 2346325"/>
              <a:gd name="connsiteY17" fmla="*/ 1584325 h 1692275"/>
              <a:gd name="connsiteX18" fmla="*/ 1520825 w 2346325"/>
              <a:gd name="connsiteY18" fmla="*/ 1571625 h 1692275"/>
              <a:gd name="connsiteX19" fmla="*/ 1463675 w 2346325"/>
              <a:gd name="connsiteY19" fmla="*/ 1571625 h 1692275"/>
              <a:gd name="connsiteX20" fmla="*/ 1463675 w 2346325"/>
              <a:gd name="connsiteY20" fmla="*/ 1562100 h 1692275"/>
              <a:gd name="connsiteX21" fmla="*/ 1447800 w 2346325"/>
              <a:gd name="connsiteY21" fmla="*/ 1562100 h 1692275"/>
              <a:gd name="connsiteX22" fmla="*/ 1447800 w 2346325"/>
              <a:gd name="connsiteY22" fmla="*/ 1549400 h 1692275"/>
              <a:gd name="connsiteX23" fmla="*/ 1435100 w 2346325"/>
              <a:gd name="connsiteY23" fmla="*/ 1562100 h 1692275"/>
              <a:gd name="connsiteX24" fmla="*/ 1416050 w 2346325"/>
              <a:gd name="connsiteY24" fmla="*/ 1533525 h 1692275"/>
              <a:gd name="connsiteX25" fmla="*/ 1384300 w 2346325"/>
              <a:gd name="connsiteY25" fmla="*/ 1533525 h 1692275"/>
              <a:gd name="connsiteX26" fmla="*/ 1384300 w 2346325"/>
              <a:gd name="connsiteY26" fmla="*/ 1520825 h 1692275"/>
              <a:gd name="connsiteX27" fmla="*/ 1336675 w 2346325"/>
              <a:gd name="connsiteY27" fmla="*/ 1520825 h 1692275"/>
              <a:gd name="connsiteX28" fmla="*/ 1336675 w 2346325"/>
              <a:gd name="connsiteY28" fmla="*/ 1508125 h 1692275"/>
              <a:gd name="connsiteX29" fmla="*/ 1292225 w 2346325"/>
              <a:gd name="connsiteY29" fmla="*/ 1508125 h 1692275"/>
              <a:gd name="connsiteX30" fmla="*/ 1298575 w 2346325"/>
              <a:gd name="connsiteY30" fmla="*/ 1508125 h 1692275"/>
              <a:gd name="connsiteX31" fmla="*/ 1298575 w 2346325"/>
              <a:gd name="connsiteY31" fmla="*/ 1501775 h 1692275"/>
              <a:gd name="connsiteX32" fmla="*/ 1219200 w 2346325"/>
              <a:gd name="connsiteY32" fmla="*/ 1501775 h 1692275"/>
              <a:gd name="connsiteX33" fmla="*/ 1219200 w 2346325"/>
              <a:gd name="connsiteY33" fmla="*/ 1495425 h 1692275"/>
              <a:gd name="connsiteX34" fmla="*/ 1174750 w 2346325"/>
              <a:gd name="connsiteY34" fmla="*/ 1495425 h 1692275"/>
              <a:gd name="connsiteX35" fmla="*/ 1174750 w 2346325"/>
              <a:gd name="connsiteY35" fmla="*/ 1476375 h 1692275"/>
              <a:gd name="connsiteX36" fmla="*/ 1149350 w 2346325"/>
              <a:gd name="connsiteY36" fmla="*/ 1476375 h 1692275"/>
              <a:gd name="connsiteX37" fmla="*/ 1149350 w 2346325"/>
              <a:gd name="connsiteY37" fmla="*/ 1470025 h 1692275"/>
              <a:gd name="connsiteX38" fmla="*/ 1120775 w 2346325"/>
              <a:gd name="connsiteY38" fmla="*/ 1470025 h 1692275"/>
              <a:gd name="connsiteX39" fmla="*/ 1120775 w 2346325"/>
              <a:gd name="connsiteY39" fmla="*/ 1457325 h 1692275"/>
              <a:gd name="connsiteX40" fmla="*/ 1089025 w 2346325"/>
              <a:gd name="connsiteY40" fmla="*/ 1457325 h 1692275"/>
              <a:gd name="connsiteX41" fmla="*/ 1095375 w 2346325"/>
              <a:gd name="connsiteY41" fmla="*/ 1450975 h 1692275"/>
              <a:gd name="connsiteX42" fmla="*/ 1050925 w 2346325"/>
              <a:gd name="connsiteY42" fmla="*/ 1450975 h 1692275"/>
              <a:gd name="connsiteX43" fmla="*/ 1050925 w 2346325"/>
              <a:gd name="connsiteY43" fmla="*/ 1441450 h 1692275"/>
              <a:gd name="connsiteX44" fmla="*/ 1035050 w 2346325"/>
              <a:gd name="connsiteY44" fmla="*/ 1441450 h 1692275"/>
              <a:gd name="connsiteX45" fmla="*/ 1035050 w 2346325"/>
              <a:gd name="connsiteY45" fmla="*/ 1428750 h 1692275"/>
              <a:gd name="connsiteX46" fmla="*/ 1003300 w 2346325"/>
              <a:gd name="connsiteY46" fmla="*/ 1428750 h 1692275"/>
              <a:gd name="connsiteX47" fmla="*/ 1003300 w 2346325"/>
              <a:gd name="connsiteY47" fmla="*/ 1419225 h 1692275"/>
              <a:gd name="connsiteX48" fmla="*/ 977900 w 2346325"/>
              <a:gd name="connsiteY48" fmla="*/ 1419225 h 1692275"/>
              <a:gd name="connsiteX49" fmla="*/ 965200 w 2346325"/>
              <a:gd name="connsiteY49" fmla="*/ 1397000 h 1692275"/>
              <a:gd name="connsiteX50" fmla="*/ 952500 w 2346325"/>
              <a:gd name="connsiteY50" fmla="*/ 1397000 h 1692275"/>
              <a:gd name="connsiteX51" fmla="*/ 952500 w 2346325"/>
              <a:gd name="connsiteY51" fmla="*/ 1377950 h 1692275"/>
              <a:gd name="connsiteX52" fmla="*/ 933450 w 2346325"/>
              <a:gd name="connsiteY52" fmla="*/ 1381125 h 1692275"/>
              <a:gd name="connsiteX53" fmla="*/ 933450 w 2346325"/>
              <a:gd name="connsiteY53" fmla="*/ 1368425 h 1692275"/>
              <a:gd name="connsiteX54" fmla="*/ 914400 w 2346325"/>
              <a:gd name="connsiteY54" fmla="*/ 1368425 h 1692275"/>
              <a:gd name="connsiteX55" fmla="*/ 914400 w 2346325"/>
              <a:gd name="connsiteY55" fmla="*/ 1349375 h 1692275"/>
              <a:gd name="connsiteX56" fmla="*/ 904875 w 2346325"/>
              <a:gd name="connsiteY56" fmla="*/ 1349375 h 1692275"/>
              <a:gd name="connsiteX57" fmla="*/ 904875 w 2346325"/>
              <a:gd name="connsiteY57" fmla="*/ 1343025 h 1692275"/>
              <a:gd name="connsiteX58" fmla="*/ 895350 w 2346325"/>
              <a:gd name="connsiteY58" fmla="*/ 1343025 h 1692275"/>
              <a:gd name="connsiteX59" fmla="*/ 895350 w 2346325"/>
              <a:gd name="connsiteY59" fmla="*/ 1330325 h 1692275"/>
              <a:gd name="connsiteX60" fmla="*/ 882650 w 2346325"/>
              <a:gd name="connsiteY60" fmla="*/ 1330325 h 1692275"/>
              <a:gd name="connsiteX61" fmla="*/ 882650 w 2346325"/>
              <a:gd name="connsiteY61" fmla="*/ 1317625 h 1692275"/>
              <a:gd name="connsiteX62" fmla="*/ 876300 w 2346325"/>
              <a:gd name="connsiteY62" fmla="*/ 1317625 h 1692275"/>
              <a:gd name="connsiteX63" fmla="*/ 876300 w 2346325"/>
              <a:gd name="connsiteY63" fmla="*/ 1301750 h 1692275"/>
              <a:gd name="connsiteX64" fmla="*/ 831850 w 2346325"/>
              <a:gd name="connsiteY64" fmla="*/ 1301750 h 1692275"/>
              <a:gd name="connsiteX65" fmla="*/ 831850 w 2346325"/>
              <a:gd name="connsiteY65" fmla="*/ 1285875 h 1692275"/>
              <a:gd name="connsiteX66" fmla="*/ 819150 w 2346325"/>
              <a:gd name="connsiteY66" fmla="*/ 1285875 h 1692275"/>
              <a:gd name="connsiteX67" fmla="*/ 819150 w 2346325"/>
              <a:gd name="connsiteY67" fmla="*/ 1273175 h 1692275"/>
              <a:gd name="connsiteX68" fmla="*/ 781050 w 2346325"/>
              <a:gd name="connsiteY68" fmla="*/ 1273175 h 1692275"/>
              <a:gd name="connsiteX69" fmla="*/ 781050 w 2346325"/>
              <a:gd name="connsiteY69" fmla="*/ 1247775 h 1692275"/>
              <a:gd name="connsiteX70" fmla="*/ 758825 w 2346325"/>
              <a:gd name="connsiteY70" fmla="*/ 1247775 h 1692275"/>
              <a:gd name="connsiteX71" fmla="*/ 758825 w 2346325"/>
              <a:gd name="connsiteY71" fmla="*/ 1238250 h 1692275"/>
              <a:gd name="connsiteX72" fmla="*/ 746125 w 2346325"/>
              <a:gd name="connsiteY72" fmla="*/ 1238250 h 1692275"/>
              <a:gd name="connsiteX73" fmla="*/ 746125 w 2346325"/>
              <a:gd name="connsiteY73" fmla="*/ 1225550 h 1692275"/>
              <a:gd name="connsiteX74" fmla="*/ 733425 w 2346325"/>
              <a:gd name="connsiteY74" fmla="*/ 1225550 h 1692275"/>
              <a:gd name="connsiteX75" fmla="*/ 733425 w 2346325"/>
              <a:gd name="connsiteY75" fmla="*/ 1212850 h 1692275"/>
              <a:gd name="connsiteX76" fmla="*/ 698500 w 2346325"/>
              <a:gd name="connsiteY76" fmla="*/ 1212850 h 1692275"/>
              <a:gd name="connsiteX77" fmla="*/ 698500 w 2346325"/>
              <a:gd name="connsiteY77" fmla="*/ 1203325 h 1692275"/>
              <a:gd name="connsiteX78" fmla="*/ 679450 w 2346325"/>
              <a:gd name="connsiteY78" fmla="*/ 1203325 h 1692275"/>
              <a:gd name="connsiteX79" fmla="*/ 679450 w 2346325"/>
              <a:gd name="connsiteY79" fmla="*/ 1190625 h 1692275"/>
              <a:gd name="connsiteX80" fmla="*/ 666750 w 2346325"/>
              <a:gd name="connsiteY80" fmla="*/ 1190625 h 1692275"/>
              <a:gd name="connsiteX81" fmla="*/ 666750 w 2346325"/>
              <a:gd name="connsiteY81" fmla="*/ 1184275 h 1692275"/>
              <a:gd name="connsiteX82" fmla="*/ 650875 w 2346325"/>
              <a:gd name="connsiteY82" fmla="*/ 1184275 h 1692275"/>
              <a:gd name="connsiteX83" fmla="*/ 650875 w 2346325"/>
              <a:gd name="connsiteY83" fmla="*/ 1168400 h 1692275"/>
              <a:gd name="connsiteX84" fmla="*/ 638175 w 2346325"/>
              <a:gd name="connsiteY84" fmla="*/ 1168400 h 1692275"/>
              <a:gd name="connsiteX85" fmla="*/ 638175 w 2346325"/>
              <a:gd name="connsiteY85" fmla="*/ 1146175 h 1692275"/>
              <a:gd name="connsiteX86" fmla="*/ 619125 w 2346325"/>
              <a:gd name="connsiteY86" fmla="*/ 1146175 h 1692275"/>
              <a:gd name="connsiteX87" fmla="*/ 619125 w 2346325"/>
              <a:gd name="connsiteY87" fmla="*/ 1130300 h 1692275"/>
              <a:gd name="connsiteX88" fmla="*/ 596900 w 2346325"/>
              <a:gd name="connsiteY88" fmla="*/ 1130300 h 1692275"/>
              <a:gd name="connsiteX89" fmla="*/ 596900 w 2346325"/>
              <a:gd name="connsiteY89" fmla="*/ 1114425 h 1692275"/>
              <a:gd name="connsiteX90" fmla="*/ 603250 w 2346325"/>
              <a:gd name="connsiteY90" fmla="*/ 1114425 h 1692275"/>
              <a:gd name="connsiteX91" fmla="*/ 574675 w 2346325"/>
              <a:gd name="connsiteY91" fmla="*/ 1114425 h 1692275"/>
              <a:gd name="connsiteX92" fmla="*/ 574675 w 2346325"/>
              <a:gd name="connsiteY92" fmla="*/ 1098550 h 1692275"/>
              <a:gd name="connsiteX93" fmla="*/ 549275 w 2346325"/>
              <a:gd name="connsiteY93" fmla="*/ 1098550 h 1692275"/>
              <a:gd name="connsiteX94" fmla="*/ 549275 w 2346325"/>
              <a:gd name="connsiteY94" fmla="*/ 1079500 h 1692275"/>
              <a:gd name="connsiteX95" fmla="*/ 542925 w 2346325"/>
              <a:gd name="connsiteY95" fmla="*/ 1079500 h 1692275"/>
              <a:gd name="connsiteX96" fmla="*/ 542925 w 2346325"/>
              <a:gd name="connsiteY96" fmla="*/ 1057275 h 1692275"/>
              <a:gd name="connsiteX97" fmla="*/ 523875 w 2346325"/>
              <a:gd name="connsiteY97" fmla="*/ 1057275 h 1692275"/>
              <a:gd name="connsiteX98" fmla="*/ 523875 w 2346325"/>
              <a:gd name="connsiteY98" fmla="*/ 1041400 h 1692275"/>
              <a:gd name="connsiteX99" fmla="*/ 514350 w 2346325"/>
              <a:gd name="connsiteY99" fmla="*/ 1031875 h 1692275"/>
              <a:gd name="connsiteX100" fmla="*/ 504825 w 2346325"/>
              <a:gd name="connsiteY100" fmla="*/ 1031875 h 1692275"/>
              <a:gd name="connsiteX101" fmla="*/ 504825 w 2346325"/>
              <a:gd name="connsiteY101" fmla="*/ 1006475 h 1692275"/>
              <a:gd name="connsiteX102" fmla="*/ 485775 w 2346325"/>
              <a:gd name="connsiteY102" fmla="*/ 1006475 h 1692275"/>
              <a:gd name="connsiteX103" fmla="*/ 485775 w 2346325"/>
              <a:gd name="connsiteY103" fmla="*/ 987425 h 1692275"/>
              <a:gd name="connsiteX104" fmla="*/ 473075 w 2346325"/>
              <a:gd name="connsiteY104" fmla="*/ 987425 h 1692275"/>
              <a:gd name="connsiteX105" fmla="*/ 473075 w 2346325"/>
              <a:gd name="connsiteY105" fmla="*/ 958850 h 1692275"/>
              <a:gd name="connsiteX106" fmla="*/ 457200 w 2346325"/>
              <a:gd name="connsiteY106" fmla="*/ 958850 h 1692275"/>
              <a:gd name="connsiteX107" fmla="*/ 457200 w 2346325"/>
              <a:gd name="connsiteY107" fmla="*/ 933450 h 1692275"/>
              <a:gd name="connsiteX108" fmla="*/ 454025 w 2346325"/>
              <a:gd name="connsiteY108" fmla="*/ 936625 h 1692275"/>
              <a:gd name="connsiteX109" fmla="*/ 454025 w 2346325"/>
              <a:gd name="connsiteY109" fmla="*/ 911225 h 1692275"/>
              <a:gd name="connsiteX110" fmla="*/ 444500 w 2346325"/>
              <a:gd name="connsiteY110" fmla="*/ 911225 h 1692275"/>
              <a:gd name="connsiteX111" fmla="*/ 444500 w 2346325"/>
              <a:gd name="connsiteY111" fmla="*/ 879475 h 1692275"/>
              <a:gd name="connsiteX112" fmla="*/ 438150 w 2346325"/>
              <a:gd name="connsiteY112" fmla="*/ 879475 h 1692275"/>
              <a:gd name="connsiteX113" fmla="*/ 438150 w 2346325"/>
              <a:gd name="connsiteY113" fmla="*/ 850900 h 1692275"/>
              <a:gd name="connsiteX114" fmla="*/ 415925 w 2346325"/>
              <a:gd name="connsiteY114" fmla="*/ 850900 h 1692275"/>
              <a:gd name="connsiteX115" fmla="*/ 415925 w 2346325"/>
              <a:gd name="connsiteY115" fmla="*/ 828675 h 1692275"/>
              <a:gd name="connsiteX116" fmla="*/ 403225 w 2346325"/>
              <a:gd name="connsiteY116" fmla="*/ 828675 h 1692275"/>
              <a:gd name="connsiteX117" fmla="*/ 403225 w 2346325"/>
              <a:gd name="connsiteY117" fmla="*/ 796925 h 1692275"/>
              <a:gd name="connsiteX118" fmla="*/ 384175 w 2346325"/>
              <a:gd name="connsiteY118" fmla="*/ 796925 h 1692275"/>
              <a:gd name="connsiteX119" fmla="*/ 384175 w 2346325"/>
              <a:gd name="connsiteY119" fmla="*/ 781050 h 1692275"/>
              <a:gd name="connsiteX120" fmla="*/ 368300 w 2346325"/>
              <a:gd name="connsiteY120" fmla="*/ 781050 h 1692275"/>
              <a:gd name="connsiteX121" fmla="*/ 365125 w 2346325"/>
              <a:gd name="connsiteY121" fmla="*/ 771525 h 1692275"/>
              <a:gd name="connsiteX122" fmla="*/ 355600 w 2346325"/>
              <a:gd name="connsiteY122" fmla="*/ 771525 h 1692275"/>
              <a:gd name="connsiteX123" fmla="*/ 355600 w 2346325"/>
              <a:gd name="connsiteY123" fmla="*/ 736600 h 1692275"/>
              <a:gd name="connsiteX124" fmla="*/ 336550 w 2346325"/>
              <a:gd name="connsiteY124" fmla="*/ 736600 h 1692275"/>
              <a:gd name="connsiteX125" fmla="*/ 336550 w 2346325"/>
              <a:gd name="connsiteY125" fmla="*/ 720725 h 1692275"/>
              <a:gd name="connsiteX126" fmla="*/ 323850 w 2346325"/>
              <a:gd name="connsiteY126" fmla="*/ 720725 h 1692275"/>
              <a:gd name="connsiteX127" fmla="*/ 323850 w 2346325"/>
              <a:gd name="connsiteY127" fmla="*/ 701675 h 1692275"/>
              <a:gd name="connsiteX128" fmla="*/ 307975 w 2346325"/>
              <a:gd name="connsiteY128" fmla="*/ 701675 h 1692275"/>
              <a:gd name="connsiteX129" fmla="*/ 307975 w 2346325"/>
              <a:gd name="connsiteY129" fmla="*/ 660400 h 1692275"/>
              <a:gd name="connsiteX130" fmla="*/ 285750 w 2346325"/>
              <a:gd name="connsiteY130" fmla="*/ 660400 h 1692275"/>
              <a:gd name="connsiteX131" fmla="*/ 285750 w 2346325"/>
              <a:gd name="connsiteY131" fmla="*/ 619125 h 1692275"/>
              <a:gd name="connsiteX132" fmla="*/ 273050 w 2346325"/>
              <a:gd name="connsiteY132" fmla="*/ 619125 h 1692275"/>
              <a:gd name="connsiteX133" fmla="*/ 273050 w 2346325"/>
              <a:gd name="connsiteY133" fmla="*/ 600075 h 1692275"/>
              <a:gd name="connsiteX134" fmla="*/ 263525 w 2346325"/>
              <a:gd name="connsiteY134" fmla="*/ 590550 h 1692275"/>
              <a:gd name="connsiteX135" fmla="*/ 263525 w 2346325"/>
              <a:gd name="connsiteY135" fmla="*/ 577850 h 1692275"/>
              <a:gd name="connsiteX136" fmla="*/ 234950 w 2346325"/>
              <a:gd name="connsiteY136" fmla="*/ 577850 h 1692275"/>
              <a:gd name="connsiteX137" fmla="*/ 234950 w 2346325"/>
              <a:gd name="connsiteY137" fmla="*/ 552450 h 1692275"/>
              <a:gd name="connsiteX138" fmla="*/ 219075 w 2346325"/>
              <a:gd name="connsiteY138" fmla="*/ 552450 h 1692275"/>
              <a:gd name="connsiteX139" fmla="*/ 219075 w 2346325"/>
              <a:gd name="connsiteY139" fmla="*/ 552450 h 1692275"/>
              <a:gd name="connsiteX140" fmla="*/ 219075 w 2346325"/>
              <a:gd name="connsiteY140" fmla="*/ 533400 h 1692275"/>
              <a:gd name="connsiteX141" fmla="*/ 219075 w 2346325"/>
              <a:gd name="connsiteY141" fmla="*/ 511175 h 1692275"/>
              <a:gd name="connsiteX142" fmla="*/ 203200 w 2346325"/>
              <a:gd name="connsiteY142" fmla="*/ 511175 h 1692275"/>
              <a:gd name="connsiteX143" fmla="*/ 203200 w 2346325"/>
              <a:gd name="connsiteY143" fmla="*/ 473075 h 1692275"/>
              <a:gd name="connsiteX144" fmla="*/ 190500 w 2346325"/>
              <a:gd name="connsiteY144" fmla="*/ 473075 h 1692275"/>
              <a:gd name="connsiteX145" fmla="*/ 190500 w 2346325"/>
              <a:gd name="connsiteY145" fmla="*/ 444500 h 1692275"/>
              <a:gd name="connsiteX146" fmla="*/ 184150 w 2346325"/>
              <a:gd name="connsiteY146" fmla="*/ 444500 h 1692275"/>
              <a:gd name="connsiteX147" fmla="*/ 184150 w 2346325"/>
              <a:gd name="connsiteY147" fmla="*/ 422275 h 1692275"/>
              <a:gd name="connsiteX148" fmla="*/ 168275 w 2346325"/>
              <a:gd name="connsiteY148" fmla="*/ 422275 h 1692275"/>
              <a:gd name="connsiteX149" fmla="*/ 168275 w 2346325"/>
              <a:gd name="connsiteY149" fmla="*/ 403225 h 1692275"/>
              <a:gd name="connsiteX150" fmla="*/ 152400 w 2346325"/>
              <a:gd name="connsiteY150" fmla="*/ 403225 h 1692275"/>
              <a:gd name="connsiteX151" fmla="*/ 152400 w 2346325"/>
              <a:gd name="connsiteY151" fmla="*/ 358775 h 1692275"/>
              <a:gd name="connsiteX152" fmla="*/ 136525 w 2346325"/>
              <a:gd name="connsiteY152" fmla="*/ 358775 h 1692275"/>
              <a:gd name="connsiteX153" fmla="*/ 136525 w 2346325"/>
              <a:gd name="connsiteY153" fmla="*/ 342900 h 1692275"/>
              <a:gd name="connsiteX154" fmla="*/ 130175 w 2346325"/>
              <a:gd name="connsiteY154" fmla="*/ 349250 h 1692275"/>
              <a:gd name="connsiteX155" fmla="*/ 130175 w 2346325"/>
              <a:gd name="connsiteY155" fmla="*/ 314325 h 1692275"/>
              <a:gd name="connsiteX156" fmla="*/ 114300 w 2346325"/>
              <a:gd name="connsiteY156" fmla="*/ 314325 h 1692275"/>
              <a:gd name="connsiteX157" fmla="*/ 114300 w 2346325"/>
              <a:gd name="connsiteY157" fmla="*/ 276225 h 1692275"/>
              <a:gd name="connsiteX158" fmla="*/ 101600 w 2346325"/>
              <a:gd name="connsiteY158" fmla="*/ 276225 h 1692275"/>
              <a:gd name="connsiteX159" fmla="*/ 101600 w 2346325"/>
              <a:gd name="connsiteY159" fmla="*/ 247650 h 1692275"/>
              <a:gd name="connsiteX160" fmla="*/ 88900 w 2346325"/>
              <a:gd name="connsiteY160" fmla="*/ 247650 h 1692275"/>
              <a:gd name="connsiteX161" fmla="*/ 88900 w 2346325"/>
              <a:gd name="connsiteY161" fmla="*/ 238125 h 1692275"/>
              <a:gd name="connsiteX162" fmla="*/ 66675 w 2346325"/>
              <a:gd name="connsiteY162" fmla="*/ 238125 h 1692275"/>
              <a:gd name="connsiteX163" fmla="*/ 66675 w 2346325"/>
              <a:gd name="connsiteY163" fmla="*/ 190500 h 1692275"/>
              <a:gd name="connsiteX164" fmla="*/ 50800 w 2346325"/>
              <a:gd name="connsiteY164" fmla="*/ 190500 h 1692275"/>
              <a:gd name="connsiteX165" fmla="*/ 50800 w 2346325"/>
              <a:gd name="connsiteY165" fmla="*/ 165100 h 1692275"/>
              <a:gd name="connsiteX166" fmla="*/ 41275 w 2346325"/>
              <a:gd name="connsiteY166" fmla="*/ 165100 h 1692275"/>
              <a:gd name="connsiteX167" fmla="*/ 41275 w 2346325"/>
              <a:gd name="connsiteY167" fmla="*/ 139700 h 1692275"/>
              <a:gd name="connsiteX168" fmla="*/ 19050 w 2346325"/>
              <a:gd name="connsiteY168" fmla="*/ 139700 h 1692275"/>
              <a:gd name="connsiteX169" fmla="*/ 19050 w 2346325"/>
              <a:gd name="connsiteY169" fmla="*/ 60325 h 1692275"/>
              <a:gd name="connsiteX170" fmla="*/ 12700 w 2346325"/>
              <a:gd name="connsiteY170" fmla="*/ 66675 h 1692275"/>
              <a:gd name="connsiteX171" fmla="*/ 12700 w 2346325"/>
              <a:gd name="connsiteY171" fmla="*/ 31750 h 1692275"/>
              <a:gd name="connsiteX172" fmla="*/ 0 w 2346325"/>
              <a:gd name="connsiteY172" fmla="*/ 31750 h 1692275"/>
              <a:gd name="connsiteX173" fmla="*/ 0 w 2346325"/>
              <a:gd name="connsiteY173" fmla="*/ 0 h 1692275"/>
              <a:gd name="connsiteX0" fmla="*/ 2346325 w 2346325"/>
              <a:gd name="connsiteY0" fmla="*/ 1692275 h 1692275"/>
              <a:gd name="connsiteX1" fmla="*/ 2057400 w 2346325"/>
              <a:gd name="connsiteY1" fmla="*/ 1692275 h 1692275"/>
              <a:gd name="connsiteX2" fmla="*/ 2057400 w 2346325"/>
              <a:gd name="connsiteY2" fmla="*/ 1663700 h 1692275"/>
              <a:gd name="connsiteX3" fmla="*/ 1882775 w 2346325"/>
              <a:gd name="connsiteY3" fmla="*/ 1663700 h 1692275"/>
              <a:gd name="connsiteX4" fmla="*/ 1882775 w 2346325"/>
              <a:gd name="connsiteY4" fmla="*/ 1644650 h 1692275"/>
              <a:gd name="connsiteX5" fmla="*/ 1765300 w 2346325"/>
              <a:gd name="connsiteY5" fmla="*/ 1644650 h 1692275"/>
              <a:gd name="connsiteX6" fmla="*/ 1765300 w 2346325"/>
              <a:gd name="connsiteY6" fmla="*/ 1638300 h 1692275"/>
              <a:gd name="connsiteX7" fmla="*/ 1749425 w 2346325"/>
              <a:gd name="connsiteY7" fmla="*/ 1638300 h 1692275"/>
              <a:gd name="connsiteX8" fmla="*/ 1749425 w 2346325"/>
              <a:gd name="connsiteY8" fmla="*/ 1619250 h 1692275"/>
              <a:gd name="connsiteX9" fmla="*/ 1720850 w 2346325"/>
              <a:gd name="connsiteY9" fmla="*/ 1619250 h 1692275"/>
              <a:gd name="connsiteX10" fmla="*/ 1727200 w 2346325"/>
              <a:gd name="connsiteY10" fmla="*/ 1612900 h 1692275"/>
              <a:gd name="connsiteX11" fmla="*/ 1682750 w 2346325"/>
              <a:gd name="connsiteY11" fmla="*/ 1612900 h 1692275"/>
              <a:gd name="connsiteX12" fmla="*/ 1682750 w 2346325"/>
              <a:gd name="connsiteY12" fmla="*/ 1600200 h 1692275"/>
              <a:gd name="connsiteX13" fmla="*/ 1638300 w 2346325"/>
              <a:gd name="connsiteY13" fmla="*/ 1600200 h 1692275"/>
              <a:gd name="connsiteX14" fmla="*/ 1641475 w 2346325"/>
              <a:gd name="connsiteY14" fmla="*/ 1597025 h 1692275"/>
              <a:gd name="connsiteX15" fmla="*/ 1609725 w 2346325"/>
              <a:gd name="connsiteY15" fmla="*/ 1597025 h 1692275"/>
              <a:gd name="connsiteX16" fmla="*/ 1609725 w 2346325"/>
              <a:gd name="connsiteY16" fmla="*/ 1584325 h 1692275"/>
              <a:gd name="connsiteX17" fmla="*/ 1520825 w 2346325"/>
              <a:gd name="connsiteY17" fmla="*/ 1584325 h 1692275"/>
              <a:gd name="connsiteX18" fmla="*/ 1520825 w 2346325"/>
              <a:gd name="connsiteY18" fmla="*/ 1571625 h 1692275"/>
              <a:gd name="connsiteX19" fmla="*/ 1463675 w 2346325"/>
              <a:gd name="connsiteY19" fmla="*/ 1571625 h 1692275"/>
              <a:gd name="connsiteX20" fmla="*/ 1463675 w 2346325"/>
              <a:gd name="connsiteY20" fmla="*/ 1562100 h 1692275"/>
              <a:gd name="connsiteX21" fmla="*/ 1447800 w 2346325"/>
              <a:gd name="connsiteY21" fmla="*/ 1562100 h 1692275"/>
              <a:gd name="connsiteX22" fmla="*/ 1450975 w 2346325"/>
              <a:gd name="connsiteY22" fmla="*/ 1562100 h 1692275"/>
              <a:gd name="connsiteX23" fmla="*/ 1435100 w 2346325"/>
              <a:gd name="connsiteY23" fmla="*/ 1562100 h 1692275"/>
              <a:gd name="connsiteX24" fmla="*/ 1416050 w 2346325"/>
              <a:gd name="connsiteY24" fmla="*/ 1533525 h 1692275"/>
              <a:gd name="connsiteX25" fmla="*/ 1384300 w 2346325"/>
              <a:gd name="connsiteY25" fmla="*/ 1533525 h 1692275"/>
              <a:gd name="connsiteX26" fmla="*/ 1384300 w 2346325"/>
              <a:gd name="connsiteY26" fmla="*/ 1520825 h 1692275"/>
              <a:gd name="connsiteX27" fmla="*/ 1336675 w 2346325"/>
              <a:gd name="connsiteY27" fmla="*/ 1520825 h 1692275"/>
              <a:gd name="connsiteX28" fmla="*/ 1336675 w 2346325"/>
              <a:gd name="connsiteY28" fmla="*/ 1508125 h 1692275"/>
              <a:gd name="connsiteX29" fmla="*/ 1292225 w 2346325"/>
              <a:gd name="connsiteY29" fmla="*/ 1508125 h 1692275"/>
              <a:gd name="connsiteX30" fmla="*/ 1298575 w 2346325"/>
              <a:gd name="connsiteY30" fmla="*/ 1508125 h 1692275"/>
              <a:gd name="connsiteX31" fmla="*/ 1298575 w 2346325"/>
              <a:gd name="connsiteY31" fmla="*/ 1501775 h 1692275"/>
              <a:gd name="connsiteX32" fmla="*/ 1219200 w 2346325"/>
              <a:gd name="connsiteY32" fmla="*/ 1501775 h 1692275"/>
              <a:gd name="connsiteX33" fmla="*/ 1219200 w 2346325"/>
              <a:gd name="connsiteY33" fmla="*/ 1495425 h 1692275"/>
              <a:gd name="connsiteX34" fmla="*/ 1174750 w 2346325"/>
              <a:gd name="connsiteY34" fmla="*/ 1495425 h 1692275"/>
              <a:gd name="connsiteX35" fmla="*/ 1174750 w 2346325"/>
              <a:gd name="connsiteY35" fmla="*/ 1476375 h 1692275"/>
              <a:gd name="connsiteX36" fmla="*/ 1149350 w 2346325"/>
              <a:gd name="connsiteY36" fmla="*/ 1476375 h 1692275"/>
              <a:gd name="connsiteX37" fmla="*/ 1149350 w 2346325"/>
              <a:gd name="connsiteY37" fmla="*/ 1470025 h 1692275"/>
              <a:gd name="connsiteX38" fmla="*/ 1120775 w 2346325"/>
              <a:gd name="connsiteY38" fmla="*/ 1470025 h 1692275"/>
              <a:gd name="connsiteX39" fmla="*/ 1120775 w 2346325"/>
              <a:gd name="connsiteY39" fmla="*/ 1457325 h 1692275"/>
              <a:gd name="connsiteX40" fmla="*/ 1089025 w 2346325"/>
              <a:gd name="connsiteY40" fmla="*/ 1457325 h 1692275"/>
              <a:gd name="connsiteX41" fmla="*/ 1095375 w 2346325"/>
              <a:gd name="connsiteY41" fmla="*/ 1450975 h 1692275"/>
              <a:gd name="connsiteX42" fmla="*/ 1050925 w 2346325"/>
              <a:gd name="connsiteY42" fmla="*/ 1450975 h 1692275"/>
              <a:gd name="connsiteX43" fmla="*/ 1050925 w 2346325"/>
              <a:gd name="connsiteY43" fmla="*/ 1441450 h 1692275"/>
              <a:gd name="connsiteX44" fmla="*/ 1035050 w 2346325"/>
              <a:gd name="connsiteY44" fmla="*/ 1441450 h 1692275"/>
              <a:gd name="connsiteX45" fmla="*/ 1035050 w 2346325"/>
              <a:gd name="connsiteY45" fmla="*/ 1428750 h 1692275"/>
              <a:gd name="connsiteX46" fmla="*/ 1003300 w 2346325"/>
              <a:gd name="connsiteY46" fmla="*/ 1428750 h 1692275"/>
              <a:gd name="connsiteX47" fmla="*/ 1003300 w 2346325"/>
              <a:gd name="connsiteY47" fmla="*/ 1419225 h 1692275"/>
              <a:gd name="connsiteX48" fmla="*/ 977900 w 2346325"/>
              <a:gd name="connsiteY48" fmla="*/ 1419225 h 1692275"/>
              <a:gd name="connsiteX49" fmla="*/ 965200 w 2346325"/>
              <a:gd name="connsiteY49" fmla="*/ 1397000 h 1692275"/>
              <a:gd name="connsiteX50" fmla="*/ 952500 w 2346325"/>
              <a:gd name="connsiteY50" fmla="*/ 1397000 h 1692275"/>
              <a:gd name="connsiteX51" fmla="*/ 952500 w 2346325"/>
              <a:gd name="connsiteY51" fmla="*/ 1377950 h 1692275"/>
              <a:gd name="connsiteX52" fmla="*/ 933450 w 2346325"/>
              <a:gd name="connsiteY52" fmla="*/ 1381125 h 1692275"/>
              <a:gd name="connsiteX53" fmla="*/ 933450 w 2346325"/>
              <a:gd name="connsiteY53" fmla="*/ 1368425 h 1692275"/>
              <a:gd name="connsiteX54" fmla="*/ 914400 w 2346325"/>
              <a:gd name="connsiteY54" fmla="*/ 1368425 h 1692275"/>
              <a:gd name="connsiteX55" fmla="*/ 914400 w 2346325"/>
              <a:gd name="connsiteY55" fmla="*/ 1349375 h 1692275"/>
              <a:gd name="connsiteX56" fmla="*/ 904875 w 2346325"/>
              <a:gd name="connsiteY56" fmla="*/ 1349375 h 1692275"/>
              <a:gd name="connsiteX57" fmla="*/ 904875 w 2346325"/>
              <a:gd name="connsiteY57" fmla="*/ 1343025 h 1692275"/>
              <a:gd name="connsiteX58" fmla="*/ 895350 w 2346325"/>
              <a:gd name="connsiteY58" fmla="*/ 1343025 h 1692275"/>
              <a:gd name="connsiteX59" fmla="*/ 895350 w 2346325"/>
              <a:gd name="connsiteY59" fmla="*/ 1330325 h 1692275"/>
              <a:gd name="connsiteX60" fmla="*/ 882650 w 2346325"/>
              <a:gd name="connsiteY60" fmla="*/ 1330325 h 1692275"/>
              <a:gd name="connsiteX61" fmla="*/ 882650 w 2346325"/>
              <a:gd name="connsiteY61" fmla="*/ 1317625 h 1692275"/>
              <a:gd name="connsiteX62" fmla="*/ 876300 w 2346325"/>
              <a:gd name="connsiteY62" fmla="*/ 1317625 h 1692275"/>
              <a:gd name="connsiteX63" fmla="*/ 876300 w 2346325"/>
              <a:gd name="connsiteY63" fmla="*/ 1301750 h 1692275"/>
              <a:gd name="connsiteX64" fmla="*/ 831850 w 2346325"/>
              <a:gd name="connsiteY64" fmla="*/ 1301750 h 1692275"/>
              <a:gd name="connsiteX65" fmla="*/ 831850 w 2346325"/>
              <a:gd name="connsiteY65" fmla="*/ 1285875 h 1692275"/>
              <a:gd name="connsiteX66" fmla="*/ 819150 w 2346325"/>
              <a:gd name="connsiteY66" fmla="*/ 1285875 h 1692275"/>
              <a:gd name="connsiteX67" fmla="*/ 819150 w 2346325"/>
              <a:gd name="connsiteY67" fmla="*/ 1273175 h 1692275"/>
              <a:gd name="connsiteX68" fmla="*/ 781050 w 2346325"/>
              <a:gd name="connsiteY68" fmla="*/ 1273175 h 1692275"/>
              <a:gd name="connsiteX69" fmla="*/ 781050 w 2346325"/>
              <a:gd name="connsiteY69" fmla="*/ 1247775 h 1692275"/>
              <a:gd name="connsiteX70" fmla="*/ 758825 w 2346325"/>
              <a:gd name="connsiteY70" fmla="*/ 1247775 h 1692275"/>
              <a:gd name="connsiteX71" fmla="*/ 758825 w 2346325"/>
              <a:gd name="connsiteY71" fmla="*/ 1238250 h 1692275"/>
              <a:gd name="connsiteX72" fmla="*/ 746125 w 2346325"/>
              <a:gd name="connsiteY72" fmla="*/ 1238250 h 1692275"/>
              <a:gd name="connsiteX73" fmla="*/ 746125 w 2346325"/>
              <a:gd name="connsiteY73" fmla="*/ 1225550 h 1692275"/>
              <a:gd name="connsiteX74" fmla="*/ 733425 w 2346325"/>
              <a:gd name="connsiteY74" fmla="*/ 1225550 h 1692275"/>
              <a:gd name="connsiteX75" fmla="*/ 733425 w 2346325"/>
              <a:gd name="connsiteY75" fmla="*/ 1212850 h 1692275"/>
              <a:gd name="connsiteX76" fmla="*/ 698500 w 2346325"/>
              <a:gd name="connsiteY76" fmla="*/ 1212850 h 1692275"/>
              <a:gd name="connsiteX77" fmla="*/ 698500 w 2346325"/>
              <a:gd name="connsiteY77" fmla="*/ 1203325 h 1692275"/>
              <a:gd name="connsiteX78" fmla="*/ 679450 w 2346325"/>
              <a:gd name="connsiteY78" fmla="*/ 1203325 h 1692275"/>
              <a:gd name="connsiteX79" fmla="*/ 679450 w 2346325"/>
              <a:gd name="connsiteY79" fmla="*/ 1190625 h 1692275"/>
              <a:gd name="connsiteX80" fmla="*/ 666750 w 2346325"/>
              <a:gd name="connsiteY80" fmla="*/ 1190625 h 1692275"/>
              <a:gd name="connsiteX81" fmla="*/ 666750 w 2346325"/>
              <a:gd name="connsiteY81" fmla="*/ 1184275 h 1692275"/>
              <a:gd name="connsiteX82" fmla="*/ 650875 w 2346325"/>
              <a:gd name="connsiteY82" fmla="*/ 1184275 h 1692275"/>
              <a:gd name="connsiteX83" fmla="*/ 650875 w 2346325"/>
              <a:gd name="connsiteY83" fmla="*/ 1168400 h 1692275"/>
              <a:gd name="connsiteX84" fmla="*/ 638175 w 2346325"/>
              <a:gd name="connsiteY84" fmla="*/ 1168400 h 1692275"/>
              <a:gd name="connsiteX85" fmla="*/ 638175 w 2346325"/>
              <a:gd name="connsiteY85" fmla="*/ 1146175 h 1692275"/>
              <a:gd name="connsiteX86" fmla="*/ 619125 w 2346325"/>
              <a:gd name="connsiteY86" fmla="*/ 1146175 h 1692275"/>
              <a:gd name="connsiteX87" fmla="*/ 619125 w 2346325"/>
              <a:gd name="connsiteY87" fmla="*/ 1130300 h 1692275"/>
              <a:gd name="connsiteX88" fmla="*/ 596900 w 2346325"/>
              <a:gd name="connsiteY88" fmla="*/ 1130300 h 1692275"/>
              <a:gd name="connsiteX89" fmla="*/ 596900 w 2346325"/>
              <a:gd name="connsiteY89" fmla="*/ 1114425 h 1692275"/>
              <a:gd name="connsiteX90" fmla="*/ 603250 w 2346325"/>
              <a:gd name="connsiteY90" fmla="*/ 1114425 h 1692275"/>
              <a:gd name="connsiteX91" fmla="*/ 574675 w 2346325"/>
              <a:gd name="connsiteY91" fmla="*/ 1114425 h 1692275"/>
              <a:gd name="connsiteX92" fmla="*/ 574675 w 2346325"/>
              <a:gd name="connsiteY92" fmla="*/ 1098550 h 1692275"/>
              <a:gd name="connsiteX93" fmla="*/ 549275 w 2346325"/>
              <a:gd name="connsiteY93" fmla="*/ 1098550 h 1692275"/>
              <a:gd name="connsiteX94" fmla="*/ 549275 w 2346325"/>
              <a:gd name="connsiteY94" fmla="*/ 1079500 h 1692275"/>
              <a:gd name="connsiteX95" fmla="*/ 542925 w 2346325"/>
              <a:gd name="connsiteY95" fmla="*/ 1079500 h 1692275"/>
              <a:gd name="connsiteX96" fmla="*/ 542925 w 2346325"/>
              <a:gd name="connsiteY96" fmla="*/ 1057275 h 1692275"/>
              <a:gd name="connsiteX97" fmla="*/ 523875 w 2346325"/>
              <a:gd name="connsiteY97" fmla="*/ 1057275 h 1692275"/>
              <a:gd name="connsiteX98" fmla="*/ 523875 w 2346325"/>
              <a:gd name="connsiteY98" fmla="*/ 1041400 h 1692275"/>
              <a:gd name="connsiteX99" fmla="*/ 514350 w 2346325"/>
              <a:gd name="connsiteY99" fmla="*/ 1031875 h 1692275"/>
              <a:gd name="connsiteX100" fmla="*/ 504825 w 2346325"/>
              <a:gd name="connsiteY100" fmla="*/ 1031875 h 1692275"/>
              <a:gd name="connsiteX101" fmla="*/ 504825 w 2346325"/>
              <a:gd name="connsiteY101" fmla="*/ 1006475 h 1692275"/>
              <a:gd name="connsiteX102" fmla="*/ 485775 w 2346325"/>
              <a:gd name="connsiteY102" fmla="*/ 1006475 h 1692275"/>
              <a:gd name="connsiteX103" fmla="*/ 485775 w 2346325"/>
              <a:gd name="connsiteY103" fmla="*/ 987425 h 1692275"/>
              <a:gd name="connsiteX104" fmla="*/ 473075 w 2346325"/>
              <a:gd name="connsiteY104" fmla="*/ 987425 h 1692275"/>
              <a:gd name="connsiteX105" fmla="*/ 473075 w 2346325"/>
              <a:gd name="connsiteY105" fmla="*/ 958850 h 1692275"/>
              <a:gd name="connsiteX106" fmla="*/ 457200 w 2346325"/>
              <a:gd name="connsiteY106" fmla="*/ 958850 h 1692275"/>
              <a:gd name="connsiteX107" fmla="*/ 457200 w 2346325"/>
              <a:gd name="connsiteY107" fmla="*/ 933450 h 1692275"/>
              <a:gd name="connsiteX108" fmla="*/ 454025 w 2346325"/>
              <a:gd name="connsiteY108" fmla="*/ 936625 h 1692275"/>
              <a:gd name="connsiteX109" fmla="*/ 454025 w 2346325"/>
              <a:gd name="connsiteY109" fmla="*/ 911225 h 1692275"/>
              <a:gd name="connsiteX110" fmla="*/ 444500 w 2346325"/>
              <a:gd name="connsiteY110" fmla="*/ 911225 h 1692275"/>
              <a:gd name="connsiteX111" fmla="*/ 444500 w 2346325"/>
              <a:gd name="connsiteY111" fmla="*/ 879475 h 1692275"/>
              <a:gd name="connsiteX112" fmla="*/ 438150 w 2346325"/>
              <a:gd name="connsiteY112" fmla="*/ 879475 h 1692275"/>
              <a:gd name="connsiteX113" fmla="*/ 438150 w 2346325"/>
              <a:gd name="connsiteY113" fmla="*/ 850900 h 1692275"/>
              <a:gd name="connsiteX114" fmla="*/ 415925 w 2346325"/>
              <a:gd name="connsiteY114" fmla="*/ 850900 h 1692275"/>
              <a:gd name="connsiteX115" fmla="*/ 415925 w 2346325"/>
              <a:gd name="connsiteY115" fmla="*/ 828675 h 1692275"/>
              <a:gd name="connsiteX116" fmla="*/ 403225 w 2346325"/>
              <a:gd name="connsiteY116" fmla="*/ 828675 h 1692275"/>
              <a:gd name="connsiteX117" fmla="*/ 403225 w 2346325"/>
              <a:gd name="connsiteY117" fmla="*/ 796925 h 1692275"/>
              <a:gd name="connsiteX118" fmla="*/ 384175 w 2346325"/>
              <a:gd name="connsiteY118" fmla="*/ 796925 h 1692275"/>
              <a:gd name="connsiteX119" fmla="*/ 384175 w 2346325"/>
              <a:gd name="connsiteY119" fmla="*/ 781050 h 1692275"/>
              <a:gd name="connsiteX120" fmla="*/ 368300 w 2346325"/>
              <a:gd name="connsiteY120" fmla="*/ 781050 h 1692275"/>
              <a:gd name="connsiteX121" fmla="*/ 365125 w 2346325"/>
              <a:gd name="connsiteY121" fmla="*/ 771525 h 1692275"/>
              <a:gd name="connsiteX122" fmla="*/ 355600 w 2346325"/>
              <a:gd name="connsiteY122" fmla="*/ 771525 h 1692275"/>
              <a:gd name="connsiteX123" fmla="*/ 355600 w 2346325"/>
              <a:gd name="connsiteY123" fmla="*/ 736600 h 1692275"/>
              <a:gd name="connsiteX124" fmla="*/ 336550 w 2346325"/>
              <a:gd name="connsiteY124" fmla="*/ 736600 h 1692275"/>
              <a:gd name="connsiteX125" fmla="*/ 336550 w 2346325"/>
              <a:gd name="connsiteY125" fmla="*/ 720725 h 1692275"/>
              <a:gd name="connsiteX126" fmla="*/ 323850 w 2346325"/>
              <a:gd name="connsiteY126" fmla="*/ 720725 h 1692275"/>
              <a:gd name="connsiteX127" fmla="*/ 323850 w 2346325"/>
              <a:gd name="connsiteY127" fmla="*/ 701675 h 1692275"/>
              <a:gd name="connsiteX128" fmla="*/ 307975 w 2346325"/>
              <a:gd name="connsiteY128" fmla="*/ 701675 h 1692275"/>
              <a:gd name="connsiteX129" fmla="*/ 307975 w 2346325"/>
              <a:gd name="connsiteY129" fmla="*/ 660400 h 1692275"/>
              <a:gd name="connsiteX130" fmla="*/ 285750 w 2346325"/>
              <a:gd name="connsiteY130" fmla="*/ 660400 h 1692275"/>
              <a:gd name="connsiteX131" fmla="*/ 285750 w 2346325"/>
              <a:gd name="connsiteY131" fmla="*/ 619125 h 1692275"/>
              <a:gd name="connsiteX132" fmla="*/ 273050 w 2346325"/>
              <a:gd name="connsiteY132" fmla="*/ 619125 h 1692275"/>
              <a:gd name="connsiteX133" fmla="*/ 273050 w 2346325"/>
              <a:gd name="connsiteY133" fmla="*/ 600075 h 1692275"/>
              <a:gd name="connsiteX134" fmla="*/ 263525 w 2346325"/>
              <a:gd name="connsiteY134" fmla="*/ 590550 h 1692275"/>
              <a:gd name="connsiteX135" fmla="*/ 263525 w 2346325"/>
              <a:gd name="connsiteY135" fmla="*/ 577850 h 1692275"/>
              <a:gd name="connsiteX136" fmla="*/ 234950 w 2346325"/>
              <a:gd name="connsiteY136" fmla="*/ 577850 h 1692275"/>
              <a:gd name="connsiteX137" fmla="*/ 234950 w 2346325"/>
              <a:gd name="connsiteY137" fmla="*/ 552450 h 1692275"/>
              <a:gd name="connsiteX138" fmla="*/ 219075 w 2346325"/>
              <a:gd name="connsiteY138" fmla="*/ 552450 h 1692275"/>
              <a:gd name="connsiteX139" fmla="*/ 219075 w 2346325"/>
              <a:gd name="connsiteY139" fmla="*/ 552450 h 1692275"/>
              <a:gd name="connsiteX140" fmla="*/ 219075 w 2346325"/>
              <a:gd name="connsiteY140" fmla="*/ 533400 h 1692275"/>
              <a:gd name="connsiteX141" fmla="*/ 219075 w 2346325"/>
              <a:gd name="connsiteY141" fmla="*/ 511175 h 1692275"/>
              <a:gd name="connsiteX142" fmla="*/ 203200 w 2346325"/>
              <a:gd name="connsiteY142" fmla="*/ 511175 h 1692275"/>
              <a:gd name="connsiteX143" fmla="*/ 203200 w 2346325"/>
              <a:gd name="connsiteY143" fmla="*/ 473075 h 1692275"/>
              <a:gd name="connsiteX144" fmla="*/ 190500 w 2346325"/>
              <a:gd name="connsiteY144" fmla="*/ 473075 h 1692275"/>
              <a:gd name="connsiteX145" fmla="*/ 190500 w 2346325"/>
              <a:gd name="connsiteY145" fmla="*/ 444500 h 1692275"/>
              <a:gd name="connsiteX146" fmla="*/ 184150 w 2346325"/>
              <a:gd name="connsiteY146" fmla="*/ 444500 h 1692275"/>
              <a:gd name="connsiteX147" fmla="*/ 184150 w 2346325"/>
              <a:gd name="connsiteY147" fmla="*/ 422275 h 1692275"/>
              <a:gd name="connsiteX148" fmla="*/ 168275 w 2346325"/>
              <a:gd name="connsiteY148" fmla="*/ 422275 h 1692275"/>
              <a:gd name="connsiteX149" fmla="*/ 168275 w 2346325"/>
              <a:gd name="connsiteY149" fmla="*/ 403225 h 1692275"/>
              <a:gd name="connsiteX150" fmla="*/ 152400 w 2346325"/>
              <a:gd name="connsiteY150" fmla="*/ 403225 h 1692275"/>
              <a:gd name="connsiteX151" fmla="*/ 152400 w 2346325"/>
              <a:gd name="connsiteY151" fmla="*/ 358775 h 1692275"/>
              <a:gd name="connsiteX152" fmla="*/ 136525 w 2346325"/>
              <a:gd name="connsiteY152" fmla="*/ 358775 h 1692275"/>
              <a:gd name="connsiteX153" fmla="*/ 136525 w 2346325"/>
              <a:gd name="connsiteY153" fmla="*/ 342900 h 1692275"/>
              <a:gd name="connsiteX154" fmla="*/ 130175 w 2346325"/>
              <a:gd name="connsiteY154" fmla="*/ 349250 h 1692275"/>
              <a:gd name="connsiteX155" fmla="*/ 130175 w 2346325"/>
              <a:gd name="connsiteY155" fmla="*/ 314325 h 1692275"/>
              <a:gd name="connsiteX156" fmla="*/ 114300 w 2346325"/>
              <a:gd name="connsiteY156" fmla="*/ 314325 h 1692275"/>
              <a:gd name="connsiteX157" fmla="*/ 114300 w 2346325"/>
              <a:gd name="connsiteY157" fmla="*/ 276225 h 1692275"/>
              <a:gd name="connsiteX158" fmla="*/ 101600 w 2346325"/>
              <a:gd name="connsiteY158" fmla="*/ 276225 h 1692275"/>
              <a:gd name="connsiteX159" fmla="*/ 101600 w 2346325"/>
              <a:gd name="connsiteY159" fmla="*/ 247650 h 1692275"/>
              <a:gd name="connsiteX160" fmla="*/ 88900 w 2346325"/>
              <a:gd name="connsiteY160" fmla="*/ 247650 h 1692275"/>
              <a:gd name="connsiteX161" fmla="*/ 88900 w 2346325"/>
              <a:gd name="connsiteY161" fmla="*/ 238125 h 1692275"/>
              <a:gd name="connsiteX162" fmla="*/ 66675 w 2346325"/>
              <a:gd name="connsiteY162" fmla="*/ 238125 h 1692275"/>
              <a:gd name="connsiteX163" fmla="*/ 66675 w 2346325"/>
              <a:gd name="connsiteY163" fmla="*/ 190500 h 1692275"/>
              <a:gd name="connsiteX164" fmla="*/ 50800 w 2346325"/>
              <a:gd name="connsiteY164" fmla="*/ 190500 h 1692275"/>
              <a:gd name="connsiteX165" fmla="*/ 50800 w 2346325"/>
              <a:gd name="connsiteY165" fmla="*/ 165100 h 1692275"/>
              <a:gd name="connsiteX166" fmla="*/ 41275 w 2346325"/>
              <a:gd name="connsiteY166" fmla="*/ 165100 h 1692275"/>
              <a:gd name="connsiteX167" fmla="*/ 41275 w 2346325"/>
              <a:gd name="connsiteY167" fmla="*/ 139700 h 1692275"/>
              <a:gd name="connsiteX168" fmla="*/ 19050 w 2346325"/>
              <a:gd name="connsiteY168" fmla="*/ 139700 h 1692275"/>
              <a:gd name="connsiteX169" fmla="*/ 19050 w 2346325"/>
              <a:gd name="connsiteY169" fmla="*/ 60325 h 1692275"/>
              <a:gd name="connsiteX170" fmla="*/ 12700 w 2346325"/>
              <a:gd name="connsiteY170" fmla="*/ 66675 h 1692275"/>
              <a:gd name="connsiteX171" fmla="*/ 12700 w 2346325"/>
              <a:gd name="connsiteY171" fmla="*/ 31750 h 1692275"/>
              <a:gd name="connsiteX172" fmla="*/ 0 w 2346325"/>
              <a:gd name="connsiteY172" fmla="*/ 31750 h 1692275"/>
              <a:gd name="connsiteX173" fmla="*/ 0 w 2346325"/>
              <a:gd name="connsiteY173" fmla="*/ 0 h 1692275"/>
              <a:gd name="connsiteX0" fmla="*/ 2346325 w 2346325"/>
              <a:gd name="connsiteY0" fmla="*/ 1692275 h 1692275"/>
              <a:gd name="connsiteX1" fmla="*/ 2057400 w 2346325"/>
              <a:gd name="connsiteY1" fmla="*/ 1692275 h 1692275"/>
              <a:gd name="connsiteX2" fmla="*/ 2057400 w 2346325"/>
              <a:gd name="connsiteY2" fmla="*/ 1663700 h 1692275"/>
              <a:gd name="connsiteX3" fmla="*/ 1882775 w 2346325"/>
              <a:gd name="connsiteY3" fmla="*/ 1663700 h 1692275"/>
              <a:gd name="connsiteX4" fmla="*/ 1882775 w 2346325"/>
              <a:gd name="connsiteY4" fmla="*/ 1644650 h 1692275"/>
              <a:gd name="connsiteX5" fmla="*/ 1765300 w 2346325"/>
              <a:gd name="connsiteY5" fmla="*/ 1644650 h 1692275"/>
              <a:gd name="connsiteX6" fmla="*/ 1765300 w 2346325"/>
              <a:gd name="connsiteY6" fmla="*/ 1638300 h 1692275"/>
              <a:gd name="connsiteX7" fmla="*/ 1749425 w 2346325"/>
              <a:gd name="connsiteY7" fmla="*/ 1638300 h 1692275"/>
              <a:gd name="connsiteX8" fmla="*/ 1749425 w 2346325"/>
              <a:gd name="connsiteY8" fmla="*/ 1619250 h 1692275"/>
              <a:gd name="connsiteX9" fmla="*/ 1720850 w 2346325"/>
              <a:gd name="connsiteY9" fmla="*/ 1619250 h 1692275"/>
              <a:gd name="connsiteX10" fmla="*/ 1727200 w 2346325"/>
              <a:gd name="connsiteY10" fmla="*/ 1612900 h 1692275"/>
              <a:gd name="connsiteX11" fmla="*/ 1682750 w 2346325"/>
              <a:gd name="connsiteY11" fmla="*/ 1612900 h 1692275"/>
              <a:gd name="connsiteX12" fmla="*/ 1682750 w 2346325"/>
              <a:gd name="connsiteY12" fmla="*/ 1600200 h 1692275"/>
              <a:gd name="connsiteX13" fmla="*/ 1638300 w 2346325"/>
              <a:gd name="connsiteY13" fmla="*/ 1600200 h 1692275"/>
              <a:gd name="connsiteX14" fmla="*/ 1641475 w 2346325"/>
              <a:gd name="connsiteY14" fmla="*/ 1597025 h 1692275"/>
              <a:gd name="connsiteX15" fmla="*/ 1609725 w 2346325"/>
              <a:gd name="connsiteY15" fmla="*/ 1597025 h 1692275"/>
              <a:gd name="connsiteX16" fmla="*/ 1609725 w 2346325"/>
              <a:gd name="connsiteY16" fmla="*/ 1584325 h 1692275"/>
              <a:gd name="connsiteX17" fmla="*/ 1520825 w 2346325"/>
              <a:gd name="connsiteY17" fmla="*/ 1584325 h 1692275"/>
              <a:gd name="connsiteX18" fmla="*/ 1520825 w 2346325"/>
              <a:gd name="connsiteY18" fmla="*/ 1571625 h 1692275"/>
              <a:gd name="connsiteX19" fmla="*/ 1463675 w 2346325"/>
              <a:gd name="connsiteY19" fmla="*/ 1571625 h 1692275"/>
              <a:gd name="connsiteX20" fmla="*/ 1463675 w 2346325"/>
              <a:gd name="connsiteY20" fmla="*/ 1562100 h 1692275"/>
              <a:gd name="connsiteX21" fmla="*/ 1447800 w 2346325"/>
              <a:gd name="connsiteY21" fmla="*/ 1562100 h 1692275"/>
              <a:gd name="connsiteX22" fmla="*/ 1450975 w 2346325"/>
              <a:gd name="connsiteY22" fmla="*/ 1562100 h 1692275"/>
              <a:gd name="connsiteX23" fmla="*/ 1435100 w 2346325"/>
              <a:gd name="connsiteY23" fmla="*/ 1562100 h 1692275"/>
              <a:gd name="connsiteX24" fmla="*/ 1416050 w 2346325"/>
              <a:gd name="connsiteY24" fmla="*/ 1533525 h 1692275"/>
              <a:gd name="connsiteX25" fmla="*/ 1384300 w 2346325"/>
              <a:gd name="connsiteY25" fmla="*/ 1533525 h 1692275"/>
              <a:gd name="connsiteX26" fmla="*/ 1384300 w 2346325"/>
              <a:gd name="connsiteY26" fmla="*/ 1520825 h 1692275"/>
              <a:gd name="connsiteX27" fmla="*/ 1336675 w 2346325"/>
              <a:gd name="connsiteY27" fmla="*/ 1520825 h 1692275"/>
              <a:gd name="connsiteX28" fmla="*/ 1336675 w 2346325"/>
              <a:gd name="connsiteY28" fmla="*/ 1508125 h 1692275"/>
              <a:gd name="connsiteX29" fmla="*/ 1292225 w 2346325"/>
              <a:gd name="connsiteY29" fmla="*/ 1508125 h 1692275"/>
              <a:gd name="connsiteX30" fmla="*/ 1298575 w 2346325"/>
              <a:gd name="connsiteY30" fmla="*/ 1508125 h 1692275"/>
              <a:gd name="connsiteX31" fmla="*/ 1298575 w 2346325"/>
              <a:gd name="connsiteY31" fmla="*/ 1501775 h 1692275"/>
              <a:gd name="connsiteX32" fmla="*/ 1219200 w 2346325"/>
              <a:gd name="connsiteY32" fmla="*/ 1501775 h 1692275"/>
              <a:gd name="connsiteX33" fmla="*/ 1219200 w 2346325"/>
              <a:gd name="connsiteY33" fmla="*/ 1495425 h 1692275"/>
              <a:gd name="connsiteX34" fmla="*/ 1174750 w 2346325"/>
              <a:gd name="connsiteY34" fmla="*/ 1495425 h 1692275"/>
              <a:gd name="connsiteX35" fmla="*/ 1174750 w 2346325"/>
              <a:gd name="connsiteY35" fmla="*/ 1476375 h 1692275"/>
              <a:gd name="connsiteX36" fmla="*/ 1149350 w 2346325"/>
              <a:gd name="connsiteY36" fmla="*/ 1476375 h 1692275"/>
              <a:gd name="connsiteX37" fmla="*/ 1149350 w 2346325"/>
              <a:gd name="connsiteY37" fmla="*/ 1470025 h 1692275"/>
              <a:gd name="connsiteX38" fmla="*/ 1120775 w 2346325"/>
              <a:gd name="connsiteY38" fmla="*/ 1470025 h 1692275"/>
              <a:gd name="connsiteX39" fmla="*/ 1120775 w 2346325"/>
              <a:gd name="connsiteY39" fmla="*/ 1457325 h 1692275"/>
              <a:gd name="connsiteX40" fmla="*/ 1089025 w 2346325"/>
              <a:gd name="connsiteY40" fmla="*/ 1457325 h 1692275"/>
              <a:gd name="connsiteX41" fmla="*/ 1095375 w 2346325"/>
              <a:gd name="connsiteY41" fmla="*/ 1450975 h 1692275"/>
              <a:gd name="connsiteX42" fmla="*/ 1050925 w 2346325"/>
              <a:gd name="connsiteY42" fmla="*/ 1450975 h 1692275"/>
              <a:gd name="connsiteX43" fmla="*/ 1050925 w 2346325"/>
              <a:gd name="connsiteY43" fmla="*/ 1441450 h 1692275"/>
              <a:gd name="connsiteX44" fmla="*/ 1035050 w 2346325"/>
              <a:gd name="connsiteY44" fmla="*/ 1441450 h 1692275"/>
              <a:gd name="connsiteX45" fmla="*/ 1035050 w 2346325"/>
              <a:gd name="connsiteY45" fmla="*/ 1428750 h 1692275"/>
              <a:gd name="connsiteX46" fmla="*/ 1003300 w 2346325"/>
              <a:gd name="connsiteY46" fmla="*/ 1428750 h 1692275"/>
              <a:gd name="connsiteX47" fmla="*/ 1003300 w 2346325"/>
              <a:gd name="connsiteY47" fmla="*/ 1419225 h 1692275"/>
              <a:gd name="connsiteX48" fmla="*/ 977900 w 2346325"/>
              <a:gd name="connsiteY48" fmla="*/ 1419225 h 1692275"/>
              <a:gd name="connsiteX49" fmla="*/ 965200 w 2346325"/>
              <a:gd name="connsiteY49" fmla="*/ 1397000 h 1692275"/>
              <a:gd name="connsiteX50" fmla="*/ 952500 w 2346325"/>
              <a:gd name="connsiteY50" fmla="*/ 1397000 h 1692275"/>
              <a:gd name="connsiteX51" fmla="*/ 952500 w 2346325"/>
              <a:gd name="connsiteY51" fmla="*/ 1377950 h 1692275"/>
              <a:gd name="connsiteX52" fmla="*/ 933450 w 2346325"/>
              <a:gd name="connsiteY52" fmla="*/ 1381125 h 1692275"/>
              <a:gd name="connsiteX53" fmla="*/ 933450 w 2346325"/>
              <a:gd name="connsiteY53" fmla="*/ 1368425 h 1692275"/>
              <a:gd name="connsiteX54" fmla="*/ 914400 w 2346325"/>
              <a:gd name="connsiteY54" fmla="*/ 1368425 h 1692275"/>
              <a:gd name="connsiteX55" fmla="*/ 914400 w 2346325"/>
              <a:gd name="connsiteY55" fmla="*/ 1349375 h 1692275"/>
              <a:gd name="connsiteX56" fmla="*/ 904875 w 2346325"/>
              <a:gd name="connsiteY56" fmla="*/ 1349375 h 1692275"/>
              <a:gd name="connsiteX57" fmla="*/ 904875 w 2346325"/>
              <a:gd name="connsiteY57" fmla="*/ 1343025 h 1692275"/>
              <a:gd name="connsiteX58" fmla="*/ 895350 w 2346325"/>
              <a:gd name="connsiteY58" fmla="*/ 1343025 h 1692275"/>
              <a:gd name="connsiteX59" fmla="*/ 895350 w 2346325"/>
              <a:gd name="connsiteY59" fmla="*/ 1330325 h 1692275"/>
              <a:gd name="connsiteX60" fmla="*/ 882650 w 2346325"/>
              <a:gd name="connsiteY60" fmla="*/ 1330325 h 1692275"/>
              <a:gd name="connsiteX61" fmla="*/ 882650 w 2346325"/>
              <a:gd name="connsiteY61" fmla="*/ 1317625 h 1692275"/>
              <a:gd name="connsiteX62" fmla="*/ 876300 w 2346325"/>
              <a:gd name="connsiteY62" fmla="*/ 1317625 h 1692275"/>
              <a:gd name="connsiteX63" fmla="*/ 876300 w 2346325"/>
              <a:gd name="connsiteY63" fmla="*/ 1301750 h 1692275"/>
              <a:gd name="connsiteX64" fmla="*/ 831850 w 2346325"/>
              <a:gd name="connsiteY64" fmla="*/ 1301750 h 1692275"/>
              <a:gd name="connsiteX65" fmla="*/ 831850 w 2346325"/>
              <a:gd name="connsiteY65" fmla="*/ 1285875 h 1692275"/>
              <a:gd name="connsiteX66" fmla="*/ 819150 w 2346325"/>
              <a:gd name="connsiteY66" fmla="*/ 1285875 h 1692275"/>
              <a:gd name="connsiteX67" fmla="*/ 819150 w 2346325"/>
              <a:gd name="connsiteY67" fmla="*/ 1273175 h 1692275"/>
              <a:gd name="connsiteX68" fmla="*/ 781050 w 2346325"/>
              <a:gd name="connsiteY68" fmla="*/ 1273175 h 1692275"/>
              <a:gd name="connsiteX69" fmla="*/ 781050 w 2346325"/>
              <a:gd name="connsiteY69" fmla="*/ 1247775 h 1692275"/>
              <a:gd name="connsiteX70" fmla="*/ 758825 w 2346325"/>
              <a:gd name="connsiteY70" fmla="*/ 1247775 h 1692275"/>
              <a:gd name="connsiteX71" fmla="*/ 758825 w 2346325"/>
              <a:gd name="connsiteY71" fmla="*/ 1238250 h 1692275"/>
              <a:gd name="connsiteX72" fmla="*/ 746125 w 2346325"/>
              <a:gd name="connsiteY72" fmla="*/ 1238250 h 1692275"/>
              <a:gd name="connsiteX73" fmla="*/ 746125 w 2346325"/>
              <a:gd name="connsiteY73" fmla="*/ 1225550 h 1692275"/>
              <a:gd name="connsiteX74" fmla="*/ 733425 w 2346325"/>
              <a:gd name="connsiteY74" fmla="*/ 1225550 h 1692275"/>
              <a:gd name="connsiteX75" fmla="*/ 733425 w 2346325"/>
              <a:gd name="connsiteY75" fmla="*/ 1212850 h 1692275"/>
              <a:gd name="connsiteX76" fmla="*/ 698500 w 2346325"/>
              <a:gd name="connsiteY76" fmla="*/ 1212850 h 1692275"/>
              <a:gd name="connsiteX77" fmla="*/ 698500 w 2346325"/>
              <a:gd name="connsiteY77" fmla="*/ 1203325 h 1692275"/>
              <a:gd name="connsiteX78" fmla="*/ 679450 w 2346325"/>
              <a:gd name="connsiteY78" fmla="*/ 1203325 h 1692275"/>
              <a:gd name="connsiteX79" fmla="*/ 679450 w 2346325"/>
              <a:gd name="connsiteY79" fmla="*/ 1190625 h 1692275"/>
              <a:gd name="connsiteX80" fmla="*/ 666750 w 2346325"/>
              <a:gd name="connsiteY80" fmla="*/ 1190625 h 1692275"/>
              <a:gd name="connsiteX81" fmla="*/ 666750 w 2346325"/>
              <a:gd name="connsiteY81" fmla="*/ 1184275 h 1692275"/>
              <a:gd name="connsiteX82" fmla="*/ 650875 w 2346325"/>
              <a:gd name="connsiteY82" fmla="*/ 1184275 h 1692275"/>
              <a:gd name="connsiteX83" fmla="*/ 650875 w 2346325"/>
              <a:gd name="connsiteY83" fmla="*/ 1168400 h 1692275"/>
              <a:gd name="connsiteX84" fmla="*/ 638175 w 2346325"/>
              <a:gd name="connsiteY84" fmla="*/ 1168400 h 1692275"/>
              <a:gd name="connsiteX85" fmla="*/ 638175 w 2346325"/>
              <a:gd name="connsiteY85" fmla="*/ 1146175 h 1692275"/>
              <a:gd name="connsiteX86" fmla="*/ 619125 w 2346325"/>
              <a:gd name="connsiteY86" fmla="*/ 1146175 h 1692275"/>
              <a:gd name="connsiteX87" fmla="*/ 619125 w 2346325"/>
              <a:gd name="connsiteY87" fmla="*/ 1130300 h 1692275"/>
              <a:gd name="connsiteX88" fmla="*/ 596900 w 2346325"/>
              <a:gd name="connsiteY88" fmla="*/ 1130300 h 1692275"/>
              <a:gd name="connsiteX89" fmla="*/ 596900 w 2346325"/>
              <a:gd name="connsiteY89" fmla="*/ 1114425 h 1692275"/>
              <a:gd name="connsiteX90" fmla="*/ 603250 w 2346325"/>
              <a:gd name="connsiteY90" fmla="*/ 1114425 h 1692275"/>
              <a:gd name="connsiteX91" fmla="*/ 574675 w 2346325"/>
              <a:gd name="connsiteY91" fmla="*/ 1114425 h 1692275"/>
              <a:gd name="connsiteX92" fmla="*/ 574675 w 2346325"/>
              <a:gd name="connsiteY92" fmla="*/ 1098550 h 1692275"/>
              <a:gd name="connsiteX93" fmla="*/ 549275 w 2346325"/>
              <a:gd name="connsiteY93" fmla="*/ 1098550 h 1692275"/>
              <a:gd name="connsiteX94" fmla="*/ 549275 w 2346325"/>
              <a:gd name="connsiteY94" fmla="*/ 1079500 h 1692275"/>
              <a:gd name="connsiteX95" fmla="*/ 542925 w 2346325"/>
              <a:gd name="connsiteY95" fmla="*/ 1079500 h 1692275"/>
              <a:gd name="connsiteX96" fmla="*/ 542925 w 2346325"/>
              <a:gd name="connsiteY96" fmla="*/ 1057275 h 1692275"/>
              <a:gd name="connsiteX97" fmla="*/ 523875 w 2346325"/>
              <a:gd name="connsiteY97" fmla="*/ 1057275 h 1692275"/>
              <a:gd name="connsiteX98" fmla="*/ 523875 w 2346325"/>
              <a:gd name="connsiteY98" fmla="*/ 1041400 h 1692275"/>
              <a:gd name="connsiteX99" fmla="*/ 514350 w 2346325"/>
              <a:gd name="connsiteY99" fmla="*/ 1031875 h 1692275"/>
              <a:gd name="connsiteX100" fmla="*/ 504825 w 2346325"/>
              <a:gd name="connsiteY100" fmla="*/ 1031875 h 1692275"/>
              <a:gd name="connsiteX101" fmla="*/ 504825 w 2346325"/>
              <a:gd name="connsiteY101" fmla="*/ 1006475 h 1692275"/>
              <a:gd name="connsiteX102" fmla="*/ 485775 w 2346325"/>
              <a:gd name="connsiteY102" fmla="*/ 1006475 h 1692275"/>
              <a:gd name="connsiteX103" fmla="*/ 485775 w 2346325"/>
              <a:gd name="connsiteY103" fmla="*/ 987425 h 1692275"/>
              <a:gd name="connsiteX104" fmla="*/ 473075 w 2346325"/>
              <a:gd name="connsiteY104" fmla="*/ 987425 h 1692275"/>
              <a:gd name="connsiteX105" fmla="*/ 473075 w 2346325"/>
              <a:gd name="connsiteY105" fmla="*/ 958850 h 1692275"/>
              <a:gd name="connsiteX106" fmla="*/ 457200 w 2346325"/>
              <a:gd name="connsiteY106" fmla="*/ 958850 h 1692275"/>
              <a:gd name="connsiteX107" fmla="*/ 457200 w 2346325"/>
              <a:gd name="connsiteY107" fmla="*/ 933450 h 1692275"/>
              <a:gd name="connsiteX108" fmla="*/ 454025 w 2346325"/>
              <a:gd name="connsiteY108" fmla="*/ 936625 h 1692275"/>
              <a:gd name="connsiteX109" fmla="*/ 454025 w 2346325"/>
              <a:gd name="connsiteY109" fmla="*/ 911225 h 1692275"/>
              <a:gd name="connsiteX110" fmla="*/ 444500 w 2346325"/>
              <a:gd name="connsiteY110" fmla="*/ 911225 h 1692275"/>
              <a:gd name="connsiteX111" fmla="*/ 444500 w 2346325"/>
              <a:gd name="connsiteY111" fmla="*/ 879475 h 1692275"/>
              <a:gd name="connsiteX112" fmla="*/ 438150 w 2346325"/>
              <a:gd name="connsiteY112" fmla="*/ 879475 h 1692275"/>
              <a:gd name="connsiteX113" fmla="*/ 438150 w 2346325"/>
              <a:gd name="connsiteY113" fmla="*/ 850900 h 1692275"/>
              <a:gd name="connsiteX114" fmla="*/ 415925 w 2346325"/>
              <a:gd name="connsiteY114" fmla="*/ 850900 h 1692275"/>
              <a:gd name="connsiteX115" fmla="*/ 415925 w 2346325"/>
              <a:gd name="connsiteY115" fmla="*/ 828675 h 1692275"/>
              <a:gd name="connsiteX116" fmla="*/ 403225 w 2346325"/>
              <a:gd name="connsiteY116" fmla="*/ 828675 h 1692275"/>
              <a:gd name="connsiteX117" fmla="*/ 403225 w 2346325"/>
              <a:gd name="connsiteY117" fmla="*/ 796925 h 1692275"/>
              <a:gd name="connsiteX118" fmla="*/ 384175 w 2346325"/>
              <a:gd name="connsiteY118" fmla="*/ 796925 h 1692275"/>
              <a:gd name="connsiteX119" fmla="*/ 384175 w 2346325"/>
              <a:gd name="connsiteY119" fmla="*/ 781050 h 1692275"/>
              <a:gd name="connsiteX120" fmla="*/ 368300 w 2346325"/>
              <a:gd name="connsiteY120" fmla="*/ 781050 h 1692275"/>
              <a:gd name="connsiteX121" fmla="*/ 365125 w 2346325"/>
              <a:gd name="connsiteY121" fmla="*/ 771525 h 1692275"/>
              <a:gd name="connsiteX122" fmla="*/ 355600 w 2346325"/>
              <a:gd name="connsiteY122" fmla="*/ 771525 h 1692275"/>
              <a:gd name="connsiteX123" fmla="*/ 355600 w 2346325"/>
              <a:gd name="connsiteY123" fmla="*/ 736600 h 1692275"/>
              <a:gd name="connsiteX124" fmla="*/ 336550 w 2346325"/>
              <a:gd name="connsiteY124" fmla="*/ 736600 h 1692275"/>
              <a:gd name="connsiteX125" fmla="*/ 336550 w 2346325"/>
              <a:gd name="connsiteY125" fmla="*/ 720725 h 1692275"/>
              <a:gd name="connsiteX126" fmla="*/ 323850 w 2346325"/>
              <a:gd name="connsiteY126" fmla="*/ 720725 h 1692275"/>
              <a:gd name="connsiteX127" fmla="*/ 323850 w 2346325"/>
              <a:gd name="connsiteY127" fmla="*/ 701675 h 1692275"/>
              <a:gd name="connsiteX128" fmla="*/ 307975 w 2346325"/>
              <a:gd name="connsiteY128" fmla="*/ 701675 h 1692275"/>
              <a:gd name="connsiteX129" fmla="*/ 307975 w 2346325"/>
              <a:gd name="connsiteY129" fmla="*/ 660400 h 1692275"/>
              <a:gd name="connsiteX130" fmla="*/ 285750 w 2346325"/>
              <a:gd name="connsiteY130" fmla="*/ 660400 h 1692275"/>
              <a:gd name="connsiteX131" fmla="*/ 285750 w 2346325"/>
              <a:gd name="connsiteY131" fmla="*/ 619125 h 1692275"/>
              <a:gd name="connsiteX132" fmla="*/ 273050 w 2346325"/>
              <a:gd name="connsiteY132" fmla="*/ 619125 h 1692275"/>
              <a:gd name="connsiteX133" fmla="*/ 273050 w 2346325"/>
              <a:gd name="connsiteY133" fmla="*/ 600075 h 1692275"/>
              <a:gd name="connsiteX134" fmla="*/ 263525 w 2346325"/>
              <a:gd name="connsiteY134" fmla="*/ 590550 h 1692275"/>
              <a:gd name="connsiteX135" fmla="*/ 263525 w 2346325"/>
              <a:gd name="connsiteY135" fmla="*/ 577850 h 1692275"/>
              <a:gd name="connsiteX136" fmla="*/ 234950 w 2346325"/>
              <a:gd name="connsiteY136" fmla="*/ 577850 h 1692275"/>
              <a:gd name="connsiteX137" fmla="*/ 234950 w 2346325"/>
              <a:gd name="connsiteY137" fmla="*/ 552450 h 1692275"/>
              <a:gd name="connsiteX138" fmla="*/ 219075 w 2346325"/>
              <a:gd name="connsiteY138" fmla="*/ 552450 h 1692275"/>
              <a:gd name="connsiteX139" fmla="*/ 219075 w 2346325"/>
              <a:gd name="connsiteY139" fmla="*/ 552450 h 1692275"/>
              <a:gd name="connsiteX140" fmla="*/ 219075 w 2346325"/>
              <a:gd name="connsiteY140" fmla="*/ 533400 h 1692275"/>
              <a:gd name="connsiteX141" fmla="*/ 219075 w 2346325"/>
              <a:gd name="connsiteY141" fmla="*/ 511175 h 1692275"/>
              <a:gd name="connsiteX142" fmla="*/ 203200 w 2346325"/>
              <a:gd name="connsiteY142" fmla="*/ 511175 h 1692275"/>
              <a:gd name="connsiteX143" fmla="*/ 203200 w 2346325"/>
              <a:gd name="connsiteY143" fmla="*/ 473075 h 1692275"/>
              <a:gd name="connsiteX144" fmla="*/ 190500 w 2346325"/>
              <a:gd name="connsiteY144" fmla="*/ 473075 h 1692275"/>
              <a:gd name="connsiteX145" fmla="*/ 190500 w 2346325"/>
              <a:gd name="connsiteY145" fmla="*/ 444500 h 1692275"/>
              <a:gd name="connsiteX146" fmla="*/ 184150 w 2346325"/>
              <a:gd name="connsiteY146" fmla="*/ 444500 h 1692275"/>
              <a:gd name="connsiteX147" fmla="*/ 184150 w 2346325"/>
              <a:gd name="connsiteY147" fmla="*/ 422275 h 1692275"/>
              <a:gd name="connsiteX148" fmla="*/ 168275 w 2346325"/>
              <a:gd name="connsiteY148" fmla="*/ 422275 h 1692275"/>
              <a:gd name="connsiteX149" fmla="*/ 168275 w 2346325"/>
              <a:gd name="connsiteY149" fmla="*/ 403225 h 1692275"/>
              <a:gd name="connsiteX150" fmla="*/ 152400 w 2346325"/>
              <a:gd name="connsiteY150" fmla="*/ 403225 h 1692275"/>
              <a:gd name="connsiteX151" fmla="*/ 152400 w 2346325"/>
              <a:gd name="connsiteY151" fmla="*/ 358775 h 1692275"/>
              <a:gd name="connsiteX152" fmla="*/ 136525 w 2346325"/>
              <a:gd name="connsiteY152" fmla="*/ 358775 h 1692275"/>
              <a:gd name="connsiteX153" fmla="*/ 136525 w 2346325"/>
              <a:gd name="connsiteY153" fmla="*/ 342900 h 1692275"/>
              <a:gd name="connsiteX154" fmla="*/ 130175 w 2346325"/>
              <a:gd name="connsiteY154" fmla="*/ 336550 h 1692275"/>
              <a:gd name="connsiteX155" fmla="*/ 130175 w 2346325"/>
              <a:gd name="connsiteY155" fmla="*/ 314325 h 1692275"/>
              <a:gd name="connsiteX156" fmla="*/ 114300 w 2346325"/>
              <a:gd name="connsiteY156" fmla="*/ 314325 h 1692275"/>
              <a:gd name="connsiteX157" fmla="*/ 114300 w 2346325"/>
              <a:gd name="connsiteY157" fmla="*/ 276225 h 1692275"/>
              <a:gd name="connsiteX158" fmla="*/ 101600 w 2346325"/>
              <a:gd name="connsiteY158" fmla="*/ 276225 h 1692275"/>
              <a:gd name="connsiteX159" fmla="*/ 101600 w 2346325"/>
              <a:gd name="connsiteY159" fmla="*/ 247650 h 1692275"/>
              <a:gd name="connsiteX160" fmla="*/ 88900 w 2346325"/>
              <a:gd name="connsiteY160" fmla="*/ 247650 h 1692275"/>
              <a:gd name="connsiteX161" fmla="*/ 88900 w 2346325"/>
              <a:gd name="connsiteY161" fmla="*/ 238125 h 1692275"/>
              <a:gd name="connsiteX162" fmla="*/ 66675 w 2346325"/>
              <a:gd name="connsiteY162" fmla="*/ 238125 h 1692275"/>
              <a:gd name="connsiteX163" fmla="*/ 66675 w 2346325"/>
              <a:gd name="connsiteY163" fmla="*/ 190500 h 1692275"/>
              <a:gd name="connsiteX164" fmla="*/ 50800 w 2346325"/>
              <a:gd name="connsiteY164" fmla="*/ 190500 h 1692275"/>
              <a:gd name="connsiteX165" fmla="*/ 50800 w 2346325"/>
              <a:gd name="connsiteY165" fmla="*/ 165100 h 1692275"/>
              <a:gd name="connsiteX166" fmla="*/ 41275 w 2346325"/>
              <a:gd name="connsiteY166" fmla="*/ 165100 h 1692275"/>
              <a:gd name="connsiteX167" fmla="*/ 41275 w 2346325"/>
              <a:gd name="connsiteY167" fmla="*/ 139700 h 1692275"/>
              <a:gd name="connsiteX168" fmla="*/ 19050 w 2346325"/>
              <a:gd name="connsiteY168" fmla="*/ 139700 h 1692275"/>
              <a:gd name="connsiteX169" fmla="*/ 19050 w 2346325"/>
              <a:gd name="connsiteY169" fmla="*/ 60325 h 1692275"/>
              <a:gd name="connsiteX170" fmla="*/ 12700 w 2346325"/>
              <a:gd name="connsiteY170" fmla="*/ 66675 h 1692275"/>
              <a:gd name="connsiteX171" fmla="*/ 12700 w 2346325"/>
              <a:gd name="connsiteY171" fmla="*/ 31750 h 1692275"/>
              <a:gd name="connsiteX172" fmla="*/ 0 w 2346325"/>
              <a:gd name="connsiteY172" fmla="*/ 31750 h 1692275"/>
              <a:gd name="connsiteX173" fmla="*/ 0 w 2346325"/>
              <a:gd name="connsiteY173" fmla="*/ 0 h 1692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</a:cxnLst>
            <a:rect l="l" t="t" r="r" b="b"/>
            <a:pathLst>
              <a:path w="2346325" h="1692275">
                <a:moveTo>
                  <a:pt x="2346325" y="1692275"/>
                </a:moveTo>
                <a:lnTo>
                  <a:pt x="2057400" y="1692275"/>
                </a:lnTo>
                <a:lnTo>
                  <a:pt x="2057400" y="1663700"/>
                </a:lnTo>
                <a:lnTo>
                  <a:pt x="1882775" y="1663700"/>
                </a:lnTo>
                <a:lnTo>
                  <a:pt x="1882775" y="1644650"/>
                </a:lnTo>
                <a:lnTo>
                  <a:pt x="1765300" y="1644650"/>
                </a:lnTo>
                <a:lnTo>
                  <a:pt x="1765300" y="1638300"/>
                </a:lnTo>
                <a:lnTo>
                  <a:pt x="1749425" y="1638300"/>
                </a:lnTo>
                <a:lnTo>
                  <a:pt x="1749425" y="1619250"/>
                </a:lnTo>
                <a:lnTo>
                  <a:pt x="1720850" y="1619250"/>
                </a:lnTo>
                <a:lnTo>
                  <a:pt x="1727200" y="1612900"/>
                </a:lnTo>
                <a:lnTo>
                  <a:pt x="1682750" y="1612900"/>
                </a:lnTo>
                <a:lnTo>
                  <a:pt x="1682750" y="1600200"/>
                </a:lnTo>
                <a:lnTo>
                  <a:pt x="1638300" y="1600200"/>
                </a:lnTo>
                <a:lnTo>
                  <a:pt x="1641475" y="1597025"/>
                </a:lnTo>
                <a:lnTo>
                  <a:pt x="1609725" y="1597025"/>
                </a:lnTo>
                <a:lnTo>
                  <a:pt x="1609725" y="1584325"/>
                </a:lnTo>
                <a:lnTo>
                  <a:pt x="1520825" y="1584325"/>
                </a:lnTo>
                <a:lnTo>
                  <a:pt x="1520825" y="1571625"/>
                </a:lnTo>
                <a:lnTo>
                  <a:pt x="1463675" y="1571625"/>
                </a:lnTo>
                <a:lnTo>
                  <a:pt x="1463675" y="1562100"/>
                </a:lnTo>
                <a:lnTo>
                  <a:pt x="1447800" y="1562100"/>
                </a:lnTo>
                <a:lnTo>
                  <a:pt x="1450975" y="1562100"/>
                </a:lnTo>
                <a:lnTo>
                  <a:pt x="1435100" y="1562100"/>
                </a:lnTo>
                <a:lnTo>
                  <a:pt x="1416050" y="1533525"/>
                </a:lnTo>
                <a:lnTo>
                  <a:pt x="1384300" y="1533525"/>
                </a:lnTo>
                <a:lnTo>
                  <a:pt x="1384300" y="1520825"/>
                </a:lnTo>
                <a:lnTo>
                  <a:pt x="1336675" y="1520825"/>
                </a:lnTo>
                <a:lnTo>
                  <a:pt x="1336675" y="1508125"/>
                </a:lnTo>
                <a:lnTo>
                  <a:pt x="1292225" y="1508125"/>
                </a:lnTo>
                <a:lnTo>
                  <a:pt x="1298575" y="1508125"/>
                </a:lnTo>
                <a:lnTo>
                  <a:pt x="1298575" y="1501775"/>
                </a:lnTo>
                <a:lnTo>
                  <a:pt x="1219200" y="1501775"/>
                </a:lnTo>
                <a:lnTo>
                  <a:pt x="1219200" y="1495425"/>
                </a:lnTo>
                <a:lnTo>
                  <a:pt x="1174750" y="1495425"/>
                </a:lnTo>
                <a:lnTo>
                  <a:pt x="1174750" y="1476375"/>
                </a:lnTo>
                <a:lnTo>
                  <a:pt x="1149350" y="1476375"/>
                </a:lnTo>
                <a:lnTo>
                  <a:pt x="1149350" y="1470025"/>
                </a:lnTo>
                <a:lnTo>
                  <a:pt x="1120775" y="1470025"/>
                </a:lnTo>
                <a:lnTo>
                  <a:pt x="1120775" y="1457325"/>
                </a:lnTo>
                <a:lnTo>
                  <a:pt x="1089025" y="1457325"/>
                </a:lnTo>
                <a:lnTo>
                  <a:pt x="1095375" y="1450975"/>
                </a:lnTo>
                <a:lnTo>
                  <a:pt x="1050925" y="1450975"/>
                </a:lnTo>
                <a:lnTo>
                  <a:pt x="1050925" y="1441450"/>
                </a:lnTo>
                <a:lnTo>
                  <a:pt x="1035050" y="1441450"/>
                </a:lnTo>
                <a:lnTo>
                  <a:pt x="1035050" y="1428750"/>
                </a:lnTo>
                <a:lnTo>
                  <a:pt x="1003300" y="1428750"/>
                </a:lnTo>
                <a:lnTo>
                  <a:pt x="1003300" y="1419225"/>
                </a:lnTo>
                <a:lnTo>
                  <a:pt x="977900" y="1419225"/>
                </a:lnTo>
                <a:lnTo>
                  <a:pt x="965200" y="1397000"/>
                </a:lnTo>
                <a:lnTo>
                  <a:pt x="952500" y="1397000"/>
                </a:lnTo>
                <a:lnTo>
                  <a:pt x="952500" y="1377950"/>
                </a:lnTo>
                <a:lnTo>
                  <a:pt x="933450" y="1381125"/>
                </a:lnTo>
                <a:lnTo>
                  <a:pt x="933450" y="1368425"/>
                </a:lnTo>
                <a:lnTo>
                  <a:pt x="914400" y="1368425"/>
                </a:lnTo>
                <a:lnTo>
                  <a:pt x="914400" y="1349375"/>
                </a:lnTo>
                <a:lnTo>
                  <a:pt x="904875" y="1349375"/>
                </a:lnTo>
                <a:lnTo>
                  <a:pt x="904875" y="1343025"/>
                </a:lnTo>
                <a:lnTo>
                  <a:pt x="895350" y="1343025"/>
                </a:lnTo>
                <a:lnTo>
                  <a:pt x="895350" y="1330325"/>
                </a:lnTo>
                <a:lnTo>
                  <a:pt x="882650" y="1330325"/>
                </a:lnTo>
                <a:lnTo>
                  <a:pt x="882650" y="1317625"/>
                </a:lnTo>
                <a:lnTo>
                  <a:pt x="876300" y="1317625"/>
                </a:lnTo>
                <a:lnTo>
                  <a:pt x="876300" y="1301750"/>
                </a:lnTo>
                <a:lnTo>
                  <a:pt x="831850" y="1301750"/>
                </a:lnTo>
                <a:lnTo>
                  <a:pt x="831850" y="1285875"/>
                </a:lnTo>
                <a:lnTo>
                  <a:pt x="819150" y="1285875"/>
                </a:lnTo>
                <a:lnTo>
                  <a:pt x="819150" y="1273175"/>
                </a:lnTo>
                <a:lnTo>
                  <a:pt x="781050" y="1273175"/>
                </a:lnTo>
                <a:lnTo>
                  <a:pt x="781050" y="1247775"/>
                </a:lnTo>
                <a:lnTo>
                  <a:pt x="758825" y="1247775"/>
                </a:lnTo>
                <a:lnTo>
                  <a:pt x="758825" y="1238250"/>
                </a:lnTo>
                <a:lnTo>
                  <a:pt x="746125" y="1238250"/>
                </a:lnTo>
                <a:lnTo>
                  <a:pt x="746125" y="1225550"/>
                </a:lnTo>
                <a:lnTo>
                  <a:pt x="733425" y="1225550"/>
                </a:lnTo>
                <a:lnTo>
                  <a:pt x="733425" y="1212850"/>
                </a:lnTo>
                <a:lnTo>
                  <a:pt x="698500" y="1212850"/>
                </a:lnTo>
                <a:lnTo>
                  <a:pt x="698500" y="1203325"/>
                </a:lnTo>
                <a:lnTo>
                  <a:pt x="679450" y="1203325"/>
                </a:lnTo>
                <a:lnTo>
                  <a:pt x="679450" y="1190625"/>
                </a:lnTo>
                <a:lnTo>
                  <a:pt x="666750" y="1190625"/>
                </a:lnTo>
                <a:lnTo>
                  <a:pt x="666750" y="1184275"/>
                </a:lnTo>
                <a:lnTo>
                  <a:pt x="650875" y="1184275"/>
                </a:lnTo>
                <a:lnTo>
                  <a:pt x="650875" y="1168400"/>
                </a:lnTo>
                <a:lnTo>
                  <a:pt x="638175" y="1168400"/>
                </a:lnTo>
                <a:lnTo>
                  <a:pt x="638175" y="1146175"/>
                </a:lnTo>
                <a:lnTo>
                  <a:pt x="619125" y="1146175"/>
                </a:lnTo>
                <a:lnTo>
                  <a:pt x="619125" y="1130300"/>
                </a:lnTo>
                <a:lnTo>
                  <a:pt x="596900" y="1130300"/>
                </a:lnTo>
                <a:lnTo>
                  <a:pt x="596900" y="1114425"/>
                </a:lnTo>
                <a:lnTo>
                  <a:pt x="603250" y="1114425"/>
                </a:lnTo>
                <a:lnTo>
                  <a:pt x="574675" y="1114425"/>
                </a:lnTo>
                <a:lnTo>
                  <a:pt x="574675" y="1098550"/>
                </a:lnTo>
                <a:lnTo>
                  <a:pt x="549275" y="1098550"/>
                </a:lnTo>
                <a:lnTo>
                  <a:pt x="549275" y="1079500"/>
                </a:lnTo>
                <a:lnTo>
                  <a:pt x="542925" y="1079500"/>
                </a:lnTo>
                <a:lnTo>
                  <a:pt x="542925" y="1057275"/>
                </a:lnTo>
                <a:lnTo>
                  <a:pt x="523875" y="1057275"/>
                </a:lnTo>
                <a:lnTo>
                  <a:pt x="523875" y="1041400"/>
                </a:lnTo>
                <a:lnTo>
                  <a:pt x="514350" y="1031875"/>
                </a:lnTo>
                <a:lnTo>
                  <a:pt x="504825" y="1031875"/>
                </a:lnTo>
                <a:lnTo>
                  <a:pt x="504825" y="1006475"/>
                </a:lnTo>
                <a:lnTo>
                  <a:pt x="485775" y="1006475"/>
                </a:lnTo>
                <a:lnTo>
                  <a:pt x="485775" y="987425"/>
                </a:lnTo>
                <a:lnTo>
                  <a:pt x="473075" y="987425"/>
                </a:lnTo>
                <a:lnTo>
                  <a:pt x="473075" y="958850"/>
                </a:lnTo>
                <a:lnTo>
                  <a:pt x="457200" y="958850"/>
                </a:lnTo>
                <a:lnTo>
                  <a:pt x="457200" y="933450"/>
                </a:lnTo>
                <a:lnTo>
                  <a:pt x="454025" y="936625"/>
                </a:lnTo>
                <a:lnTo>
                  <a:pt x="454025" y="911225"/>
                </a:lnTo>
                <a:lnTo>
                  <a:pt x="444500" y="911225"/>
                </a:lnTo>
                <a:lnTo>
                  <a:pt x="444500" y="879475"/>
                </a:lnTo>
                <a:lnTo>
                  <a:pt x="438150" y="879475"/>
                </a:lnTo>
                <a:lnTo>
                  <a:pt x="438150" y="850900"/>
                </a:lnTo>
                <a:lnTo>
                  <a:pt x="415925" y="850900"/>
                </a:lnTo>
                <a:lnTo>
                  <a:pt x="415925" y="828675"/>
                </a:lnTo>
                <a:lnTo>
                  <a:pt x="403225" y="828675"/>
                </a:lnTo>
                <a:lnTo>
                  <a:pt x="403225" y="796925"/>
                </a:lnTo>
                <a:lnTo>
                  <a:pt x="384175" y="796925"/>
                </a:lnTo>
                <a:lnTo>
                  <a:pt x="384175" y="781050"/>
                </a:lnTo>
                <a:lnTo>
                  <a:pt x="368300" y="781050"/>
                </a:lnTo>
                <a:lnTo>
                  <a:pt x="365125" y="771525"/>
                </a:lnTo>
                <a:lnTo>
                  <a:pt x="355600" y="771525"/>
                </a:lnTo>
                <a:lnTo>
                  <a:pt x="355600" y="736600"/>
                </a:lnTo>
                <a:lnTo>
                  <a:pt x="336550" y="736600"/>
                </a:lnTo>
                <a:lnTo>
                  <a:pt x="336550" y="720725"/>
                </a:lnTo>
                <a:lnTo>
                  <a:pt x="323850" y="720725"/>
                </a:lnTo>
                <a:lnTo>
                  <a:pt x="323850" y="701675"/>
                </a:lnTo>
                <a:lnTo>
                  <a:pt x="307975" y="701675"/>
                </a:lnTo>
                <a:lnTo>
                  <a:pt x="307975" y="660400"/>
                </a:lnTo>
                <a:lnTo>
                  <a:pt x="285750" y="660400"/>
                </a:lnTo>
                <a:lnTo>
                  <a:pt x="285750" y="619125"/>
                </a:lnTo>
                <a:lnTo>
                  <a:pt x="273050" y="619125"/>
                </a:lnTo>
                <a:lnTo>
                  <a:pt x="273050" y="600075"/>
                </a:lnTo>
                <a:lnTo>
                  <a:pt x="263525" y="590550"/>
                </a:lnTo>
                <a:lnTo>
                  <a:pt x="263525" y="577850"/>
                </a:lnTo>
                <a:lnTo>
                  <a:pt x="234950" y="577850"/>
                </a:lnTo>
                <a:lnTo>
                  <a:pt x="234950" y="552450"/>
                </a:lnTo>
                <a:lnTo>
                  <a:pt x="219075" y="552450"/>
                </a:lnTo>
                <a:lnTo>
                  <a:pt x="219075" y="552450"/>
                </a:lnTo>
                <a:lnTo>
                  <a:pt x="219075" y="533400"/>
                </a:lnTo>
                <a:lnTo>
                  <a:pt x="219075" y="511175"/>
                </a:lnTo>
                <a:lnTo>
                  <a:pt x="203200" y="511175"/>
                </a:lnTo>
                <a:lnTo>
                  <a:pt x="203200" y="473075"/>
                </a:lnTo>
                <a:lnTo>
                  <a:pt x="190500" y="473075"/>
                </a:lnTo>
                <a:lnTo>
                  <a:pt x="190500" y="444500"/>
                </a:lnTo>
                <a:lnTo>
                  <a:pt x="184150" y="444500"/>
                </a:lnTo>
                <a:lnTo>
                  <a:pt x="184150" y="422275"/>
                </a:lnTo>
                <a:lnTo>
                  <a:pt x="168275" y="422275"/>
                </a:lnTo>
                <a:lnTo>
                  <a:pt x="168275" y="403225"/>
                </a:lnTo>
                <a:lnTo>
                  <a:pt x="152400" y="403225"/>
                </a:lnTo>
                <a:lnTo>
                  <a:pt x="152400" y="358775"/>
                </a:lnTo>
                <a:lnTo>
                  <a:pt x="136525" y="358775"/>
                </a:lnTo>
                <a:lnTo>
                  <a:pt x="136525" y="342900"/>
                </a:lnTo>
                <a:lnTo>
                  <a:pt x="130175" y="336550"/>
                </a:lnTo>
                <a:lnTo>
                  <a:pt x="130175" y="314325"/>
                </a:lnTo>
                <a:lnTo>
                  <a:pt x="114300" y="314325"/>
                </a:lnTo>
                <a:lnTo>
                  <a:pt x="114300" y="276225"/>
                </a:lnTo>
                <a:lnTo>
                  <a:pt x="101600" y="276225"/>
                </a:lnTo>
                <a:lnTo>
                  <a:pt x="101600" y="247650"/>
                </a:lnTo>
                <a:lnTo>
                  <a:pt x="88900" y="247650"/>
                </a:lnTo>
                <a:lnTo>
                  <a:pt x="88900" y="238125"/>
                </a:lnTo>
                <a:lnTo>
                  <a:pt x="66675" y="238125"/>
                </a:lnTo>
                <a:lnTo>
                  <a:pt x="66675" y="190500"/>
                </a:lnTo>
                <a:lnTo>
                  <a:pt x="50800" y="190500"/>
                </a:lnTo>
                <a:lnTo>
                  <a:pt x="50800" y="165100"/>
                </a:lnTo>
                <a:lnTo>
                  <a:pt x="41275" y="165100"/>
                </a:lnTo>
                <a:lnTo>
                  <a:pt x="41275" y="139700"/>
                </a:lnTo>
                <a:lnTo>
                  <a:pt x="19050" y="139700"/>
                </a:lnTo>
                <a:lnTo>
                  <a:pt x="19050" y="60325"/>
                </a:lnTo>
                <a:lnTo>
                  <a:pt x="12700" y="66675"/>
                </a:lnTo>
                <a:lnTo>
                  <a:pt x="12700" y="31750"/>
                </a:lnTo>
                <a:lnTo>
                  <a:pt x="0" y="3175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744" name="TextBox 743">
            <a:extLst>
              <a:ext uri="{FF2B5EF4-FFF2-40B4-BE49-F238E27FC236}">
                <a16:creationId xmlns:a16="http://schemas.microsoft.com/office/drawing/2014/main" id="{F4B850A8-908C-07A9-3700-4E7E7E1EFAB7}"/>
              </a:ext>
            </a:extLst>
          </p:cNvPr>
          <p:cNvSpPr txBox="1"/>
          <p:nvPr/>
        </p:nvSpPr>
        <p:spPr bwMode="auto">
          <a:xfrm rot="16200000">
            <a:off x="4072074" y="3910707"/>
            <a:ext cx="71365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OS (%)</a:t>
            </a:r>
          </a:p>
        </p:txBody>
      </p:sp>
      <p:sp>
        <p:nvSpPr>
          <p:cNvPr id="745" name="TextBox 744">
            <a:extLst>
              <a:ext uri="{FF2B5EF4-FFF2-40B4-BE49-F238E27FC236}">
                <a16:creationId xmlns:a16="http://schemas.microsoft.com/office/drawing/2014/main" id="{C995160F-135B-6882-3895-86AEB320020E}"/>
              </a:ext>
            </a:extLst>
          </p:cNvPr>
          <p:cNvSpPr txBox="1"/>
          <p:nvPr/>
        </p:nvSpPr>
        <p:spPr bwMode="auto">
          <a:xfrm>
            <a:off x="5824715" y="5298808"/>
            <a:ext cx="4235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Mo</a:t>
            </a:r>
          </a:p>
        </p:txBody>
      </p:sp>
      <p:grpSp>
        <p:nvGrpSpPr>
          <p:cNvPr id="746" name="Group 745">
            <a:extLst>
              <a:ext uri="{FF2B5EF4-FFF2-40B4-BE49-F238E27FC236}">
                <a16:creationId xmlns:a16="http://schemas.microsoft.com/office/drawing/2014/main" id="{2DAE5BD7-E8F7-847C-4B70-8E1341EB5CFF}"/>
              </a:ext>
            </a:extLst>
          </p:cNvPr>
          <p:cNvGrpSpPr/>
          <p:nvPr/>
        </p:nvGrpSpPr>
        <p:grpSpPr>
          <a:xfrm>
            <a:off x="4454369" y="2935117"/>
            <a:ext cx="426719" cy="2288817"/>
            <a:chOff x="969719" y="2814239"/>
            <a:chExt cx="426719" cy="2288817"/>
          </a:xfrm>
        </p:grpSpPr>
        <p:sp>
          <p:nvSpPr>
            <p:cNvPr id="786" name="TextBox 785">
              <a:extLst>
                <a:ext uri="{FF2B5EF4-FFF2-40B4-BE49-F238E27FC236}">
                  <a16:creationId xmlns:a16="http://schemas.microsoft.com/office/drawing/2014/main" id="{C2C411EE-9D94-AEDC-1827-2C946DB44F05}"/>
                </a:ext>
              </a:extLst>
            </p:cNvPr>
            <p:cNvSpPr txBox="1"/>
            <p:nvPr/>
          </p:nvSpPr>
          <p:spPr bwMode="auto">
            <a:xfrm>
              <a:off x="969719" y="2814239"/>
              <a:ext cx="42671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100</a:t>
              </a:r>
            </a:p>
          </p:txBody>
        </p:sp>
        <p:sp>
          <p:nvSpPr>
            <p:cNvPr id="787" name="TextBox 786">
              <a:extLst>
                <a:ext uri="{FF2B5EF4-FFF2-40B4-BE49-F238E27FC236}">
                  <a16:creationId xmlns:a16="http://schemas.microsoft.com/office/drawing/2014/main" id="{688CCD8D-E755-AABA-87D9-364AB31C68D8}"/>
                </a:ext>
              </a:extLst>
            </p:cNvPr>
            <p:cNvSpPr txBox="1"/>
            <p:nvPr/>
          </p:nvSpPr>
          <p:spPr bwMode="auto">
            <a:xfrm>
              <a:off x="1017808" y="3210719"/>
              <a:ext cx="3786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80</a:t>
              </a:r>
            </a:p>
          </p:txBody>
        </p:sp>
        <p:sp>
          <p:nvSpPr>
            <p:cNvPr id="788" name="TextBox 787">
              <a:extLst>
                <a:ext uri="{FF2B5EF4-FFF2-40B4-BE49-F238E27FC236}">
                  <a16:creationId xmlns:a16="http://schemas.microsoft.com/office/drawing/2014/main" id="{C9A30DED-4626-B0BF-57E5-29C4A43EBCCB}"/>
                </a:ext>
              </a:extLst>
            </p:cNvPr>
            <p:cNvSpPr txBox="1"/>
            <p:nvPr/>
          </p:nvSpPr>
          <p:spPr bwMode="auto">
            <a:xfrm>
              <a:off x="1017808" y="3619899"/>
              <a:ext cx="3786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60</a:t>
              </a:r>
            </a:p>
          </p:txBody>
        </p:sp>
        <p:sp>
          <p:nvSpPr>
            <p:cNvPr id="789" name="TextBox 788">
              <a:extLst>
                <a:ext uri="{FF2B5EF4-FFF2-40B4-BE49-F238E27FC236}">
                  <a16:creationId xmlns:a16="http://schemas.microsoft.com/office/drawing/2014/main" id="{E8BCD5A7-D172-BADD-FB94-C72E87CF4199}"/>
                </a:ext>
              </a:extLst>
            </p:cNvPr>
            <p:cNvSpPr txBox="1"/>
            <p:nvPr/>
          </p:nvSpPr>
          <p:spPr bwMode="auto">
            <a:xfrm>
              <a:off x="1019412" y="4022776"/>
              <a:ext cx="3770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40</a:t>
              </a:r>
            </a:p>
          </p:txBody>
        </p:sp>
        <p:sp>
          <p:nvSpPr>
            <p:cNvPr id="790" name="TextBox 789">
              <a:extLst>
                <a:ext uri="{FF2B5EF4-FFF2-40B4-BE49-F238E27FC236}">
                  <a16:creationId xmlns:a16="http://schemas.microsoft.com/office/drawing/2014/main" id="{94681BCE-D909-887F-5C9C-99D219836012}"/>
                </a:ext>
              </a:extLst>
            </p:cNvPr>
            <p:cNvSpPr txBox="1"/>
            <p:nvPr/>
          </p:nvSpPr>
          <p:spPr bwMode="auto">
            <a:xfrm>
              <a:off x="1027427" y="4412906"/>
              <a:ext cx="36901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20</a:t>
              </a:r>
            </a:p>
          </p:txBody>
        </p:sp>
        <p:sp>
          <p:nvSpPr>
            <p:cNvPr id="791" name="TextBox 790">
              <a:extLst>
                <a:ext uri="{FF2B5EF4-FFF2-40B4-BE49-F238E27FC236}">
                  <a16:creationId xmlns:a16="http://schemas.microsoft.com/office/drawing/2014/main" id="{0673A0D1-B50E-C4D8-5708-7BC7001D588B}"/>
                </a:ext>
              </a:extLst>
            </p:cNvPr>
            <p:cNvSpPr txBox="1"/>
            <p:nvPr/>
          </p:nvSpPr>
          <p:spPr bwMode="auto">
            <a:xfrm>
              <a:off x="1115592" y="4826057"/>
              <a:ext cx="28084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0</a:t>
              </a:r>
            </a:p>
          </p:txBody>
        </p:sp>
      </p:grpSp>
      <p:grpSp>
        <p:nvGrpSpPr>
          <p:cNvPr id="747" name="Group 746">
            <a:extLst>
              <a:ext uri="{FF2B5EF4-FFF2-40B4-BE49-F238E27FC236}">
                <a16:creationId xmlns:a16="http://schemas.microsoft.com/office/drawing/2014/main" id="{84B8CA27-4E59-4630-8D9C-3E918CA51440}"/>
              </a:ext>
            </a:extLst>
          </p:cNvPr>
          <p:cNvGrpSpPr/>
          <p:nvPr/>
        </p:nvGrpSpPr>
        <p:grpSpPr>
          <a:xfrm>
            <a:off x="4747015" y="5102955"/>
            <a:ext cx="2606850" cy="276999"/>
            <a:chOff x="1262365" y="5023987"/>
            <a:chExt cx="2606850" cy="276999"/>
          </a:xfrm>
        </p:grpSpPr>
        <p:sp>
          <p:nvSpPr>
            <p:cNvPr id="774" name="TextBox 773">
              <a:extLst>
                <a:ext uri="{FF2B5EF4-FFF2-40B4-BE49-F238E27FC236}">
                  <a16:creationId xmlns:a16="http://schemas.microsoft.com/office/drawing/2014/main" id="{98C05505-80DB-5A64-5165-971B8C02B2CA}"/>
                </a:ext>
              </a:extLst>
            </p:cNvPr>
            <p:cNvSpPr txBox="1"/>
            <p:nvPr/>
          </p:nvSpPr>
          <p:spPr bwMode="auto">
            <a:xfrm>
              <a:off x="1262365" y="5023987"/>
              <a:ext cx="28084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0</a:t>
              </a:r>
            </a:p>
          </p:txBody>
        </p:sp>
        <p:sp>
          <p:nvSpPr>
            <p:cNvPr id="775" name="TextBox 774">
              <a:extLst>
                <a:ext uri="{FF2B5EF4-FFF2-40B4-BE49-F238E27FC236}">
                  <a16:creationId xmlns:a16="http://schemas.microsoft.com/office/drawing/2014/main" id="{545D6F72-3D3A-047A-78F8-72372803760F}"/>
                </a:ext>
              </a:extLst>
            </p:cNvPr>
            <p:cNvSpPr txBox="1"/>
            <p:nvPr/>
          </p:nvSpPr>
          <p:spPr bwMode="auto">
            <a:xfrm>
              <a:off x="1471353" y="5023987"/>
              <a:ext cx="28084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5</a:t>
              </a:r>
            </a:p>
          </p:txBody>
        </p:sp>
        <p:sp>
          <p:nvSpPr>
            <p:cNvPr id="776" name="TextBox 775">
              <a:extLst>
                <a:ext uri="{FF2B5EF4-FFF2-40B4-BE49-F238E27FC236}">
                  <a16:creationId xmlns:a16="http://schemas.microsoft.com/office/drawing/2014/main" id="{3CAA1B48-A4D6-ECB8-9CF7-FCE758D5F5DA}"/>
                </a:ext>
              </a:extLst>
            </p:cNvPr>
            <p:cNvSpPr txBox="1"/>
            <p:nvPr/>
          </p:nvSpPr>
          <p:spPr bwMode="auto">
            <a:xfrm>
              <a:off x="1642793" y="5023987"/>
              <a:ext cx="33054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10</a:t>
              </a:r>
            </a:p>
          </p:txBody>
        </p:sp>
        <p:sp>
          <p:nvSpPr>
            <p:cNvPr id="777" name="TextBox 776">
              <a:extLst>
                <a:ext uri="{FF2B5EF4-FFF2-40B4-BE49-F238E27FC236}">
                  <a16:creationId xmlns:a16="http://schemas.microsoft.com/office/drawing/2014/main" id="{65B7A4AB-0F9D-D0DC-7ABD-3BA2AFFC3374}"/>
                </a:ext>
              </a:extLst>
            </p:cNvPr>
            <p:cNvSpPr txBox="1"/>
            <p:nvPr/>
          </p:nvSpPr>
          <p:spPr bwMode="auto">
            <a:xfrm>
              <a:off x="1858131" y="5023987"/>
              <a:ext cx="33054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15</a:t>
              </a:r>
            </a:p>
          </p:txBody>
        </p:sp>
        <p:sp>
          <p:nvSpPr>
            <p:cNvPr id="778" name="TextBox 777">
              <a:extLst>
                <a:ext uri="{FF2B5EF4-FFF2-40B4-BE49-F238E27FC236}">
                  <a16:creationId xmlns:a16="http://schemas.microsoft.com/office/drawing/2014/main" id="{BE362B92-BB73-C4AE-EB5D-B352D5A12F3A}"/>
                </a:ext>
              </a:extLst>
            </p:cNvPr>
            <p:cNvSpPr txBox="1"/>
            <p:nvPr/>
          </p:nvSpPr>
          <p:spPr bwMode="auto">
            <a:xfrm>
              <a:off x="2035591" y="5023987"/>
              <a:ext cx="3690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20</a:t>
              </a:r>
            </a:p>
          </p:txBody>
        </p:sp>
        <p:sp>
          <p:nvSpPr>
            <p:cNvPr id="779" name="TextBox 778">
              <a:extLst>
                <a:ext uri="{FF2B5EF4-FFF2-40B4-BE49-F238E27FC236}">
                  <a16:creationId xmlns:a16="http://schemas.microsoft.com/office/drawing/2014/main" id="{05127313-3E16-ADE7-FA34-F287A9A9A963}"/>
                </a:ext>
              </a:extLst>
            </p:cNvPr>
            <p:cNvSpPr txBox="1"/>
            <p:nvPr/>
          </p:nvSpPr>
          <p:spPr bwMode="auto">
            <a:xfrm>
              <a:off x="2250929" y="5023987"/>
              <a:ext cx="3690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25</a:t>
              </a:r>
            </a:p>
          </p:txBody>
        </p:sp>
        <p:sp>
          <p:nvSpPr>
            <p:cNvPr id="780" name="TextBox 779">
              <a:extLst>
                <a:ext uri="{FF2B5EF4-FFF2-40B4-BE49-F238E27FC236}">
                  <a16:creationId xmlns:a16="http://schemas.microsoft.com/office/drawing/2014/main" id="{D20624B8-2B3C-35D5-AEEF-E044F55FF320}"/>
                </a:ext>
              </a:extLst>
            </p:cNvPr>
            <p:cNvSpPr txBox="1"/>
            <p:nvPr/>
          </p:nvSpPr>
          <p:spPr bwMode="auto">
            <a:xfrm>
              <a:off x="2446022" y="5023987"/>
              <a:ext cx="37221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30</a:t>
              </a:r>
            </a:p>
          </p:txBody>
        </p:sp>
        <p:sp>
          <p:nvSpPr>
            <p:cNvPr id="781" name="TextBox 780">
              <a:extLst>
                <a:ext uri="{FF2B5EF4-FFF2-40B4-BE49-F238E27FC236}">
                  <a16:creationId xmlns:a16="http://schemas.microsoft.com/office/drawing/2014/main" id="{1DB7F086-962A-C41B-E66C-386FF16CE147}"/>
                </a:ext>
              </a:extLst>
            </p:cNvPr>
            <p:cNvSpPr txBox="1"/>
            <p:nvPr/>
          </p:nvSpPr>
          <p:spPr bwMode="auto">
            <a:xfrm>
              <a:off x="2661360" y="5023987"/>
              <a:ext cx="37221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35</a:t>
              </a:r>
            </a:p>
          </p:txBody>
        </p:sp>
        <p:sp>
          <p:nvSpPr>
            <p:cNvPr id="782" name="TextBox 781">
              <a:extLst>
                <a:ext uri="{FF2B5EF4-FFF2-40B4-BE49-F238E27FC236}">
                  <a16:creationId xmlns:a16="http://schemas.microsoft.com/office/drawing/2014/main" id="{E2A372D1-5E86-44DF-1C32-B8F586BD6EA4}"/>
                </a:ext>
              </a:extLst>
            </p:cNvPr>
            <p:cNvSpPr txBox="1"/>
            <p:nvPr/>
          </p:nvSpPr>
          <p:spPr bwMode="auto">
            <a:xfrm>
              <a:off x="2877809" y="5023987"/>
              <a:ext cx="3770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40</a:t>
              </a:r>
            </a:p>
          </p:txBody>
        </p:sp>
        <p:sp>
          <p:nvSpPr>
            <p:cNvPr id="783" name="TextBox 782">
              <a:extLst>
                <a:ext uri="{FF2B5EF4-FFF2-40B4-BE49-F238E27FC236}">
                  <a16:creationId xmlns:a16="http://schemas.microsoft.com/office/drawing/2014/main" id="{40471F74-D3AA-076C-5ACE-AF489C14692A}"/>
                </a:ext>
              </a:extLst>
            </p:cNvPr>
            <p:cNvSpPr txBox="1"/>
            <p:nvPr/>
          </p:nvSpPr>
          <p:spPr bwMode="auto">
            <a:xfrm>
              <a:off x="3093147" y="5023987"/>
              <a:ext cx="3770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45</a:t>
              </a:r>
            </a:p>
          </p:txBody>
        </p:sp>
        <p:sp>
          <p:nvSpPr>
            <p:cNvPr id="784" name="TextBox 783">
              <a:extLst>
                <a:ext uri="{FF2B5EF4-FFF2-40B4-BE49-F238E27FC236}">
                  <a16:creationId xmlns:a16="http://schemas.microsoft.com/office/drawing/2014/main" id="{939772CB-6F08-F70E-2CFE-B3E9AD09FB21}"/>
                </a:ext>
              </a:extLst>
            </p:cNvPr>
            <p:cNvSpPr txBox="1"/>
            <p:nvPr/>
          </p:nvSpPr>
          <p:spPr bwMode="auto">
            <a:xfrm>
              <a:off x="3283201" y="5023987"/>
              <a:ext cx="3770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50</a:t>
              </a:r>
            </a:p>
          </p:txBody>
        </p:sp>
        <p:sp>
          <p:nvSpPr>
            <p:cNvPr id="785" name="TextBox 784">
              <a:extLst>
                <a:ext uri="{FF2B5EF4-FFF2-40B4-BE49-F238E27FC236}">
                  <a16:creationId xmlns:a16="http://schemas.microsoft.com/office/drawing/2014/main" id="{FCB636BD-6465-1622-3CF4-10AD78D21985}"/>
                </a:ext>
              </a:extLst>
            </p:cNvPr>
            <p:cNvSpPr txBox="1"/>
            <p:nvPr/>
          </p:nvSpPr>
          <p:spPr bwMode="auto">
            <a:xfrm>
              <a:off x="3492189" y="5023987"/>
              <a:ext cx="3770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55</a:t>
              </a:r>
            </a:p>
          </p:txBody>
        </p:sp>
      </p:grpSp>
      <p:sp>
        <p:nvSpPr>
          <p:cNvPr id="748" name="Freeform: Shape 747">
            <a:extLst>
              <a:ext uri="{FF2B5EF4-FFF2-40B4-BE49-F238E27FC236}">
                <a16:creationId xmlns:a16="http://schemas.microsoft.com/office/drawing/2014/main" id="{6C92C177-B381-DAF3-008A-E1FDF6F52B89}"/>
              </a:ext>
            </a:extLst>
          </p:cNvPr>
          <p:cNvSpPr/>
          <p:nvPr/>
        </p:nvSpPr>
        <p:spPr bwMode="auto">
          <a:xfrm>
            <a:off x="4888000" y="3006318"/>
            <a:ext cx="2470150" cy="2070100"/>
          </a:xfrm>
          <a:custGeom>
            <a:avLst/>
            <a:gdLst>
              <a:gd name="connsiteX0" fmla="*/ 0 w 2470150"/>
              <a:gd name="connsiteY0" fmla="*/ 0 h 2070100"/>
              <a:gd name="connsiteX1" fmla="*/ 0 w 2470150"/>
              <a:gd name="connsiteY1" fmla="*/ 2070100 h 2070100"/>
              <a:gd name="connsiteX2" fmla="*/ 2470150 w 2470150"/>
              <a:gd name="connsiteY2" fmla="*/ 2070100 h 207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70150" h="2070100">
                <a:moveTo>
                  <a:pt x="0" y="0"/>
                </a:moveTo>
                <a:lnTo>
                  <a:pt x="0" y="2070100"/>
                </a:lnTo>
                <a:lnTo>
                  <a:pt x="2470150" y="2070100"/>
                </a:lnTo>
              </a:path>
            </a:pathLst>
          </a:cu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cxnSp>
        <p:nvCxnSpPr>
          <p:cNvPr id="751" name="Straight Connector 750">
            <a:extLst>
              <a:ext uri="{FF2B5EF4-FFF2-40B4-BE49-F238E27FC236}">
                <a16:creationId xmlns:a16="http://schemas.microsoft.com/office/drawing/2014/main" id="{B4CBE011-1387-F3E7-6D7E-00E2D006B8AD}"/>
              </a:ext>
            </a:extLst>
          </p:cNvPr>
          <p:cNvCxnSpPr/>
          <p:nvPr/>
        </p:nvCxnSpPr>
        <p:spPr bwMode="auto">
          <a:xfrm>
            <a:off x="4887438" y="4073118"/>
            <a:ext cx="2388162" cy="0"/>
          </a:xfrm>
          <a:prstGeom prst="line">
            <a:avLst/>
          </a:prstGeom>
          <a:noFill/>
          <a:ln w="12700" cap="flat" cmpd="sng" algn="ctr">
            <a:solidFill>
              <a:schemeClr val="tx2">
                <a:lumMod val="9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752" name="Straight Connector 751">
            <a:extLst>
              <a:ext uri="{FF2B5EF4-FFF2-40B4-BE49-F238E27FC236}">
                <a16:creationId xmlns:a16="http://schemas.microsoft.com/office/drawing/2014/main" id="{35B5A9BA-2FED-DBE4-16F4-6B875D76C484}"/>
              </a:ext>
            </a:extLst>
          </p:cNvPr>
          <p:cNvCxnSpPr>
            <a:cxnSpLocks/>
          </p:cNvCxnSpPr>
          <p:nvPr/>
        </p:nvCxnSpPr>
        <p:spPr bwMode="auto">
          <a:xfrm flipV="1">
            <a:off x="5875751" y="3616514"/>
            <a:ext cx="0" cy="1437035"/>
          </a:xfrm>
          <a:prstGeom prst="line">
            <a:avLst/>
          </a:prstGeom>
          <a:noFill/>
          <a:ln w="12700" cap="flat" cmpd="sng" algn="ctr">
            <a:solidFill>
              <a:schemeClr val="tx2">
                <a:lumMod val="9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753" name="Straight Connector 752">
            <a:extLst>
              <a:ext uri="{FF2B5EF4-FFF2-40B4-BE49-F238E27FC236}">
                <a16:creationId xmlns:a16="http://schemas.microsoft.com/office/drawing/2014/main" id="{D4FAFDC3-041B-2955-0483-4AEF7C13F202}"/>
              </a:ext>
            </a:extLst>
          </p:cNvPr>
          <p:cNvCxnSpPr>
            <a:cxnSpLocks/>
          </p:cNvCxnSpPr>
          <p:nvPr/>
        </p:nvCxnSpPr>
        <p:spPr bwMode="auto">
          <a:xfrm flipV="1">
            <a:off x="6866351" y="3616514"/>
            <a:ext cx="0" cy="1437035"/>
          </a:xfrm>
          <a:prstGeom prst="line">
            <a:avLst/>
          </a:prstGeom>
          <a:noFill/>
          <a:ln w="12700" cap="flat" cmpd="sng" algn="ctr">
            <a:solidFill>
              <a:schemeClr val="tx2">
                <a:lumMod val="9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742" name="Freeform: Shape 741">
            <a:extLst>
              <a:ext uri="{FF2B5EF4-FFF2-40B4-BE49-F238E27FC236}">
                <a16:creationId xmlns:a16="http://schemas.microsoft.com/office/drawing/2014/main" id="{D1AB0BE6-AD6F-D317-C89B-AA79C6FD01DE}"/>
              </a:ext>
            </a:extLst>
          </p:cNvPr>
          <p:cNvSpPr/>
          <p:nvPr/>
        </p:nvSpPr>
        <p:spPr bwMode="auto">
          <a:xfrm>
            <a:off x="1237911" y="3119010"/>
            <a:ext cx="2181828" cy="1843269"/>
          </a:xfrm>
          <a:custGeom>
            <a:avLst/>
            <a:gdLst>
              <a:gd name="connsiteX0" fmla="*/ 2181828 w 2181828"/>
              <a:gd name="connsiteY0" fmla="*/ 1843269 h 1843269"/>
              <a:gd name="connsiteX1" fmla="*/ 1927185 w 2181828"/>
              <a:gd name="connsiteY1" fmla="*/ 1843269 h 1843269"/>
              <a:gd name="connsiteX2" fmla="*/ 1927185 w 2181828"/>
              <a:gd name="connsiteY2" fmla="*/ 1823013 h 1843269"/>
              <a:gd name="connsiteX3" fmla="*/ 1762246 w 2181828"/>
              <a:gd name="connsiteY3" fmla="*/ 1823013 h 1843269"/>
              <a:gd name="connsiteX4" fmla="*/ 1765140 w 2181828"/>
              <a:gd name="connsiteY4" fmla="*/ 1820119 h 1843269"/>
              <a:gd name="connsiteX5" fmla="*/ 1698585 w 2181828"/>
              <a:gd name="connsiteY5" fmla="*/ 1820119 h 1843269"/>
              <a:gd name="connsiteX6" fmla="*/ 1698585 w 2181828"/>
              <a:gd name="connsiteY6" fmla="*/ 1802757 h 1843269"/>
              <a:gd name="connsiteX7" fmla="*/ 1608881 w 2181828"/>
              <a:gd name="connsiteY7" fmla="*/ 1802757 h 1843269"/>
              <a:gd name="connsiteX8" fmla="*/ 1608881 w 2181828"/>
              <a:gd name="connsiteY8" fmla="*/ 1802757 h 1843269"/>
              <a:gd name="connsiteX9" fmla="*/ 1551008 w 2181828"/>
              <a:gd name="connsiteY9" fmla="*/ 1802757 h 1843269"/>
              <a:gd name="connsiteX10" fmla="*/ 1551008 w 2181828"/>
              <a:gd name="connsiteY10" fmla="*/ 1788289 h 1843269"/>
              <a:gd name="connsiteX11" fmla="*/ 1397643 w 2181828"/>
              <a:gd name="connsiteY11" fmla="*/ 1788289 h 1843269"/>
              <a:gd name="connsiteX12" fmla="*/ 1397643 w 2181828"/>
              <a:gd name="connsiteY12" fmla="*/ 1779608 h 1843269"/>
              <a:gd name="connsiteX13" fmla="*/ 1374494 w 2181828"/>
              <a:gd name="connsiteY13" fmla="*/ 1779608 h 1843269"/>
              <a:gd name="connsiteX14" fmla="*/ 1374494 w 2181828"/>
              <a:gd name="connsiteY14" fmla="*/ 1768033 h 1843269"/>
              <a:gd name="connsiteX15" fmla="*/ 1299259 w 2181828"/>
              <a:gd name="connsiteY15" fmla="*/ 1768033 h 1843269"/>
              <a:gd name="connsiteX16" fmla="*/ 1299259 w 2181828"/>
              <a:gd name="connsiteY16" fmla="*/ 1759352 h 1843269"/>
              <a:gd name="connsiteX17" fmla="*/ 1258747 w 2181828"/>
              <a:gd name="connsiteY17" fmla="*/ 1759352 h 1843269"/>
              <a:gd name="connsiteX18" fmla="*/ 1258747 w 2181828"/>
              <a:gd name="connsiteY18" fmla="*/ 1747778 h 1843269"/>
              <a:gd name="connsiteX19" fmla="*/ 1238492 w 2181828"/>
              <a:gd name="connsiteY19" fmla="*/ 1747778 h 1843269"/>
              <a:gd name="connsiteX20" fmla="*/ 1238492 w 2181828"/>
              <a:gd name="connsiteY20" fmla="*/ 1733309 h 1843269"/>
              <a:gd name="connsiteX21" fmla="*/ 1221130 w 2181828"/>
              <a:gd name="connsiteY21" fmla="*/ 1733309 h 1843269"/>
              <a:gd name="connsiteX22" fmla="*/ 1221130 w 2181828"/>
              <a:gd name="connsiteY22" fmla="*/ 1718841 h 1843269"/>
              <a:gd name="connsiteX23" fmla="*/ 1203767 w 2181828"/>
              <a:gd name="connsiteY23" fmla="*/ 1718841 h 1843269"/>
              <a:gd name="connsiteX24" fmla="*/ 1209555 w 2181828"/>
              <a:gd name="connsiteY24" fmla="*/ 1713053 h 1843269"/>
              <a:gd name="connsiteX25" fmla="*/ 1166150 w 2181828"/>
              <a:gd name="connsiteY25" fmla="*/ 1713053 h 1843269"/>
              <a:gd name="connsiteX26" fmla="*/ 1174831 w 2181828"/>
              <a:gd name="connsiteY26" fmla="*/ 1704372 h 1843269"/>
              <a:gd name="connsiteX27" fmla="*/ 1160362 w 2181828"/>
              <a:gd name="connsiteY27" fmla="*/ 1704372 h 1843269"/>
              <a:gd name="connsiteX28" fmla="*/ 1166150 w 2181828"/>
              <a:gd name="connsiteY28" fmla="*/ 1698584 h 1843269"/>
              <a:gd name="connsiteX29" fmla="*/ 1131426 w 2181828"/>
              <a:gd name="connsiteY29" fmla="*/ 1698584 h 1843269"/>
              <a:gd name="connsiteX30" fmla="*/ 1131426 w 2181828"/>
              <a:gd name="connsiteY30" fmla="*/ 1684117 h 1843269"/>
              <a:gd name="connsiteX31" fmla="*/ 1088021 w 2181828"/>
              <a:gd name="connsiteY31" fmla="*/ 1684117 h 1843269"/>
              <a:gd name="connsiteX32" fmla="*/ 1088021 w 2181828"/>
              <a:gd name="connsiteY32" fmla="*/ 1672542 h 1843269"/>
              <a:gd name="connsiteX33" fmla="*/ 1082233 w 2181828"/>
              <a:gd name="connsiteY33" fmla="*/ 1678330 h 1843269"/>
              <a:gd name="connsiteX34" fmla="*/ 1082233 w 2181828"/>
              <a:gd name="connsiteY34" fmla="*/ 1660967 h 1843269"/>
              <a:gd name="connsiteX35" fmla="*/ 1059084 w 2181828"/>
              <a:gd name="connsiteY35" fmla="*/ 1660967 h 1843269"/>
              <a:gd name="connsiteX36" fmla="*/ 1059084 w 2181828"/>
              <a:gd name="connsiteY36" fmla="*/ 1646499 h 1843269"/>
              <a:gd name="connsiteX37" fmla="*/ 1044616 w 2181828"/>
              <a:gd name="connsiteY37" fmla="*/ 1646499 h 1843269"/>
              <a:gd name="connsiteX38" fmla="*/ 1044616 w 2181828"/>
              <a:gd name="connsiteY38" fmla="*/ 1637818 h 1843269"/>
              <a:gd name="connsiteX39" fmla="*/ 1027254 w 2181828"/>
              <a:gd name="connsiteY39" fmla="*/ 1637818 h 1843269"/>
              <a:gd name="connsiteX40" fmla="*/ 1027254 w 2181828"/>
              <a:gd name="connsiteY40" fmla="*/ 1629137 h 1843269"/>
              <a:gd name="connsiteX41" fmla="*/ 1001211 w 2181828"/>
              <a:gd name="connsiteY41" fmla="*/ 1629137 h 1843269"/>
              <a:gd name="connsiteX42" fmla="*/ 1001211 w 2181828"/>
              <a:gd name="connsiteY42" fmla="*/ 1629137 h 1843269"/>
              <a:gd name="connsiteX43" fmla="*/ 1001211 w 2181828"/>
              <a:gd name="connsiteY43" fmla="*/ 1608881 h 1843269"/>
              <a:gd name="connsiteX44" fmla="*/ 989636 w 2181828"/>
              <a:gd name="connsiteY44" fmla="*/ 1608881 h 1843269"/>
              <a:gd name="connsiteX45" fmla="*/ 995423 w 2181828"/>
              <a:gd name="connsiteY45" fmla="*/ 1603094 h 1843269"/>
              <a:gd name="connsiteX46" fmla="*/ 960699 w 2181828"/>
              <a:gd name="connsiteY46" fmla="*/ 1603094 h 1843269"/>
              <a:gd name="connsiteX47" fmla="*/ 960699 w 2181828"/>
              <a:gd name="connsiteY47" fmla="*/ 1591519 h 1843269"/>
              <a:gd name="connsiteX48" fmla="*/ 949124 w 2181828"/>
              <a:gd name="connsiteY48" fmla="*/ 1591519 h 1843269"/>
              <a:gd name="connsiteX49" fmla="*/ 943336 w 2181828"/>
              <a:gd name="connsiteY49" fmla="*/ 1597307 h 1843269"/>
              <a:gd name="connsiteX50" fmla="*/ 943336 w 2181828"/>
              <a:gd name="connsiteY50" fmla="*/ 1579945 h 1843269"/>
              <a:gd name="connsiteX51" fmla="*/ 908613 w 2181828"/>
              <a:gd name="connsiteY51" fmla="*/ 1579945 h 1843269"/>
              <a:gd name="connsiteX52" fmla="*/ 908613 w 2181828"/>
              <a:gd name="connsiteY52" fmla="*/ 1565476 h 1843269"/>
              <a:gd name="connsiteX53" fmla="*/ 868102 w 2181828"/>
              <a:gd name="connsiteY53" fmla="*/ 1565476 h 1843269"/>
              <a:gd name="connsiteX54" fmla="*/ 868102 w 2181828"/>
              <a:gd name="connsiteY54" fmla="*/ 1533646 h 1843269"/>
              <a:gd name="connsiteX55" fmla="*/ 856527 w 2181828"/>
              <a:gd name="connsiteY55" fmla="*/ 1533646 h 1843269"/>
              <a:gd name="connsiteX56" fmla="*/ 856527 w 2181828"/>
              <a:gd name="connsiteY56" fmla="*/ 1519178 h 1843269"/>
              <a:gd name="connsiteX57" fmla="*/ 824697 w 2181828"/>
              <a:gd name="connsiteY57" fmla="*/ 1519178 h 1843269"/>
              <a:gd name="connsiteX58" fmla="*/ 824697 w 2181828"/>
              <a:gd name="connsiteY58" fmla="*/ 1493135 h 1843269"/>
              <a:gd name="connsiteX59" fmla="*/ 810228 w 2181828"/>
              <a:gd name="connsiteY59" fmla="*/ 1493135 h 1843269"/>
              <a:gd name="connsiteX60" fmla="*/ 816016 w 2181828"/>
              <a:gd name="connsiteY60" fmla="*/ 1487347 h 1843269"/>
              <a:gd name="connsiteX61" fmla="*/ 798654 w 2181828"/>
              <a:gd name="connsiteY61" fmla="*/ 1487347 h 1843269"/>
              <a:gd name="connsiteX62" fmla="*/ 798654 w 2181828"/>
              <a:gd name="connsiteY62" fmla="*/ 1472879 h 1843269"/>
              <a:gd name="connsiteX63" fmla="*/ 778398 w 2181828"/>
              <a:gd name="connsiteY63" fmla="*/ 1472879 h 1843269"/>
              <a:gd name="connsiteX64" fmla="*/ 778398 w 2181828"/>
              <a:gd name="connsiteY64" fmla="*/ 1455517 h 1843269"/>
              <a:gd name="connsiteX65" fmla="*/ 755249 w 2181828"/>
              <a:gd name="connsiteY65" fmla="*/ 1455517 h 1843269"/>
              <a:gd name="connsiteX66" fmla="*/ 755249 w 2181828"/>
              <a:gd name="connsiteY66" fmla="*/ 1446836 h 1843269"/>
              <a:gd name="connsiteX67" fmla="*/ 732099 w 2181828"/>
              <a:gd name="connsiteY67" fmla="*/ 1446836 h 1843269"/>
              <a:gd name="connsiteX68" fmla="*/ 732099 w 2181828"/>
              <a:gd name="connsiteY68" fmla="*/ 1423686 h 1843269"/>
              <a:gd name="connsiteX69" fmla="*/ 714737 w 2181828"/>
              <a:gd name="connsiteY69" fmla="*/ 1423686 h 1843269"/>
              <a:gd name="connsiteX70" fmla="*/ 714737 w 2181828"/>
              <a:gd name="connsiteY70" fmla="*/ 1406324 h 1843269"/>
              <a:gd name="connsiteX71" fmla="*/ 706056 w 2181828"/>
              <a:gd name="connsiteY71" fmla="*/ 1406324 h 1843269"/>
              <a:gd name="connsiteX72" fmla="*/ 706056 w 2181828"/>
              <a:gd name="connsiteY72" fmla="*/ 1386069 h 1843269"/>
              <a:gd name="connsiteX73" fmla="*/ 688694 w 2181828"/>
              <a:gd name="connsiteY73" fmla="*/ 1386069 h 1843269"/>
              <a:gd name="connsiteX74" fmla="*/ 688694 w 2181828"/>
              <a:gd name="connsiteY74" fmla="*/ 1362919 h 1843269"/>
              <a:gd name="connsiteX75" fmla="*/ 677119 w 2181828"/>
              <a:gd name="connsiteY75" fmla="*/ 1362919 h 1843269"/>
              <a:gd name="connsiteX76" fmla="*/ 677119 w 2181828"/>
              <a:gd name="connsiteY76" fmla="*/ 1339770 h 1843269"/>
              <a:gd name="connsiteX77" fmla="*/ 656864 w 2181828"/>
              <a:gd name="connsiteY77" fmla="*/ 1339770 h 1843269"/>
              <a:gd name="connsiteX78" fmla="*/ 656864 w 2181828"/>
              <a:gd name="connsiteY78" fmla="*/ 1331089 h 1843269"/>
              <a:gd name="connsiteX79" fmla="*/ 642395 w 2181828"/>
              <a:gd name="connsiteY79" fmla="*/ 1331089 h 1843269"/>
              <a:gd name="connsiteX80" fmla="*/ 642395 w 2181828"/>
              <a:gd name="connsiteY80" fmla="*/ 1307940 h 1843269"/>
              <a:gd name="connsiteX81" fmla="*/ 630821 w 2181828"/>
              <a:gd name="connsiteY81" fmla="*/ 1307940 h 1843269"/>
              <a:gd name="connsiteX82" fmla="*/ 630821 w 2181828"/>
              <a:gd name="connsiteY82" fmla="*/ 1287684 h 1843269"/>
              <a:gd name="connsiteX83" fmla="*/ 622140 w 2181828"/>
              <a:gd name="connsiteY83" fmla="*/ 1287684 h 1843269"/>
              <a:gd name="connsiteX84" fmla="*/ 622140 w 2181828"/>
              <a:gd name="connsiteY84" fmla="*/ 1267428 h 1843269"/>
              <a:gd name="connsiteX85" fmla="*/ 604778 w 2181828"/>
              <a:gd name="connsiteY85" fmla="*/ 1267428 h 1843269"/>
              <a:gd name="connsiteX86" fmla="*/ 604778 w 2181828"/>
              <a:gd name="connsiteY86" fmla="*/ 1250066 h 1843269"/>
              <a:gd name="connsiteX87" fmla="*/ 596097 w 2181828"/>
              <a:gd name="connsiteY87" fmla="*/ 1250066 h 1843269"/>
              <a:gd name="connsiteX88" fmla="*/ 596097 w 2181828"/>
              <a:gd name="connsiteY88" fmla="*/ 1235598 h 1843269"/>
              <a:gd name="connsiteX89" fmla="*/ 567160 w 2181828"/>
              <a:gd name="connsiteY89" fmla="*/ 1235598 h 1843269"/>
              <a:gd name="connsiteX90" fmla="*/ 552692 w 2181828"/>
              <a:gd name="connsiteY90" fmla="*/ 1209555 h 1843269"/>
              <a:gd name="connsiteX91" fmla="*/ 541117 w 2181828"/>
              <a:gd name="connsiteY91" fmla="*/ 1209555 h 1843269"/>
              <a:gd name="connsiteX92" fmla="*/ 532436 w 2181828"/>
              <a:gd name="connsiteY92" fmla="*/ 1174831 h 1843269"/>
              <a:gd name="connsiteX93" fmla="*/ 526649 w 2181828"/>
              <a:gd name="connsiteY93" fmla="*/ 1174831 h 1843269"/>
              <a:gd name="connsiteX94" fmla="*/ 515074 w 2181828"/>
              <a:gd name="connsiteY94" fmla="*/ 1140107 h 1843269"/>
              <a:gd name="connsiteX95" fmla="*/ 489031 w 2181828"/>
              <a:gd name="connsiteY95" fmla="*/ 1140107 h 1843269"/>
              <a:gd name="connsiteX96" fmla="*/ 477456 w 2181828"/>
              <a:gd name="connsiteY96" fmla="*/ 1076446 h 1843269"/>
              <a:gd name="connsiteX97" fmla="*/ 457200 w 2181828"/>
              <a:gd name="connsiteY97" fmla="*/ 1079340 h 1843269"/>
              <a:gd name="connsiteX98" fmla="*/ 457200 w 2181828"/>
              <a:gd name="connsiteY98" fmla="*/ 1047509 h 1843269"/>
              <a:gd name="connsiteX99" fmla="*/ 445626 w 2181828"/>
              <a:gd name="connsiteY99" fmla="*/ 1047509 h 1843269"/>
              <a:gd name="connsiteX100" fmla="*/ 451413 w 2181828"/>
              <a:gd name="connsiteY100" fmla="*/ 1021466 h 1843269"/>
              <a:gd name="connsiteX101" fmla="*/ 439838 w 2181828"/>
              <a:gd name="connsiteY101" fmla="*/ 1021466 h 1843269"/>
              <a:gd name="connsiteX102" fmla="*/ 436945 w 2181828"/>
              <a:gd name="connsiteY102" fmla="*/ 992530 h 1843269"/>
              <a:gd name="connsiteX103" fmla="*/ 425370 w 2181828"/>
              <a:gd name="connsiteY103" fmla="*/ 989636 h 1843269"/>
              <a:gd name="connsiteX104" fmla="*/ 419583 w 2181828"/>
              <a:gd name="connsiteY104" fmla="*/ 954912 h 1843269"/>
              <a:gd name="connsiteX105" fmla="*/ 402221 w 2181828"/>
              <a:gd name="connsiteY105" fmla="*/ 952018 h 1843269"/>
              <a:gd name="connsiteX106" fmla="*/ 408008 w 2181828"/>
              <a:gd name="connsiteY106" fmla="*/ 937550 h 1843269"/>
              <a:gd name="connsiteX107" fmla="*/ 390646 w 2181828"/>
              <a:gd name="connsiteY107" fmla="*/ 937550 h 1843269"/>
              <a:gd name="connsiteX108" fmla="*/ 396433 w 2181828"/>
              <a:gd name="connsiteY108" fmla="*/ 914400 h 1843269"/>
              <a:gd name="connsiteX109" fmla="*/ 381965 w 2181828"/>
              <a:gd name="connsiteY109" fmla="*/ 914400 h 1843269"/>
              <a:gd name="connsiteX110" fmla="*/ 376178 w 2181828"/>
              <a:gd name="connsiteY110" fmla="*/ 876783 h 1843269"/>
              <a:gd name="connsiteX111" fmla="*/ 367497 w 2181828"/>
              <a:gd name="connsiteY111" fmla="*/ 876783 h 1843269"/>
              <a:gd name="connsiteX112" fmla="*/ 361709 w 2181828"/>
              <a:gd name="connsiteY112" fmla="*/ 844952 h 1843269"/>
              <a:gd name="connsiteX113" fmla="*/ 353028 w 2181828"/>
              <a:gd name="connsiteY113" fmla="*/ 844952 h 1843269"/>
              <a:gd name="connsiteX114" fmla="*/ 353028 w 2181828"/>
              <a:gd name="connsiteY114" fmla="*/ 798654 h 1843269"/>
              <a:gd name="connsiteX115" fmla="*/ 344347 w 2181828"/>
              <a:gd name="connsiteY115" fmla="*/ 804441 h 1843269"/>
              <a:gd name="connsiteX116" fmla="*/ 344347 w 2181828"/>
              <a:gd name="connsiteY116" fmla="*/ 761036 h 1843269"/>
              <a:gd name="connsiteX117" fmla="*/ 338560 w 2181828"/>
              <a:gd name="connsiteY117" fmla="*/ 763930 h 1843269"/>
              <a:gd name="connsiteX118" fmla="*/ 338560 w 2181828"/>
              <a:gd name="connsiteY118" fmla="*/ 723418 h 1843269"/>
              <a:gd name="connsiteX119" fmla="*/ 324092 w 2181828"/>
              <a:gd name="connsiteY119" fmla="*/ 726312 h 1843269"/>
              <a:gd name="connsiteX120" fmla="*/ 321198 w 2181828"/>
              <a:gd name="connsiteY120" fmla="*/ 665545 h 1843269"/>
              <a:gd name="connsiteX121" fmla="*/ 309623 w 2181828"/>
              <a:gd name="connsiteY121" fmla="*/ 665545 h 1843269"/>
              <a:gd name="connsiteX122" fmla="*/ 315411 w 2181828"/>
              <a:gd name="connsiteY122" fmla="*/ 630821 h 1843269"/>
              <a:gd name="connsiteX123" fmla="*/ 295155 w 2181828"/>
              <a:gd name="connsiteY123" fmla="*/ 633714 h 1843269"/>
              <a:gd name="connsiteX124" fmla="*/ 295155 w 2181828"/>
              <a:gd name="connsiteY124" fmla="*/ 587416 h 1843269"/>
              <a:gd name="connsiteX125" fmla="*/ 280686 w 2181828"/>
              <a:gd name="connsiteY125" fmla="*/ 587416 h 1843269"/>
              <a:gd name="connsiteX126" fmla="*/ 283580 w 2181828"/>
              <a:gd name="connsiteY126" fmla="*/ 552692 h 1843269"/>
              <a:gd name="connsiteX127" fmla="*/ 274899 w 2181828"/>
              <a:gd name="connsiteY127" fmla="*/ 549798 h 1843269"/>
              <a:gd name="connsiteX128" fmla="*/ 274899 w 2181828"/>
              <a:gd name="connsiteY128" fmla="*/ 512180 h 1843269"/>
              <a:gd name="connsiteX129" fmla="*/ 260431 w 2181828"/>
              <a:gd name="connsiteY129" fmla="*/ 512180 h 1843269"/>
              <a:gd name="connsiteX130" fmla="*/ 254643 w 2181828"/>
              <a:gd name="connsiteY130" fmla="*/ 471669 h 1843269"/>
              <a:gd name="connsiteX131" fmla="*/ 251750 w 2181828"/>
              <a:gd name="connsiteY131" fmla="*/ 480350 h 1843269"/>
              <a:gd name="connsiteX132" fmla="*/ 254643 w 2181828"/>
              <a:gd name="connsiteY132" fmla="*/ 439838 h 1843269"/>
              <a:gd name="connsiteX133" fmla="*/ 243069 w 2181828"/>
              <a:gd name="connsiteY133" fmla="*/ 439838 h 1843269"/>
              <a:gd name="connsiteX134" fmla="*/ 237281 w 2181828"/>
              <a:gd name="connsiteY134" fmla="*/ 379071 h 1843269"/>
              <a:gd name="connsiteX135" fmla="*/ 219919 w 2181828"/>
              <a:gd name="connsiteY135" fmla="*/ 373284 h 1843269"/>
              <a:gd name="connsiteX136" fmla="*/ 214132 w 2181828"/>
              <a:gd name="connsiteY136" fmla="*/ 361709 h 1843269"/>
              <a:gd name="connsiteX137" fmla="*/ 205451 w 2181828"/>
              <a:gd name="connsiteY137" fmla="*/ 361709 h 1843269"/>
              <a:gd name="connsiteX138" fmla="*/ 199664 w 2181828"/>
              <a:gd name="connsiteY138" fmla="*/ 341454 h 1843269"/>
              <a:gd name="connsiteX139" fmla="*/ 193876 w 2181828"/>
              <a:gd name="connsiteY139" fmla="*/ 350135 h 1843269"/>
              <a:gd name="connsiteX140" fmla="*/ 193876 w 2181828"/>
              <a:gd name="connsiteY140" fmla="*/ 324092 h 1843269"/>
              <a:gd name="connsiteX141" fmla="*/ 179408 w 2181828"/>
              <a:gd name="connsiteY141" fmla="*/ 324092 h 1843269"/>
              <a:gd name="connsiteX142" fmla="*/ 176514 w 2181828"/>
              <a:gd name="connsiteY142" fmla="*/ 306730 h 1843269"/>
              <a:gd name="connsiteX143" fmla="*/ 167833 w 2181828"/>
              <a:gd name="connsiteY143" fmla="*/ 306730 h 1843269"/>
              <a:gd name="connsiteX144" fmla="*/ 167833 w 2181828"/>
              <a:gd name="connsiteY144" fmla="*/ 266218 h 1843269"/>
              <a:gd name="connsiteX145" fmla="*/ 144684 w 2181828"/>
              <a:gd name="connsiteY145" fmla="*/ 269112 h 1843269"/>
              <a:gd name="connsiteX146" fmla="*/ 147578 w 2181828"/>
              <a:gd name="connsiteY146" fmla="*/ 240175 h 1843269"/>
              <a:gd name="connsiteX147" fmla="*/ 133109 w 2181828"/>
              <a:gd name="connsiteY147" fmla="*/ 237281 h 1843269"/>
              <a:gd name="connsiteX148" fmla="*/ 133109 w 2181828"/>
              <a:gd name="connsiteY148" fmla="*/ 211238 h 1843269"/>
              <a:gd name="connsiteX149" fmla="*/ 124428 w 2181828"/>
              <a:gd name="connsiteY149" fmla="*/ 211238 h 1843269"/>
              <a:gd name="connsiteX150" fmla="*/ 124428 w 2181828"/>
              <a:gd name="connsiteY150" fmla="*/ 185195 h 1843269"/>
              <a:gd name="connsiteX151" fmla="*/ 101279 w 2181828"/>
              <a:gd name="connsiteY151" fmla="*/ 185195 h 1843269"/>
              <a:gd name="connsiteX152" fmla="*/ 98385 w 2181828"/>
              <a:gd name="connsiteY152" fmla="*/ 167833 h 1843269"/>
              <a:gd name="connsiteX153" fmla="*/ 89704 w 2181828"/>
              <a:gd name="connsiteY153" fmla="*/ 167833 h 1843269"/>
              <a:gd name="connsiteX154" fmla="*/ 98385 w 2181828"/>
              <a:gd name="connsiteY154" fmla="*/ 153365 h 1843269"/>
              <a:gd name="connsiteX155" fmla="*/ 81023 w 2181828"/>
              <a:gd name="connsiteY155" fmla="*/ 147578 h 1843269"/>
              <a:gd name="connsiteX156" fmla="*/ 83917 w 2181828"/>
              <a:gd name="connsiteY156" fmla="*/ 121535 h 1843269"/>
              <a:gd name="connsiteX157" fmla="*/ 66555 w 2181828"/>
              <a:gd name="connsiteY157" fmla="*/ 121535 h 1843269"/>
              <a:gd name="connsiteX158" fmla="*/ 60767 w 2181828"/>
              <a:gd name="connsiteY158" fmla="*/ 95492 h 1843269"/>
              <a:gd name="connsiteX159" fmla="*/ 43405 w 2181828"/>
              <a:gd name="connsiteY159" fmla="*/ 98385 h 1843269"/>
              <a:gd name="connsiteX160" fmla="*/ 43405 w 2181828"/>
              <a:gd name="connsiteY160" fmla="*/ 72342 h 1843269"/>
              <a:gd name="connsiteX161" fmla="*/ 23150 w 2181828"/>
              <a:gd name="connsiteY161" fmla="*/ 81023 h 1843269"/>
              <a:gd name="connsiteX162" fmla="*/ 34724 w 2181828"/>
              <a:gd name="connsiteY162" fmla="*/ 40512 h 1843269"/>
              <a:gd name="connsiteX163" fmla="*/ 14469 w 2181828"/>
              <a:gd name="connsiteY163" fmla="*/ 43405 h 1843269"/>
              <a:gd name="connsiteX164" fmla="*/ 14469 w 2181828"/>
              <a:gd name="connsiteY164" fmla="*/ 2894 h 1843269"/>
              <a:gd name="connsiteX165" fmla="*/ 0 w 2181828"/>
              <a:gd name="connsiteY165" fmla="*/ 0 h 1843269"/>
              <a:gd name="connsiteX0" fmla="*/ 2181828 w 2181828"/>
              <a:gd name="connsiteY0" fmla="*/ 1843269 h 1843269"/>
              <a:gd name="connsiteX1" fmla="*/ 1927185 w 2181828"/>
              <a:gd name="connsiteY1" fmla="*/ 1843269 h 1843269"/>
              <a:gd name="connsiteX2" fmla="*/ 1927185 w 2181828"/>
              <a:gd name="connsiteY2" fmla="*/ 1823013 h 1843269"/>
              <a:gd name="connsiteX3" fmla="*/ 1762246 w 2181828"/>
              <a:gd name="connsiteY3" fmla="*/ 1823013 h 1843269"/>
              <a:gd name="connsiteX4" fmla="*/ 1765140 w 2181828"/>
              <a:gd name="connsiteY4" fmla="*/ 1820119 h 1843269"/>
              <a:gd name="connsiteX5" fmla="*/ 1698585 w 2181828"/>
              <a:gd name="connsiteY5" fmla="*/ 1820119 h 1843269"/>
              <a:gd name="connsiteX6" fmla="*/ 1698585 w 2181828"/>
              <a:gd name="connsiteY6" fmla="*/ 1802757 h 1843269"/>
              <a:gd name="connsiteX7" fmla="*/ 1608881 w 2181828"/>
              <a:gd name="connsiteY7" fmla="*/ 1802757 h 1843269"/>
              <a:gd name="connsiteX8" fmla="*/ 1608881 w 2181828"/>
              <a:gd name="connsiteY8" fmla="*/ 1802757 h 1843269"/>
              <a:gd name="connsiteX9" fmla="*/ 1551008 w 2181828"/>
              <a:gd name="connsiteY9" fmla="*/ 1802757 h 1843269"/>
              <a:gd name="connsiteX10" fmla="*/ 1551008 w 2181828"/>
              <a:gd name="connsiteY10" fmla="*/ 1788289 h 1843269"/>
              <a:gd name="connsiteX11" fmla="*/ 1397643 w 2181828"/>
              <a:gd name="connsiteY11" fmla="*/ 1788289 h 1843269"/>
              <a:gd name="connsiteX12" fmla="*/ 1397643 w 2181828"/>
              <a:gd name="connsiteY12" fmla="*/ 1779608 h 1843269"/>
              <a:gd name="connsiteX13" fmla="*/ 1374494 w 2181828"/>
              <a:gd name="connsiteY13" fmla="*/ 1779608 h 1843269"/>
              <a:gd name="connsiteX14" fmla="*/ 1374494 w 2181828"/>
              <a:gd name="connsiteY14" fmla="*/ 1768033 h 1843269"/>
              <a:gd name="connsiteX15" fmla="*/ 1299259 w 2181828"/>
              <a:gd name="connsiteY15" fmla="*/ 1768033 h 1843269"/>
              <a:gd name="connsiteX16" fmla="*/ 1299259 w 2181828"/>
              <a:gd name="connsiteY16" fmla="*/ 1759352 h 1843269"/>
              <a:gd name="connsiteX17" fmla="*/ 1258747 w 2181828"/>
              <a:gd name="connsiteY17" fmla="*/ 1759352 h 1843269"/>
              <a:gd name="connsiteX18" fmla="*/ 1258747 w 2181828"/>
              <a:gd name="connsiteY18" fmla="*/ 1747778 h 1843269"/>
              <a:gd name="connsiteX19" fmla="*/ 1238492 w 2181828"/>
              <a:gd name="connsiteY19" fmla="*/ 1747778 h 1843269"/>
              <a:gd name="connsiteX20" fmla="*/ 1238492 w 2181828"/>
              <a:gd name="connsiteY20" fmla="*/ 1733309 h 1843269"/>
              <a:gd name="connsiteX21" fmla="*/ 1221130 w 2181828"/>
              <a:gd name="connsiteY21" fmla="*/ 1733309 h 1843269"/>
              <a:gd name="connsiteX22" fmla="*/ 1221130 w 2181828"/>
              <a:gd name="connsiteY22" fmla="*/ 1718841 h 1843269"/>
              <a:gd name="connsiteX23" fmla="*/ 1203767 w 2181828"/>
              <a:gd name="connsiteY23" fmla="*/ 1718841 h 1843269"/>
              <a:gd name="connsiteX24" fmla="*/ 1209555 w 2181828"/>
              <a:gd name="connsiteY24" fmla="*/ 1713053 h 1843269"/>
              <a:gd name="connsiteX25" fmla="*/ 1166150 w 2181828"/>
              <a:gd name="connsiteY25" fmla="*/ 1713053 h 1843269"/>
              <a:gd name="connsiteX26" fmla="*/ 1174831 w 2181828"/>
              <a:gd name="connsiteY26" fmla="*/ 1704372 h 1843269"/>
              <a:gd name="connsiteX27" fmla="*/ 1160362 w 2181828"/>
              <a:gd name="connsiteY27" fmla="*/ 1704372 h 1843269"/>
              <a:gd name="connsiteX28" fmla="*/ 1166150 w 2181828"/>
              <a:gd name="connsiteY28" fmla="*/ 1698584 h 1843269"/>
              <a:gd name="connsiteX29" fmla="*/ 1131426 w 2181828"/>
              <a:gd name="connsiteY29" fmla="*/ 1698584 h 1843269"/>
              <a:gd name="connsiteX30" fmla="*/ 1131426 w 2181828"/>
              <a:gd name="connsiteY30" fmla="*/ 1684117 h 1843269"/>
              <a:gd name="connsiteX31" fmla="*/ 1088021 w 2181828"/>
              <a:gd name="connsiteY31" fmla="*/ 1684117 h 1843269"/>
              <a:gd name="connsiteX32" fmla="*/ 1088021 w 2181828"/>
              <a:gd name="connsiteY32" fmla="*/ 1672542 h 1843269"/>
              <a:gd name="connsiteX33" fmla="*/ 1082233 w 2181828"/>
              <a:gd name="connsiteY33" fmla="*/ 1678330 h 1843269"/>
              <a:gd name="connsiteX34" fmla="*/ 1082233 w 2181828"/>
              <a:gd name="connsiteY34" fmla="*/ 1660967 h 1843269"/>
              <a:gd name="connsiteX35" fmla="*/ 1059084 w 2181828"/>
              <a:gd name="connsiteY35" fmla="*/ 1660967 h 1843269"/>
              <a:gd name="connsiteX36" fmla="*/ 1059084 w 2181828"/>
              <a:gd name="connsiteY36" fmla="*/ 1646499 h 1843269"/>
              <a:gd name="connsiteX37" fmla="*/ 1044616 w 2181828"/>
              <a:gd name="connsiteY37" fmla="*/ 1646499 h 1843269"/>
              <a:gd name="connsiteX38" fmla="*/ 1044616 w 2181828"/>
              <a:gd name="connsiteY38" fmla="*/ 1637818 h 1843269"/>
              <a:gd name="connsiteX39" fmla="*/ 1027254 w 2181828"/>
              <a:gd name="connsiteY39" fmla="*/ 1637818 h 1843269"/>
              <a:gd name="connsiteX40" fmla="*/ 1027254 w 2181828"/>
              <a:gd name="connsiteY40" fmla="*/ 1629137 h 1843269"/>
              <a:gd name="connsiteX41" fmla="*/ 1001211 w 2181828"/>
              <a:gd name="connsiteY41" fmla="*/ 1629137 h 1843269"/>
              <a:gd name="connsiteX42" fmla="*/ 1001211 w 2181828"/>
              <a:gd name="connsiteY42" fmla="*/ 1629137 h 1843269"/>
              <a:gd name="connsiteX43" fmla="*/ 1001211 w 2181828"/>
              <a:gd name="connsiteY43" fmla="*/ 1608881 h 1843269"/>
              <a:gd name="connsiteX44" fmla="*/ 989636 w 2181828"/>
              <a:gd name="connsiteY44" fmla="*/ 1608881 h 1843269"/>
              <a:gd name="connsiteX45" fmla="*/ 995423 w 2181828"/>
              <a:gd name="connsiteY45" fmla="*/ 1603094 h 1843269"/>
              <a:gd name="connsiteX46" fmla="*/ 960699 w 2181828"/>
              <a:gd name="connsiteY46" fmla="*/ 1603094 h 1843269"/>
              <a:gd name="connsiteX47" fmla="*/ 960699 w 2181828"/>
              <a:gd name="connsiteY47" fmla="*/ 1591519 h 1843269"/>
              <a:gd name="connsiteX48" fmla="*/ 949124 w 2181828"/>
              <a:gd name="connsiteY48" fmla="*/ 1591519 h 1843269"/>
              <a:gd name="connsiteX49" fmla="*/ 940443 w 2181828"/>
              <a:gd name="connsiteY49" fmla="*/ 1591520 h 1843269"/>
              <a:gd name="connsiteX50" fmla="*/ 943336 w 2181828"/>
              <a:gd name="connsiteY50" fmla="*/ 1579945 h 1843269"/>
              <a:gd name="connsiteX51" fmla="*/ 908613 w 2181828"/>
              <a:gd name="connsiteY51" fmla="*/ 1579945 h 1843269"/>
              <a:gd name="connsiteX52" fmla="*/ 908613 w 2181828"/>
              <a:gd name="connsiteY52" fmla="*/ 1565476 h 1843269"/>
              <a:gd name="connsiteX53" fmla="*/ 868102 w 2181828"/>
              <a:gd name="connsiteY53" fmla="*/ 1565476 h 1843269"/>
              <a:gd name="connsiteX54" fmla="*/ 868102 w 2181828"/>
              <a:gd name="connsiteY54" fmla="*/ 1533646 h 1843269"/>
              <a:gd name="connsiteX55" fmla="*/ 856527 w 2181828"/>
              <a:gd name="connsiteY55" fmla="*/ 1533646 h 1843269"/>
              <a:gd name="connsiteX56" fmla="*/ 856527 w 2181828"/>
              <a:gd name="connsiteY56" fmla="*/ 1519178 h 1843269"/>
              <a:gd name="connsiteX57" fmla="*/ 824697 w 2181828"/>
              <a:gd name="connsiteY57" fmla="*/ 1519178 h 1843269"/>
              <a:gd name="connsiteX58" fmla="*/ 824697 w 2181828"/>
              <a:gd name="connsiteY58" fmla="*/ 1493135 h 1843269"/>
              <a:gd name="connsiteX59" fmla="*/ 810228 w 2181828"/>
              <a:gd name="connsiteY59" fmla="*/ 1493135 h 1843269"/>
              <a:gd name="connsiteX60" fmla="*/ 816016 w 2181828"/>
              <a:gd name="connsiteY60" fmla="*/ 1487347 h 1843269"/>
              <a:gd name="connsiteX61" fmla="*/ 798654 w 2181828"/>
              <a:gd name="connsiteY61" fmla="*/ 1487347 h 1843269"/>
              <a:gd name="connsiteX62" fmla="*/ 798654 w 2181828"/>
              <a:gd name="connsiteY62" fmla="*/ 1472879 h 1843269"/>
              <a:gd name="connsiteX63" fmla="*/ 778398 w 2181828"/>
              <a:gd name="connsiteY63" fmla="*/ 1472879 h 1843269"/>
              <a:gd name="connsiteX64" fmla="*/ 778398 w 2181828"/>
              <a:gd name="connsiteY64" fmla="*/ 1455517 h 1843269"/>
              <a:gd name="connsiteX65" fmla="*/ 755249 w 2181828"/>
              <a:gd name="connsiteY65" fmla="*/ 1455517 h 1843269"/>
              <a:gd name="connsiteX66" fmla="*/ 755249 w 2181828"/>
              <a:gd name="connsiteY66" fmla="*/ 1446836 h 1843269"/>
              <a:gd name="connsiteX67" fmla="*/ 732099 w 2181828"/>
              <a:gd name="connsiteY67" fmla="*/ 1446836 h 1843269"/>
              <a:gd name="connsiteX68" fmla="*/ 732099 w 2181828"/>
              <a:gd name="connsiteY68" fmla="*/ 1423686 h 1843269"/>
              <a:gd name="connsiteX69" fmla="*/ 714737 w 2181828"/>
              <a:gd name="connsiteY69" fmla="*/ 1423686 h 1843269"/>
              <a:gd name="connsiteX70" fmla="*/ 714737 w 2181828"/>
              <a:gd name="connsiteY70" fmla="*/ 1406324 h 1843269"/>
              <a:gd name="connsiteX71" fmla="*/ 706056 w 2181828"/>
              <a:gd name="connsiteY71" fmla="*/ 1406324 h 1843269"/>
              <a:gd name="connsiteX72" fmla="*/ 706056 w 2181828"/>
              <a:gd name="connsiteY72" fmla="*/ 1386069 h 1843269"/>
              <a:gd name="connsiteX73" fmla="*/ 688694 w 2181828"/>
              <a:gd name="connsiteY73" fmla="*/ 1386069 h 1843269"/>
              <a:gd name="connsiteX74" fmla="*/ 688694 w 2181828"/>
              <a:gd name="connsiteY74" fmla="*/ 1362919 h 1843269"/>
              <a:gd name="connsiteX75" fmla="*/ 677119 w 2181828"/>
              <a:gd name="connsiteY75" fmla="*/ 1362919 h 1843269"/>
              <a:gd name="connsiteX76" fmla="*/ 677119 w 2181828"/>
              <a:gd name="connsiteY76" fmla="*/ 1339770 h 1843269"/>
              <a:gd name="connsiteX77" fmla="*/ 656864 w 2181828"/>
              <a:gd name="connsiteY77" fmla="*/ 1339770 h 1843269"/>
              <a:gd name="connsiteX78" fmla="*/ 656864 w 2181828"/>
              <a:gd name="connsiteY78" fmla="*/ 1331089 h 1843269"/>
              <a:gd name="connsiteX79" fmla="*/ 642395 w 2181828"/>
              <a:gd name="connsiteY79" fmla="*/ 1331089 h 1843269"/>
              <a:gd name="connsiteX80" fmla="*/ 642395 w 2181828"/>
              <a:gd name="connsiteY80" fmla="*/ 1307940 h 1843269"/>
              <a:gd name="connsiteX81" fmla="*/ 630821 w 2181828"/>
              <a:gd name="connsiteY81" fmla="*/ 1307940 h 1843269"/>
              <a:gd name="connsiteX82" fmla="*/ 630821 w 2181828"/>
              <a:gd name="connsiteY82" fmla="*/ 1287684 h 1843269"/>
              <a:gd name="connsiteX83" fmla="*/ 622140 w 2181828"/>
              <a:gd name="connsiteY83" fmla="*/ 1287684 h 1843269"/>
              <a:gd name="connsiteX84" fmla="*/ 622140 w 2181828"/>
              <a:gd name="connsiteY84" fmla="*/ 1267428 h 1843269"/>
              <a:gd name="connsiteX85" fmla="*/ 604778 w 2181828"/>
              <a:gd name="connsiteY85" fmla="*/ 1267428 h 1843269"/>
              <a:gd name="connsiteX86" fmla="*/ 604778 w 2181828"/>
              <a:gd name="connsiteY86" fmla="*/ 1250066 h 1843269"/>
              <a:gd name="connsiteX87" fmla="*/ 596097 w 2181828"/>
              <a:gd name="connsiteY87" fmla="*/ 1250066 h 1843269"/>
              <a:gd name="connsiteX88" fmla="*/ 596097 w 2181828"/>
              <a:gd name="connsiteY88" fmla="*/ 1235598 h 1843269"/>
              <a:gd name="connsiteX89" fmla="*/ 567160 w 2181828"/>
              <a:gd name="connsiteY89" fmla="*/ 1235598 h 1843269"/>
              <a:gd name="connsiteX90" fmla="*/ 552692 w 2181828"/>
              <a:gd name="connsiteY90" fmla="*/ 1209555 h 1843269"/>
              <a:gd name="connsiteX91" fmla="*/ 541117 w 2181828"/>
              <a:gd name="connsiteY91" fmla="*/ 1209555 h 1843269"/>
              <a:gd name="connsiteX92" fmla="*/ 532436 w 2181828"/>
              <a:gd name="connsiteY92" fmla="*/ 1174831 h 1843269"/>
              <a:gd name="connsiteX93" fmla="*/ 526649 w 2181828"/>
              <a:gd name="connsiteY93" fmla="*/ 1174831 h 1843269"/>
              <a:gd name="connsiteX94" fmla="*/ 515074 w 2181828"/>
              <a:gd name="connsiteY94" fmla="*/ 1140107 h 1843269"/>
              <a:gd name="connsiteX95" fmla="*/ 489031 w 2181828"/>
              <a:gd name="connsiteY95" fmla="*/ 1140107 h 1843269"/>
              <a:gd name="connsiteX96" fmla="*/ 477456 w 2181828"/>
              <a:gd name="connsiteY96" fmla="*/ 1076446 h 1843269"/>
              <a:gd name="connsiteX97" fmla="*/ 457200 w 2181828"/>
              <a:gd name="connsiteY97" fmla="*/ 1079340 h 1843269"/>
              <a:gd name="connsiteX98" fmla="*/ 457200 w 2181828"/>
              <a:gd name="connsiteY98" fmla="*/ 1047509 h 1843269"/>
              <a:gd name="connsiteX99" fmla="*/ 445626 w 2181828"/>
              <a:gd name="connsiteY99" fmla="*/ 1047509 h 1843269"/>
              <a:gd name="connsiteX100" fmla="*/ 451413 w 2181828"/>
              <a:gd name="connsiteY100" fmla="*/ 1021466 h 1843269"/>
              <a:gd name="connsiteX101" fmla="*/ 439838 w 2181828"/>
              <a:gd name="connsiteY101" fmla="*/ 1021466 h 1843269"/>
              <a:gd name="connsiteX102" fmla="*/ 436945 w 2181828"/>
              <a:gd name="connsiteY102" fmla="*/ 992530 h 1843269"/>
              <a:gd name="connsiteX103" fmla="*/ 425370 w 2181828"/>
              <a:gd name="connsiteY103" fmla="*/ 989636 h 1843269"/>
              <a:gd name="connsiteX104" fmla="*/ 419583 w 2181828"/>
              <a:gd name="connsiteY104" fmla="*/ 954912 h 1843269"/>
              <a:gd name="connsiteX105" fmla="*/ 402221 w 2181828"/>
              <a:gd name="connsiteY105" fmla="*/ 952018 h 1843269"/>
              <a:gd name="connsiteX106" fmla="*/ 408008 w 2181828"/>
              <a:gd name="connsiteY106" fmla="*/ 937550 h 1843269"/>
              <a:gd name="connsiteX107" fmla="*/ 390646 w 2181828"/>
              <a:gd name="connsiteY107" fmla="*/ 937550 h 1843269"/>
              <a:gd name="connsiteX108" fmla="*/ 396433 w 2181828"/>
              <a:gd name="connsiteY108" fmla="*/ 914400 h 1843269"/>
              <a:gd name="connsiteX109" fmla="*/ 381965 w 2181828"/>
              <a:gd name="connsiteY109" fmla="*/ 914400 h 1843269"/>
              <a:gd name="connsiteX110" fmla="*/ 376178 w 2181828"/>
              <a:gd name="connsiteY110" fmla="*/ 876783 h 1843269"/>
              <a:gd name="connsiteX111" fmla="*/ 367497 w 2181828"/>
              <a:gd name="connsiteY111" fmla="*/ 876783 h 1843269"/>
              <a:gd name="connsiteX112" fmla="*/ 361709 w 2181828"/>
              <a:gd name="connsiteY112" fmla="*/ 844952 h 1843269"/>
              <a:gd name="connsiteX113" fmla="*/ 353028 w 2181828"/>
              <a:gd name="connsiteY113" fmla="*/ 844952 h 1843269"/>
              <a:gd name="connsiteX114" fmla="*/ 353028 w 2181828"/>
              <a:gd name="connsiteY114" fmla="*/ 798654 h 1843269"/>
              <a:gd name="connsiteX115" fmla="*/ 344347 w 2181828"/>
              <a:gd name="connsiteY115" fmla="*/ 804441 h 1843269"/>
              <a:gd name="connsiteX116" fmla="*/ 344347 w 2181828"/>
              <a:gd name="connsiteY116" fmla="*/ 761036 h 1843269"/>
              <a:gd name="connsiteX117" fmla="*/ 338560 w 2181828"/>
              <a:gd name="connsiteY117" fmla="*/ 763930 h 1843269"/>
              <a:gd name="connsiteX118" fmla="*/ 338560 w 2181828"/>
              <a:gd name="connsiteY118" fmla="*/ 723418 h 1843269"/>
              <a:gd name="connsiteX119" fmla="*/ 324092 w 2181828"/>
              <a:gd name="connsiteY119" fmla="*/ 726312 h 1843269"/>
              <a:gd name="connsiteX120" fmla="*/ 321198 w 2181828"/>
              <a:gd name="connsiteY120" fmla="*/ 665545 h 1843269"/>
              <a:gd name="connsiteX121" fmla="*/ 309623 w 2181828"/>
              <a:gd name="connsiteY121" fmla="*/ 665545 h 1843269"/>
              <a:gd name="connsiteX122" fmla="*/ 315411 w 2181828"/>
              <a:gd name="connsiteY122" fmla="*/ 630821 h 1843269"/>
              <a:gd name="connsiteX123" fmla="*/ 295155 w 2181828"/>
              <a:gd name="connsiteY123" fmla="*/ 633714 h 1843269"/>
              <a:gd name="connsiteX124" fmla="*/ 295155 w 2181828"/>
              <a:gd name="connsiteY124" fmla="*/ 587416 h 1843269"/>
              <a:gd name="connsiteX125" fmla="*/ 280686 w 2181828"/>
              <a:gd name="connsiteY125" fmla="*/ 587416 h 1843269"/>
              <a:gd name="connsiteX126" fmla="*/ 283580 w 2181828"/>
              <a:gd name="connsiteY126" fmla="*/ 552692 h 1843269"/>
              <a:gd name="connsiteX127" fmla="*/ 274899 w 2181828"/>
              <a:gd name="connsiteY127" fmla="*/ 549798 h 1843269"/>
              <a:gd name="connsiteX128" fmla="*/ 274899 w 2181828"/>
              <a:gd name="connsiteY128" fmla="*/ 512180 h 1843269"/>
              <a:gd name="connsiteX129" fmla="*/ 260431 w 2181828"/>
              <a:gd name="connsiteY129" fmla="*/ 512180 h 1843269"/>
              <a:gd name="connsiteX130" fmla="*/ 254643 w 2181828"/>
              <a:gd name="connsiteY130" fmla="*/ 471669 h 1843269"/>
              <a:gd name="connsiteX131" fmla="*/ 251750 w 2181828"/>
              <a:gd name="connsiteY131" fmla="*/ 480350 h 1843269"/>
              <a:gd name="connsiteX132" fmla="*/ 254643 w 2181828"/>
              <a:gd name="connsiteY132" fmla="*/ 439838 h 1843269"/>
              <a:gd name="connsiteX133" fmla="*/ 243069 w 2181828"/>
              <a:gd name="connsiteY133" fmla="*/ 439838 h 1843269"/>
              <a:gd name="connsiteX134" fmla="*/ 237281 w 2181828"/>
              <a:gd name="connsiteY134" fmla="*/ 379071 h 1843269"/>
              <a:gd name="connsiteX135" fmla="*/ 219919 w 2181828"/>
              <a:gd name="connsiteY135" fmla="*/ 373284 h 1843269"/>
              <a:gd name="connsiteX136" fmla="*/ 214132 w 2181828"/>
              <a:gd name="connsiteY136" fmla="*/ 361709 h 1843269"/>
              <a:gd name="connsiteX137" fmla="*/ 205451 w 2181828"/>
              <a:gd name="connsiteY137" fmla="*/ 361709 h 1843269"/>
              <a:gd name="connsiteX138" fmla="*/ 199664 w 2181828"/>
              <a:gd name="connsiteY138" fmla="*/ 341454 h 1843269"/>
              <a:gd name="connsiteX139" fmla="*/ 193876 w 2181828"/>
              <a:gd name="connsiteY139" fmla="*/ 350135 h 1843269"/>
              <a:gd name="connsiteX140" fmla="*/ 193876 w 2181828"/>
              <a:gd name="connsiteY140" fmla="*/ 324092 h 1843269"/>
              <a:gd name="connsiteX141" fmla="*/ 179408 w 2181828"/>
              <a:gd name="connsiteY141" fmla="*/ 324092 h 1843269"/>
              <a:gd name="connsiteX142" fmla="*/ 176514 w 2181828"/>
              <a:gd name="connsiteY142" fmla="*/ 306730 h 1843269"/>
              <a:gd name="connsiteX143" fmla="*/ 167833 w 2181828"/>
              <a:gd name="connsiteY143" fmla="*/ 306730 h 1843269"/>
              <a:gd name="connsiteX144" fmla="*/ 167833 w 2181828"/>
              <a:gd name="connsiteY144" fmla="*/ 266218 h 1843269"/>
              <a:gd name="connsiteX145" fmla="*/ 144684 w 2181828"/>
              <a:gd name="connsiteY145" fmla="*/ 269112 h 1843269"/>
              <a:gd name="connsiteX146" fmla="*/ 147578 w 2181828"/>
              <a:gd name="connsiteY146" fmla="*/ 240175 h 1843269"/>
              <a:gd name="connsiteX147" fmla="*/ 133109 w 2181828"/>
              <a:gd name="connsiteY147" fmla="*/ 237281 h 1843269"/>
              <a:gd name="connsiteX148" fmla="*/ 133109 w 2181828"/>
              <a:gd name="connsiteY148" fmla="*/ 211238 h 1843269"/>
              <a:gd name="connsiteX149" fmla="*/ 124428 w 2181828"/>
              <a:gd name="connsiteY149" fmla="*/ 211238 h 1843269"/>
              <a:gd name="connsiteX150" fmla="*/ 124428 w 2181828"/>
              <a:gd name="connsiteY150" fmla="*/ 185195 h 1843269"/>
              <a:gd name="connsiteX151" fmla="*/ 101279 w 2181828"/>
              <a:gd name="connsiteY151" fmla="*/ 185195 h 1843269"/>
              <a:gd name="connsiteX152" fmla="*/ 98385 w 2181828"/>
              <a:gd name="connsiteY152" fmla="*/ 167833 h 1843269"/>
              <a:gd name="connsiteX153" fmla="*/ 89704 w 2181828"/>
              <a:gd name="connsiteY153" fmla="*/ 167833 h 1843269"/>
              <a:gd name="connsiteX154" fmla="*/ 98385 w 2181828"/>
              <a:gd name="connsiteY154" fmla="*/ 153365 h 1843269"/>
              <a:gd name="connsiteX155" fmla="*/ 81023 w 2181828"/>
              <a:gd name="connsiteY155" fmla="*/ 147578 h 1843269"/>
              <a:gd name="connsiteX156" fmla="*/ 83917 w 2181828"/>
              <a:gd name="connsiteY156" fmla="*/ 121535 h 1843269"/>
              <a:gd name="connsiteX157" fmla="*/ 66555 w 2181828"/>
              <a:gd name="connsiteY157" fmla="*/ 121535 h 1843269"/>
              <a:gd name="connsiteX158" fmla="*/ 60767 w 2181828"/>
              <a:gd name="connsiteY158" fmla="*/ 95492 h 1843269"/>
              <a:gd name="connsiteX159" fmla="*/ 43405 w 2181828"/>
              <a:gd name="connsiteY159" fmla="*/ 98385 h 1843269"/>
              <a:gd name="connsiteX160" fmla="*/ 43405 w 2181828"/>
              <a:gd name="connsiteY160" fmla="*/ 72342 h 1843269"/>
              <a:gd name="connsiteX161" fmla="*/ 23150 w 2181828"/>
              <a:gd name="connsiteY161" fmla="*/ 81023 h 1843269"/>
              <a:gd name="connsiteX162" fmla="*/ 34724 w 2181828"/>
              <a:gd name="connsiteY162" fmla="*/ 40512 h 1843269"/>
              <a:gd name="connsiteX163" fmla="*/ 14469 w 2181828"/>
              <a:gd name="connsiteY163" fmla="*/ 43405 h 1843269"/>
              <a:gd name="connsiteX164" fmla="*/ 14469 w 2181828"/>
              <a:gd name="connsiteY164" fmla="*/ 2894 h 1843269"/>
              <a:gd name="connsiteX165" fmla="*/ 0 w 2181828"/>
              <a:gd name="connsiteY165" fmla="*/ 0 h 1843269"/>
              <a:gd name="connsiteX0" fmla="*/ 2181828 w 2181828"/>
              <a:gd name="connsiteY0" fmla="*/ 1843269 h 1843269"/>
              <a:gd name="connsiteX1" fmla="*/ 1927185 w 2181828"/>
              <a:gd name="connsiteY1" fmla="*/ 1843269 h 1843269"/>
              <a:gd name="connsiteX2" fmla="*/ 1927185 w 2181828"/>
              <a:gd name="connsiteY2" fmla="*/ 1823013 h 1843269"/>
              <a:gd name="connsiteX3" fmla="*/ 1762246 w 2181828"/>
              <a:gd name="connsiteY3" fmla="*/ 1823013 h 1843269"/>
              <a:gd name="connsiteX4" fmla="*/ 1765140 w 2181828"/>
              <a:gd name="connsiteY4" fmla="*/ 1820119 h 1843269"/>
              <a:gd name="connsiteX5" fmla="*/ 1698585 w 2181828"/>
              <a:gd name="connsiteY5" fmla="*/ 1820119 h 1843269"/>
              <a:gd name="connsiteX6" fmla="*/ 1698585 w 2181828"/>
              <a:gd name="connsiteY6" fmla="*/ 1802757 h 1843269"/>
              <a:gd name="connsiteX7" fmla="*/ 1608881 w 2181828"/>
              <a:gd name="connsiteY7" fmla="*/ 1802757 h 1843269"/>
              <a:gd name="connsiteX8" fmla="*/ 1608881 w 2181828"/>
              <a:gd name="connsiteY8" fmla="*/ 1802757 h 1843269"/>
              <a:gd name="connsiteX9" fmla="*/ 1551008 w 2181828"/>
              <a:gd name="connsiteY9" fmla="*/ 1802757 h 1843269"/>
              <a:gd name="connsiteX10" fmla="*/ 1551008 w 2181828"/>
              <a:gd name="connsiteY10" fmla="*/ 1788289 h 1843269"/>
              <a:gd name="connsiteX11" fmla="*/ 1397643 w 2181828"/>
              <a:gd name="connsiteY11" fmla="*/ 1788289 h 1843269"/>
              <a:gd name="connsiteX12" fmla="*/ 1397643 w 2181828"/>
              <a:gd name="connsiteY12" fmla="*/ 1779608 h 1843269"/>
              <a:gd name="connsiteX13" fmla="*/ 1374494 w 2181828"/>
              <a:gd name="connsiteY13" fmla="*/ 1779608 h 1843269"/>
              <a:gd name="connsiteX14" fmla="*/ 1374494 w 2181828"/>
              <a:gd name="connsiteY14" fmla="*/ 1768033 h 1843269"/>
              <a:gd name="connsiteX15" fmla="*/ 1299259 w 2181828"/>
              <a:gd name="connsiteY15" fmla="*/ 1768033 h 1843269"/>
              <a:gd name="connsiteX16" fmla="*/ 1299259 w 2181828"/>
              <a:gd name="connsiteY16" fmla="*/ 1759352 h 1843269"/>
              <a:gd name="connsiteX17" fmla="*/ 1258747 w 2181828"/>
              <a:gd name="connsiteY17" fmla="*/ 1759352 h 1843269"/>
              <a:gd name="connsiteX18" fmla="*/ 1258747 w 2181828"/>
              <a:gd name="connsiteY18" fmla="*/ 1747778 h 1843269"/>
              <a:gd name="connsiteX19" fmla="*/ 1238492 w 2181828"/>
              <a:gd name="connsiteY19" fmla="*/ 1747778 h 1843269"/>
              <a:gd name="connsiteX20" fmla="*/ 1238492 w 2181828"/>
              <a:gd name="connsiteY20" fmla="*/ 1733309 h 1843269"/>
              <a:gd name="connsiteX21" fmla="*/ 1221130 w 2181828"/>
              <a:gd name="connsiteY21" fmla="*/ 1733309 h 1843269"/>
              <a:gd name="connsiteX22" fmla="*/ 1221130 w 2181828"/>
              <a:gd name="connsiteY22" fmla="*/ 1718841 h 1843269"/>
              <a:gd name="connsiteX23" fmla="*/ 1203767 w 2181828"/>
              <a:gd name="connsiteY23" fmla="*/ 1718841 h 1843269"/>
              <a:gd name="connsiteX24" fmla="*/ 1209555 w 2181828"/>
              <a:gd name="connsiteY24" fmla="*/ 1713053 h 1843269"/>
              <a:gd name="connsiteX25" fmla="*/ 1166150 w 2181828"/>
              <a:gd name="connsiteY25" fmla="*/ 1713053 h 1843269"/>
              <a:gd name="connsiteX26" fmla="*/ 1174831 w 2181828"/>
              <a:gd name="connsiteY26" fmla="*/ 1704372 h 1843269"/>
              <a:gd name="connsiteX27" fmla="*/ 1160362 w 2181828"/>
              <a:gd name="connsiteY27" fmla="*/ 1704372 h 1843269"/>
              <a:gd name="connsiteX28" fmla="*/ 1166150 w 2181828"/>
              <a:gd name="connsiteY28" fmla="*/ 1698584 h 1843269"/>
              <a:gd name="connsiteX29" fmla="*/ 1131426 w 2181828"/>
              <a:gd name="connsiteY29" fmla="*/ 1698584 h 1843269"/>
              <a:gd name="connsiteX30" fmla="*/ 1131426 w 2181828"/>
              <a:gd name="connsiteY30" fmla="*/ 1684117 h 1843269"/>
              <a:gd name="connsiteX31" fmla="*/ 1088021 w 2181828"/>
              <a:gd name="connsiteY31" fmla="*/ 1684117 h 1843269"/>
              <a:gd name="connsiteX32" fmla="*/ 1088021 w 2181828"/>
              <a:gd name="connsiteY32" fmla="*/ 1672542 h 1843269"/>
              <a:gd name="connsiteX33" fmla="*/ 1082233 w 2181828"/>
              <a:gd name="connsiteY33" fmla="*/ 1678330 h 1843269"/>
              <a:gd name="connsiteX34" fmla="*/ 1082233 w 2181828"/>
              <a:gd name="connsiteY34" fmla="*/ 1660967 h 1843269"/>
              <a:gd name="connsiteX35" fmla="*/ 1059084 w 2181828"/>
              <a:gd name="connsiteY35" fmla="*/ 1660967 h 1843269"/>
              <a:gd name="connsiteX36" fmla="*/ 1059084 w 2181828"/>
              <a:gd name="connsiteY36" fmla="*/ 1646499 h 1843269"/>
              <a:gd name="connsiteX37" fmla="*/ 1044616 w 2181828"/>
              <a:gd name="connsiteY37" fmla="*/ 1646499 h 1843269"/>
              <a:gd name="connsiteX38" fmla="*/ 1044616 w 2181828"/>
              <a:gd name="connsiteY38" fmla="*/ 1637818 h 1843269"/>
              <a:gd name="connsiteX39" fmla="*/ 1027254 w 2181828"/>
              <a:gd name="connsiteY39" fmla="*/ 1637818 h 1843269"/>
              <a:gd name="connsiteX40" fmla="*/ 1027254 w 2181828"/>
              <a:gd name="connsiteY40" fmla="*/ 1629137 h 1843269"/>
              <a:gd name="connsiteX41" fmla="*/ 1001211 w 2181828"/>
              <a:gd name="connsiteY41" fmla="*/ 1629137 h 1843269"/>
              <a:gd name="connsiteX42" fmla="*/ 1001211 w 2181828"/>
              <a:gd name="connsiteY42" fmla="*/ 1629137 h 1843269"/>
              <a:gd name="connsiteX43" fmla="*/ 1001211 w 2181828"/>
              <a:gd name="connsiteY43" fmla="*/ 1608881 h 1843269"/>
              <a:gd name="connsiteX44" fmla="*/ 989636 w 2181828"/>
              <a:gd name="connsiteY44" fmla="*/ 1608881 h 1843269"/>
              <a:gd name="connsiteX45" fmla="*/ 980955 w 2181828"/>
              <a:gd name="connsiteY45" fmla="*/ 1600201 h 1843269"/>
              <a:gd name="connsiteX46" fmla="*/ 960699 w 2181828"/>
              <a:gd name="connsiteY46" fmla="*/ 1603094 h 1843269"/>
              <a:gd name="connsiteX47" fmla="*/ 960699 w 2181828"/>
              <a:gd name="connsiteY47" fmla="*/ 1591519 h 1843269"/>
              <a:gd name="connsiteX48" fmla="*/ 949124 w 2181828"/>
              <a:gd name="connsiteY48" fmla="*/ 1591519 h 1843269"/>
              <a:gd name="connsiteX49" fmla="*/ 940443 w 2181828"/>
              <a:gd name="connsiteY49" fmla="*/ 1591520 h 1843269"/>
              <a:gd name="connsiteX50" fmla="*/ 943336 w 2181828"/>
              <a:gd name="connsiteY50" fmla="*/ 1579945 h 1843269"/>
              <a:gd name="connsiteX51" fmla="*/ 908613 w 2181828"/>
              <a:gd name="connsiteY51" fmla="*/ 1579945 h 1843269"/>
              <a:gd name="connsiteX52" fmla="*/ 908613 w 2181828"/>
              <a:gd name="connsiteY52" fmla="*/ 1565476 h 1843269"/>
              <a:gd name="connsiteX53" fmla="*/ 868102 w 2181828"/>
              <a:gd name="connsiteY53" fmla="*/ 1565476 h 1843269"/>
              <a:gd name="connsiteX54" fmla="*/ 868102 w 2181828"/>
              <a:gd name="connsiteY54" fmla="*/ 1533646 h 1843269"/>
              <a:gd name="connsiteX55" fmla="*/ 856527 w 2181828"/>
              <a:gd name="connsiteY55" fmla="*/ 1533646 h 1843269"/>
              <a:gd name="connsiteX56" fmla="*/ 856527 w 2181828"/>
              <a:gd name="connsiteY56" fmla="*/ 1519178 h 1843269"/>
              <a:gd name="connsiteX57" fmla="*/ 824697 w 2181828"/>
              <a:gd name="connsiteY57" fmla="*/ 1519178 h 1843269"/>
              <a:gd name="connsiteX58" fmla="*/ 824697 w 2181828"/>
              <a:gd name="connsiteY58" fmla="*/ 1493135 h 1843269"/>
              <a:gd name="connsiteX59" fmla="*/ 810228 w 2181828"/>
              <a:gd name="connsiteY59" fmla="*/ 1493135 h 1843269"/>
              <a:gd name="connsiteX60" fmla="*/ 816016 w 2181828"/>
              <a:gd name="connsiteY60" fmla="*/ 1487347 h 1843269"/>
              <a:gd name="connsiteX61" fmla="*/ 798654 w 2181828"/>
              <a:gd name="connsiteY61" fmla="*/ 1487347 h 1843269"/>
              <a:gd name="connsiteX62" fmla="*/ 798654 w 2181828"/>
              <a:gd name="connsiteY62" fmla="*/ 1472879 h 1843269"/>
              <a:gd name="connsiteX63" fmla="*/ 778398 w 2181828"/>
              <a:gd name="connsiteY63" fmla="*/ 1472879 h 1843269"/>
              <a:gd name="connsiteX64" fmla="*/ 778398 w 2181828"/>
              <a:gd name="connsiteY64" fmla="*/ 1455517 h 1843269"/>
              <a:gd name="connsiteX65" fmla="*/ 755249 w 2181828"/>
              <a:gd name="connsiteY65" fmla="*/ 1455517 h 1843269"/>
              <a:gd name="connsiteX66" fmla="*/ 755249 w 2181828"/>
              <a:gd name="connsiteY66" fmla="*/ 1446836 h 1843269"/>
              <a:gd name="connsiteX67" fmla="*/ 732099 w 2181828"/>
              <a:gd name="connsiteY67" fmla="*/ 1446836 h 1843269"/>
              <a:gd name="connsiteX68" fmla="*/ 732099 w 2181828"/>
              <a:gd name="connsiteY68" fmla="*/ 1423686 h 1843269"/>
              <a:gd name="connsiteX69" fmla="*/ 714737 w 2181828"/>
              <a:gd name="connsiteY69" fmla="*/ 1423686 h 1843269"/>
              <a:gd name="connsiteX70" fmla="*/ 714737 w 2181828"/>
              <a:gd name="connsiteY70" fmla="*/ 1406324 h 1843269"/>
              <a:gd name="connsiteX71" fmla="*/ 706056 w 2181828"/>
              <a:gd name="connsiteY71" fmla="*/ 1406324 h 1843269"/>
              <a:gd name="connsiteX72" fmla="*/ 706056 w 2181828"/>
              <a:gd name="connsiteY72" fmla="*/ 1386069 h 1843269"/>
              <a:gd name="connsiteX73" fmla="*/ 688694 w 2181828"/>
              <a:gd name="connsiteY73" fmla="*/ 1386069 h 1843269"/>
              <a:gd name="connsiteX74" fmla="*/ 688694 w 2181828"/>
              <a:gd name="connsiteY74" fmla="*/ 1362919 h 1843269"/>
              <a:gd name="connsiteX75" fmla="*/ 677119 w 2181828"/>
              <a:gd name="connsiteY75" fmla="*/ 1362919 h 1843269"/>
              <a:gd name="connsiteX76" fmla="*/ 677119 w 2181828"/>
              <a:gd name="connsiteY76" fmla="*/ 1339770 h 1843269"/>
              <a:gd name="connsiteX77" fmla="*/ 656864 w 2181828"/>
              <a:gd name="connsiteY77" fmla="*/ 1339770 h 1843269"/>
              <a:gd name="connsiteX78" fmla="*/ 656864 w 2181828"/>
              <a:gd name="connsiteY78" fmla="*/ 1331089 h 1843269"/>
              <a:gd name="connsiteX79" fmla="*/ 642395 w 2181828"/>
              <a:gd name="connsiteY79" fmla="*/ 1331089 h 1843269"/>
              <a:gd name="connsiteX80" fmla="*/ 642395 w 2181828"/>
              <a:gd name="connsiteY80" fmla="*/ 1307940 h 1843269"/>
              <a:gd name="connsiteX81" fmla="*/ 630821 w 2181828"/>
              <a:gd name="connsiteY81" fmla="*/ 1307940 h 1843269"/>
              <a:gd name="connsiteX82" fmla="*/ 630821 w 2181828"/>
              <a:gd name="connsiteY82" fmla="*/ 1287684 h 1843269"/>
              <a:gd name="connsiteX83" fmla="*/ 622140 w 2181828"/>
              <a:gd name="connsiteY83" fmla="*/ 1287684 h 1843269"/>
              <a:gd name="connsiteX84" fmla="*/ 622140 w 2181828"/>
              <a:gd name="connsiteY84" fmla="*/ 1267428 h 1843269"/>
              <a:gd name="connsiteX85" fmla="*/ 604778 w 2181828"/>
              <a:gd name="connsiteY85" fmla="*/ 1267428 h 1843269"/>
              <a:gd name="connsiteX86" fmla="*/ 604778 w 2181828"/>
              <a:gd name="connsiteY86" fmla="*/ 1250066 h 1843269"/>
              <a:gd name="connsiteX87" fmla="*/ 596097 w 2181828"/>
              <a:gd name="connsiteY87" fmla="*/ 1250066 h 1843269"/>
              <a:gd name="connsiteX88" fmla="*/ 596097 w 2181828"/>
              <a:gd name="connsiteY88" fmla="*/ 1235598 h 1843269"/>
              <a:gd name="connsiteX89" fmla="*/ 567160 w 2181828"/>
              <a:gd name="connsiteY89" fmla="*/ 1235598 h 1843269"/>
              <a:gd name="connsiteX90" fmla="*/ 552692 w 2181828"/>
              <a:gd name="connsiteY90" fmla="*/ 1209555 h 1843269"/>
              <a:gd name="connsiteX91" fmla="*/ 541117 w 2181828"/>
              <a:gd name="connsiteY91" fmla="*/ 1209555 h 1843269"/>
              <a:gd name="connsiteX92" fmla="*/ 532436 w 2181828"/>
              <a:gd name="connsiteY92" fmla="*/ 1174831 h 1843269"/>
              <a:gd name="connsiteX93" fmla="*/ 526649 w 2181828"/>
              <a:gd name="connsiteY93" fmla="*/ 1174831 h 1843269"/>
              <a:gd name="connsiteX94" fmla="*/ 515074 w 2181828"/>
              <a:gd name="connsiteY94" fmla="*/ 1140107 h 1843269"/>
              <a:gd name="connsiteX95" fmla="*/ 489031 w 2181828"/>
              <a:gd name="connsiteY95" fmla="*/ 1140107 h 1843269"/>
              <a:gd name="connsiteX96" fmla="*/ 477456 w 2181828"/>
              <a:gd name="connsiteY96" fmla="*/ 1076446 h 1843269"/>
              <a:gd name="connsiteX97" fmla="*/ 457200 w 2181828"/>
              <a:gd name="connsiteY97" fmla="*/ 1079340 h 1843269"/>
              <a:gd name="connsiteX98" fmla="*/ 457200 w 2181828"/>
              <a:gd name="connsiteY98" fmla="*/ 1047509 h 1843269"/>
              <a:gd name="connsiteX99" fmla="*/ 445626 w 2181828"/>
              <a:gd name="connsiteY99" fmla="*/ 1047509 h 1843269"/>
              <a:gd name="connsiteX100" fmla="*/ 451413 w 2181828"/>
              <a:gd name="connsiteY100" fmla="*/ 1021466 h 1843269"/>
              <a:gd name="connsiteX101" fmla="*/ 439838 w 2181828"/>
              <a:gd name="connsiteY101" fmla="*/ 1021466 h 1843269"/>
              <a:gd name="connsiteX102" fmla="*/ 436945 w 2181828"/>
              <a:gd name="connsiteY102" fmla="*/ 992530 h 1843269"/>
              <a:gd name="connsiteX103" fmla="*/ 425370 w 2181828"/>
              <a:gd name="connsiteY103" fmla="*/ 989636 h 1843269"/>
              <a:gd name="connsiteX104" fmla="*/ 419583 w 2181828"/>
              <a:gd name="connsiteY104" fmla="*/ 954912 h 1843269"/>
              <a:gd name="connsiteX105" fmla="*/ 402221 w 2181828"/>
              <a:gd name="connsiteY105" fmla="*/ 952018 h 1843269"/>
              <a:gd name="connsiteX106" fmla="*/ 408008 w 2181828"/>
              <a:gd name="connsiteY106" fmla="*/ 937550 h 1843269"/>
              <a:gd name="connsiteX107" fmla="*/ 390646 w 2181828"/>
              <a:gd name="connsiteY107" fmla="*/ 937550 h 1843269"/>
              <a:gd name="connsiteX108" fmla="*/ 396433 w 2181828"/>
              <a:gd name="connsiteY108" fmla="*/ 914400 h 1843269"/>
              <a:gd name="connsiteX109" fmla="*/ 381965 w 2181828"/>
              <a:gd name="connsiteY109" fmla="*/ 914400 h 1843269"/>
              <a:gd name="connsiteX110" fmla="*/ 376178 w 2181828"/>
              <a:gd name="connsiteY110" fmla="*/ 876783 h 1843269"/>
              <a:gd name="connsiteX111" fmla="*/ 367497 w 2181828"/>
              <a:gd name="connsiteY111" fmla="*/ 876783 h 1843269"/>
              <a:gd name="connsiteX112" fmla="*/ 361709 w 2181828"/>
              <a:gd name="connsiteY112" fmla="*/ 844952 h 1843269"/>
              <a:gd name="connsiteX113" fmla="*/ 353028 w 2181828"/>
              <a:gd name="connsiteY113" fmla="*/ 844952 h 1843269"/>
              <a:gd name="connsiteX114" fmla="*/ 353028 w 2181828"/>
              <a:gd name="connsiteY114" fmla="*/ 798654 h 1843269"/>
              <a:gd name="connsiteX115" fmla="*/ 344347 w 2181828"/>
              <a:gd name="connsiteY115" fmla="*/ 804441 h 1843269"/>
              <a:gd name="connsiteX116" fmla="*/ 344347 w 2181828"/>
              <a:gd name="connsiteY116" fmla="*/ 761036 h 1843269"/>
              <a:gd name="connsiteX117" fmla="*/ 338560 w 2181828"/>
              <a:gd name="connsiteY117" fmla="*/ 763930 h 1843269"/>
              <a:gd name="connsiteX118" fmla="*/ 338560 w 2181828"/>
              <a:gd name="connsiteY118" fmla="*/ 723418 h 1843269"/>
              <a:gd name="connsiteX119" fmla="*/ 324092 w 2181828"/>
              <a:gd name="connsiteY119" fmla="*/ 726312 h 1843269"/>
              <a:gd name="connsiteX120" fmla="*/ 321198 w 2181828"/>
              <a:gd name="connsiteY120" fmla="*/ 665545 h 1843269"/>
              <a:gd name="connsiteX121" fmla="*/ 309623 w 2181828"/>
              <a:gd name="connsiteY121" fmla="*/ 665545 h 1843269"/>
              <a:gd name="connsiteX122" fmla="*/ 315411 w 2181828"/>
              <a:gd name="connsiteY122" fmla="*/ 630821 h 1843269"/>
              <a:gd name="connsiteX123" fmla="*/ 295155 w 2181828"/>
              <a:gd name="connsiteY123" fmla="*/ 633714 h 1843269"/>
              <a:gd name="connsiteX124" fmla="*/ 295155 w 2181828"/>
              <a:gd name="connsiteY124" fmla="*/ 587416 h 1843269"/>
              <a:gd name="connsiteX125" fmla="*/ 280686 w 2181828"/>
              <a:gd name="connsiteY125" fmla="*/ 587416 h 1843269"/>
              <a:gd name="connsiteX126" fmla="*/ 283580 w 2181828"/>
              <a:gd name="connsiteY126" fmla="*/ 552692 h 1843269"/>
              <a:gd name="connsiteX127" fmla="*/ 274899 w 2181828"/>
              <a:gd name="connsiteY127" fmla="*/ 549798 h 1843269"/>
              <a:gd name="connsiteX128" fmla="*/ 274899 w 2181828"/>
              <a:gd name="connsiteY128" fmla="*/ 512180 h 1843269"/>
              <a:gd name="connsiteX129" fmla="*/ 260431 w 2181828"/>
              <a:gd name="connsiteY129" fmla="*/ 512180 h 1843269"/>
              <a:gd name="connsiteX130" fmla="*/ 254643 w 2181828"/>
              <a:gd name="connsiteY130" fmla="*/ 471669 h 1843269"/>
              <a:gd name="connsiteX131" fmla="*/ 251750 w 2181828"/>
              <a:gd name="connsiteY131" fmla="*/ 480350 h 1843269"/>
              <a:gd name="connsiteX132" fmla="*/ 254643 w 2181828"/>
              <a:gd name="connsiteY132" fmla="*/ 439838 h 1843269"/>
              <a:gd name="connsiteX133" fmla="*/ 243069 w 2181828"/>
              <a:gd name="connsiteY133" fmla="*/ 439838 h 1843269"/>
              <a:gd name="connsiteX134" fmla="*/ 237281 w 2181828"/>
              <a:gd name="connsiteY134" fmla="*/ 379071 h 1843269"/>
              <a:gd name="connsiteX135" fmla="*/ 219919 w 2181828"/>
              <a:gd name="connsiteY135" fmla="*/ 373284 h 1843269"/>
              <a:gd name="connsiteX136" fmla="*/ 214132 w 2181828"/>
              <a:gd name="connsiteY136" fmla="*/ 361709 h 1843269"/>
              <a:gd name="connsiteX137" fmla="*/ 205451 w 2181828"/>
              <a:gd name="connsiteY137" fmla="*/ 361709 h 1843269"/>
              <a:gd name="connsiteX138" fmla="*/ 199664 w 2181828"/>
              <a:gd name="connsiteY138" fmla="*/ 341454 h 1843269"/>
              <a:gd name="connsiteX139" fmla="*/ 193876 w 2181828"/>
              <a:gd name="connsiteY139" fmla="*/ 350135 h 1843269"/>
              <a:gd name="connsiteX140" fmla="*/ 193876 w 2181828"/>
              <a:gd name="connsiteY140" fmla="*/ 324092 h 1843269"/>
              <a:gd name="connsiteX141" fmla="*/ 179408 w 2181828"/>
              <a:gd name="connsiteY141" fmla="*/ 324092 h 1843269"/>
              <a:gd name="connsiteX142" fmla="*/ 176514 w 2181828"/>
              <a:gd name="connsiteY142" fmla="*/ 306730 h 1843269"/>
              <a:gd name="connsiteX143" fmla="*/ 167833 w 2181828"/>
              <a:gd name="connsiteY143" fmla="*/ 306730 h 1843269"/>
              <a:gd name="connsiteX144" fmla="*/ 167833 w 2181828"/>
              <a:gd name="connsiteY144" fmla="*/ 266218 h 1843269"/>
              <a:gd name="connsiteX145" fmla="*/ 144684 w 2181828"/>
              <a:gd name="connsiteY145" fmla="*/ 269112 h 1843269"/>
              <a:gd name="connsiteX146" fmla="*/ 147578 w 2181828"/>
              <a:gd name="connsiteY146" fmla="*/ 240175 h 1843269"/>
              <a:gd name="connsiteX147" fmla="*/ 133109 w 2181828"/>
              <a:gd name="connsiteY147" fmla="*/ 237281 h 1843269"/>
              <a:gd name="connsiteX148" fmla="*/ 133109 w 2181828"/>
              <a:gd name="connsiteY148" fmla="*/ 211238 h 1843269"/>
              <a:gd name="connsiteX149" fmla="*/ 124428 w 2181828"/>
              <a:gd name="connsiteY149" fmla="*/ 211238 h 1843269"/>
              <a:gd name="connsiteX150" fmla="*/ 124428 w 2181828"/>
              <a:gd name="connsiteY150" fmla="*/ 185195 h 1843269"/>
              <a:gd name="connsiteX151" fmla="*/ 101279 w 2181828"/>
              <a:gd name="connsiteY151" fmla="*/ 185195 h 1843269"/>
              <a:gd name="connsiteX152" fmla="*/ 98385 w 2181828"/>
              <a:gd name="connsiteY152" fmla="*/ 167833 h 1843269"/>
              <a:gd name="connsiteX153" fmla="*/ 89704 w 2181828"/>
              <a:gd name="connsiteY153" fmla="*/ 167833 h 1843269"/>
              <a:gd name="connsiteX154" fmla="*/ 98385 w 2181828"/>
              <a:gd name="connsiteY154" fmla="*/ 153365 h 1843269"/>
              <a:gd name="connsiteX155" fmla="*/ 81023 w 2181828"/>
              <a:gd name="connsiteY155" fmla="*/ 147578 h 1843269"/>
              <a:gd name="connsiteX156" fmla="*/ 83917 w 2181828"/>
              <a:gd name="connsiteY156" fmla="*/ 121535 h 1843269"/>
              <a:gd name="connsiteX157" fmla="*/ 66555 w 2181828"/>
              <a:gd name="connsiteY157" fmla="*/ 121535 h 1843269"/>
              <a:gd name="connsiteX158" fmla="*/ 60767 w 2181828"/>
              <a:gd name="connsiteY158" fmla="*/ 95492 h 1843269"/>
              <a:gd name="connsiteX159" fmla="*/ 43405 w 2181828"/>
              <a:gd name="connsiteY159" fmla="*/ 98385 h 1843269"/>
              <a:gd name="connsiteX160" fmla="*/ 43405 w 2181828"/>
              <a:gd name="connsiteY160" fmla="*/ 72342 h 1843269"/>
              <a:gd name="connsiteX161" fmla="*/ 23150 w 2181828"/>
              <a:gd name="connsiteY161" fmla="*/ 81023 h 1843269"/>
              <a:gd name="connsiteX162" fmla="*/ 34724 w 2181828"/>
              <a:gd name="connsiteY162" fmla="*/ 40512 h 1843269"/>
              <a:gd name="connsiteX163" fmla="*/ 14469 w 2181828"/>
              <a:gd name="connsiteY163" fmla="*/ 43405 h 1843269"/>
              <a:gd name="connsiteX164" fmla="*/ 14469 w 2181828"/>
              <a:gd name="connsiteY164" fmla="*/ 2894 h 1843269"/>
              <a:gd name="connsiteX165" fmla="*/ 0 w 2181828"/>
              <a:gd name="connsiteY165" fmla="*/ 0 h 1843269"/>
              <a:gd name="connsiteX0" fmla="*/ 2181828 w 2181828"/>
              <a:gd name="connsiteY0" fmla="*/ 1843269 h 1843269"/>
              <a:gd name="connsiteX1" fmla="*/ 1927185 w 2181828"/>
              <a:gd name="connsiteY1" fmla="*/ 1843269 h 1843269"/>
              <a:gd name="connsiteX2" fmla="*/ 1927185 w 2181828"/>
              <a:gd name="connsiteY2" fmla="*/ 1823013 h 1843269"/>
              <a:gd name="connsiteX3" fmla="*/ 1762246 w 2181828"/>
              <a:gd name="connsiteY3" fmla="*/ 1823013 h 1843269"/>
              <a:gd name="connsiteX4" fmla="*/ 1765140 w 2181828"/>
              <a:gd name="connsiteY4" fmla="*/ 1820119 h 1843269"/>
              <a:gd name="connsiteX5" fmla="*/ 1698585 w 2181828"/>
              <a:gd name="connsiteY5" fmla="*/ 1820119 h 1843269"/>
              <a:gd name="connsiteX6" fmla="*/ 1698585 w 2181828"/>
              <a:gd name="connsiteY6" fmla="*/ 1802757 h 1843269"/>
              <a:gd name="connsiteX7" fmla="*/ 1608881 w 2181828"/>
              <a:gd name="connsiteY7" fmla="*/ 1802757 h 1843269"/>
              <a:gd name="connsiteX8" fmla="*/ 1608881 w 2181828"/>
              <a:gd name="connsiteY8" fmla="*/ 1802757 h 1843269"/>
              <a:gd name="connsiteX9" fmla="*/ 1551008 w 2181828"/>
              <a:gd name="connsiteY9" fmla="*/ 1802757 h 1843269"/>
              <a:gd name="connsiteX10" fmla="*/ 1551008 w 2181828"/>
              <a:gd name="connsiteY10" fmla="*/ 1788289 h 1843269"/>
              <a:gd name="connsiteX11" fmla="*/ 1397643 w 2181828"/>
              <a:gd name="connsiteY11" fmla="*/ 1788289 h 1843269"/>
              <a:gd name="connsiteX12" fmla="*/ 1397643 w 2181828"/>
              <a:gd name="connsiteY12" fmla="*/ 1779608 h 1843269"/>
              <a:gd name="connsiteX13" fmla="*/ 1374494 w 2181828"/>
              <a:gd name="connsiteY13" fmla="*/ 1779608 h 1843269"/>
              <a:gd name="connsiteX14" fmla="*/ 1374494 w 2181828"/>
              <a:gd name="connsiteY14" fmla="*/ 1768033 h 1843269"/>
              <a:gd name="connsiteX15" fmla="*/ 1299259 w 2181828"/>
              <a:gd name="connsiteY15" fmla="*/ 1768033 h 1843269"/>
              <a:gd name="connsiteX16" fmla="*/ 1299259 w 2181828"/>
              <a:gd name="connsiteY16" fmla="*/ 1759352 h 1843269"/>
              <a:gd name="connsiteX17" fmla="*/ 1258747 w 2181828"/>
              <a:gd name="connsiteY17" fmla="*/ 1759352 h 1843269"/>
              <a:gd name="connsiteX18" fmla="*/ 1258747 w 2181828"/>
              <a:gd name="connsiteY18" fmla="*/ 1747778 h 1843269"/>
              <a:gd name="connsiteX19" fmla="*/ 1238492 w 2181828"/>
              <a:gd name="connsiteY19" fmla="*/ 1747778 h 1843269"/>
              <a:gd name="connsiteX20" fmla="*/ 1238492 w 2181828"/>
              <a:gd name="connsiteY20" fmla="*/ 1733309 h 1843269"/>
              <a:gd name="connsiteX21" fmla="*/ 1221130 w 2181828"/>
              <a:gd name="connsiteY21" fmla="*/ 1733309 h 1843269"/>
              <a:gd name="connsiteX22" fmla="*/ 1221130 w 2181828"/>
              <a:gd name="connsiteY22" fmla="*/ 1718841 h 1843269"/>
              <a:gd name="connsiteX23" fmla="*/ 1203767 w 2181828"/>
              <a:gd name="connsiteY23" fmla="*/ 1718841 h 1843269"/>
              <a:gd name="connsiteX24" fmla="*/ 1209555 w 2181828"/>
              <a:gd name="connsiteY24" fmla="*/ 1713053 h 1843269"/>
              <a:gd name="connsiteX25" fmla="*/ 1166150 w 2181828"/>
              <a:gd name="connsiteY25" fmla="*/ 1713053 h 1843269"/>
              <a:gd name="connsiteX26" fmla="*/ 1174831 w 2181828"/>
              <a:gd name="connsiteY26" fmla="*/ 1704372 h 1843269"/>
              <a:gd name="connsiteX27" fmla="*/ 1160362 w 2181828"/>
              <a:gd name="connsiteY27" fmla="*/ 1704372 h 1843269"/>
              <a:gd name="connsiteX28" fmla="*/ 1166150 w 2181828"/>
              <a:gd name="connsiteY28" fmla="*/ 1698584 h 1843269"/>
              <a:gd name="connsiteX29" fmla="*/ 1131426 w 2181828"/>
              <a:gd name="connsiteY29" fmla="*/ 1698584 h 1843269"/>
              <a:gd name="connsiteX30" fmla="*/ 1131426 w 2181828"/>
              <a:gd name="connsiteY30" fmla="*/ 1684117 h 1843269"/>
              <a:gd name="connsiteX31" fmla="*/ 1088021 w 2181828"/>
              <a:gd name="connsiteY31" fmla="*/ 1684117 h 1843269"/>
              <a:gd name="connsiteX32" fmla="*/ 1088021 w 2181828"/>
              <a:gd name="connsiteY32" fmla="*/ 1672542 h 1843269"/>
              <a:gd name="connsiteX33" fmla="*/ 1082233 w 2181828"/>
              <a:gd name="connsiteY33" fmla="*/ 1678330 h 1843269"/>
              <a:gd name="connsiteX34" fmla="*/ 1082233 w 2181828"/>
              <a:gd name="connsiteY34" fmla="*/ 1660967 h 1843269"/>
              <a:gd name="connsiteX35" fmla="*/ 1059084 w 2181828"/>
              <a:gd name="connsiteY35" fmla="*/ 1660967 h 1843269"/>
              <a:gd name="connsiteX36" fmla="*/ 1059084 w 2181828"/>
              <a:gd name="connsiteY36" fmla="*/ 1646499 h 1843269"/>
              <a:gd name="connsiteX37" fmla="*/ 1044616 w 2181828"/>
              <a:gd name="connsiteY37" fmla="*/ 1646499 h 1843269"/>
              <a:gd name="connsiteX38" fmla="*/ 1044616 w 2181828"/>
              <a:gd name="connsiteY38" fmla="*/ 1637818 h 1843269"/>
              <a:gd name="connsiteX39" fmla="*/ 1027254 w 2181828"/>
              <a:gd name="connsiteY39" fmla="*/ 1637818 h 1843269"/>
              <a:gd name="connsiteX40" fmla="*/ 1027254 w 2181828"/>
              <a:gd name="connsiteY40" fmla="*/ 1629137 h 1843269"/>
              <a:gd name="connsiteX41" fmla="*/ 1001211 w 2181828"/>
              <a:gd name="connsiteY41" fmla="*/ 1629137 h 1843269"/>
              <a:gd name="connsiteX42" fmla="*/ 1001211 w 2181828"/>
              <a:gd name="connsiteY42" fmla="*/ 1629137 h 1843269"/>
              <a:gd name="connsiteX43" fmla="*/ 1001211 w 2181828"/>
              <a:gd name="connsiteY43" fmla="*/ 1608881 h 1843269"/>
              <a:gd name="connsiteX44" fmla="*/ 989636 w 2181828"/>
              <a:gd name="connsiteY44" fmla="*/ 1608881 h 1843269"/>
              <a:gd name="connsiteX45" fmla="*/ 980955 w 2181828"/>
              <a:gd name="connsiteY45" fmla="*/ 1600201 h 1843269"/>
              <a:gd name="connsiteX46" fmla="*/ 960699 w 2181828"/>
              <a:gd name="connsiteY46" fmla="*/ 1603094 h 1843269"/>
              <a:gd name="connsiteX47" fmla="*/ 960699 w 2181828"/>
              <a:gd name="connsiteY47" fmla="*/ 1591519 h 1843269"/>
              <a:gd name="connsiteX48" fmla="*/ 949124 w 2181828"/>
              <a:gd name="connsiteY48" fmla="*/ 1591519 h 1843269"/>
              <a:gd name="connsiteX49" fmla="*/ 940443 w 2181828"/>
              <a:gd name="connsiteY49" fmla="*/ 1591520 h 1843269"/>
              <a:gd name="connsiteX50" fmla="*/ 943336 w 2181828"/>
              <a:gd name="connsiteY50" fmla="*/ 1579945 h 1843269"/>
              <a:gd name="connsiteX51" fmla="*/ 908613 w 2181828"/>
              <a:gd name="connsiteY51" fmla="*/ 1579945 h 1843269"/>
              <a:gd name="connsiteX52" fmla="*/ 908613 w 2181828"/>
              <a:gd name="connsiteY52" fmla="*/ 1565476 h 1843269"/>
              <a:gd name="connsiteX53" fmla="*/ 868102 w 2181828"/>
              <a:gd name="connsiteY53" fmla="*/ 1565476 h 1843269"/>
              <a:gd name="connsiteX54" fmla="*/ 868102 w 2181828"/>
              <a:gd name="connsiteY54" fmla="*/ 1533646 h 1843269"/>
              <a:gd name="connsiteX55" fmla="*/ 856527 w 2181828"/>
              <a:gd name="connsiteY55" fmla="*/ 1533646 h 1843269"/>
              <a:gd name="connsiteX56" fmla="*/ 856527 w 2181828"/>
              <a:gd name="connsiteY56" fmla="*/ 1519178 h 1843269"/>
              <a:gd name="connsiteX57" fmla="*/ 824697 w 2181828"/>
              <a:gd name="connsiteY57" fmla="*/ 1519178 h 1843269"/>
              <a:gd name="connsiteX58" fmla="*/ 824697 w 2181828"/>
              <a:gd name="connsiteY58" fmla="*/ 1493135 h 1843269"/>
              <a:gd name="connsiteX59" fmla="*/ 810228 w 2181828"/>
              <a:gd name="connsiteY59" fmla="*/ 1493135 h 1843269"/>
              <a:gd name="connsiteX60" fmla="*/ 816016 w 2181828"/>
              <a:gd name="connsiteY60" fmla="*/ 1487347 h 1843269"/>
              <a:gd name="connsiteX61" fmla="*/ 798654 w 2181828"/>
              <a:gd name="connsiteY61" fmla="*/ 1487347 h 1843269"/>
              <a:gd name="connsiteX62" fmla="*/ 798654 w 2181828"/>
              <a:gd name="connsiteY62" fmla="*/ 1472879 h 1843269"/>
              <a:gd name="connsiteX63" fmla="*/ 778398 w 2181828"/>
              <a:gd name="connsiteY63" fmla="*/ 1472879 h 1843269"/>
              <a:gd name="connsiteX64" fmla="*/ 778398 w 2181828"/>
              <a:gd name="connsiteY64" fmla="*/ 1455517 h 1843269"/>
              <a:gd name="connsiteX65" fmla="*/ 755249 w 2181828"/>
              <a:gd name="connsiteY65" fmla="*/ 1455517 h 1843269"/>
              <a:gd name="connsiteX66" fmla="*/ 755249 w 2181828"/>
              <a:gd name="connsiteY66" fmla="*/ 1446836 h 1843269"/>
              <a:gd name="connsiteX67" fmla="*/ 732099 w 2181828"/>
              <a:gd name="connsiteY67" fmla="*/ 1446836 h 1843269"/>
              <a:gd name="connsiteX68" fmla="*/ 732099 w 2181828"/>
              <a:gd name="connsiteY68" fmla="*/ 1423686 h 1843269"/>
              <a:gd name="connsiteX69" fmla="*/ 714737 w 2181828"/>
              <a:gd name="connsiteY69" fmla="*/ 1423686 h 1843269"/>
              <a:gd name="connsiteX70" fmla="*/ 714737 w 2181828"/>
              <a:gd name="connsiteY70" fmla="*/ 1406324 h 1843269"/>
              <a:gd name="connsiteX71" fmla="*/ 706056 w 2181828"/>
              <a:gd name="connsiteY71" fmla="*/ 1406324 h 1843269"/>
              <a:gd name="connsiteX72" fmla="*/ 706056 w 2181828"/>
              <a:gd name="connsiteY72" fmla="*/ 1386069 h 1843269"/>
              <a:gd name="connsiteX73" fmla="*/ 688694 w 2181828"/>
              <a:gd name="connsiteY73" fmla="*/ 1386069 h 1843269"/>
              <a:gd name="connsiteX74" fmla="*/ 688694 w 2181828"/>
              <a:gd name="connsiteY74" fmla="*/ 1362919 h 1843269"/>
              <a:gd name="connsiteX75" fmla="*/ 677119 w 2181828"/>
              <a:gd name="connsiteY75" fmla="*/ 1362919 h 1843269"/>
              <a:gd name="connsiteX76" fmla="*/ 677119 w 2181828"/>
              <a:gd name="connsiteY76" fmla="*/ 1339770 h 1843269"/>
              <a:gd name="connsiteX77" fmla="*/ 656864 w 2181828"/>
              <a:gd name="connsiteY77" fmla="*/ 1339770 h 1843269"/>
              <a:gd name="connsiteX78" fmla="*/ 656864 w 2181828"/>
              <a:gd name="connsiteY78" fmla="*/ 1331089 h 1843269"/>
              <a:gd name="connsiteX79" fmla="*/ 642395 w 2181828"/>
              <a:gd name="connsiteY79" fmla="*/ 1331089 h 1843269"/>
              <a:gd name="connsiteX80" fmla="*/ 642395 w 2181828"/>
              <a:gd name="connsiteY80" fmla="*/ 1307940 h 1843269"/>
              <a:gd name="connsiteX81" fmla="*/ 630821 w 2181828"/>
              <a:gd name="connsiteY81" fmla="*/ 1307940 h 1843269"/>
              <a:gd name="connsiteX82" fmla="*/ 630821 w 2181828"/>
              <a:gd name="connsiteY82" fmla="*/ 1287684 h 1843269"/>
              <a:gd name="connsiteX83" fmla="*/ 622140 w 2181828"/>
              <a:gd name="connsiteY83" fmla="*/ 1287684 h 1843269"/>
              <a:gd name="connsiteX84" fmla="*/ 622140 w 2181828"/>
              <a:gd name="connsiteY84" fmla="*/ 1267428 h 1843269"/>
              <a:gd name="connsiteX85" fmla="*/ 604778 w 2181828"/>
              <a:gd name="connsiteY85" fmla="*/ 1267428 h 1843269"/>
              <a:gd name="connsiteX86" fmla="*/ 604778 w 2181828"/>
              <a:gd name="connsiteY86" fmla="*/ 1250066 h 1843269"/>
              <a:gd name="connsiteX87" fmla="*/ 596097 w 2181828"/>
              <a:gd name="connsiteY87" fmla="*/ 1250066 h 1843269"/>
              <a:gd name="connsiteX88" fmla="*/ 596097 w 2181828"/>
              <a:gd name="connsiteY88" fmla="*/ 1235598 h 1843269"/>
              <a:gd name="connsiteX89" fmla="*/ 567160 w 2181828"/>
              <a:gd name="connsiteY89" fmla="*/ 1235598 h 1843269"/>
              <a:gd name="connsiteX90" fmla="*/ 552692 w 2181828"/>
              <a:gd name="connsiteY90" fmla="*/ 1209555 h 1843269"/>
              <a:gd name="connsiteX91" fmla="*/ 541117 w 2181828"/>
              <a:gd name="connsiteY91" fmla="*/ 1209555 h 1843269"/>
              <a:gd name="connsiteX92" fmla="*/ 532436 w 2181828"/>
              <a:gd name="connsiteY92" fmla="*/ 1174831 h 1843269"/>
              <a:gd name="connsiteX93" fmla="*/ 526649 w 2181828"/>
              <a:gd name="connsiteY93" fmla="*/ 1174831 h 1843269"/>
              <a:gd name="connsiteX94" fmla="*/ 515074 w 2181828"/>
              <a:gd name="connsiteY94" fmla="*/ 1140107 h 1843269"/>
              <a:gd name="connsiteX95" fmla="*/ 489031 w 2181828"/>
              <a:gd name="connsiteY95" fmla="*/ 1140107 h 1843269"/>
              <a:gd name="connsiteX96" fmla="*/ 477456 w 2181828"/>
              <a:gd name="connsiteY96" fmla="*/ 1076446 h 1843269"/>
              <a:gd name="connsiteX97" fmla="*/ 457200 w 2181828"/>
              <a:gd name="connsiteY97" fmla="*/ 1079340 h 1843269"/>
              <a:gd name="connsiteX98" fmla="*/ 457200 w 2181828"/>
              <a:gd name="connsiteY98" fmla="*/ 1047509 h 1843269"/>
              <a:gd name="connsiteX99" fmla="*/ 445626 w 2181828"/>
              <a:gd name="connsiteY99" fmla="*/ 1047509 h 1843269"/>
              <a:gd name="connsiteX100" fmla="*/ 451413 w 2181828"/>
              <a:gd name="connsiteY100" fmla="*/ 1021466 h 1843269"/>
              <a:gd name="connsiteX101" fmla="*/ 439838 w 2181828"/>
              <a:gd name="connsiteY101" fmla="*/ 1021466 h 1843269"/>
              <a:gd name="connsiteX102" fmla="*/ 436945 w 2181828"/>
              <a:gd name="connsiteY102" fmla="*/ 992530 h 1843269"/>
              <a:gd name="connsiteX103" fmla="*/ 425370 w 2181828"/>
              <a:gd name="connsiteY103" fmla="*/ 989636 h 1843269"/>
              <a:gd name="connsiteX104" fmla="*/ 419583 w 2181828"/>
              <a:gd name="connsiteY104" fmla="*/ 954912 h 1843269"/>
              <a:gd name="connsiteX105" fmla="*/ 402221 w 2181828"/>
              <a:gd name="connsiteY105" fmla="*/ 952018 h 1843269"/>
              <a:gd name="connsiteX106" fmla="*/ 408008 w 2181828"/>
              <a:gd name="connsiteY106" fmla="*/ 937550 h 1843269"/>
              <a:gd name="connsiteX107" fmla="*/ 390646 w 2181828"/>
              <a:gd name="connsiteY107" fmla="*/ 937550 h 1843269"/>
              <a:gd name="connsiteX108" fmla="*/ 396433 w 2181828"/>
              <a:gd name="connsiteY108" fmla="*/ 914400 h 1843269"/>
              <a:gd name="connsiteX109" fmla="*/ 381965 w 2181828"/>
              <a:gd name="connsiteY109" fmla="*/ 914400 h 1843269"/>
              <a:gd name="connsiteX110" fmla="*/ 376178 w 2181828"/>
              <a:gd name="connsiteY110" fmla="*/ 876783 h 1843269"/>
              <a:gd name="connsiteX111" fmla="*/ 367497 w 2181828"/>
              <a:gd name="connsiteY111" fmla="*/ 876783 h 1843269"/>
              <a:gd name="connsiteX112" fmla="*/ 361709 w 2181828"/>
              <a:gd name="connsiteY112" fmla="*/ 844952 h 1843269"/>
              <a:gd name="connsiteX113" fmla="*/ 353028 w 2181828"/>
              <a:gd name="connsiteY113" fmla="*/ 844952 h 1843269"/>
              <a:gd name="connsiteX114" fmla="*/ 353028 w 2181828"/>
              <a:gd name="connsiteY114" fmla="*/ 798654 h 1843269"/>
              <a:gd name="connsiteX115" fmla="*/ 344347 w 2181828"/>
              <a:gd name="connsiteY115" fmla="*/ 804441 h 1843269"/>
              <a:gd name="connsiteX116" fmla="*/ 344347 w 2181828"/>
              <a:gd name="connsiteY116" fmla="*/ 761036 h 1843269"/>
              <a:gd name="connsiteX117" fmla="*/ 338560 w 2181828"/>
              <a:gd name="connsiteY117" fmla="*/ 763930 h 1843269"/>
              <a:gd name="connsiteX118" fmla="*/ 338560 w 2181828"/>
              <a:gd name="connsiteY118" fmla="*/ 723418 h 1843269"/>
              <a:gd name="connsiteX119" fmla="*/ 324092 w 2181828"/>
              <a:gd name="connsiteY119" fmla="*/ 726312 h 1843269"/>
              <a:gd name="connsiteX120" fmla="*/ 321198 w 2181828"/>
              <a:gd name="connsiteY120" fmla="*/ 665545 h 1843269"/>
              <a:gd name="connsiteX121" fmla="*/ 309623 w 2181828"/>
              <a:gd name="connsiteY121" fmla="*/ 665545 h 1843269"/>
              <a:gd name="connsiteX122" fmla="*/ 315411 w 2181828"/>
              <a:gd name="connsiteY122" fmla="*/ 630821 h 1843269"/>
              <a:gd name="connsiteX123" fmla="*/ 295155 w 2181828"/>
              <a:gd name="connsiteY123" fmla="*/ 633714 h 1843269"/>
              <a:gd name="connsiteX124" fmla="*/ 295155 w 2181828"/>
              <a:gd name="connsiteY124" fmla="*/ 587416 h 1843269"/>
              <a:gd name="connsiteX125" fmla="*/ 280686 w 2181828"/>
              <a:gd name="connsiteY125" fmla="*/ 587416 h 1843269"/>
              <a:gd name="connsiteX126" fmla="*/ 283580 w 2181828"/>
              <a:gd name="connsiteY126" fmla="*/ 552692 h 1843269"/>
              <a:gd name="connsiteX127" fmla="*/ 274899 w 2181828"/>
              <a:gd name="connsiteY127" fmla="*/ 549798 h 1843269"/>
              <a:gd name="connsiteX128" fmla="*/ 274899 w 2181828"/>
              <a:gd name="connsiteY128" fmla="*/ 512180 h 1843269"/>
              <a:gd name="connsiteX129" fmla="*/ 260431 w 2181828"/>
              <a:gd name="connsiteY129" fmla="*/ 512180 h 1843269"/>
              <a:gd name="connsiteX130" fmla="*/ 254643 w 2181828"/>
              <a:gd name="connsiteY130" fmla="*/ 471669 h 1843269"/>
              <a:gd name="connsiteX131" fmla="*/ 251750 w 2181828"/>
              <a:gd name="connsiteY131" fmla="*/ 480350 h 1843269"/>
              <a:gd name="connsiteX132" fmla="*/ 254643 w 2181828"/>
              <a:gd name="connsiteY132" fmla="*/ 439838 h 1843269"/>
              <a:gd name="connsiteX133" fmla="*/ 243069 w 2181828"/>
              <a:gd name="connsiteY133" fmla="*/ 439838 h 1843269"/>
              <a:gd name="connsiteX134" fmla="*/ 237281 w 2181828"/>
              <a:gd name="connsiteY134" fmla="*/ 379071 h 1843269"/>
              <a:gd name="connsiteX135" fmla="*/ 219919 w 2181828"/>
              <a:gd name="connsiteY135" fmla="*/ 373284 h 1843269"/>
              <a:gd name="connsiteX136" fmla="*/ 214132 w 2181828"/>
              <a:gd name="connsiteY136" fmla="*/ 361709 h 1843269"/>
              <a:gd name="connsiteX137" fmla="*/ 205451 w 2181828"/>
              <a:gd name="connsiteY137" fmla="*/ 361709 h 1843269"/>
              <a:gd name="connsiteX138" fmla="*/ 199664 w 2181828"/>
              <a:gd name="connsiteY138" fmla="*/ 341454 h 1843269"/>
              <a:gd name="connsiteX139" fmla="*/ 193876 w 2181828"/>
              <a:gd name="connsiteY139" fmla="*/ 350135 h 1843269"/>
              <a:gd name="connsiteX140" fmla="*/ 193876 w 2181828"/>
              <a:gd name="connsiteY140" fmla="*/ 324092 h 1843269"/>
              <a:gd name="connsiteX141" fmla="*/ 179408 w 2181828"/>
              <a:gd name="connsiteY141" fmla="*/ 324092 h 1843269"/>
              <a:gd name="connsiteX142" fmla="*/ 176514 w 2181828"/>
              <a:gd name="connsiteY142" fmla="*/ 306730 h 1843269"/>
              <a:gd name="connsiteX143" fmla="*/ 167833 w 2181828"/>
              <a:gd name="connsiteY143" fmla="*/ 306730 h 1843269"/>
              <a:gd name="connsiteX144" fmla="*/ 167833 w 2181828"/>
              <a:gd name="connsiteY144" fmla="*/ 266218 h 1843269"/>
              <a:gd name="connsiteX145" fmla="*/ 144684 w 2181828"/>
              <a:gd name="connsiteY145" fmla="*/ 269112 h 1843269"/>
              <a:gd name="connsiteX146" fmla="*/ 147578 w 2181828"/>
              <a:gd name="connsiteY146" fmla="*/ 240175 h 1843269"/>
              <a:gd name="connsiteX147" fmla="*/ 133109 w 2181828"/>
              <a:gd name="connsiteY147" fmla="*/ 237281 h 1843269"/>
              <a:gd name="connsiteX148" fmla="*/ 133109 w 2181828"/>
              <a:gd name="connsiteY148" fmla="*/ 211238 h 1843269"/>
              <a:gd name="connsiteX149" fmla="*/ 124428 w 2181828"/>
              <a:gd name="connsiteY149" fmla="*/ 211238 h 1843269"/>
              <a:gd name="connsiteX150" fmla="*/ 124428 w 2181828"/>
              <a:gd name="connsiteY150" fmla="*/ 185195 h 1843269"/>
              <a:gd name="connsiteX151" fmla="*/ 101279 w 2181828"/>
              <a:gd name="connsiteY151" fmla="*/ 185195 h 1843269"/>
              <a:gd name="connsiteX152" fmla="*/ 98385 w 2181828"/>
              <a:gd name="connsiteY152" fmla="*/ 167833 h 1843269"/>
              <a:gd name="connsiteX153" fmla="*/ 89704 w 2181828"/>
              <a:gd name="connsiteY153" fmla="*/ 167833 h 1843269"/>
              <a:gd name="connsiteX154" fmla="*/ 98385 w 2181828"/>
              <a:gd name="connsiteY154" fmla="*/ 153365 h 1843269"/>
              <a:gd name="connsiteX155" fmla="*/ 81023 w 2181828"/>
              <a:gd name="connsiteY155" fmla="*/ 147578 h 1843269"/>
              <a:gd name="connsiteX156" fmla="*/ 83917 w 2181828"/>
              <a:gd name="connsiteY156" fmla="*/ 121535 h 1843269"/>
              <a:gd name="connsiteX157" fmla="*/ 66555 w 2181828"/>
              <a:gd name="connsiteY157" fmla="*/ 121535 h 1843269"/>
              <a:gd name="connsiteX158" fmla="*/ 60767 w 2181828"/>
              <a:gd name="connsiteY158" fmla="*/ 95492 h 1843269"/>
              <a:gd name="connsiteX159" fmla="*/ 43405 w 2181828"/>
              <a:gd name="connsiteY159" fmla="*/ 98385 h 1843269"/>
              <a:gd name="connsiteX160" fmla="*/ 43405 w 2181828"/>
              <a:gd name="connsiteY160" fmla="*/ 72342 h 1843269"/>
              <a:gd name="connsiteX161" fmla="*/ 23150 w 2181828"/>
              <a:gd name="connsiteY161" fmla="*/ 81023 h 1843269"/>
              <a:gd name="connsiteX162" fmla="*/ 34724 w 2181828"/>
              <a:gd name="connsiteY162" fmla="*/ 40512 h 1843269"/>
              <a:gd name="connsiteX163" fmla="*/ 14469 w 2181828"/>
              <a:gd name="connsiteY163" fmla="*/ 43405 h 1843269"/>
              <a:gd name="connsiteX164" fmla="*/ 14469 w 2181828"/>
              <a:gd name="connsiteY164" fmla="*/ 2894 h 1843269"/>
              <a:gd name="connsiteX165" fmla="*/ 0 w 2181828"/>
              <a:gd name="connsiteY165" fmla="*/ 0 h 1843269"/>
              <a:gd name="connsiteX0" fmla="*/ 2181828 w 2181828"/>
              <a:gd name="connsiteY0" fmla="*/ 1843269 h 1843269"/>
              <a:gd name="connsiteX1" fmla="*/ 1927185 w 2181828"/>
              <a:gd name="connsiteY1" fmla="*/ 1843269 h 1843269"/>
              <a:gd name="connsiteX2" fmla="*/ 1927185 w 2181828"/>
              <a:gd name="connsiteY2" fmla="*/ 1823013 h 1843269"/>
              <a:gd name="connsiteX3" fmla="*/ 1762246 w 2181828"/>
              <a:gd name="connsiteY3" fmla="*/ 1823013 h 1843269"/>
              <a:gd name="connsiteX4" fmla="*/ 1765140 w 2181828"/>
              <a:gd name="connsiteY4" fmla="*/ 1820119 h 1843269"/>
              <a:gd name="connsiteX5" fmla="*/ 1698585 w 2181828"/>
              <a:gd name="connsiteY5" fmla="*/ 1820119 h 1843269"/>
              <a:gd name="connsiteX6" fmla="*/ 1698585 w 2181828"/>
              <a:gd name="connsiteY6" fmla="*/ 1802757 h 1843269"/>
              <a:gd name="connsiteX7" fmla="*/ 1608881 w 2181828"/>
              <a:gd name="connsiteY7" fmla="*/ 1802757 h 1843269"/>
              <a:gd name="connsiteX8" fmla="*/ 1608881 w 2181828"/>
              <a:gd name="connsiteY8" fmla="*/ 1802757 h 1843269"/>
              <a:gd name="connsiteX9" fmla="*/ 1551008 w 2181828"/>
              <a:gd name="connsiteY9" fmla="*/ 1802757 h 1843269"/>
              <a:gd name="connsiteX10" fmla="*/ 1551008 w 2181828"/>
              <a:gd name="connsiteY10" fmla="*/ 1788289 h 1843269"/>
              <a:gd name="connsiteX11" fmla="*/ 1397643 w 2181828"/>
              <a:gd name="connsiteY11" fmla="*/ 1788289 h 1843269"/>
              <a:gd name="connsiteX12" fmla="*/ 1397643 w 2181828"/>
              <a:gd name="connsiteY12" fmla="*/ 1779608 h 1843269"/>
              <a:gd name="connsiteX13" fmla="*/ 1374494 w 2181828"/>
              <a:gd name="connsiteY13" fmla="*/ 1779608 h 1843269"/>
              <a:gd name="connsiteX14" fmla="*/ 1374494 w 2181828"/>
              <a:gd name="connsiteY14" fmla="*/ 1768033 h 1843269"/>
              <a:gd name="connsiteX15" fmla="*/ 1299259 w 2181828"/>
              <a:gd name="connsiteY15" fmla="*/ 1768033 h 1843269"/>
              <a:gd name="connsiteX16" fmla="*/ 1299259 w 2181828"/>
              <a:gd name="connsiteY16" fmla="*/ 1759352 h 1843269"/>
              <a:gd name="connsiteX17" fmla="*/ 1258747 w 2181828"/>
              <a:gd name="connsiteY17" fmla="*/ 1759352 h 1843269"/>
              <a:gd name="connsiteX18" fmla="*/ 1258747 w 2181828"/>
              <a:gd name="connsiteY18" fmla="*/ 1747778 h 1843269"/>
              <a:gd name="connsiteX19" fmla="*/ 1238492 w 2181828"/>
              <a:gd name="connsiteY19" fmla="*/ 1747778 h 1843269"/>
              <a:gd name="connsiteX20" fmla="*/ 1238492 w 2181828"/>
              <a:gd name="connsiteY20" fmla="*/ 1733309 h 1843269"/>
              <a:gd name="connsiteX21" fmla="*/ 1221130 w 2181828"/>
              <a:gd name="connsiteY21" fmla="*/ 1733309 h 1843269"/>
              <a:gd name="connsiteX22" fmla="*/ 1221130 w 2181828"/>
              <a:gd name="connsiteY22" fmla="*/ 1718841 h 1843269"/>
              <a:gd name="connsiteX23" fmla="*/ 1203767 w 2181828"/>
              <a:gd name="connsiteY23" fmla="*/ 1718841 h 1843269"/>
              <a:gd name="connsiteX24" fmla="*/ 1209555 w 2181828"/>
              <a:gd name="connsiteY24" fmla="*/ 1713053 h 1843269"/>
              <a:gd name="connsiteX25" fmla="*/ 1166150 w 2181828"/>
              <a:gd name="connsiteY25" fmla="*/ 1713053 h 1843269"/>
              <a:gd name="connsiteX26" fmla="*/ 1174831 w 2181828"/>
              <a:gd name="connsiteY26" fmla="*/ 1704372 h 1843269"/>
              <a:gd name="connsiteX27" fmla="*/ 1160362 w 2181828"/>
              <a:gd name="connsiteY27" fmla="*/ 1704372 h 1843269"/>
              <a:gd name="connsiteX28" fmla="*/ 1166150 w 2181828"/>
              <a:gd name="connsiteY28" fmla="*/ 1698584 h 1843269"/>
              <a:gd name="connsiteX29" fmla="*/ 1131426 w 2181828"/>
              <a:gd name="connsiteY29" fmla="*/ 1698584 h 1843269"/>
              <a:gd name="connsiteX30" fmla="*/ 1131426 w 2181828"/>
              <a:gd name="connsiteY30" fmla="*/ 1684117 h 1843269"/>
              <a:gd name="connsiteX31" fmla="*/ 1088021 w 2181828"/>
              <a:gd name="connsiteY31" fmla="*/ 1684117 h 1843269"/>
              <a:gd name="connsiteX32" fmla="*/ 1088021 w 2181828"/>
              <a:gd name="connsiteY32" fmla="*/ 1672542 h 1843269"/>
              <a:gd name="connsiteX33" fmla="*/ 1082233 w 2181828"/>
              <a:gd name="connsiteY33" fmla="*/ 1678330 h 1843269"/>
              <a:gd name="connsiteX34" fmla="*/ 1082233 w 2181828"/>
              <a:gd name="connsiteY34" fmla="*/ 1660967 h 1843269"/>
              <a:gd name="connsiteX35" fmla="*/ 1059084 w 2181828"/>
              <a:gd name="connsiteY35" fmla="*/ 1660967 h 1843269"/>
              <a:gd name="connsiteX36" fmla="*/ 1059084 w 2181828"/>
              <a:gd name="connsiteY36" fmla="*/ 1646499 h 1843269"/>
              <a:gd name="connsiteX37" fmla="*/ 1044616 w 2181828"/>
              <a:gd name="connsiteY37" fmla="*/ 1646499 h 1843269"/>
              <a:gd name="connsiteX38" fmla="*/ 1044616 w 2181828"/>
              <a:gd name="connsiteY38" fmla="*/ 1637818 h 1843269"/>
              <a:gd name="connsiteX39" fmla="*/ 1027254 w 2181828"/>
              <a:gd name="connsiteY39" fmla="*/ 1637818 h 1843269"/>
              <a:gd name="connsiteX40" fmla="*/ 1027254 w 2181828"/>
              <a:gd name="connsiteY40" fmla="*/ 1629137 h 1843269"/>
              <a:gd name="connsiteX41" fmla="*/ 1001211 w 2181828"/>
              <a:gd name="connsiteY41" fmla="*/ 1629137 h 1843269"/>
              <a:gd name="connsiteX42" fmla="*/ 1001211 w 2181828"/>
              <a:gd name="connsiteY42" fmla="*/ 1629137 h 1843269"/>
              <a:gd name="connsiteX43" fmla="*/ 1001211 w 2181828"/>
              <a:gd name="connsiteY43" fmla="*/ 1608881 h 1843269"/>
              <a:gd name="connsiteX44" fmla="*/ 989636 w 2181828"/>
              <a:gd name="connsiteY44" fmla="*/ 1608881 h 1843269"/>
              <a:gd name="connsiteX45" fmla="*/ 980955 w 2181828"/>
              <a:gd name="connsiteY45" fmla="*/ 1600201 h 1843269"/>
              <a:gd name="connsiteX46" fmla="*/ 960699 w 2181828"/>
              <a:gd name="connsiteY46" fmla="*/ 1603094 h 1843269"/>
              <a:gd name="connsiteX47" fmla="*/ 960699 w 2181828"/>
              <a:gd name="connsiteY47" fmla="*/ 1591519 h 1843269"/>
              <a:gd name="connsiteX48" fmla="*/ 949124 w 2181828"/>
              <a:gd name="connsiteY48" fmla="*/ 1591519 h 1843269"/>
              <a:gd name="connsiteX49" fmla="*/ 940443 w 2181828"/>
              <a:gd name="connsiteY49" fmla="*/ 1591520 h 1843269"/>
              <a:gd name="connsiteX50" fmla="*/ 943336 w 2181828"/>
              <a:gd name="connsiteY50" fmla="*/ 1579945 h 1843269"/>
              <a:gd name="connsiteX51" fmla="*/ 908613 w 2181828"/>
              <a:gd name="connsiteY51" fmla="*/ 1579945 h 1843269"/>
              <a:gd name="connsiteX52" fmla="*/ 908613 w 2181828"/>
              <a:gd name="connsiteY52" fmla="*/ 1565476 h 1843269"/>
              <a:gd name="connsiteX53" fmla="*/ 868102 w 2181828"/>
              <a:gd name="connsiteY53" fmla="*/ 1565476 h 1843269"/>
              <a:gd name="connsiteX54" fmla="*/ 868102 w 2181828"/>
              <a:gd name="connsiteY54" fmla="*/ 1533646 h 1843269"/>
              <a:gd name="connsiteX55" fmla="*/ 856527 w 2181828"/>
              <a:gd name="connsiteY55" fmla="*/ 1533646 h 1843269"/>
              <a:gd name="connsiteX56" fmla="*/ 856527 w 2181828"/>
              <a:gd name="connsiteY56" fmla="*/ 1519178 h 1843269"/>
              <a:gd name="connsiteX57" fmla="*/ 824697 w 2181828"/>
              <a:gd name="connsiteY57" fmla="*/ 1519178 h 1843269"/>
              <a:gd name="connsiteX58" fmla="*/ 824697 w 2181828"/>
              <a:gd name="connsiteY58" fmla="*/ 1493135 h 1843269"/>
              <a:gd name="connsiteX59" fmla="*/ 810228 w 2181828"/>
              <a:gd name="connsiteY59" fmla="*/ 1493135 h 1843269"/>
              <a:gd name="connsiteX60" fmla="*/ 816016 w 2181828"/>
              <a:gd name="connsiteY60" fmla="*/ 1487347 h 1843269"/>
              <a:gd name="connsiteX61" fmla="*/ 798654 w 2181828"/>
              <a:gd name="connsiteY61" fmla="*/ 1487347 h 1843269"/>
              <a:gd name="connsiteX62" fmla="*/ 798654 w 2181828"/>
              <a:gd name="connsiteY62" fmla="*/ 1472879 h 1843269"/>
              <a:gd name="connsiteX63" fmla="*/ 778398 w 2181828"/>
              <a:gd name="connsiteY63" fmla="*/ 1472879 h 1843269"/>
              <a:gd name="connsiteX64" fmla="*/ 778398 w 2181828"/>
              <a:gd name="connsiteY64" fmla="*/ 1455517 h 1843269"/>
              <a:gd name="connsiteX65" fmla="*/ 755249 w 2181828"/>
              <a:gd name="connsiteY65" fmla="*/ 1455517 h 1843269"/>
              <a:gd name="connsiteX66" fmla="*/ 755249 w 2181828"/>
              <a:gd name="connsiteY66" fmla="*/ 1446836 h 1843269"/>
              <a:gd name="connsiteX67" fmla="*/ 732099 w 2181828"/>
              <a:gd name="connsiteY67" fmla="*/ 1446836 h 1843269"/>
              <a:gd name="connsiteX68" fmla="*/ 732099 w 2181828"/>
              <a:gd name="connsiteY68" fmla="*/ 1423686 h 1843269"/>
              <a:gd name="connsiteX69" fmla="*/ 714737 w 2181828"/>
              <a:gd name="connsiteY69" fmla="*/ 1423686 h 1843269"/>
              <a:gd name="connsiteX70" fmla="*/ 714737 w 2181828"/>
              <a:gd name="connsiteY70" fmla="*/ 1406324 h 1843269"/>
              <a:gd name="connsiteX71" fmla="*/ 706056 w 2181828"/>
              <a:gd name="connsiteY71" fmla="*/ 1406324 h 1843269"/>
              <a:gd name="connsiteX72" fmla="*/ 706056 w 2181828"/>
              <a:gd name="connsiteY72" fmla="*/ 1386069 h 1843269"/>
              <a:gd name="connsiteX73" fmla="*/ 688694 w 2181828"/>
              <a:gd name="connsiteY73" fmla="*/ 1386069 h 1843269"/>
              <a:gd name="connsiteX74" fmla="*/ 688694 w 2181828"/>
              <a:gd name="connsiteY74" fmla="*/ 1362919 h 1843269"/>
              <a:gd name="connsiteX75" fmla="*/ 677119 w 2181828"/>
              <a:gd name="connsiteY75" fmla="*/ 1362919 h 1843269"/>
              <a:gd name="connsiteX76" fmla="*/ 677119 w 2181828"/>
              <a:gd name="connsiteY76" fmla="*/ 1339770 h 1843269"/>
              <a:gd name="connsiteX77" fmla="*/ 656864 w 2181828"/>
              <a:gd name="connsiteY77" fmla="*/ 1339770 h 1843269"/>
              <a:gd name="connsiteX78" fmla="*/ 656864 w 2181828"/>
              <a:gd name="connsiteY78" fmla="*/ 1331089 h 1843269"/>
              <a:gd name="connsiteX79" fmla="*/ 642395 w 2181828"/>
              <a:gd name="connsiteY79" fmla="*/ 1331089 h 1843269"/>
              <a:gd name="connsiteX80" fmla="*/ 642395 w 2181828"/>
              <a:gd name="connsiteY80" fmla="*/ 1307940 h 1843269"/>
              <a:gd name="connsiteX81" fmla="*/ 630821 w 2181828"/>
              <a:gd name="connsiteY81" fmla="*/ 1307940 h 1843269"/>
              <a:gd name="connsiteX82" fmla="*/ 630821 w 2181828"/>
              <a:gd name="connsiteY82" fmla="*/ 1287684 h 1843269"/>
              <a:gd name="connsiteX83" fmla="*/ 622140 w 2181828"/>
              <a:gd name="connsiteY83" fmla="*/ 1287684 h 1843269"/>
              <a:gd name="connsiteX84" fmla="*/ 622140 w 2181828"/>
              <a:gd name="connsiteY84" fmla="*/ 1267428 h 1843269"/>
              <a:gd name="connsiteX85" fmla="*/ 604778 w 2181828"/>
              <a:gd name="connsiteY85" fmla="*/ 1267428 h 1843269"/>
              <a:gd name="connsiteX86" fmla="*/ 604778 w 2181828"/>
              <a:gd name="connsiteY86" fmla="*/ 1250066 h 1843269"/>
              <a:gd name="connsiteX87" fmla="*/ 596097 w 2181828"/>
              <a:gd name="connsiteY87" fmla="*/ 1250066 h 1843269"/>
              <a:gd name="connsiteX88" fmla="*/ 596097 w 2181828"/>
              <a:gd name="connsiteY88" fmla="*/ 1235598 h 1843269"/>
              <a:gd name="connsiteX89" fmla="*/ 567160 w 2181828"/>
              <a:gd name="connsiteY89" fmla="*/ 1235598 h 1843269"/>
              <a:gd name="connsiteX90" fmla="*/ 552692 w 2181828"/>
              <a:gd name="connsiteY90" fmla="*/ 1209555 h 1843269"/>
              <a:gd name="connsiteX91" fmla="*/ 541117 w 2181828"/>
              <a:gd name="connsiteY91" fmla="*/ 1209555 h 1843269"/>
              <a:gd name="connsiteX92" fmla="*/ 532436 w 2181828"/>
              <a:gd name="connsiteY92" fmla="*/ 1174831 h 1843269"/>
              <a:gd name="connsiteX93" fmla="*/ 526649 w 2181828"/>
              <a:gd name="connsiteY93" fmla="*/ 1174831 h 1843269"/>
              <a:gd name="connsiteX94" fmla="*/ 515074 w 2181828"/>
              <a:gd name="connsiteY94" fmla="*/ 1140107 h 1843269"/>
              <a:gd name="connsiteX95" fmla="*/ 489031 w 2181828"/>
              <a:gd name="connsiteY95" fmla="*/ 1140107 h 1843269"/>
              <a:gd name="connsiteX96" fmla="*/ 477456 w 2181828"/>
              <a:gd name="connsiteY96" fmla="*/ 1076446 h 1843269"/>
              <a:gd name="connsiteX97" fmla="*/ 457200 w 2181828"/>
              <a:gd name="connsiteY97" fmla="*/ 1079340 h 1843269"/>
              <a:gd name="connsiteX98" fmla="*/ 457200 w 2181828"/>
              <a:gd name="connsiteY98" fmla="*/ 1047509 h 1843269"/>
              <a:gd name="connsiteX99" fmla="*/ 445626 w 2181828"/>
              <a:gd name="connsiteY99" fmla="*/ 1047509 h 1843269"/>
              <a:gd name="connsiteX100" fmla="*/ 451413 w 2181828"/>
              <a:gd name="connsiteY100" fmla="*/ 1021466 h 1843269"/>
              <a:gd name="connsiteX101" fmla="*/ 439838 w 2181828"/>
              <a:gd name="connsiteY101" fmla="*/ 1021466 h 1843269"/>
              <a:gd name="connsiteX102" fmla="*/ 436945 w 2181828"/>
              <a:gd name="connsiteY102" fmla="*/ 992530 h 1843269"/>
              <a:gd name="connsiteX103" fmla="*/ 425370 w 2181828"/>
              <a:gd name="connsiteY103" fmla="*/ 989636 h 1843269"/>
              <a:gd name="connsiteX104" fmla="*/ 419583 w 2181828"/>
              <a:gd name="connsiteY104" fmla="*/ 954912 h 1843269"/>
              <a:gd name="connsiteX105" fmla="*/ 402221 w 2181828"/>
              <a:gd name="connsiteY105" fmla="*/ 952018 h 1843269"/>
              <a:gd name="connsiteX106" fmla="*/ 408008 w 2181828"/>
              <a:gd name="connsiteY106" fmla="*/ 937550 h 1843269"/>
              <a:gd name="connsiteX107" fmla="*/ 390646 w 2181828"/>
              <a:gd name="connsiteY107" fmla="*/ 937550 h 1843269"/>
              <a:gd name="connsiteX108" fmla="*/ 396433 w 2181828"/>
              <a:gd name="connsiteY108" fmla="*/ 914400 h 1843269"/>
              <a:gd name="connsiteX109" fmla="*/ 381965 w 2181828"/>
              <a:gd name="connsiteY109" fmla="*/ 914400 h 1843269"/>
              <a:gd name="connsiteX110" fmla="*/ 376178 w 2181828"/>
              <a:gd name="connsiteY110" fmla="*/ 876783 h 1843269"/>
              <a:gd name="connsiteX111" fmla="*/ 367497 w 2181828"/>
              <a:gd name="connsiteY111" fmla="*/ 876783 h 1843269"/>
              <a:gd name="connsiteX112" fmla="*/ 361709 w 2181828"/>
              <a:gd name="connsiteY112" fmla="*/ 844952 h 1843269"/>
              <a:gd name="connsiteX113" fmla="*/ 353028 w 2181828"/>
              <a:gd name="connsiteY113" fmla="*/ 844952 h 1843269"/>
              <a:gd name="connsiteX114" fmla="*/ 353028 w 2181828"/>
              <a:gd name="connsiteY114" fmla="*/ 798654 h 1843269"/>
              <a:gd name="connsiteX115" fmla="*/ 344347 w 2181828"/>
              <a:gd name="connsiteY115" fmla="*/ 804441 h 1843269"/>
              <a:gd name="connsiteX116" fmla="*/ 344347 w 2181828"/>
              <a:gd name="connsiteY116" fmla="*/ 761036 h 1843269"/>
              <a:gd name="connsiteX117" fmla="*/ 338560 w 2181828"/>
              <a:gd name="connsiteY117" fmla="*/ 763930 h 1843269"/>
              <a:gd name="connsiteX118" fmla="*/ 338560 w 2181828"/>
              <a:gd name="connsiteY118" fmla="*/ 723418 h 1843269"/>
              <a:gd name="connsiteX119" fmla="*/ 324092 w 2181828"/>
              <a:gd name="connsiteY119" fmla="*/ 726312 h 1843269"/>
              <a:gd name="connsiteX120" fmla="*/ 321198 w 2181828"/>
              <a:gd name="connsiteY120" fmla="*/ 665545 h 1843269"/>
              <a:gd name="connsiteX121" fmla="*/ 309623 w 2181828"/>
              <a:gd name="connsiteY121" fmla="*/ 665545 h 1843269"/>
              <a:gd name="connsiteX122" fmla="*/ 315411 w 2181828"/>
              <a:gd name="connsiteY122" fmla="*/ 630821 h 1843269"/>
              <a:gd name="connsiteX123" fmla="*/ 295155 w 2181828"/>
              <a:gd name="connsiteY123" fmla="*/ 633714 h 1843269"/>
              <a:gd name="connsiteX124" fmla="*/ 295155 w 2181828"/>
              <a:gd name="connsiteY124" fmla="*/ 587416 h 1843269"/>
              <a:gd name="connsiteX125" fmla="*/ 280686 w 2181828"/>
              <a:gd name="connsiteY125" fmla="*/ 587416 h 1843269"/>
              <a:gd name="connsiteX126" fmla="*/ 283580 w 2181828"/>
              <a:gd name="connsiteY126" fmla="*/ 552692 h 1843269"/>
              <a:gd name="connsiteX127" fmla="*/ 274899 w 2181828"/>
              <a:gd name="connsiteY127" fmla="*/ 549798 h 1843269"/>
              <a:gd name="connsiteX128" fmla="*/ 274899 w 2181828"/>
              <a:gd name="connsiteY128" fmla="*/ 512180 h 1843269"/>
              <a:gd name="connsiteX129" fmla="*/ 260431 w 2181828"/>
              <a:gd name="connsiteY129" fmla="*/ 512180 h 1843269"/>
              <a:gd name="connsiteX130" fmla="*/ 254643 w 2181828"/>
              <a:gd name="connsiteY130" fmla="*/ 471669 h 1843269"/>
              <a:gd name="connsiteX131" fmla="*/ 251750 w 2181828"/>
              <a:gd name="connsiteY131" fmla="*/ 480350 h 1843269"/>
              <a:gd name="connsiteX132" fmla="*/ 254643 w 2181828"/>
              <a:gd name="connsiteY132" fmla="*/ 439838 h 1843269"/>
              <a:gd name="connsiteX133" fmla="*/ 243069 w 2181828"/>
              <a:gd name="connsiteY133" fmla="*/ 439838 h 1843269"/>
              <a:gd name="connsiteX134" fmla="*/ 237281 w 2181828"/>
              <a:gd name="connsiteY134" fmla="*/ 379071 h 1843269"/>
              <a:gd name="connsiteX135" fmla="*/ 219919 w 2181828"/>
              <a:gd name="connsiteY135" fmla="*/ 373284 h 1843269"/>
              <a:gd name="connsiteX136" fmla="*/ 214132 w 2181828"/>
              <a:gd name="connsiteY136" fmla="*/ 361709 h 1843269"/>
              <a:gd name="connsiteX137" fmla="*/ 205451 w 2181828"/>
              <a:gd name="connsiteY137" fmla="*/ 361709 h 1843269"/>
              <a:gd name="connsiteX138" fmla="*/ 199664 w 2181828"/>
              <a:gd name="connsiteY138" fmla="*/ 341454 h 1843269"/>
              <a:gd name="connsiteX139" fmla="*/ 193876 w 2181828"/>
              <a:gd name="connsiteY139" fmla="*/ 350135 h 1843269"/>
              <a:gd name="connsiteX140" fmla="*/ 193876 w 2181828"/>
              <a:gd name="connsiteY140" fmla="*/ 324092 h 1843269"/>
              <a:gd name="connsiteX141" fmla="*/ 179408 w 2181828"/>
              <a:gd name="connsiteY141" fmla="*/ 324092 h 1843269"/>
              <a:gd name="connsiteX142" fmla="*/ 176514 w 2181828"/>
              <a:gd name="connsiteY142" fmla="*/ 306730 h 1843269"/>
              <a:gd name="connsiteX143" fmla="*/ 167833 w 2181828"/>
              <a:gd name="connsiteY143" fmla="*/ 306730 h 1843269"/>
              <a:gd name="connsiteX144" fmla="*/ 167833 w 2181828"/>
              <a:gd name="connsiteY144" fmla="*/ 266218 h 1843269"/>
              <a:gd name="connsiteX145" fmla="*/ 144684 w 2181828"/>
              <a:gd name="connsiteY145" fmla="*/ 269112 h 1843269"/>
              <a:gd name="connsiteX146" fmla="*/ 147578 w 2181828"/>
              <a:gd name="connsiteY146" fmla="*/ 240175 h 1843269"/>
              <a:gd name="connsiteX147" fmla="*/ 133109 w 2181828"/>
              <a:gd name="connsiteY147" fmla="*/ 237281 h 1843269"/>
              <a:gd name="connsiteX148" fmla="*/ 133109 w 2181828"/>
              <a:gd name="connsiteY148" fmla="*/ 211238 h 1843269"/>
              <a:gd name="connsiteX149" fmla="*/ 124428 w 2181828"/>
              <a:gd name="connsiteY149" fmla="*/ 211238 h 1843269"/>
              <a:gd name="connsiteX150" fmla="*/ 124428 w 2181828"/>
              <a:gd name="connsiteY150" fmla="*/ 185195 h 1843269"/>
              <a:gd name="connsiteX151" fmla="*/ 101279 w 2181828"/>
              <a:gd name="connsiteY151" fmla="*/ 185195 h 1843269"/>
              <a:gd name="connsiteX152" fmla="*/ 98385 w 2181828"/>
              <a:gd name="connsiteY152" fmla="*/ 167833 h 1843269"/>
              <a:gd name="connsiteX153" fmla="*/ 89704 w 2181828"/>
              <a:gd name="connsiteY153" fmla="*/ 167833 h 1843269"/>
              <a:gd name="connsiteX154" fmla="*/ 98385 w 2181828"/>
              <a:gd name="connsiteY154" fmla="*/ 153365 h 1843269"/>
              <a:gd name="connsiteX155" fmla="*/ 81023 w 2181828"/>
              <a:gd name="connsiteY155" fmla="*/ 147578 h 1843269"/>
              <a:gd name="connsiteX156" fmla="*/ 83917 w 2181828"/>
              <a:gd name="connsiteY156" fmla="*/ 121535 h 1843269"/>
              <a:gd name="connsiteX157" fmla="*/ 66555 w 2181828"/>
              <a:gd name="connsiteY157" fmla="*/ 121535 h 1843269"/>
              <a:gd name="connsiteX158" fmla="*/ 60767 w 2181828"/>
              <a:gd name="connsiteY158" fmla="*/ 95492 h 1843269"/>
              <a:gd name="connsiteX159" fmla="*/ 43405 w 2181828"/>
              <a:gd name="connsiteY159" fmla="*/ 98385 h 1843269"/>
              <a:gd name="connsiteX160" fmla="*/ 43405 w 2181828"/>
              <a:gd name="connsiteY160" fmla="*/ 72342 h 1843269"/>
              <a:gd name="connsiteX161" fmla="*/ 23150 w 2181828"/>
              <a:gd name="connsiteY161" fmla="*/ 81023 h 1843269"/>
              <a:gd name="connsiteX162" fmla="*/ 34724 w 2181828"/>
              <a:gd name="connsiteY162" fmla="*/ 40512 h 1843269"/>
              <a:gd name="connsiteX163" fmla="*/ 14469 w 2181828"/>
              <a:gd name="connsiteY163" fmla="*/ 43405 h 1843269"/>
              <a:gd name="connsiteX164" fmla="*/ 14469 w 2181828"/>
              <a:gd name="connsiteY164" fmla="*/ 2894 h 1843269"/>
              <a:gd name="connsiteX165" fmla="*/ 0 w 2181828"/>
              <a:gd name="connsiteY165" fmla="*/ 0 h 1843269"/>
              <a:gd name="connsiteX0" fmla="*/ 2181828 w 2181828"/>
              <a:gd name="connsiteY0" fmla="*/ 1843269 h 1843269"/>
              <a:gd name="connsiteX1" fmla="*/ 1927185 w 2181828"/>
              <a:gd name="connsiteY1" fmla="*/ 1843269 h 1843269"/>
              <a:gd name="connsiteX2" fmla="*/ 1927185 w 2181828"/>
              <a:gd name="connsiteY2" fmla="*/ 1823013 h 1843269"/>
              <a:gd name="connsiteX3" fmla="*/ 1762246 w 2181828"/>
              <a:gd name="connsiteY3" fmla="*/ 1823013 h 1843269"/>
              <a:gd name="connsiteX4" fmla="*/ 1765140 w 2181828"/>
              <a:gd name="connsiteY4" fmla="*/ 1820119 h 1843269"/>
              <a:gd name="connsiteX5" fmla="*/ 1698585 w 2181828"/>
              <a:gd name="connsiteY5" fmla="*/ 1820119 h 1843269"/>
              <a:gd name="connsiteX6" fmla="*/ 1698585 w 2181828"/>
              <a:gd name="connsiteY6" fmla="*/ 1802757 h 1843269"/>
              <a:gd name="connsiteX7" fmla="*/ 1608881 w 2181828"/>
              <a:gd name="connsiteY7" fmla="*/ 1802757 h 1843269"/>
              <a:gd name="connsiteX8" fmla="*/ 1608881 w 2181828"/>
              <a:gd name="connsiteY8" fmla="*/ 1802757 h 1843269"/>
              <a:gd name="connsiteX9" fmla="*/ 1551008 w 2181828"/>
              <a:gd name="connsiteY9" fmla="*/ 1802757 h 1843269"/>
              <a:gd name="connsiteX10" fmla="*/ 1551008 w 2181828"/>
              <a:gd name="connsiteY10" fmla="*/ 1788289 h 1843269"/>
              <a:gd name="connsiteX11" fmla="*/ 1397643 w 2181828"/>
              <a:gd name="connsiteY11" fmla="*/ 1788289 h 1843269"/>
              <a:gd name="connsiteX12" fmla="*/ 1397643 w 2181828"/>
              <a:gd name="connsiteY12" fmla="*/ 1779608 h 1843269"/>
              <a:gd name="connsiteX13" fmla="*/ 1374494 w 2181828"/>
              <a:gd name="connsiteY13" fmla="*/ 1779608 h 1843269"/>
              <a:gd name="connsiteX14" fmla="*/ 1374494 w 2181828"/>
              <a:gd name="connsiteY14" fmla="*/ 1768033 h 1843269"/>
              <a:gd name="connsiteX15" fmla="*/ 1299259 w 2181828"/>
              <a:gd name="connsiteY15" fmla="*/ 1768033 h 1843269"/>
              <a:gd name="connsiteX16" fmla="*/ 1299259 w 2181828"/>
              <a:gd name="connsiteY16" fmla="*/ 1759352 h 1843269"/>
              <a:gd name="connsiteX17" fmla="*/ 1258747 w 2181828"/>
              <a:gd name="connsiteY17" fmla="*/ 1759352 h 1843269"/>
              <a:gd name="connsiteX18" fmla="*/ 1258747 w 2181828"/>
              <a:gd name="connsiteY18" fmla="*/ 1747778 h 1843269"/>
              <a:gd name="connsiteX19" fmla="*/ 1238492 w 2181828"/>
              <a:gd name="connsiteY19" fmla="*/ 1747778 h 1843269"/>
              <a:gd name="connsiteX20" fmla="*/ 1238492 w 2181828"/>
              <a:gd name="connsiteY20" fmla="*/ 1733309 h 1843269"/>
              <a:gd name="connsiteX21" fmla="*/ 1221130 w 2181828"/>
              <a:gd name="connsiteY21" fmla="*/ 1733309 h 1843269"/>
              <a:gd name="connsiteX22" fmla="*/ 1221130 w 2181828"/>
              <a:gd name="connsiteY22" fmla="*/ 1718841 h 1843269"/>
              <a:gd name="connsiteX23" fmla="*/ 1203767 w 2181828"/>
              <a:gd name="connsiteY23" fmla="*/ 1718841 h 1843269"/>
              <a:gd name="connsiteX24" fmla="*/ 1209555 w 2181828"/>
              <a:gd name="connsiteY24" fmla="*/ 1713053 h 1843269"/>
              <a:gd name="connsiteX25" fmla="*/ 1166150 w 2181828"/>
              <a:gd name="connsiteY25" fmla="*/ 1713053 h 1843269"/>
              <a:gd name="connsiteX26" fmla="*/ 1174831 w 2181828"/>
              <a:gd name="connsiteY26" fmla="*/ 1704372 h 1843269"/>
              <a:gd name="connsiteX27" fmla="*/ 1160362 w 2181828"/>
              <a:gd name="connsiteY27" fmla="*/ 1704372 h 1843269"/>
              <a:gd name="connsiteX28" fmla="*/ 1166150 w 2181828"/>
              <a:gd name="connsiteY28" fmla="*/ 1698584 h 1843269"/>
              <a:gd name="connsiteX29" fmla="*/ 1131426 w 2181828"/>
              <a:gd name="connsiteY29" fmla="*/ 1698584 h 1843269"/>
              <a:gd name="connsiteX30" fmla="*/ 1131426 w 2181828"/>
              <a:gd name="connsiteY30" fmla="*/ 1684117 h 1843269"/>
              <a:gd name="connsiteX31" fmla="*/ 1088021 w 2181828"/>
              <a:gd name="connsiteY31" fmla="*/ 1684117 h 1843269"/>
              <a:gd name="connsiteX32" fmla="*/ 1088021 w 2181828"/>
              <a:gd name="connsiteY32" fmla="*/ 1672542 h 1843269"/>
              <a:gd name="connsiteX33" fmla="*/ 1082233 w 2181828"/>
              <a:gd name="connsiteY33" fmla="*/ 1669649 h 1843269"/>
              <a:gd name="connsiteX34" fmla="*/ 1082233 w 2181828"/>
              <a:gd name="connsiteY34" fmla="*/ 1660967 h 1843269"/>
              <a:gd name="connsiteX35" fmla="*/ 1059084 w 2181828"/>
              <a:gd name="connsiteY35" fmla="*/ 1660967 h 1843269"/>
              <a:gd name="connsiteX36" fmla="*/ 1059084 w 2181828"/>
              <a:gd name="connsiteY36" fmla="*/ 1646499 h 1843269"/>
              <a:gd name="connsiteX37" fmla="*/ 1044616 w 2181828"/>
              <a:gd name="connsiteY37" fmla="*/ 1646499 h 1843269"/>
              <a:gd name="connsiteX38" fmla="*/ 1044616 w 2181828"/>
              <a:gd name="connsiteY38" fmla="*/ 1637818 h 1843269"/>
              <a:gd name="connsiteX39" fmla="*/ 1027254 w 2181828"/>
              <a:gd name="connsiteY39" fmla="*/ 1637818 h 1843269"/>
              <a:gd name="connsiteX40" fmla="*/ 1027254 w 2181828"/>
              <a:gd name="connsiteY40" fmla="*/ 1629137 h 1843269"/>
              <a:gd name="connsiteX41" fmla="*/ 1001211 w 2181828"/>
              <a:gd name="connsiteY41" fmla="*/ 1629137 h 1843269"/>
              <a:gd name="connsiteX42" fmla="*/ 1001211 w 2181828"/>
              <a:gd name="connsiteY42" fmla="*/ 1629137 h 1843269"/>
              <a:gd name="connsiteX43" fmla="*/ 1001211 w 2181828"/>
              <a:gd name="connsiteY43" fmla="*/ 1608881 h 1843269"/>
              <a:gd name="connsiteX44" fmla="*/ 989636 w 2181828"/>
              <a:gd name="connsiteY44" fmla="*/ 1608881 h 1843269"/>
              <a:gd name="connsiteX45" fmla="*/ 980955 w 2181828"/>
              <a:gd name="connsiteY45" fmla="*/ 1600201 h 1843269"/>
              <a:gd name="connsiteX46" fmla="*/ 960699 w 2181828"/>
              <a:gd name="connsiteY46" fmla="*/ 1603094 h 1843269"/>
              <a:gd name="connsiteX47" fmla="*/ 960699 w 2181828"/>
              <a:gd name="connsiteY47" fmla="*/ 1591519 h 1843269"/>
              <a:gd name="connsiteX48" fmla="*/ 949124 w 2181828"/>
              <a:gd name="connsiteY48" fmla="*/ 1591519 h 1843269"/>
              <a:gd name="connsiteX49" fmla="*/ 940443 w 2181828"/>
              <a:gd name="connsiteY49" fmla="*/ 1591520 h 1843269"/>
              <a:gd name="connsiteX50" fmla="*/ 943336 w 2181828"/>
              <a:gd name="connsiteY50" fmla="*/ 1579945 h 1843269"/>
              <a:gd name="connsiteX51" fmla="*/ 908613 w 2181828"/>
              <a:gd name="connsiteY51" fmla="*/ 1579945 h 1843269"/>
              <a:gd name="connsiteX52" fmla="*/ 908613 w 2181828"/>
              <a:gd name="connsiteY52" fmla="*/ 1565476 h 1843269"/>
              <a:gd name="connsiteX53" fmla="*/ 868102 w 2181828"/>
              <a:gd name="connsiteY53" fmla="*/ 1565476 h 1843269"/>
              <a:gd name="connsiteX54" fmla="*/ 868102 w 2181828"/>
              <a:gd name="connsiteY54" fmla="*/ 1533646 h 1843269"/>
              <a:gd name="connsiteX55" fmla="*/ 856527 w 2181828"/>
              <a:gd name="connsiteY55" fmla="*/ 1533646 h 1843269"/>
              <a:gd name="connsiteX56" fmla="*/ 856527 w 2181828"/>
              <a:gd name="connsiteY56" fmla="*/ 1519178 h 1843269"/>
              <a:gd name="connsiteX57" fmla="*/ 824697 w 2181828"/>
              <a:gd name="connsiteY57" fmla="*/ 1519178 h 1843269"/>
              <a:gd name="connsiteX58" fmla="*/ 824697 w 2181828"/>
              <a:gd name="connsiteY58" fmla="*/ 1493135 h 1843269"/>
              <a:gd name="connsiteX59" fmla="*/ 810228 w 2181828"/>
              <a:gd name="connsiteY59" fmla="*/ 1493135 h 1843269"/>
              <a:gd name="connsiteX60" fmla="*/ 816016 w 2181828"/>
              <a:gd name="connsiteY60" fmla="*/ 1487347 h 1843269"/>
              <a:gd name="connsiteX61" fmla="*/ 798654 w 2181828"/>
              <a:gd name="connsiteY61" fmla="*/ 1487347 h 1843269"/>
              <a:gd name="connsiteX62" fmla="*/ 798654 w 2181828"/>
              <a:gd name="connsiteY62" fmla="*/ 1472879 h 1843269"/>
              <a:gd name="connsiteX63" fmla="*/ 778398 w 2181828"/>
              <a:gd name="connsiteY63" fmla="*/ 1472879 h 1843269"/>
              <a:gd name="connsiteX64" fmla="*/ 778398 w 2181828"/>
              <a:gd name="connsiteY64" fmla="*/ 1455517 h 1843269"/>
              <a:gd name="connsiteX65" fmla="*/ 755249 w 2181828"/>
              <a:gd name="connsiteY65" fmla="*/ 1455517 h 1843269"/>
              <a:gd name="connsiteX66" fmla="*/ 755249 w 2181828"/>
              <a:gd name="connsiteY66" fmla="*/ 1446836 h 1843269"/>
              <a:gd name="connsiteX67" fmla="*/ 732099 w 2181828"/>
              <a:gd name="connsiteY67" fmla="*/ 1446836 h 1843269"/>
              <a:gd name="connsiteX68" fmla="*/ 732099 w 2181828"/>
              <a:gd name="connsiteY68" fmla="*/ 1423686 h 1843269"/>
              <a:gd name="connsiteX69" fmla="*/ 714737 w 2181828"/>
              <a:gd name="connsiteY69" fmla="*/ 1423686 h 1843269"/>
              <a:gd name="connsiteX70" fmla="*/ 714737 w 2181828"/>
              <a:gd name="connsiteY70" fmla="*/ 1406324 h 1843269"/>
              <a:gd name="connsiteX71" fmla="*/ 706056 w 2181828"/>
              <a:gd name="connsiteY71" fmla="*/ 1406324 h 1843269"/>
              <a:gd name="connsiteX72" fmla="*/ 706056 w 2181828"/>
              <a:gd name="connsiteY72" fmla="*/ 1386069 h 1843269"/>
              <a:gd name="connsiteX73" fmla="*/ 688694 w 2181828"/>
              <a:gd name="connsiteY73" fmla="*/ 1386069 h 1843269"/>
              <a:gd name="connsiteX74" fmla="*/ 688694 w 2181828"/>
              <a:gd name="connsiteY74" fmla="*/ 1362919 h 1843269"/>
              <a:gd name="connsiteX75" fmla="*/ 677119 w 2181828"/>
              <a:gd name="connsiteY75" fmla="*/ 1362919 h 1843269"/>
              <a:gd name="connsiteX76" fmla="*/ 677119 w 2181828"/>
              <a:gd name="connsiteY76" fmla="*/ 1339770 h 1843269"/>
              <a:gd name="connsiteX77" fmla="*/ 656864 w 2181828"/>
              <a:gd name="connsiteY77" fmla="*/ 1339770 h 1843269"/>
              <a:gd name="connsiteX78" fmla="*/ 656864 w 2181828"/>
              <a:gd name="connsiteY78" fmla="*/ 1331089 h 1843269"/>
              <a:gd name="connsiteX79" fmla="*/ 642395 w 2181828"/>
              <a:gd name="connsiteY79" fmla="*/ 1331089 h 1843269"/>
              <a:gd name="connsiteX80" fmla="*/ 642395 w 2181828"/>
              <a:gd name="connsiteY80" fmla="*/ 1307940 h 1843269"/>
              <a:gd name="connsiteX81" fmla="*/ 630821 w 2181828"/>
              <a:gd name="connsiteY81" fmla="*/ 1307940 h 1843269"/>
              <a:gd name="connsiteX82" fmla="*/ 630821 w 2181828"/>
              <a:gd name="connsiteY82" fmla="*/ 1287684 h 1843269"/>
              <a:gd name="connsiteX83" fmla="*/ 622140 w 2181828"/>
              <a:gd name="connsiteY83" fmla="*/ 1287684 h 1843269"/>
              <a:gd name="connsiteX84" fmla="*/ 622140 w 2181828"/>
              <a:gd name="connsiteY84" fmla="*/ 1267428 h 1843269"/>
              <a:gd name="connsiteX85" fmla="*/ 604778 w 2181828"/>
              <a:gd name="connsiteY85" fmla="*/ 1267428 h 1843269"/>
              <a:gd name="connsiteX86" fmla="*/ 604778 w 2181828"/>
              <a:gd name="connsiteY86" fmla="*/ 1250066 h 1843269"/>
              <a:gd name="connsiteX87" fmla="*/ 596097 w 2181828"/>
              <a:gd name="connsiteY87" fmla="*/ 1250066 h 1843269"/>
              <a:gd name="connsiteX88" fmla="*/ 596097 w 2181828"/>
              <a:gd name="connsiteY88" fmla="*/ 1235598 h 1843269"/>
              <a:gd name="connsiteX89" fmla="*/ 567160 w 2181828"/>
              <a:gd name="connsiteY89" fmla="*/ 1235598 h 1843269"/>
              <a:gd name="connsiteX90" fmla="*/ 552692 w 2181828"/>
              <a:gd name="connsiteY90" fmla="*/ 1209555 h 1843269"/>
              <a:gd name="connsiteX91" fmla="*/ 541117 w 2181828"/>
              <a:gd name="connsiteY91" fmla="*/ 1209555 h 1843269"/>
              <a:gd name="connsiteX92" fmla="*/ 532436 w 2181828"/>
              <a:gd name="connsiteY92" fmla="*/ 1174831 h 1843269"/>
              <a:gd name="connsiteX93" fmla="*/ 526649 w 2181828"/>
              <a:gd name="connsiteY93" fmla="*/ 1174831 h 1843269"/>
              <a:gd name="connsiteX94" fmla="*/ 515074 w 2181828"/>
              <a:gd name="connsiteY94" fmla="*/ 1140107 h 1843269"/>
              <a:gd name="connsiteX95" fmla="*/ 489031 w 2181828"/>
              <a:gd name="connsiteY95" fmla="*/ 1140107 h 1843269"/>
              <a:gd name="connsiteX96" fmla="*/ 477456 w 2181828"/>
              <a:gd name="connsiteY96" fmla="*/ 1076446 h 1843269"/>
              <a:gd name="connsiteX97" fmla="*/ 457200 w 2181828"/>
              <a:gd name="connsiteY97" fmla="*/ 1079340 h 1843269"/>
              <a:gd name="connsiteX98" fmla="*/ 457200 w 2181828"/>
              <a:gd name="connsiteY98" fmla="*/ 1047509 h 1843269"/>
              <a:gd name="connsiteX99" fmla="*/ 445626 w 2181828"/>
              <a:gd name="connsiteY99" fmla="*/ 1047509 h 1843269"/>
              <a:gd name="connsiteX100" fmla="*/ 451413 w 2181828"/>
              <a:gd name="connsiteY100" fmla="*/ 1021466 h 1843269"/>
              <a:gd name="connsiteX101" fmla="*/ 439838 w 2181828"/>
              <a:gd name="connsiteY101" fmla="*/ 1021466 h 1843269"/>
              <a:gd name="connsiteX102" fmla="*/ 436945 w 2181828"/>
              <a:gd name="connsiteY102" fmla="*/ 992530 h 1843269"/>
              <a:gd name="connsiteX103" fmla="*/ 425370 w 2181828"/>
              <a:gd name="connsiteY103" fmla="*/ 989636 h 1843269"/>
              <a:gd name="connsiteX104" fmla="*/ 419583 w 2181828"/>
              <a:gd name="connsiteY104" fmla="*/ 954912 h 1843269"/>
              <a:gd name="connsiteX105" fmla="*/ 402221 w 2181828"/>
              <a:gd name="connsiteY105" fmla="*/ 952018 h 1843269"/>
              <a:gd name="connsiteX106" fmla="*/ 408008 w 2181828"/>
              <a:gd name="connsiteY106" fmla="*/ 937550 h 1843269"/>
              <a:gd name="connsiteX107" fmla="*/ 390646 w 2181828"/>
              <a:gd name="connsiteY107" fmla="*/ 937550 h 1843269"/>
              <a:gd name="connsiteX108" fmla="*/ 396433 w 2181828"/>
              <a:gd name="connsiteY108" fmla="*/ 914400 h 1843269"/>
              <a:gd name="connsiteX109" fmla="*/ 381965 w 2181828"/>
              <a:gd name="connsiteY109" fmla="*/ 914400 h 1843269"/>
              <a:gd name="connsiteX110" fmla="*/ 376178 w 2181828"/>
              <a:gd name="connsiteY110" fmla="*/ 876783 h 1843269"/>
              <a:gd name="connsiteX111" fmla="*/ 367497 w 2181828"/>
              <a:gd name="connsiteY111" fmla="*/ 876783 h 1843269"/>
              <a:gd name="connsiteX112" fmla="*/ 361709 w 2181828"/>
              <a:gd name="connsiteY112" fmla="*/ 844952 h 1843269"/>
              <a:gd name="connsiteX113" fmla="*/ 353028 w 2181828"/>
              <a:gd name="connsiteY113" fmla="*/ 844952 h 1843269"/>
              <a:gd name="connsiteX114" fmla="*/ 353028 w 2181828"/>
              <a:gd name="connsiteY114" fmla="*/ 798654 h 1843269"/>
              <a:gd name="connsiteX115" fmla="*/ 344347 w 2181828"/>
              <a:gd name="connsiteY115" fmla="*/ 804441 h 1843269"/>
              <a:gd name="connsiteX116" fmla="*/ 344347 w 2181828"/>
              <a:gd name="connsiteY116" fmla="*/ 761036 h 1843269"/>
              <a:gd name="connsiteX117" fmla="*/ 338560 w 2181828"/>
              <a:gd name="connsiteY117" fmla="*/ 763930 h 1843269"/>
              <a:gd name="connsiteX118" fmla="*/ 338560 w 2181828"/>
              <a:gd name="connsiteY118" fmla="*/ 723418 h 1843269"/>
              <a:gd name="connsiteX119" fmla="*/ 324092 w 2181828"/>
              <a:gd name="connsiteY119" fmla="*/ 726312 h 1843269"/>
              <a:gd name="connsiteX120" fmla="*/ 321198 w 2181828"/>
              <a:gd name="connsiteY120" fmla="*/ 665545 h 1843269"/>
              <a:gd name="connsiteX121" fmla="*/ 309623 w 2181828"/>
              <a:gd name="connsiteY121" fmla="*/ 665545 h 1843269"/>
              <a:gd name="connsiteX122" fmla="*/ 315411 w 2181828"/>
              <a:gd name="connsiteY122" fmla="*/ 630821 h 1843269"/>
              <a:gd name="connsiteX123" fmla="*/ 295155 w 2181828"/>
              <a:gd name="connsiteY123" fmla="*/ 633714 h 1843269"/>
              <a:gd name="connsiteX124" fmla="*/ 295155 w 2181828"/>
              <a:gd name="connsiteY124" fmla="*/ 587416 h 1843269"/>
              <a:gd name="connsiteX125" fmla="*/ 280686 w 2181828"/>
              <a:gd name="connsiteY125" fmla="*/ 587416 h 1843269"/>
              <a:gd name="connsiteX126" fmla="*/ 283580 w 2181828"/>
              <a:gd name="connsiteY126" fmla="*/ 552692 h 1843269"/>
              <a:gd name="connsiteX127" fmla="*/ 274899 w 2181828"/>
              <a:gd name="connsiteY127" fmla="*/ 549798 h 1843269"/>
              <a:gd name="connsiteX128" fmla="*/ 274899 w 2181828"/>
              <a:gd name="connsiteY128" fmla="*/ 512180 h 1843269"/>
              <a:gd name="connsiteX129" fmla="*/ 260431 w 2181828"/>
              <a:gd name="connsiteY129" fmla="*/ 512180 h 1843269"/>
              <a:gd name="connsiteX130" fmla="*/ 254643 w 2181828"/>
              <a:gd name="connsiteY130" fmla="*/ 471669 h 1843269"/>
              <a:gd name="connsiteX131" fmla="*/ 251750 w 2181828"/>
              <a:gd name="connsiteY131" fmla="*/ 480350 h 1843269"/>
              <a:gd name="connsiteX132" fmla="*/ 254643 w 2181828"/>
              <a:gd name="connsiteY132" fmla="*/ 439838 h 1843269"/>
              <a:gd name="connsiteX133" fmla="*/ 243069 w 2181828"/>
              <a:gd name="connsiteY133" fmla="*/ 439838 h 1843269"/>
              <a:gd name="connsiteX134" fmla="*/ 237281 w 2181828"/>
              <a:gd name="connsiteY134" fmla="*/ 379071 h 1843269"/>
              <a:gd name="connsiteX135" fmla="*/ 219919 w 2181828"/>
              <a:gd name="connsiteY135" fmla="*/ 373284 h 1843269"/>
              <a:gd name="connsiteX136" fmla="*/ 214132 w 2181828"/>
              <a:gd name="connsiteY136" fmla="*/ 361709 h 1843269"/>
              <a:gd name="connsiteX137" fmla="*/ 205451 w 2181828"/>
              <a:gd name="connsiteY137" fmla="*/ 361709 h 1843269"/>
              <a:gd name="connsiteX138" fmla="*/ 199664 w 2181828"/>
              <a:gd name="connsiteY138" fmla="*/ 341454 h 1843269"/>
              <a:gd name="connsiteX139" fmla="*/ 193876 w 2181828"/>
              <a:gd name="connsiteY139" fmla="*/ 350135 h 1843269"/>
              <a:gd name="connsiteX140" fmla="*/ 193876 w 2181828"/>
              <a:gd name="connsiteY140" fmla="*/ 324092 h 1843269"/>
              <a:gd name="connsiteX141" fmla="*/ 179408 w 2181828"/>
              <a:gd name="connsiteY141" fmla="*/ 324092 h 1843269"/>
              <a:gd name="connsiteX142" fmla="*/ 176514 w 2181828"/>
              <a:gd name="connsiteY142" fmla="*/ 306730 h 1843269"/>
              <a:gd name="connsiteX143" fmla="*/ 167833 w 2181828"/>
              <a:gd name="connsiteY143" fmla="*/ 306730 h 1843269"/>
              <a:gd name="connsiteX144" fmla="*/ 167833 w 2181828"/>
              <a:gd name="connsiteY144" fmla="*/ 266218 h 1843269"/>
              <a:gd name="connsiteX145" fmla="*/ 144684 w 2181828"/>
              <a:gd name="connsiteY145" fmla="*/ 269112 h 1843269"/>
              <a:gd name="connsiteX146" fmla="*/ 147578 w 2181828"/>
              <a:gd name="connsiteY146" fmla="*/ 240175 h 1843269"/>
              <a:gd name="connsiteX147" fmla="*/ 133109 w 2181828"/>
              <a:gd name="connsiteY147" fmla="*/ 237281 h 1843269"/>
              <a:gd name="connsiteX148" fmla="*/ 133109 w 2181828"/>
              <a:gd name="connsiteY148" fmla="*/ 211238 h 1843269"/>
              <a:gd name="connsiteX149" fmla="*/ 124428 w 2181828"/>
              <a:gd name="connsiteY149" fmla="*/ 211238 h 1843269"/>
              <a:gd name="connsiteX150" fmla="*/ 124428 w 2181828"/>
              <a:gd name="connsiteY150" fmla="*/ 185195 h 1843269"/>
              <a:gd name="connsiteX151" fmla="*/ 101279 w 2181828"/>
              <a:gd name="connsiteY151" fmla="*/ 185195 h 1843269"/>
              <a:gd name="connsiteX152" fmla="*/ 98385 w 2181828"/>
              <a:gd name="connsiteY152" fmla="*/ 167833 h 1843269"/>
              <a:gd name="connsiteX153" fmla="*/ 89704 w 2181828"/>
              <a:gd name="connsiteY153" fmla="*/ 167833 h 1843269"/>
              <a:gd name="connsiteX154" fmla="*/ 98385 w 2181828"/>
              <a:gd name="connsiteY154" fmla="*/ 153365 h 1843269"/>
              <a:gd name="connsiteX155" fmla="*/ 81023 w 2181828"/>
              <a:gd name="connsiteY155" fmla="*/ 147578 h 1843269"/>
              <a:gd name="connsiteX156" fmla="*/ 83917 w 2181828"/>
              <a:gd name="connsiteY156" fmla="*/ 121535 h 1843269"/>
              <a:gd name="connsiteX157" fmla="*/ 66555 w 2181828"/>
              <a:gd name="connsiteY157" fmla="*/ 121535 h 1843269"/>
              <a:gd name="connsiteX158" fmla="*/ 60767 w 2181828"/>
              <a:gd name="connsiteY158" fmla="*/ 95492 h 1843269"/>
              <a:gd name="connsiteX159" fmla="*/ 43405 w 2181828"/>
              <a:gd name="connsiteY159" fmla="*/ 98385 h 1843269"/>
              <a:gd name="connsiteX160" fmla="*/ 43405 w 2181828"/>
              <a:gd name="connsiteY160" fmla="*/ 72342 h 1843269"/>
              <a:gd name="connsiteX161" fmla="*/ 23150 w 2181828"/>
              <a:gd name="connsiteY161" fmla="*/ 81023 h 1843269"/>
              <a:gd name="connsiteX162" fmla="*/ 34724 w 2181828"/>
              <a:gd name="connsiteY162" fmla="*/ 40512 h 1843269"/>
              <a:gd name="connsiteX163" fmla="*/ 14469 w 2181828"/>
              <a:gd name="connsiteY163" fmla="*/ 43405 h 1843269"/>
              <a:gd name="connsiteX164" fmla="*/ 14469 w 2181828"/>
              <a:gd name="connsiteY164" fmla="*/ 2894 h 1843269"/>
              <a:gd name="connsiteX165" fmla="*/ 0 w 2181828"/>
              <a:gd name="connsiteY165" fmla="*/ 0 h 1843269"/>
              <a:gd name="connsiteX0" fmla="*/ 2181828 w 2181828"/>
              <a:gd name="connsiteY0" fmla="*/ 1843269 h 1843269"/>
              <a:gd name="connsiteX1" fmla="*/ 1927185 w 2181828"/>
              <a:gd name="connsiteY1" fmla="*/ 1843269 h 1843269"/>
              <a:gd name="connsiteX2" fmla="*/ 1927185 w 2181828"/>
              <a:gd name="connsiteY2" fmla="*/ 1823013 h 1843269"/>
              <a:gd name="connsiteX3" fmla="*/ 1762246 w 2181828"/>
              <a:gd name="connsiteY3" fmla="*/ 1823013 h 1843269"/>
              <a:gd name="connsiteX4" fmla="*/ 1765140 w 2181828"/>
              <a:gd name="connsiteY4" fmla="*/ 1820119 h 1843269"/>
              <a:gd name="connsiteX5" fmla="*/ 1698585 w 2181828"/>
              <a:gd name="connsiteY5" fmla="*/ 1820119 h 1843269"/>
              <a:gd name="connsiteX6" fmla="*/ 1698585 w 2181828"/>
              <a:gd name="connsiteY6" fmla="*/ 1802757 h 1843269"/>
              <a:gd name="connsiteX7" fmla="*/ 1608881 w 2181828"/>
              <a:gd name="connsiteY7" fmla="*/ 1802757 h 1843269"/>
              <a:gd name="connsiteX8" fmla="*/ 1608881 w 2181828"/>
              <a:gd name="connsiteY8" fmla="*/ 1802757 h 1843269"/>
              <a:gd name="connsiteX9" fmla="*/ 1551008 w 2181828"/>
              <a:gd name="connsiteY9" fmla="*/ 1802757 h 1843269"/>
              <a:gd name="connsiteX10" fmla="*/ 1551008 w 2181828"/>
              <a:gd name="connsiteY10" fmla="*/ 1788289 h 1843269"/>
              <a:gd name="connsiteX11" fmla="*/ 1397643 w 2181828"/>
              <a:gd name="connsiteY11" fmla="*/ 1788289 h 1843269"/>
              <a:gd name="connsiteX12" fmla="*/ 1397643 w 2181828"/>
              <a:gd name="connsiteY12" fmla="*/ 1779608 h 1843269"/>
              <a:gd name="connsiteX13" fmla="*/ 1374494 w 2181828"/>
              <a:gd name="connsiteY13" fmla="*/ 1779608 h 1843269"/>
              <a:gd name="connsiteX14" fmla="*/ 1374494 w 2181828"/>
              <a:gd name="connsiteY14" fmla="*/ 1768033 h 1843269"/>
              <a:gd name="connsiteX15" fmla="*/ 1299259 w 2181828"/>
              <a:gd name="connsiteY15" fmla="*/ 1768033 h 1843269"/>
              <a:gd name="connsiteX16" fmla="*/ 1299259 w 2181828"/>
              <a:gd name="connsiteY16" fmla="*/ 1759352 h 1843269"/>
              <a:gd name="connsiteX17" fmla="*/ 1258747 w 2181828"/>
              <a:gd name="connsiteY17" fmla="*/ 1759352 h 1843269"/>
              <a:gd name="connsiteX18" fmla="*/ 1258747 w 2181828"/>
              <a:gd name="connsiteY18" fmla="*/ 1747778 h 1843269"/>
              <a:gd name="connsiteX19" fmla="*/ 1238492 w 2181828"/>
              <a:gd name="connsiteY19" fmla="*/ 1747778 h 1843269"/>
              <a:gd name="connsiteX20" fmla="*/ 1238492 w 2181828"/>
              <a:gd name="connsiteY20" fmla="*/ 1733309 h 1843269"/>
              <a:gd name="connsiteX21" fmla="*/ 1221130 w 2181828"/>
              <a:gd name="connsiteY21" fmla="*/ 1733309 h 1843269"/>
              <a:gd name="connsiteX22" fmla="*/ 1221130 w 2181828"/>
              <a:gd name="connsiteY22" fmla="*/ 1718841 h 1843269"/>
              <a:gd name="connsiteX23" fmla="*/ 1203767 w 2181828"/>
              <a:gd name="connsiteY23" fmla="*/ 1718841 h 1843269"/>
              <a:gd name="connsiteX24" fmla="*/ 1209555 w 2181828"/>
              <a:gd name="connsiteY24" fmla="*/ 1713053 h 1843269"/>
              <a:gd name="connsiteX25" fmla="*/ 1166150 w 2181828"/>
              <a:gd name="connsiteY25" fmla="*/ 1713053 h 1843269"/>
              <a:gd name="connsiteX26" fmla="*/ 1174831 w 2181828"/>
              <a:gd name="connsiteY26" fmla="*/ 1704372 h 1843269"/>
              <a:gd name="connsiteX27" fmla="*/ 1160362 w 2181828"/>
              <a:gd name="connsiteY27" fmla="*/ 1704372 h 1843269"/>
              <a:gd name="connsiteX28" fmla="*/ 1154575 w 2181828"/>
              <a:gd name="connsiteY28" fmla="*/ 1698584 h 1843269"/>
              <a:gd name="connsiteX29" fmla="*/ 1131426 w 2181828"/>
              <a:gd name="connsiteY29" fmla="*/ 1698584 h 1843269"/>
              <a:gd name="connsiteX30" fmla="*/ 1131426 w 2181828"/>
              <a:gd name="connsiteY30" fmla="*/ 1684117 h 1843269"/>
              <a:gd name="connsiteX31" fmla="*/ 1088021 w 2181828"/>
              <a:gd name="connsiteY31" fmla="*/ 1684117 h 1843269"/>
              <a:gd name="connsiteX32" fmla="*/ 1088021 w 2181828"/>
              <a:gd name="connsiteY32" fmla="*/ 1672542 h 1843269"/>
              <a:gd name="connsiteX33" fmla="*/ 1082233 w 2181828"/>
              <a:gd name="connsiteY33" fmla="*/ 1669649 h 1843269"/>
              <a:gd name="connsiteX34" fmla="*/ 1082233 w 2181828"/>
              <a:gd name="connsiteY34" fmla="*/ 1660967 h 1843269"/>
              <a:gd name="connsiteX35" fmla="*/ 1059084 w 2181828"/>
              <a:gd name="connsiteY35" fmla="*/ 1660967 h 1843269"/>
              <a:gd name="connsiteX36" fmla="*/ 1059084 w 2181828"/>
              <a:gd name="connsiteY36" fmla="*/ 1646499 h 1843269"/>
              <a:gd name="connsiteX37" fmla="*/ 1044616 w 2181828"/>
              <a:gd name="connsiteY37" fmla="*/ 1646499 h 1843269"/>
              <a:gd name="connsiteX38" fmla="*/ 1044616 w 2181828"/>
              <a:gd name="connsiteY38" fmla="*/ 1637818 h 1843269"/>
              <a:gd name="connsiteX39" fmla="*/ 1027254 w 2181828"/>
              <a:gd name="connsiteY39" fmla="*/ 1637818 h 1843269"/>
              <a:gd name="connsiteX40" fmla="*/ 1027254 w 2181828"/>
              <a:gd name="connsiteY40" fmla="*/ 1629137 h 1843269"/>
              <a:gd name="connsiteX41" fmla="*/ 1001211 w 2181828"/>
              <a:gd name="connsiteY41" fmla="*/ 1629137 h 1843269"/>
              <a:gd name="connsiteX42" fmla="*/ 1001211 w 2181828"/>
              <a:gd name="connsiteY42" fmla="*/ 1629137 h 1843269"/>
              <a:gd name="connsiteX43" fmla="*/ 1001211 w 2181828"/>
              <a:gd name="connsiteY43" fmla="*/ 1608881 h 1843269"/>
              <a:gd name="connsiteX44" fmla="*/ 989636 w 2181828"/>
              <a:gd name="connsiteY44" fmla="*/ 1608881 h 1843269"/>
              <a:gd name="connsiteX45" fmla="*/ 980955 w 2181828"/>
              <a:gd name="connsiteY45" fmla="*/ 1600201 h 1843269"/>
              <a:gd name="connsiteX46" fmla="*/ 960699 w 2181828"/>
              <a:gd name="connsiteY46" fmla="*/ 1603094 h 1843269"/>
              <a:gd name="connsiteX47" fmla="*/ 960699 w 2181828"/>
              <a:gd name="connsiteY47" fmla="*/ 1591519 h 1843269"/>
              <a:gd name="connsiteX48" fmla="*/ 949124 w 2181828"/>
              <a:gd name="connsiteY48" fmla="*/ 1591519 h 1843269"/>
              <a:gd name="connsiteX49" fmla="*/ 940443 w 2181828"/>
              <a:gd name="connsiteY49" fmla="*/ 1591520 h 1843269"/>
              <a:gd name="connsiteX50" fmla="*/ 943336 w 2181828"/>
              <a:gd name="connsiteY50" fmla="*/ 1579945 h 1843269"/>
              <a:gd name="connsiteX51" fmla="*/ 908613 w 2181828"/>
              <a:gd name="connsiteY51" fmla="*/ 1579945 h 1843269"/>
              <a:gd name="connsiteX52" fmla="*/ 908613 w 2181828"/>
              <a:gd name="connsiteY52" fmla="*/ 1565476 h 1843269"/>
              <a:gd name="connsiteX53" fmla="*/ 868102 w 2181828"/>
              <a:gd name="connsiteY53" fmla="*/ 1565476 h 1843269"/>
              <a:gd name="connsiteX54" fmla="*/ 868102 w 2181828"/>
              <a:gd name="connsiteY54" fmla="*/ 1533646 h 1843269"/>
              <a:gd name="connsiteX55" fmla="*/ 856527 w 2181828"/>
              <a:gd name="connsiteY55" fmla="*/ 1533646 h 1843269"/>
              <a:gd name="connsiteX56" fmla="*/ 856527 w 2181828"/>
              <a:gd name="connsiteY56" fmla="*/ 1519178 h 1843269"/>
              <a:gd name="connsiteX57" fmla="*/ 824697 w 2181828"/>
              <a:gd name="connsiteY57" fmla="*/ 1519178 h 1843269"/>
              <a:gd name="connsiteX58" fmla="*/ 824697 w 2181828"/>
              <a:gd name="connsiteY58" fmla="*/ 1493135 h 1843269"/>
              <a:gd name="connsiteX59" fmla="*/ 810228 w 2181828"/>
              <a:gd name="connsiteY59" fmla="*/ 1493135 h 1843269"/>
              <a:gd name="connsiteX60" fmla="*/ 816016 w 2181828"/>
              <a:gd name="connsiteY60" fmla="*/ 1487347 h 1843269"/>
              <a:gd name="connsiteX61" fmla="*/ 798654 w 2181828"/>
              <a:gd name="connsiteY61" fmla="*/ 1487347 h 1843269"/>
              <a:gd name="connsiteX62" fmla="*/ 798654 w 2181828"/>
              <a:gd name="connsiteY62" fmla="*/ 1472879 h 1843269"/>
              <a:gd name="connsiteX63" fmla="*/ 778398 w 2181828"/>
              <a:gd name="connsiteY63" fmla="*/ 1472879 h 1843269"/>
              <a:gd name="connsiteX64" fmla="*/ 778398 w 2181828"/>
              <a:gd name="connsiteY64" fmla="*/ 1455517 h 1843269"/>
              <a:gd name="connsiteX65" fmla="*/ 755249 w 2181828"/>
              <a:gd name="connsiteY65" fmla="*/ 1455517 h 1843269"/>
              <a:gd name="connsiteX66" fmla="*/ 755249 w 2181828"/>
              <a:gd name="connsiteY66" fmla="*/ 1446836 h 1843269"/>
              <a:gd name="connsiteX67" fmla="*/ 732099 w 2181828"/>
              <a:gd name="connsiteY67" fmla="*/ 1446836 h 1843269"/>
              <a:gd name="connsiteX68" fmla="*/ 732099 w 2181828"/>
              <a:gd name="connsiteY68" fmla="*/ 1423686 h 1843269"/>
              <a:gd name="connsiteX69" fmla="*/ 714737 w 2181828"/>
              <a:gd name="connsiteY69" fmla="*/ 1423686 h 1843269"/>
              <a:gd name="connsiteX70" fmla="*/ 714737 w 2181828"/>
              <a:gd name="connsiteY70" fmla="*/ 1406324 h 1843269"/>
              <a:gd name="connsiteX71" fmla="*/ 706056 w 2181828"/>
              <a:gd name="connsiteY71" fmla="*/ 1406324 h 1843269"/>
              <a:gd name="connsiteX72" fmla="*/ 706056 w 2181828"/>
              <a:gd name="connsiteY72" fmla="*/ 1386069 h 1843269"/>
              <a:gd name="connsiteX73" fmla="*/ 688694 w 2181828"/>
              <a:gd name="connsiteY73" fmla="*/ 1386069 h 1843269"/>
              <a:gd name="connsiteX74" fmla="*/ 688694 w 2181828"/>
              <a:gd name="connsiteY74" fmla="*/ 1362919 h 1843269"/>
              <a:gd name="connsiteX75" fmla="*/ 677119 w 2181828"/>
              <a:gd name="connsiteY75" fmla="*/ 1362919 h 1843269"/>
              <a:gd name="connsiteX76" fmla="*/ 677119 w 2181828"/>
              <a:gd name="connsiteY76" fmla="*/ 1339770 h 1843269"/>
              <a:gd name="connsiteX77" fmla="*/ 656864 w 2181828"/>
              <a:gd name="connsiteY77" fmla="*/ 1339770 h 1843269"/>
              <a:gd name="connsiteX78" fmla="*/ 656864 w 2181828"/>
              <a:gd name="connsiteY78" fmla="*/ 1331089 h 1843269"/>
              <a:gd name="connsiteX79" fmla="*/ 642395 w 2181828"/>
              <a:gd name="connsiteY79" fmla="*/ 1331089 h 1843269"/>
              <a:gd name="connsiteX80" fmla="*/ 642395 w 2181828"/>
              <a:gd name="connsiteY80" fmla="*/ 1307940 h 1843269"/>
              <a:gd name="connsiteX81" fmla="*/ 630821 w 2181828"/>
              <a:gd name="connsiteY81" fmla="*/ 1307940 h 1843269"/>
              <a:gd name="connsiteX82" fmla="*/ 630821 w 2181828"/>
              <a:gd name="connsiteY82" fmla="*/ 1287684 h 1843269"/>
              <a:gd name="connsiteX83" fmla="*/ 622140 w 2181828"/>
              <a:gd name="connsiteY83" fmla="*/ 1287684 h 1843269"/>
              <a:gd name="connsiteX84" fmla="*/ 622140 w 2181828"/>
              <a:gd name="connsiteY84" fmla="*/ 1267428 h 1843269"/>
              <a:gd name="connsiteX85" fmla="*/ 604778 w 2181828"/>
              <a:gd name="connsiteY85" fmla="*/ 1267428 h 1843269"/>
              <a:gd name="connsiteX86" fmla="*/ 604778 w 2181828"/>
              <a:gd name="connsiteY86" fmla="*/ 1250066 h 1843269"/>
              <a:gd name="connsiteX87" fmla="*/ 596097 w 2181828"/>
              <a:gd name="connsiteY87" fmla="*/ 1250066 h 1843269"/>
              <a:gd name="connsiteX88" fmla="*/ 596097 w 2181828"/>
              <a:gd name="connsiteY88" fmla="*/ 1235598 h 1843269"/>
              <a:gd name="connsiteX89" fmla="*/ 567160 w 2181828"/>
              <a:gd name="connsiteY89" fmla="*/ 1235598 h 1843269"/>
              <a:gd name="connsiteX90" fmla="*/ 552692 w 2181828"/>
              <a:gd name="connsiteY90" fmla="*/ 1209555 h 1843269"/>
              <a:gd name="connsiteX91" fmla="*/ 541117 w 2181828"/>
              <a:gd name="connsiteY91" fmla="*/ 1209555 h 1843269"/>
              <a:gd name="connsiteX92" fmla="*/ 532436 w 2181828"/>
              <a:gd name="connsiteY92" fmla="*/ 1174831 h 1843269"/>
              <a:gd name="connsiteX93" fmla="*/ 526649 w 2181828"/>
              <a:gd name="connsiteY93" fmla="*/ 1174831 h 1843269"/>
              <a:gd name="connsiteX94" fmla="*/ 515074 w 2181828"/>
              <a:gd name="connsiteY94" fmla="*/ 1140107 h 1843269"/>
              <a:gd name="connsiteX95" fmla="*/ 489031 w 2181828"/>
              <a:gd name="connsiteY95" fmla="*/ 1140107 h 1843269"/>
              <a:gd name="connsiteX96" fmla="*/ 477456 w 2181828"/>
              <a:gd name="connsiteY96" fmla="*/ 1076446 h 1843269"/>
              <a:gd name="connsiteX97" fmla="*/ 457200 w 2181828"/>
              <a:gd name="connsiteY97" fmla="*/ 1079340 h 1843269"/>
              <a:gd name="connsiteX98" fmla="*/ 457200 w 2181828"/>
              <a:gd name="connsiteY98" fmla="*/ 1047509 h 1843269"/>
              <a:gd name="connsiteX99" fmla="*/ 445626 w 2181828"/>
              <a:gd name="connsiteY99" fmla="*/ 1047509 h 1843269"/>
              <a:gd name="connsiteX100" fmla="*/ 451413 w 2181828"/>
              <a:gd name="connsiteY100" fmla="*/ 1021466 h 1843269"/>
              <a:gd name="connsiteX101" fmla="*/ 439838 w 2181828"/>
              <a:gd name="connsiteY101" fmla="*/ 1021466 h 1843269"/>
              <a:gd name="connsiteX102" fmla="*/ 436945 w 2181828"/>
              <a:gd name="connsiteY102" fmla="*/ 992530 h 1843269"/>
              <a:gd name="connsiteX103" fmla="*/ 425370 w 2181828"/>
              <a:gd name="connsiteY103" fmla="*/ 989636 h 1843269"/>
              <a:gd name="connsiteX104" fmla="*/ 419583 w 2181828"/>
              <a:gd name="connsiteY104" fmla="*/ 954912 h 1843269"/>
              <a:gd name="connsiteX105" fmla="*/ 402221 w 2181828"/>
              <a:gd name="connsiteY105" fmla="*/ 952018 h 1843269"/>
              <a:gd name="connsiteX106" fmla="*/ 408008 w 2181828"/>
              <a:gd name="connsiteY106" fmla="*/ 937550 h 1843269"/>
              <a:gd name="connsiteX107" fmla="*/ 390646 w 2181828"/>
              <a:gd name="connsiteY107" fmla="*/ 937550 h 1843269"/>
              <a:gd name="connsiteX108" fmla="*/ 396433 w 2181828"/>
              <a:gd name="connsiteY108" fmla="*/ 914400 h 1843269"/>
              <a:gd name="connsiteX109" fmla="*/ 381965 w 2181828"/>
              <a:gd name="connsiteY109" fmla="*/ 914400 h 1843269"/>
              <a:gd name="connsiteX110" fmla="*/ 376178 w 2181828"/>
              <a:gd name="connsiteY110" fmla="*/ 876783 h 1843269"/>
              <a:gd name="connsiteX111" fmla="*/ 367497 w 2181828"/>
              <a:gd name="connsiteY111" fmla="*/ 876783 h 1843269"/>
              <a:gd name="connsiteX112" fmla="*/ 361709 w 2181828"/>
              <a:gd name="connsiteY112" fmla="*/ 844952 h 1843269"/>
              <a:gd name="connsiteX113" fmla="*/ 353028 w 2181828"/>
              <a:gd name="connsiteY113" fmla="*/ 844952 h 1843269"/>
              <a:gd name="connsiteX114" fmla="*/ 353028 w 2181828"/>
              <a:gd name="connsiteY114" fmla="*/ 798654 h 1843269"/>
              <a:gd name="connsiteX115" fmla="*/ 344347 w 2181828"/>
              <a:gd name="connsiteY115" fmla="*/ 804441 h 1843269"/>
              <a:gd name="connsiteX116" fmla="*/ 344347 w 2181828"/>
              <a:gd name="connsiteY116" fmla="*/ 761036 h 1843269"/>
              <a:gd name="connsiteX117" fmla="*/ 338560 w 2181828"/>
              <a:gd name="connsiteY117" fmla="*/ 763930 h 1843269"/>
              <a:gd name="connsiteX118" fmla="*/ 338560 w 2181828"/>
              <a:gd name="connsiteY118" fmla="*/ 723418 h 1843269"/>
              <a:gd name="connsiteX119" fmla="*/ 324092 w 2181828"/>
              <a:gd name="connsiteY119" fmla="*/ 726312 h 1843269"/>
              <a:gd name="connsiteX120" fmla="*/ 321198 w 2181828"/>
              <a:gd name="connsiteY120" fmla="*/ 665545 h 1843269"/>
              <a:gd name="connsiteX121" fmla="*/ 309623 w 2181828"/>
              <a:gd name="connsiteY121" fmla="*/ 665545 h 1843269"/>
              <a:gd name="connsiteX122" fmla="*/ 315411 w 2181828"/>
              <a:gd name="connsiteY122" fmla="*/ 630821 h 1843269"/>
              <a:gd name="connsiteX123" fmla="*/ 295155 w 2181828"/>
              <a:gd name="connsiteY123" fmla="*/ 633714 h 1843269"/>
              <a:gd name="connsiteX124" fmla="*/ 295155 w 2181828"/>
              <a:gd name="connsiteY124" fmla="*/ 587416 h 1843269"/>
              <a:gd name="connsiteX125" fmla="*/ 280686 w 2181828"/>
              <a:gd name="connsiteY125" fmla="*/ 587416 h 1843269"/>
              <a:gd name="connsiteX126" fmla="*/ 283580 w 2181828"/>
              <a:gd name="connsiteY126" fmla="*/ 552692 h 1843269"/>
              <a:gd name="connsiteX127" fmla="*/ 274899 w 2181828"/>
              <a:gd name="connsiteY127" fmla="*/ 549798 h 1843269"/>
              <a:gd name="connsiteX128" fmla="*/ 274899 w 2181828"/>
              <a:gd name="connsiteY128" fmla="*/ 512180 h 1843269"/>
              <a:gd name="connsiteX129" fmla="*/ 260431 w 2181828"/>
              <a:gd name="connsiteY129" fmla="*/ 512180 h 1843269"/>
              <a:gd name="connsiteX130" fmla="*/ 254643 w 2181828"/>
              <a:gd name="connsiteY130" fmla="*/ 471669 h 1843269"/>
              <a:gd name="connsiteX131" fmla="*/ 251750 w 2181828"/>
              <a:gd name="connsiteY131" fmla="*/ 480350 h 1843269"/>
              <a:gd name="connsiteX132" fmla="*/ 254643 w 2181828"/>
              <a:gd name="connsiteY132" fmla="*/ 439838 h 1843269"/>
              <a:gd name="connsiteX133" fmla="*/ 243069 w 2181828"/>
              <a:gd name="connsiteY133" fmla="*/ 439838 h 1843269"/>
              <a:gd name="connsiteX134" fmla="*/ 237281 w 2181828"/>
              <a:gd name="connsiteY134" fmla="*/ 379071 h 1843269"/>
              <a:gd name="connsiteX135" fmla="*/ 219919 w 2181828"/>
              <a:gd name="connsiteY135" fmla="*/ 373284 h 1843269"/>
              <a:gd name="connsiteX136" fmla="*/ 214132 w 2181828"/>
              <a:gd name="connsiteY136" fmla="*/ 361709 h 1843269"/>
              <a:gd name="connsiteX137" fmla="*/ 205451 w 2181828"/>
              <a:gd name="connsiteY137" fmla="*/ 361709 h 1843269"/>
              <a:gd name="connsiteX138" fmla="*/ 199664 w 2181828"/>
              <a:gd name="connsiteY138" fmla="*/ 341454 h 1843269"/>
              <a:gd name="connsiteX139" fmla="*/ 193876 w 2181828"/>
              <a:gd name="connsiteY139" fmla="*/ 350135 h 1843269"/>
              <a:gd name="connsiteX140" fmla="*/ 193876 w 2181828"/>
              <a:gd name="connsiteY140" fmla="*/ 324092 h 1843269"/>
              <a:gd name="connsiteX141" fmla="*/ 179408 w 2181828"/>
              <a:gd name="connsiteY141" fmla="*/ 324092 h 1843269"/>
              <a:gd name="connsiteX142" fmla="*/ 176514 w 2181828"/>
              <a:gd name="connsiteY142" fmla="*/ 306730 h 1843269"/>
              <a:gd name="connsiteX143" fmla="*/ 167833 w 2181828"/>
              <a:gd name="connsiteY143" fmla="*/ 306730 h 1843269"/>
              <a:gd name="connsiteX144" fmla="*/ 167833 w 2181828"/>
              <a:gd name="connsiteY144" fmla="*/ 266218 h 1843269"/>
              <a:gd name="connsiteX145" fmla="*/ 144684 w 2181828"/>
              <a:gd name="connsiteY145" fmla="*/ 269112 h 1843269"/>
              <a:gd name="connsiteX146" fmla="*/ 147578 w 2181828"/>
              <a:gd name="connsiteY146" fmla="*/ 240175 h 1843269"/>
              <a:gd name="connsiteX147" fmla="*/ 133109 w 2181828"/>
              <a:gd name="connsiteY147" fmla="*/ 237281 h 1843269"/>
              <a:gd name="connsiteX148" fmla="*/ 133109 w 2181828"/>
              <a:gd name="connsiteY148" fmla="*/ 211238 h 1843269"/>
              <a:gd name="connsiteX149" fmla="*/ 124428 w 2181828"/>
              <a:gd name="connsiteY149" fmla="*/ 211238 h 1843269"/>
              <a:gd name="connsiteX150" fmla="*/ 124428 w 2181828"/>
              <a:gd name="connsiteY150" fmla="*/ 185195 h 1843269"/>
              <a:gd name="connsiteX151" fmla="*/ 101279 w 2181828"/>
              <a:gd name="connsiteY151" fmla="*/ 185195 h 1843269"/>
              <a:gd name="connsiteX152" fmla="*/ 98385 w 2181828"/>
              <a:gd name="connsiteY152" fmla="*/ 167833 h 1843269"/>
              <a:gd name="connsiteX153" fmla="*/ 89704 w 2181828"/>
              <a:gd name="connsiteY153" fmla="*/ 167833 h 1843269"/>
              <a:gd name="connsiteX154" fmla="*/ 98385 w 2181828"/>
              <a:gd name="connsiteY154" fmla="*/ 153365 h 1843269"/>
              <a:gd name="connsiteX155" fmla="*/ 81023 w 2181828"/>
              <a:gd name="connsiteY155" fmla="*/ 147578 h 1843269"/>
              <a:gd name="connsiteX156" fmla="*/ 83917 w 2181828"/>
              <a:gd name="connsiteY156" fmla="*/ 121535 h 1843269"/>
              <a:gd name="connsiteX157" fmla="*/ 66555 w 2181828"/>
              <a:gd name="connsiteY157" fmla="*/ 121535 h 1843269"/>
              <a:gd name="connsiteX158" fmla="*/ 60767 w 2181828"/>
              <a:gd name="connsiteY158" fmla="*/ 95492 h 1843269"/>
              <a:gd name="connsiteX159" fmla="*/ 43405 w 2181828"/>
              <a:gd name="connsiteY159" fmla="*/ 98385 h 1843269"/>
              <a:gd name="connsiteX160" fmla="*/ 43405 w 2181828"/>
              <a:gd name="connsiteY160" fmla="*/ 72342 h 1843269"/>
              <a:gd name="connsiteX161" fmla="*/ 23150 w 2181828"/>
              <a:gd name="connsiteY161" fmla="*/ 81023 h 1843269"/>
              <a:gd name="connsiteX162" fmla="*/ 34724 w 2181828"/>
              <a:gd name="connsiteY162" fmla="*/ 40512 h 1843269"/>
              <a:gd name="connsiteX163" fmla="*/ 14469 w 2181828"/>
              <a:gd name="connsiteY163" fmla="*/ 43405 h 1843269"/>
              <a:gd name="connsiteX164" fmla="*/ 14469 w 2181828"/>
              <a:gd name="connsiteY164" fmla="*/ 2894 h 1843269"/>
              <a:gd name="connsiteX165" fmla="*/ 0 w 2181828"/>
              <a:gd name="connsiteY165" fmla="*/ 0 h 1843269"/>
              <a:gd name="connsiteX0" fmla="*/ 2181828 w 2181828"/>
              <a:gd name="connsiteY0" fmla="*/ 1843269 h 1843269"/>
              <a:gd name="connsiteX1" fmla="*/ 1927185 w 2181828"/>
              <a:gd name="connsiteY1" fmla="*/ 1843269 h 1843269"/>
              <a:gd name="connsiteX2" fmla="*/ 1927185 w 2181828"/>
              <a:gd name="connsiteY2" fmla="*/ 1823013 h 1843269"/>
              <a:gd name="connsiteX3" fmla="*/ 1762246 w 2181828"/>
              <a:gd name="connsiteY3" fmla="*/ 1823013 h 1843269"/>
              <a:gd name="connsiteX4" fmla="*/ 1765140 w 2181828"/>
              <a:gd name="connsiteY4" fmla="*/ 1820119 h 1843269"/>
              <a:gd name="connsiteX5" fmla="*/ 1698585 w 2181828"/>
              <a:gd name="connsiteY5" fmla="*/ 1820119 h 1843269"/>
              <a:gd name="connsiteX6" fmla="*/ 1698585 w 2181828"/>
              <a:gd name="connsiteY6" fmla="*/ 1802757 h 1843269"/>
              <a:gd name="connsiteX7" fmla="*/ 1608881 w 2181828"/>
              <a:gd name="connsiteY7" fmla="*/ 1802757 h 1843269"/>
              <a:gd name="connsiteX8" fmla="*/ 1608881 w 2181828"/>
              <a:gd name="connsiteY8" fmla="*/ 1802757 h 1843269"/>
              <a:gd name="connsiteX9" fmla="*/ 1551008 w 2181828"/>
              <a:gd name="connsiteY9" fmla="*/ 1802757 h 1843269"/>
              <a:gd name="connsiteX10" fmla="*/ 1551008 w 2181828"/>
              <a:gd name="connsiteY10" fmla="*/ 1788289 h 1843269"/>
              <a:gd name="connsiteX11" fmla="*/ 1397643 w 2181828"/>
              <a:gd name="connsiteY11" fmla="*/ 1788289 h 1843269"/>
              <a:gd name="connsiteX12" fmla="*/ 1397643 w 2181828"/>
              <a:gd name="connsiteY12" fmla="*/ 1779608 h 1843269"/>
              <a:gd name="connsiteX13" fmla="*/ 1374494 w 2181828"/>
              <a:gd name="connsiteY13" fmla="*/ 1779608 h 1843269"/>
              <a:gd name="connsiteX14" fmla="*/ 1374494 w 2181828"/>
              <a:gd name="connsiteY14" fmla="*/ 1768033 h 1843269"/>
              <a:gd name="connsiteX15" fmla="*/ 1299259 w 2181828"/>
              <a:gd name="connsiteY15" fmla="*/ 1768033 h 1843269"/>
              <a:gd name="connsiteX16" fmla="*/ 1299259 w 2181828"/>
              <a:gd name="connsiteY16" fmla="*/ 1759352 h 1843269"/>
              <a:gd name="connsiteX17" fmla="*/ 1258747 w 2181828"/>
              <a:gd name="connsiteY17" fmla="*/ 1759352 h 1843269"/>
              <a:gd name="connsiteX18" fmla="*/ 1258747 w 2181828"/>
              <a:gd name="connsiteY18" fmla="*/ 1747778 h 1843269"/>
              <a:gd name="connsiteX19" fmla="*/ 1238492 w 2181828"/>
              <a:gd name="connsiteY19" fmla="*/ 1747778 h 1843269"/>
              <a:gd name="connsiteX20" fmla="*/ 1238492 w 2181828"/>
              <a:gd name="connsiteY20" fmla="*/ 1733309 h 1843269"/>
              <a:gd name="connsiteX21" fmla="*/ 1221130 w 2181828"/>
              <a:gd name="connsiteY21" fmla="*/ 1733309 h 1843269"/>
              <a:gd name="connsiteX22" fmla="*/ 1221130 w 2181828"/>
              <a:gd name="connsiteY22" fmla="*/ 1718841 h 1843269"/>
              <a:gd name="connsiteX23" fmla="*/ 1203767 w 2181828"/>
              <a:gd name="connsiteY23" fmla="*/ 1718841 h 1843269"/>
              <a:gd name="connsiteX24" fmla="*/ 1200874 w 2181828"/>
              <a:gd name="connsiteY24" fmla="*/ 1713053 h 1843269"/>
              <a:gd name="connsiteX25" fmla="*/ 1166150 w 2181828"/>
              <a:gd name="connsiteY25" fmla="*/ 1713053 h 1843269"/>
              <a:gd name="connsiteX26" fmla="*/ 1174831 w 2181828"/>
              <a:gd name="connsiteY26" fmla="*/ 1704372 h 1843269"/>
              <a:gd name="connsiteX27" fmla="*/ 1160362 w 2181828"/>
              <a:gd name="connsiteY27" fmla="*/ 1704372 h 1843269"/>
              <a:gd name="connsiteX28" fmla="*/ 1154575 w 2181828"/>
              <a:gd name="connsiteY28" fmla="*/ 1698584 h 1843269"/>
              <a:gd name="connsiteX29" fmla="*/ 1131426 w 2181828"/>
              <a:gd name="connsiteY29" fmla="*/ 1698584 h 1843269"/>
              <a:gd name="connsiteX30" fmla="*/ 1131426 w 2181828"/>
              <a:gd name="connsiteY30" fmla="*/ 1684117 h 1843269"/>
              <a:gd name="connsiteX31" fmla="*/ 1088021 w 2181828"/>
              <a:gd name="connsiteY31" fmla="*/ 1684117 h 1843269"/>
              <a:gd name="connsiteX32" fmla="*/ 1088021 w 2181828"/>
              <a:gd name="connsiteY32" fmla="*/ 1672542 h 1843269"/>
              <a:gd name="connsiteX33" fmla="*/ 1082233 w 2181828"/>
              <a:gd name="connsiteY33" fmla="*/ 1669649 h 1843269"/>
              <a:gd name="connsiteX34" fmla="*/ 1082233 w 2181828"/>
              <a:gd name="connsiteY34" fmla="*/ 1660967 h 1843269"/>
              <a:gd name="connsiteX35" fmla="*/ 1059084 w 2181828"/>
              <a:gd name="connsiteY35" fmla="*/ 1660967 h 1843269"/>
              <a:gd name="connsiteX36" fmla="*/ 1059084 w 2181828"/>
              <a:gd name="connsiteY36" fmla="*/ 1646499 h 1843269"/>
              <a:gd name="connsiteX37" fmla="*/ 1044616 w 2181828"/>
              <a:gd name="connsiteY37" fmla="*/ 1646499 h 1843269"/>
              <a:gd name="connsiteX38" fmla="*/ 1044616 w 2181828"/>
              <a:gd name="connsiteY38" fmla="*/ 1637818 h 1843269"/>
              <a:gd name="connsiteX39" fmla="*/ 1027254 w 2181828"/>
              <a:gd name="connsiteY39" fmla="*/ 1637818 h 1843269"/>
              <a:gd name="connsiteX40" fmla="*/ 1027254 w 2181828"/>
              <a:gd name="connsiteY40" fmla="*/ 1629137 h 1843269"/>
              <a:gd name="connsiteX41" fmla="*/ 1001211 w 2181828"/>
              <a:gd name="connsiteY41" fmla="*/ 1629137 h 1843269"/>
              <a:gd name="connsiteX42" fmla="*/ 1001211 w 2181828"/>
              <a:gd name="connsiteY42" fmla="*/ 1629137 h 1843269"/>
              <a:gd name="connsiteX43" fmla="*/ 1001211 w 2181828"/>
              <a:gd name="connsiteY43" fmla="*/ 1608881 h 1843269"/>
              <a:gd name="connsiteX44" fmla="*/ 989636 w 2181828"/>
              <a:gd name="connsiteY44" fmla="*/ 1608881 h 1843269"/>
              <a:gd name="connsiteX45" fmla="*/ 980955 w 2181828"/>
              <a:gd name="connsiteY45" fmla="*/ 1600201 h 1843269"/>
              <a:gd name="connsiteX46" fmla="*/ 960699 w 2181828"/>
              <a:gd name="connsiteY46" fmla="*/ 1603094 h 1843269"/>
              <a:gd name="connsiteX47" fmla="*/ 960699 w 2181828"/>
              <a:gd name="connsiteY47" fmla="*/ 1591519 h 1843269"/>
              <a:gd name="connsiteX48" fmla="*/ 949124 w 2181828"/>
              <a:gd name="connsiteY48" fmla="*/ 1591519 h 1843269"/>
              <a:gd name="connsiteX49" fmla="*/ 940443 w 2181828"/>
              <a:gd name="connsiteY49" fmla="*/ 1591520 h 1843269"/>
              <a:gd name="connsiteX50" fmla="*/ 943336 w 2181828"/>
              <a:gd name="connsiteY50" fmla="*/ 1579945 h 1843269"/>
              <a:gd name="connsiteX51" fmla="*/ 908613 w 2181828"/>
              <a:gd name="connsiteY51" fmla="*/ 1579945 h 1843269"/>
              <a:gd name="connsiteX52" fmla="*/ 908613 w 2181828"/>
              <a:gd name="connsiteY52" fmla="*/ 1565476 h 1843269"/>
              <a:gd name="connsiteX53" fmla="*/ 868102 w 2181828"/>
              <a:gd name="connsiteY53" fmla="*/ 1565476 h 1843269"/>
              <a:gd name="connsiteX54" fmla="*/ 868102 w 2181828"/>
              <a:gd name="connsiteY54" fmla="*/ 1533646 h 1843269"/>
              <a:gd name="connsiteX55" fmla="*/ 856527 w 2181828"/>
              <a:gd name="connsiteY55" fmla="*/ 1533646 h 1843269"/>
              <a:gd name="connsiteX56" fmla="*/ 856527 w 2181828"/>
              <a:gd name="connsiteY56" fmla="*/ 1519178 h 1843269"/>
              <a:gd name="connsiteX57" fmla="*/ 824697 w 2181828"/>
              <a:gd name="connsiteY57" fmla="*/ 1519178 h 1843269"/>
              <a:gd name="connsiteX58" fmla="*/ 824697 w 2181828"/>
              <a:gd name="connsiteY58" fmla="*/ 1493135 h 1843269"/>
              <a:gd name="connsiteX59" fmla="*/ 810228 w 2181828"/>
              <a:gd name="connsiteY59" fmla="*/ 1493135 h 1843269"/>
              <a:gd name="connsiteX60" fmla="*/ 816016 w 2181828"/>
              <a:gd name="connsiteY60" fmla="*/ 1487347 h 1843269"/>
              <a:gd name="connsiteX61" fmla="*/ 798654 w 2181828"/>
              <a:gd name="connsiteY61" fmla="*/ 1487347 h 1843269"/>
              <a:gd name="connsiteX62" fmla="*/ 798654 w 2181828"/>
              <a:gd name="connsiteY62" fmla="*/ 1472879 h 1843269"/>
              <a:gd name="connsiteX63" fmla="*/ 778398 w 2181828"/>
              <a:gd name="connsiteY63" fmla="*/ 1472879 h 1843269"/>
              <a:gd name="connsiteX64" fmla="*/ 778398 w 2181828"/>
              <a:gd name="connsiteY64" fmla="*/ 1455517 h 1843269"/>
              <a:gd name="connsiteX65" fmla="*/ 755249 w 2181828"/>
              <a:gd name="connsiteY65" fmla="*/ 1455517 h 1843269"/>
              <a:gd name="connsiteX66" fmla="*/ 755249 w 2181828"/>
              <a:gd name="connsiteY66" fmla="*/ 1446836 h 1843269"/>
              <a:gd name="connsiteX67" fmla="*/ 732099 w 2181828"/>
              <a:gd name="connsiteY67" fmla="*/ 1446836 h 1843269"/>
              <a:gd name="connsiteX68" fmla="*/ 732099 w 2181828"/>
              <a:gd name="connsiteY68" fmla="*/ 1423686 h 1843269"/>
              <a:gd name="connsiteX69" fmla="*/ 714737 w 2181828"/>
              <a:gd name="connsiteY69" fmla="*/ 1423686 h 1843269"/>
              <a:gd name="connsiteX70" fmla="*/ 714737 w 2181828"/>
              <a:gd name="connsiteY70" fmla="*/ 1406324 h 1843269"/>
              <a:gd name="connsiteX71" fmla="*/ 706056 w 2181828"/>
              <a:gd name="connsiteY71" fmla="*/ 1406324 h 1843269"/>
              <a:gd name="connsiteX72" fmla="*/ 706056 w 2181828"/>
              <a:gd name="connsiteY72" fmla="*/ 1386069 h 1843269"/>
              <a:gd name="connsiteX73" fmla="*/ 688694 w 2181828"/>
              <a:gd name="connsiteY73" fmla="*/ 1386069 h 1843269"/>
              <a:gd name="connsiteX74" fmla="*/ 688694 w 2181828"/>
              <a:gd name="connsiteY74" fmla="*/ 1362919 h 1843269"/>
              <a:gd name="connsiteX75" fmla="*/ 677119 w 2181828"/>
              <a:gd name="connsiteY75" fmla="*/ 1362919 h 1843269"/>
              <a:gd name="connsiteX76" fmla="*/ 677119 w 2181828"/>
              <a:gd name="connsiteY76" fmla="*/ 1339770 h 1843269"/>
              <a:gd name="connsiteX77" fmla="*/ 656864 w 2181828"/>
              <a:gd name="connsiteY77" fmla="*/ 1339770 h 1843269"/>
              <a:gd name="connsiteX78" fmla="*/ 656864 w 2181828"/>
              <a:gd name="connsiteY78" fmla="*/ 1331089 h 1843269"/>
              <a:gd name="connsiteX79" fmla="*/ 642395 w 2181828"/>
              <a:gd name="connsiteY79" fmla="*/ 1331089 h 1843269"/>
              <a:gd name="connsiteX80" fmla="*/ 642395 w 2181828"/>
              <a:gd name="connsiteY80" fmla="*/ 1307940 h 1843269"/>
              <a:gd name="connsiteX81" fmla="*/ 630821 w 2181828"/>
              <a:gd name="connsiteY81" fmla="*/ 1307940 h 1843269"/>
              <a:gd name="connsiteX82" fmla="*/ 630821 w 2181828"/>
              <a:gd name="connsiteY82" fmla="*/ 1287684 h 1843269"/>
              <a:gd name="connsiteX83" fmla="*/ 622140 w 2181828"/>
              <a:gd name="connsiteY83" fmla="*/ 1287684 h 1843269"/>
              <a:gd name="connsiteX84" fmla="*/ 622140 w 2181828"/>
              <a:gd name="connsiteY84" fmla="*/ 1267428 h 1843269"/>
              <a:gd name="connsiteX85" fmla="*/ 604778 w 2181828"/>
              <a:gd name="connsiteY85" fmla="*/ 1267428 h 1843269"/>
              <a:gd name="connsiteX86" fmla="*/ 604778 w 2181828"/>
              <a:gd name="connsiteY86" fmla="*/ 1250066 h 1843269"/>
              <a:gd name="connsiteX87" fmla="*/ 596097 w 2181828"/>
              <a:gd name="connsiteY87" fmla="*/ 1250066 h 1843269"/>
              <a:gd name="connsiteX88" fmla="*/ 596097 w 2181828"/>
              <a:gd name="connsiteY88" fmla="*/ 1235598 h 1843269"/>
              <a:gd name="connsiteX89" fmla="*/ 567160 w 2181828"/>
              <a:gd name="connsiteY89" fmla="*/ 1235598 h 1843269"/>
              <a:gd name="connsiteX90" fmla="*/ 552692 w 2181828"/>
              <a:gd name="connsiteY90" fmla="*/ 1209555 h 1843269"/>
              <a:gd name="connsiteX91" fmla="*/ 541117 w 2181828"/>
              <a:gd name="connsiteY91" fmla="*/ 1209555 h 1843269"/>
              <a:gd name="connsiteX92" fmla="*/ 532436 w 2181828"/>
              <a:gd name="connsiteY92" fmla="*/ 1174831 h 1843269"/>
              <a:gd name="connsiteX93" fmla="*/ 526649 w 2181828"/>
              <a:gd name="connsiteY93" fmla="*/ 1174831 h 1843269"/>
              <a:gd name="connsiteX94" fmla="*/ 515074 w 2181828"/>
              <a:gd name="connsiteY94" fmla="*/ 1140107 h 1843269"/>
              <a:gd name="connsiteX95" fmla="*/ 489031 w 2181828"/>
              <a:gd name="connsiteY95" fmla="*/ 1140107 h 1843269"/>
              <a:gd name="connsiteX96" fmla="*/ 477456 w 2181828"/>
              <a:gd name="connsiteY96" fmla="*/ 1076446 h 1843269"/>
              <a:gd name="connsiteX97" fmla="*/ 457200 w 2181828"/>
              <a:gd name="connsiteY97" fmla="*/ 1079340 h 1843269"/>
              <a:gd name="connsiteX98" fmla="*/ 457200 w 2181828"/>
              <a:gd name="connsiteY98" fmla="*/ 1047509 h 1843269"/>
              <a:gd name="connsiteX99" fmla="*/ 445626 w 2181828"/>
              <a:gd name="connsiteY99" fmla="*/ 1047509 h 1843269"/>
              <a:gd name="connsiteX100" fmla="*/ 451413 w 2181828"/>
              <a:gd name="connsiteY100" fmla="*/ 1021466 h 1843269"/>
              <a:gd name="connsiteX101" fmla="*/ 439838 w 2181828"/>
              <a:gd name="connsiteY101" fmla="*/ 1021466 h 1843269"/>
              <a:gd name="connsiteX102" fmla="*/ 436945 w 2181828"/>
              <a:gd name="connsiteY102" fmla="*/ 992530 h 1843269"/>
              <a:gd name="connsiteX103" fmla="*/ 425370 w 2181828"/>
              <a:gd name="connsiteY103" fmla="*/ 989636 h 1843269"/>
              <a:gd name="connsiteX104" fmla="*/ 419583 w 2181828"/>
              <a:gd name="connsiteY104" fmla="*/ 954912 h 1843269"/>
              <a:gd name="connsiteX105" fmla="*/ 402221 w 2181828"/>
              <a:gd name="connsiteY105" fmla="*/ 952018 h 1843269"/>
              <a:gd name="connsiteX106" fmla="*/ 408008 w 2181828"/>
              <a:gd name="connsiteY106" fmla="*/ 937550 h 1843269"/>
              <a:gd name="connsiteX107" fmla="*/ 390646 w 2181828"/>
              <a:gd name="connsiteY107" fmla="*/ 937550 h 1843269"/>
              <a:gd name="connsiteX108" fmla="*/ 396433 w 2181828"/>
              <a:gd name="connsiteY108" fmla="*/ 914400 h 1843269"/>
              <a:gd name="connsiteX109" fmla="*/ 381965 w 2181828"/>
              <a:gd name="connsiteY109" fmla="*/ 914400 h 1843269"/>
              <a:gd name="connsiteX110" fmla="*/ 376178 w 2181828"/>
              <a:gd name="connsiteY110" fmla="*/ 876783 h 1843269"/>
              <a:gd name="connsiteX111" fmla="*/ 367497 w 2181828"/>
              <a:gd name="connsiteY111" fmla="*/ 876783 h 1843269"/>
              <a:gd name="connsiteX112" fmla="*/ 361709 w 2181828"/>
              <a:gd name="connsiteY112" fmla="*/ 844952 h 1843269"/>
              <a:gd name="connsiteX113" fmla="*/ 353028 w 2181828"/>
              <a:gd name="connsiteY113" fmla="*/ 844952 h 1843269"/>
              <a:gd name="connsiteX114" fmla="*/ 353028 w 2181828"/>
              <a:gd name="connsiteY114" fmla="*/ 798654 h 1843269"/>
              <a:gd name="connsiteX115" fmla="*/ 344347 w 2181828"/>
              <a:gd name="connsiteY115" fmla="*/ 804441 h 1843269"/>
              <a:gd name="connsiteX116" fmla="*/ 344347 w 2181828"/>
              <a:gd name="connsiteY116" fmla="*/ 761036 h 1843269"/>
              <a:gd name="connsiteX117" fmla="*/ 338560 w 2181828"/>
              <a:gd name="connsiteY117" fmla="*/ 763930 h 1843269"/>
              <a:gd name="connsiteX118" fmla="*/ 338560 w 2181828"/>
              <a:gd name="connsiteY118" fmla="*/ 723418 h 1843269"/>
              <a:gd name="connsiteX119" fmla="*/ 324092 w 2181828"/>
              <a:gd name="connsiteY119" fmla="*/ 726312 h 1843269"/>
              <a:gd name="connsiteX120" fmla="*/ 321198 w 2181828"/>
              <a:gd name="connsiteY120" fmla="*/ 665545 h 1843269"/>
              <a:gd name="connsiteX121" fmla="*/ 309623 w 2181828"/>
              <a:gd name="connsiteY121" fmla="*/ 665545 h 1843269"/>
              <a:gd name="connsiteX122" fmla="*/ 315411 w 2181828"/>
              <a:gd name="connsiteY122" fmla="*/ 630821 h 1843269"/>
              <a:gd name="connsiteX123" fmla="*/ 295155 w 2181828"/>
              <a:gd name="connsiteY123" fmla="*/ 633714 h 1843269"/>
              <a:gd name="connsiteX124" fmla="*/ 295155 w 2181828"/>
              <a:gd name="connsiteY124" fmla="*/ 587416 h 1843269"/>
              <a:gd name="connsiteX125" fmla="*/ 280686 w 2181828"/>
              <a:gd name="connsiteY125" fmla="*/ 587416 h 1843269"/>
              <a:gd name="connsiteX126" fmla="*/ 283580 w 2181828"/>
              <a:gd name="connsiteY126" fmla="*/ 552692 h 1843269"/>
              <a:gd name="connsiteX127" fmla="*/ 274899 w 2181828"/>
              <a:gd name="connsiteY127" fmla="*/ 549798 h 1843269"/>
              <a:gd name="connsiteX128" fmla="*/ 274899 w 2181828"/>
              <a:gd name="connsiteY128" fmla="*/ 512180 h 1843269"/>
              <a:gd name="connsiteX129" fmla="*/ 260431 w 2181828"/>
              <a:gd name="connsiteY129" fmla="*/ 512180 h 1843269"/>
              <a:gd name="connsiteX130" fmla="*/ 254643 w 2181828"/>
              <a:gd name="connsiteY130" fmla="*/ 471669 h 1843269"/>
              <a:gd name="connsiteX131" fmla="*/ 251750 w 2181828"/>
              <a:gd name="connsiteY131" fmla="*/ 480350 h 1843269"/>
              <a:gd name="connsiteX132" fmla="*/ 254643 w 2181828"/>
              <a:gd name="connsiteY132" fmla="*/ 439838 h 1843269"/>
              <a:gd name="connsiteX133" fmla="*/ 243069 w 2181828"/>
              <a:gd name="connsiteY133" fmla="*/ 439838 h 1843269"/>
              <a:gd name="connsiteX134" fmla="*/ 237281 w 2181828"/>
              <a:gd name="connsiteY134" fmla="*/ 379071 h 1843269"/>
              <a:gd name="connsiteX135" fmla="*/ 219919 w 2181828"/>
              <a:gd name="connsiteY135" fmla="*/ 373284 h 1843269"/>
              <a:gd name="connsiteX136" fmla="*/ 214132 w 2181828"/>
              <a:gd name="connsiteY136" fmla="*/ 361709 h 1843269"/>
              <a:gd name="connsiteX137" fmla="*/ 205451 w 2181828"/>
              <a:gd name="connsiteY137" fmla="*/ 361709 h 1843269"/>
              <a:gd name="connsiteX138" fmla="*/ 199664 w 2181828"/>
              <a:gd name="connsiteY138" fmla="*/ 341454 h 1843269"/>
              <a:gd name="connsiteX139" fmla="*/ 193876 w 2181828"/>
              <a:gd name="connsiteY139" fmla="*/ 350135 h 1843269"/>
              <a:gd name="connsiteX140" fmla="*/ 193876 w 2181828"/>
              <a:gd name="connsiteY140" fmla="*/ 324092 h 1843269"/>
              <a:gd name="connsiteX141" fmla="*/ 179408 w 2181828"/>
              <a:gd name="connsiteY141" fmla="*/ 324092 h 1843269"/>
              <a:gd name="connsiteX142" fmla="*/ 176514 w 2181828"/>
              <a:gd name="connsiteY142" fmla="*/ 306730 h 1843269"/>
              <a:gd name="connsiteX143" fmla="*/ 167833 w 2181828"/>
              <a:gd name="connsiteY143" fmla="*/ 306730 h 1843269"/>
              <a:gd name="connsiteX144" fmla="*/ 167833 w 2181828"/>
              <a:gd name="connsiteY144" fmla="*/ 266218 h 1843269"/>
              <a:gd name="connsiteX145" fmla="*/ 144684 w 2181828"/>
              <a:gd name="connsiteY145" fmla="*/ 269112 h 1843269"/>
              <a:gd name="connsiteX146" fmla="*/ 147578 w 2181828"/>
              <a:gd name="connsiteY146" fmla="*/ 240175 h 1843269"/>
              <a:gd name="connsiteX147" fmla="*/ 133109 w 2181828"/>
              <a:gd name="connsiteY147" fmla="*/ 237281 h 1843269"/>
              <a:gd name="connsiteX148" fmla="*/ 133109 w 2181828"/>
              <a:gd name="connsiteY148" fmla="*/ 211238 h 1843269"/>
              <a:gd name="connsiteX149" fmla="*/ 124428 w 2181828"/>
              <a:gd name="connsiteY149" fmla="*/ 211238 h 1843269"/>
              <a:gd name="connsiteX150" fmla="*/ 124428 w 2181828"/>
              <a:gd name="connsiteY150" fmla="*/ 185195 h 1843269"/>
              <a:gd name="connsiteX151" fmla="*/ 101279 w 2181828"/>
              <a:gd name="connsiteY151" fmla="*/ 185195 h 1843269"/>
              <a:gd name="connsiteX152" fmla="*/ 98385 w 2181828"/>
              <a:gd name="connsiteY152" fmla="*/ 167833 h 1843269"/>
              <a:gd name="connsiteX153" fmla="*/ 89704 w 2181828"/>
              <a:gd name="connsiteY153" fmla="*/ 167833 h 1843269"/>
              <a:gd name="connsiteX154" fmla="*/ 98385 w 2181828"/>
              <a:gd name="connsiteY154" fmla="*/ 153365 h 1843269"/>
              <a:gd name="connsiteX155" fmla="*/ 81023 w 2181828"/>
              <a:gd name="connsiteY155" fmla="*/ 147578 h 1843269"/>
              <a:gd name="connsiteX156" fmla="*/ 83917 w 2181828"/>
              <a:gd name="connsiteY156" fmla="*/ 121535 h 1843269"/>
              <a:gd name="connsiteX157" fmla="*/ 66555 w 2181828"/>
              <a:gd name="connsiteY157" fmla="*/ 121535 h 1843269"/>
              <a:gd name="connsiteX158" fmla="*/ 60767 w 2181828"/>
              <a:gd name="connsiteY158" fmla="*/ 95492 h 1843269"/>
              <a:gd name="connsiteX159" fmla="*/ 43405 w 2181828"/>
              <a:gd name="connsiteY159" fmla="*/ 98385 h 1843269"/>
              <a:gd name="connsiteX160" fmla="*/ 43405 w 2181828"/>
              <a:gd name="connsiteY160" fmla="*/ 72342 h 1843269"/>
              <a:gd name="connsiteX161" fmla="*/ 23150 w 2181828"/>
              <a:gd name="connsiteY161" fmla="*/ 81023 h 1843269"/>
              <a:gd name="connsiteX162" fmla="*/ 34724 w 2181828"/>
              <a:gd name="connsiteY162" fmla="*/ 40512 h 1843269"/>
              <a:gd name="connsiteX163" fmla="*/ 14469 w 2181828"/>
              <a:gd name="connsiteY163" fmla="*/ 43405 h 1843269"/>
              <a:gd name="connsiteX164" fmla="*/ 14469 w 2181828"/>
              <a:gd name="connsiteY164" fmla="*/ 2894 h 1843269"/>
              <a:gd name="connsiteX165" fmla="*/ 0 w 2181828"/>
              <a:gd name="connsiteY165" fmla="*/ 0 h 1843269"/>
              <a:gd name="connsiteX0" fmla="*/ 2181828 w 2181828"/>
              <a:gd name="connsiteY0" fmla="*/ 1843269 h 1843269"/>
              <a:gd name="connsiteX1" fmla="*/ 1927185 w 2181828"/>
              <a:gd name="connsiteY1" fmla="*/ 1843269 h 1843269"/>
              <a:gd name="connsiteX2" fmla="*/ 1927185 w 2181828"/>
              <a:gd name="connsiteY2" fmla="*/ 1823013 h 1843269"/>
              <a:gd name="connsiteX3" fmla="*/ 1762246 w 2181828"/>
              <a:gd name="connsiteY3" fmla="*/ 1823013 h 1843269"/>
              <a:gd name="connsiteX4" fmla="*/ 1765140 w 2181828"/>
              <a:gd name="connsiteY4" fmla="*/ 1820119 h 1843269"/>
              <a:gd name="connsiteX5" fmla="*/ 1698585 w 2181828"/>
              <a:gd name="connsiteY5" fmla="*/ 1820119 h 1843269"/>
              <a:gd name="connsiteX6" fmla="*/ 1698585 w 2181828"/>
              <a:gd name="connsiteY6" fmla="*/ 1802757 h 1843269"/>
              <a:gd name="connsiteX7" fmla="*/ 1608881 w 2181828"/>
              <a:gd name="connsiteY7" fmla="*/ 1802757 h 1843269"/>
              <a:gd name="connsiteX8" fmla="*/ 1608881 w 2181828"/>
              <a:gd name="connsiteY8" fmla="*/ 1802757 h 1843269"/>
              <a:gd name="connsiteX9" fmla="*/ 1551008 w 2181828"/>
              <a:gd name="connsiteY9" fmla="*/ 1802757 h 1843269"/>
              <a:gd name="connsiteX10" fmla="*/ 1551008 w 2181828"/>
              <a:gd name="connsiteY10" fmla="*/ 1788289 h 1843269"/>
              <a:gd name="connsiteX11" fmla="*/ 1397643 w 2181828"/>
              <a:gd name="connsiteY11" fmla="*/ 1788289 h 1843269"/>
              <a:gd name="connsiteX12" fmla="*/ 1397643 w 2181828"/>
              <a:gd name="connsiteY12" fmla="*/ 1779608 h 1843269"/>
              <a:gd name="connsiteX13" fmla="*/ 1374494 w 2181828"/>
              <a:gd name="connsiteY13" fmla="*/ 1779608 h 1843269"/>
              <a:gd name="connsiteX14" fmla="*/ 1374494 w 2181828"/>
              <a:gd name="connsiteY14" fmla="*/ 1768033 h 1843269"/>
              <a:gd name="connsiteX15" fmla="*/ 1299259 w 2181828"/>
              <a:gd name="connsiteY15" fmla="*/ 1768033 h 1843269"/>
              <a:gd name="connsiteX16" fmla="*/ 1299259 w 2181828"/>
              <a:gd name="connsiteY16" fmla="*/ 1759352 h 1843269"/>
              <a:gd name="connsiteX17" fmla="*/ 1258747 w 2181828"/>
              <a:gd name="connsiteY17" fmla="*/ 1759352 h 1843269"/>
              <a:gd name="connsiteX18" fmla="*/ 1258747 w 2181828"/>
              <a:gd name="connsiteY18" fmla="*/ 1747778 h 1843269"/>
              <a:gd name="connsiteX19" fmla="*/ 1238492 w 2181828"/>
              <a:gd name="connsiteY19" fmla="*/ 1747778 h 1843269"/>
              <a:gd name="connsiteX20" fmla="*/ 1238492 w 2181828"/>
              <a:gd name="connsiteY20" fmla="*/ 1733309 h 1843269"/>
              <a:gd name="connsiteX21" fmla="*/ 1221130 w 2181828"/>
              <a:gd name="connsiteY21" fmla="*/ 1733309 h 1843269"/>
              <a:gd name="connsiteX22" fmla="*/ 1221130 w 2181828"/>
              <a:gd name="connsiteY22" fmla="*/ 1718841 h 1843269"/>
              <a:gd name="connsiteX23" fmla="*/ 1203767 w 2181828"/>
              <a:gd name="connsiteY23" fmla="*/ 1718841 h 1843269"/>
              <a:gd name="connsiteX24" fmla="*/ 1200874 w 2181828"/>
              <a:gd name="connsiteY24" fmla="*/ 1713053 h 1843269"/>
              <a:gd name="connsiteX25" fmla="*/ 1166150 w 2181828"/>
              <a:gd name="connsiteY25" fmla="*/ 1713053 h 1843269"/>
              <a:gd name="connsiteX26" fmla="*/ 1174831 w 2181828"/>
              <a:gd name="connsiteY26" fmla="*/ 1704372 h 1843269"/>
              <a:gd name="connsiteX27" fmla="*/ 1160362 w 2181828"/>
              <a:gd name="connsiteY27" fmla="*/ 1704372 h 1843269"/>
              <a:gd name="connsiteX28" fmla="*/ 1154575 w 2181828"/>
              <a:gd name="connsiteY28" fmla="*/ 1698584 h 1843269"/>
              <a:gd name="connsiteX29" fmla="*/ 1131426 w 2181828"/>
              <a:gd name="connsiteY29" fmla="*/ 1698584 h 1843269"/>
              <a:gd name="connsiteX30" fmla="*/ 1131426 w 2181828"/>
              <a:gd name="connsiteY30" fmla="*/ 1684117 h 1843269"/>
              <a:gd name="connsiteX31" fmla="*/ 1088021 w 2181828"/>
              <a:gd name="connsiteY31" fmla="*/ 1684117 h 1843269"/>
              <a:gd name="connsiteX32" fmla="*/ 1088021 w 2181828"/>
              <a:gd name="connsiteY32" fmla="*/ 1672542 h 1843269"/>
              <a:gd name="connsiteX33" fmla="*/ 1082233 w 2181828"/>
              <a:gd name="connsiteY33" fmla="*/ 1669649 h 1843269"/>
              <a:gd name="connsiteX34" fmla="*/ 1082233 w 2181828"/>
              <a:gd name="connsiteY34" fmla="*/ 1660967 h 1843269"/>
              <a:gd name="connsiteX35" fmla="*/ 1059084 w 2181828"/>
              <a:gd name="connsiteY35" fmla="*/ 1660967 h 1843269"/>
              <a:gd name="connsiteX36" fmla="*/ 1059084 w 2181828"/>
              <a:gd name="connsiteY36" fmla="*/ 1646499 h 1843269"/>
              <a:gd name="connsiteX37" fmla="*/ 1044616 w 2181828"/>
              <a:gd name="connsiteY37" fmla="*/ 1646499 h 1843269"/>
              <a:gd name="connsiteX38" fmla="*/ 1044616 w 2181828"/>
              <a:gd name="connsiteY38" fmla="*/ 1637818 h 1843269"/>
              <a:gd name="connsiteX39" fmla="*/ 1027254 w 2181828"/>
              <a:gd name="connsiteY39" fmla="*/ 1637818 h 1843269"/>
              <a:gd name="connsiteX40" fmla="*/ 1027254 w 2181828"/>
              <a:gd name="connsiteY40" fmla="*/ 1629137 h 1843269"/>
              <a:gd name="connsiteX41" fmla="*/ 1001211 w 2181828"/>
              <a:gd name="connsiteY41" fmla="*/ 1629137 h 1843269"/>
              <a:gd name="connsiteX42" fmla="*/ 1001211 w 2181828"/>
              <a:gd name="connsiteY42" fmla="*/ 1629137 h 1843269"/>
              <a:gd name="connsiteX43" fmla="*/ 1001211 w 2181828"/>
              <a:gd name="connsiteY43" fmla="*/ 1608881 h 1843269"/>
              <a:gd name="connsiteX44" fmla="*/ 989636 w 2181828"/>
              <a:gd name="connsiteY44" fmla="*/ 1608881 h 1843269"/>
              <a:gd name="connsiteX45" fmla="*/ 980955 w 2181828"/>
              <a:gd name="connsiteY45" fmla="*/ 1600201 h 1843269"/>
              <a:gd name="connsiteX46" fmla="*/ 960699 w 2181828"/>
              <a:gd name="connsiteY46" fmla="*/ 1603094 h 1843269"/>
              <a:gd name="connsiteX47" fmla="*/ 960699 w 2181828"/>
              <a:gd name="connsiteY47" fmla="*/ 1591519 h 1843269"/>
              <a:gd name="connsiteX48" fmla="*/ 949124 w 2181828"/>
              <a:gd name="connsiteY48" fmla="*/ 1591519 h 1843269"/>
              <a:gd name="connsiteX49" fmla="*/ 940443 w 2181828"/>
              <a:gd name="connsiteY49" fmla="*/ 1591520 h 1843269"/>
              <a:gd name="connsiteX50" fmla="*/ 943336 w 2181828"/>
              <a:gd name="connsiteY50" fmla="*/ 1579945 h 1843269"/>
              <a:gd name="connsiteX51" fmla="*/ 908613 w 2181828"/>
              <a:gd name="connsiteY51" fmla="*/ 1579945 h 1843269"/>
              <a:gd name="connsiteX52" fmla="*/ 908613 w 2181828"/>
              <a:gd name="connsiteY52" fmla="*/ 1565476 h 1843269"/>
              <a:gd name="connsiteX53" fmla="*/ 868102 w 2181828"/>
              <a:gd name="connsiteY53" fmla="*/ 1565476 h 1843269"/>
              <a:gd name="connsiteX54" fmla="*/ 868102 w 2181828"/>
              <a:gd name="connsiteY54" fmla="*/ 1533646 h 1843269"/>
              <a:gd name="connsiteX55" fmla="*/ 856527 w 2181828"/>
              <a:gd name="connsiteY55" fmla="*/ 1533646 h 1843269"/>
              <a:gd name="connsiteX56" fmla="*/ 856527 w 2181828"/>
              <a:gd name="connsiteY56" fmla="*/ 1519178 h 1843269"/>
              <a:gd name="connsiteX57" fmla="*/ 824697 w 2181828"/>
              <a:gd name="connsiteY57" fmla="*/ 1519178 h 1843269"/>
              <a:gd name="connsiteX58" fmla="*/ 824697 w 2181828"/>
              <a:gd name="connsiteY58" fmla="*/ 1493135 h 1843269"/>
              <a:gd name="connsiteX59" fmla="*/ 810228 w 2181828"/>
              <a:gd name="connsiteY59" fmla="*/ 1493135 h 1843269"/>
              <a:gd name="connsiteX60" fmla="*/ 816016 w 2181828"/>
              <a:gd name="connsiteY60" fmla="*/ 1487347 h 1843269"/>
              <a:gd name="connsiteX61" fmla="*/ 798654 w 2181828"/>
              <a:gd name="connsiteY61" fmla="*/ 1487347 h 1843269"/>
              <a:gd name="connsiteX62" fmla="*/ 798654 w 2181828"/>
              <a:gd name="connsiteY62" fmla="*/ 1472879 h 1843269"/>
              <a:gd name="connsiteX63" fmla="*/ 778398 w 2181828"/>
              <a:gd name="connsiteY63" fmla="*/ 1472879 h 1843269"/>
              <a:gd name="connsiteX64" fmla="*/ 778398 w 2181828"/>
              <a:gd name="connsiteY64" fmla="*/ 1455517 h 1843269"/>
              <a:gd name="connsiteX65" fmla="*/ 755249 w 2181828"/>
              <a:gd name="connsiteY65" fmla="*/ 1455517 h 1843269"/>
              <a:gd name="connsiteX66" fmla="*/ 755249 w 2181828"/>
              <a:gd name="connsiteY66" fmla="*/ 1446836 h 1843269"/>
              <a:gd name="connsiteX67" fmla="*/ 732099 w 2181828"/>
              <a:gd name="connsiteY67" fmla="*/ 1446836 h 1843269"/>
              <a:gd name="connsiteX68" fmla="*/ 732099 w 2181828"/>
              <a:gd name="connsiteY68" fmla="*/ 1423686 h 1843269"/>
              <a:gd name="connsiteX69" fmla="*/ 714737 w 2181828"/>
              <a:gd name="connsiteY69" fmla="*/ 1423686 h 1843269"/>
              <a:gd name="connsiteX70" fmla="*/ 714737 w 2181828"/>
              <a:gd name="connsiteY70" fmla="*/ 1406324 h 1843269"/>
              <a:gd name="connsiteX71" fmla="*/ 706056 w 2181828"/>
              <a:gd name="connsiteY71" fmla="*/ 1406324 h 1843269"/>
              <a:gd name="connsiteX72" fmla="*/ 706056 w 2181828"/>
              <a:gd name="connsiteY72" fmla="*/ 1386069 h 1843269"/>
              <a:gd name="connsiteX73" fmla="*/ 688694 w 2181828"/>
              <a:gd name="connsiteY73" fmla="*/ 1386069 h 1843269"/>
              <a:gd name="connsiteX74" fmla="*/ 688694 w 2181828"/>
              <a:gd name="connsiteY74" fmla="*/ 1362919 h 1843269"/>
              <a:gd name="connsiteX75" fmla="*/ 677119 w 2181828"/>
              <a:gd name="connsiteY75" fmla="*/ 1362919 h 1843269"/>
              <a:gd name="connsiteX76" fmla="*/ 677119 w 2181828"/>
              <a:gd name="connsiteY76" fmla="*/ 1339770 h 1843269"/>
              <a:gd name="connsiteX77" fmla="*/ 656864 w 2181828"/>
              <a:gd name="connsiteY77" fmla="*/ 1339770 h 1843269"/>
              <a:gd name="connsiteX78" fmla="*/ 656864 w 2181828"/>
              <a:gd name="connsiteY78" fmla="*/ 1331089 h 1843269"/>
              <a:gd name="connsiteX79" fmla="*/ 642395 w 2181828"/>
              <a:gd name="connsiteY79" fmla="*/ 1331089 h 1843269"/>
              <a:gd name="connsiteX80" fmla="*/ 642395 w 2181828"/>
              <a:gd name="connsiteY80" fmla="*/ 1307940 h 1843269"/>
              <a:gd name="connsiteX81" fmla="*/ 630821 w 2181828"/>
              <a:gd name="connsiteY81" fmla="*/ 1307940 h 1843269"/>
              <a:gd name="connsiteX82" fmla="*/ 630821 w 2181828"/>
              <a:gd name="connsiteY82" fmla="*/ 1287684 h 1843269"/>
              <a:gd name="connsiteX83" fmla="*/ 622140 w 2181828"/>
              <a:gd name="connsiteY83" fmla="*/ 1287684 h 1843269"/>
              <a:gd name="connsiteX84" fmla="*/ 622140 w 2181828"/>
              <a:gd name="connsiteY84" fmla="*/ 1267428 h 1843269"/>
              <a:gd name="connsiteX85" fmla="*/ 604778 w 2181828"/>
              <a:gd name="connsiteY85" fmla="*/ 1267428 h 1843269"/>
              <a:gd name="connsiteX86" fmla="*/ 604778 w 2181828"/>
              <a:gd name="connsiteY86" fmla="*/ 1250066 h 1843269"/>
              <a:gd name="connsiteX87" fmla="*/ 596097 w 2181828"/>
              <a:gd name="connsiteY87" fmla="*/ 1250066 h 1843269"/>
              <a:gd name="connsiteX88" fmla="*/ 596097 w 2181828"/>
              <a:gd name="connsiteY88" fmla="*/ 1235598 h 1843269"/>
              <a:gd name="connsiteX89" fmla="*/ 567160 w 2181828"/>
              <a:gd name="connsiteY89" fmla="*/ 1235598 h 1843269"/>
              <a:gd name="connsiteX90" fmla="*/ 552692 w 2181828"/>
              <a:gd name="connsiteY90" fmla="*/ 1209555 h 1843269"/>
              <a:gd name="connsiteX91" fmla="*/ 541117 w 2181828"/>
              <a:gd name="connsiteY91" fmla="*/ 1209555 h 1843269"/>
              <a:gd name="connsiteX92" fmla="*/ 532436 w 2181828"/>
              <a:gd name="connsiteY92" fmla="*/ 1174831 h 1843269"/>
              <a:gd name="connsiteX93" fmla="*/ 526649 w 2181828"/>
              <a:gd name="connsiteY93" fmla="*/ 1174831 h 1843269"/>
              <a:gd name="connsiteX94" fmla="*/ 515074 w 2181828"/>
              <a:gd name="connsiteY94" fmla="*/ 1140107 h 1843269"/>
              <a:gd name="connsiteX95" fmla="*/ 489031 w 2181828"/>
              <a:gd name="connsiteY95" fmla="*/ 1140107 h 1843269"/>
              <a:gd name="connsiteX96" fmla="*/ 477456 w 2181828"/>
              <a:gd name="connsiteY96" fmla="*/ 1076446 h 1843269"/>
              <a:gd name="connsiteX97" fmla="*/ 457200 w 2181828"/>
              <a:gd name="connsiteY97" fmla="*/ 1079340 h 1843269"/>
              <a:gd name="connsiteX98" fmla="*/ 457200 w 2181828"/>
              <a:gd name="connsiteY98" fmla="*/ 1047509 h 1843269"/>
              <a:gd name="connsiteX99" fmla="*/ 445626 w 2181828"/>
              <a:gd name="connsiteY99" fmla="*/ 1047509 h 1843269"/>
              <a:gd name="connsiteX100" fmla="*/ 451413 w 2181828"/>
              <a:gd name="connsiteY100" fmla="*/ 1021466 h 1843269"/>
              <a:gd name="connsiteX101" fmla="*/ 439838 w 2181828"/>
              <a:gd name="connsiteY101" fmla="*/ 1021466 h 1843269"/>
              <a:gd name="connsiteX102" fmla="*/ 436945 w 2181828"/>
              <a:gd name="connsiteY102" fmla="*/ 992530 h 1843269"/>
              <a:gd name="connsiteX103" fmla="*/ 425370 w 2181828"/>
              <a:gd name="connsiteY103" fmla="*/ 989636 h 1843269"/>
              <a:gd name="connsiteX104" fmla="*/ 419583 w 2181828"/>
              <a:gd name="connsiteY104" fmla="*/ 954912 h 1843269"/>
              <a:gd name="connsiteX105" fmla="*/ 402221 w 2181828"/>
              <a:gd name="connsiteY105" fmla="*/ 952018 h 1843269"/>
              <a:gd name="connsiteX106" fmla="*/ 408008 w 2181828"/>
              <a:gd name="connsiteY106" fmla="*/ 937550 h 1843269"/>
              <a:gd name="connsiteX107" fmla="*/ 390646 w 2181828"/>
              <a:gd name="connsiteY107" fmla="*/ 937550 h 1843269"/>
              <a:gd name="connsiteX108" fmla="*/ 396433 w 2181828"/>
              <a:gd name="connsiteY108" fmla="*/ 914400 h 1843269"/>
              <a:gd name="connsiteX109" fmla="*/ 381965 w 2181828"/>
              <a:gd name="connsiteY109" fmla="*/ 914400 h 1843269"/>
              <a:gd name="connsiteX110" fmla="*/ 376178 w 2181828"/>
              <a:gd name="connsiteY110" fmla="*/ 876783 h 1843269"/>
              <a:gd name="connsiteX111" fmla="*/ 367497 w 2181828"/>
              <a:gd name="connsiteY111" fmla="*/ 876783 h 1843269"/>
              <a:gd name="connsiteX112" fmla="*/ 361709 w 2181828"/>
              <a:gd name="connsiteY112" fmla="*/ 844952 h 1843269"/>
              <a:gd name="connsiteX113" fmla="*/ 353028 w 2181828"/>
              <a:gd name="connsiteY113" fmla="*/ 844952 h 1843269"/>
              <a:gd name="connsiteX114" fmla="*/ 353028 w 2181828"/>
              <a:gd name="connsiteY114" fmla="*/ 798654 h 1843269"/>
              <a:gd name="connsiteX115" fmla="*/ 344347 w 2181828"/>
              <a:gd name="connsiteY115" fmla="*/ 804441 h 1843269"/>
              <a:gd name="connsiteX116" fmla="*/ 344347 w 2181828"/>
              <a:gd name="connsiteY116" fmla="*/ 761036 h 1843269"/>
              <a:gd name="connsiteX117" fmla="*/ 338560 w 2181828"/>
              <a:gd name="connsiteY117" fmla="*/ 763930 h 1843269"/>
              <a:gd name="connsiteX118" fmla="*/ 338560 w 2181828"/>
              <a:gd name="connsiteY118" fmla="*/ 723418 h 1843269"/>
              <a:gd name="connsiteX119" fmla="*/ 324092 w 2181828"/>
              <a:gd name="connsiteY119" fmla="*/ 726312 h 1843269"/>
              <a:gd name="connsiteX120" fmla="*/ 321198 w 2181828"/>
              <a:gd name="connsiteY120" fmla="*/ 665545 h 1843269"/>
              <a:gd name="connsiteX121" fmla="*/ 309623 w 2181828"/>
              <a:gd name="connsiteY121" fmla="*/ 665545 h 1843269"/>
              <a:gd name="connsiteX122" fmla="*/ 315411 w 2181828"/>
              <a:gd name="connsiteY122" fmla="*/ 630821 h 1843269"/>
              <a:gd name="connsiteX123" fmla="*/ 295155 w 2181828"/>
              <a:gd name="connsiteY123" fmla="*/ 633714 h 1843269"/>
              <a:gd name="connsiteX124" fmla="*/ 295155 w 2181828"/>
              <a:gd name="connsiteY124" fmla="*/ 587416 h 1843269"/>
              <a:gd name="connsiteX125" fmla="*/ 280686 w 2181828"/>
              <a:gd name="connsiteY125" fmla="*/ 587416 h 1843269"/>
              <a:gd name="connsiteX126" fmla="*/ 283580 w 2181828"/>
              <a:gd name="connsiteY126" fmla="*/ 552692 h 1843269"/>
              <a:gd name="connsiteX127" fmla="*/ 274899 w 2181828"/>
              <a:gd name="connsiteY127" fmla="*/ 549798 h 1843269"/>
              <a:gd name="connsiteX128" fmla="*/ 274899 w 2181828"/>
              <a:gd name="connsiteY128" fmla="*/ 512180 h 1843269"/>
              <a:gd name="connsiteX129" fmla="*/ 260431 w 2181828"/>
              <a:gd name="connsiteY129" fmla="*/ 512180 h 1843269"/>
              <a:gd name="connsiteX130" fmla="*/ 254643 w 2181828"/>
              <a:gd name="connsiteY130" fmla="*/ 471669 h 1843269"/>
              <a:gd name="connsiteX131" fmla="*/ 251750 w 2181828"/>
              <a:gd name="connsiteY131" fmla="*/ 480350 h 1843269"/>
              <a:gd name="connsiteX132" fmla="*/ 254643 w 2181828"/>
              <a:gd name="connsiteY132" fmla="*/ 439838 h 1843269"/>
              <a:gd name="connsiteX133" fmla="*/ 243069 w 2181828"/>
              <a:gd name="connsiteY133" fmla="*/ 439838 h 1843269"/>
              <a:gd name="connsiteX134" fmla="*/ 237281 w 2181828"/>
              <a:gd name="connsiteY134" fmla="*/ 379071 h 1843269"/>
              <a:gd name="connsiteX135" fmla="*/ 219919 w 2181828"/>
              <a:gd name="connsiteY135" fmla="*/ 373284 h 1843269"/>
              <a:gd name="connsiteX136" fmla="*/ 214132 w 2181828"/>
              <a:gd name="connsiteY136" fmla="*/ 361709 h 1843269"/>
              <a:gd name="connsiteX137" fmla="*/ 205451 w 2181828"/>
              <a:gd name="connsiteY137" fmla="*/ 361709 h 1843269"/>
              <a:gd name="connsiteX138" fmla="*/ 199664 w 2181828"/>
              <a:gd name="connsiteY138" fmla="*/ 341454 h 1843269"/>
              <a:gd name="connsiteX139" fmla="*/ 193876 w 2181828"/>
              <a:gd name="connsiteY139" fmla="*/ 350135 h 1843269"/>
              <a:gd name="connsiteX140" fmla="*/ 193876 w 2181828"/>
              <a:gd name="connsiteY140" fmla="*/ 324092 h 1843269"/>
              <a:gd name="connsiteX141" fmla="*/ 179408 w 2181828"/>
              <a:gd name="connsiteY141" fmla="*/ 324092 h 1843269"/>
              <a:gd name="connsiteX142" fmla="*/ 176514 w 2181828"/>
              <a:gd name="connsiteY142" fmla="*/ 306730 h 1843269"/>
              <a:gd name="connsiteX143" fmla="*/ 167833 w 2181828"/>
              <a:gd name="connsiteY143" fmla="*/ 306730 h 1843269"/>
              <a:gd name="connsiteX144" fmla="*/ 167833 w 2181828"/>
              <a:gd name="connsiteY144" fmla="*/ 266218 h 1843269"/>
              <a:gd name="connsiteX145" fmla="*/ 144684 w 2181828"/>
              <a:gd name="connsiteY145" fmla="*/ 269112 h 1843269"/>
              <a:gd name="connsiteX146" fmla="*/ 147578 w 2181828"/>
              <a:gd name="connsiteY146" fmla="*/ 240175 h 1843269"/>
              <a:gd name="connsiteX147" fmla="*/ 133109 w 2181828"/>
              <a:gd name="connsiteY147" fmla="*/ 237281 h 1843269"/>
              <a:gd name="connsiteX148" fmla="*/ 133109 w 2181828"/>
              <a:gd name="connsiteY148" fmla="*/ 211238 h 1843269"/>
              <a:gd name="connsiteX149" fmla="*/ 124428 w 2181828"/>
              <a:gd name="connsiteY149" fmla="*/ 211238 h 1843269"/>
              <a:gd name="connsiteX150" fmla="*/ 124428 w 2181828"/>
              <a:gd name="connsiteY150" fmla="*/ 185195 h 1843269"/>
              <a:gd name="connsiteX151" fmla="*/ 101279 w 2181828"/>
              <a:gd name="connsiteY151" fmla="*/ 185195 h 1843269"/>
              <a:gd name="connsiteX152" fmla="*/ 98385 w 2181828"/>
              <a:gd name="connsiteY152" fmla="*/ 167833 h 1843269"/>
              <a:gd name="connsiteX153" fmla="*/ 89704 w 2181828"/>
              <a:gd name="connsiteY153" fmla="*/ 167833 h 1843269"/>
              <a:gd name="connsiteX154" fmla="*/ 98385 w 2181828"/>
              <a:gd name="connsiteY154" fmla="*/ 153365 h 1843269"/>
              <a:gd name="connsiteX155" fmla="*/ 81023 w 2181828"/>
              <a:gd name="connsiteY155" fmla="*/ 147578 h 1843269"/>
              <a:gd name="connsiteX156" fmla="*/ 83917 w 2181828"/>
              <a:gd name="connsiteY156" fmla="*/ 121535 h 1843269"/>
              <a:gd name="connsiteX157" fmla="*/ 66555 w 2181828"/>
              <a:gd name="connsiteY157" fmla="*/ 121535 h 1843269"/>
              <a:gd name="connsiteX158" fmla="*/ 60767 w 2181828"/>
              <a:gd name="connsiteY158" fmla="*/ 95492 h 1843269"/>
              <a:gd name="connsiteX159" fmla="*/ 43405 w 2181828"/>
              <a:gd name="connsiteY159" fmla="*/ 98385 h 1843269"/>
              <a:gd name="connsiteX160" fmla="*/ 43405 w 2181828"/>
              <a:gd name="connsiteY160" fmla="*/ 72342 h 1843269"/>
              <a:gd name="connsiteX161" fmla="*/ 23150 w 2181828"/>
              <a:gd name="connsiteY161" fmla="*/ 81023 h 1843269"/>
              <a:gd name="connsiteX162" fmla="*/ 34724 w 2181828"/>
              <a:gd name="connsiteY162" fmla="*/ 40512 h 1843269"/>
              <a:gd name="connsiteX163" fmla="*/ 14469 w 2181828"/>
              <a:gd name="connsiteY163" fmla="*/ 43405 h 1843269"/>
              <a:gd name="connsiteX164" fmla="*/ 14469 w 2181828"/>
              <a:gd name="connsiteY164" fmla="*/ 2894 h 1843269"/>
              <a:gd name="connsiteX165" fmla="*/ 0 w 2181828"/>
              <a:gd name="connsiteY165" fmla="*/ 0 h 1843269"/>
              <a:gd name="connsiteX0" fmla="*/ 2181828 w 2181828"/>
              <a:gd name="connsiteY0" fmla="*/ 1843269 h 1843269"/>
              <a:gd name="connsiteX1" fmla="*/ 1927185 w 2181828"/>
              <a:gd name="connsiteY1" fmla="*/ 1843269 h 1843269"/>
              <a:gd name="connsiteX2" fmla="*/ 1927185 w 2181828"/>
              <a:gd name="connsiteY2" fmla="*/ 1823013 h 1843269"/>
              <a:gd name="connsiteX3" fmla="*/ 1762246 w 2181828"/>
              <a:gd name="connsiteY3" fmla="*/ 1823013 h 1843269"/>
              <a:gd name="connsiteX4" fmla="*/ 1765140 w 2181828"/>
              <a:gd name="connsiteY4" fmla="*/ 1820119 h 1843269"/>
              <a:gd name="connsiteX5" fmla="*/ 1698585 w 2181828"/>
              <a:gd name="connsiteY5" fmla="*/ 1820119 h 1843269"/>
              <a:gd name="connsiteX6" fmla="*/ 1698585 w 2181828"/>
              <a:gd name="connsiteY6" fmla="*/ 1802757 h 1843269"/>
              <a:gd name="connsiteX7" fmla="*/ 1608881 w 2181828"/>
              <a:gd name="connsiteY7" fmla="*/ 1802757 h 1843269"/>
              <a:gd name="connsiteX8" fmla="*/ 1608881 w 2181828"/>
              <a:gd name="connsiteY8" fmla="*/ 1802757 h 1843269"/>
              <a:gd name="connsiteX9" fmla="*/ 1551008 w 2181828"/>
              <a:gd name="connsiteY9" fmla="*/ 1802757 h 1843269"/>
              <a:gd name="connsiteX10" fmla="*/ 1551008 w 2181828"/>
              <a:gd name="connsiteY10" fmla="*/ 1788289 h 1843269"/>
              <a:gd name="connsiteX11" fmla="*/ 1397643 w 2181828"/>
              <a:gd name="connsiteY11" fmla="*/ 1788289 h 1843269"/>
              <a:gd name="connsiteX12" fmla="*/ 1397643 w 2181828"/>
              <a:gd name="connsiteY12" fmla="*/ 1779608 h 1843269"/>
              <a:gd name="connsiteX13" fmla="*/ 1374494 w 2181828"/>
              <a:gd name="connsiteY13" fmla="*/ 1779608 h 1843269"/>
              <a:gd name="connsiteX14" fmla="*/ 1374494 w 2181828"/>
              <a:gd name="connsiteY14" fmla="*/ 1768033 h 1843269"/>
              <a:gd name="connsiteX15" fmla="*/ 1299259 w 2181828"/>
              <a:gd name="connsiteY15" fmla="*/ 1768033 h 1843269"/>
              <a:gd name="connsiteX16" fmla="*/ 1299259 w 2181828"/>
              <a:gd name="connsiteY16" fmla="*/ 1759352 h 1843269"/>
              <a:gd name="connsiteX17" fmla="*/ 1258747 w 2181828"/>
              <a:gd name="connsiteY17" fmla="*/ 1759352 h 1843269"/>
              <a:gd name="connsiteX18" fmla="*/ 1258747 w 2181828"/>
              <a:gd name="connsiteY18" fmla="*/ 1747778 h 1843269"/>
              <a:gd name="connsiteX19" fmla="*/ 1238492 w 2181828"/>
              <a:gd name="connsiteY19" fmla="*/ 1747778 h 1843269"/>
              <a:gd name="connsiteX20" fmla="*/ 1238492 w 2181828"/>
              <a:gd name="connsiteY20" fmla="*/ 1733309 h 1843269"/>
              <a:gd name="connsiteX21" fmla="*/ 1221130 w 2181828"/>
              <a:gd name="connsiteY21" fmla="*/ 1733309 h 1843269"/>
              <a:gd name="connsiteX22" fmla="*/ 1221130 w 2181828"/>
              <a:gd name="connsiteY22" fmla="*/ 1718841 h 1843269"/>
              <a:gd name="connsiteX23" fmla="*/ 1203767 w 2181828"/>
              <a:gd name="connsiteY23" fmla="*/ 1718841 h 1843269"/>
              <a:gd name="connsiteX24" fmla="*/ 1200874 w 2181828"/>
              <a:gd name="connsiteY24" fmla="*/ 1713053 h 1843269"/>
              <a:gd name="connsiteX25" fmla="*/ 1166150 w 2181828"/>
              <a:gd name="connsiteY25" fmla="*/ 1713053 h 1843269"/>
              <a:gd name="connsiteX26" fmla="*/ 1154575 w 2181828"/>
              <a:gd name="connsiteY26" fmla="*/ 1704372 h 1843269"/>
              <a:gd name="connsiteX27" fmla="*/ 1160362 w 2181828"/>
              <a:gd name="connsiteY27" fmla="*/ 1704372 h 1843269"/>
              <a:gd name="connsiteX28" fmla="*/ 1154575 w 2181828"/>
              <a:gd name="connsiteY28" fmla="*/ 1698584 h 1843269"/>
              <a:gd name="connsiteX29" fmla="*/ 1131426 w 2181828"/>
              <a:gd name="connsiteY29" fmla="*/ 1698584 h 1843269"/>
              <a:gd name="connsiteX30" fmla="*/ 1131426 w 2181828"/>
              <a:gd name="connsiteY30" fmla="*/ 1684117 h 1843269"/>
              <a:gd name="connsiteX31" fmla="*/ 1088021 w 2181828"/>
              <a:gd name="connsiteY31" fmla="*/ 1684117 h 1843269"/>
              <a:gd name="connsiteX32" fmla="*/ 1088021 w 2181828"/>
              <a:gd name="connsiteY32" fmla="*/ 1672542 h 1843269"/>
              <a:gd name="connsiteX33" fmla="*/ 1082233 w 2181828"/>
              <a:gd name="connsiteY33" fmla="*/ 1669649 h 1843269"/>
              <a:gd name="connsiteX34" fmla="*/ 1082233 w 2181828"/>
              <a:gd name="connsiteY34" fmla="*/ 1660967 h 1843269"/>
              <a:gd name="connsiteX35" fmla="*/ 1059084 w 2181828"/>
              <a:gd name="connsiteY35" fmla="*/ 1660967 h 1843269"/>
              <a:gd name="connsiteX36" fmla="*/ 1059084 w 2181828"/>
              <a:gd name="connsiteY36" fmla="*/ 1646499 h 1843269"/>
              <a:gd name="connsiteX37" fmla="*/ 1044616 w 2181828"/>
              <a:gd name="connsiteY37" fmla="*/ 1646499 h 1843269"/>
              <a:gd name="connsiteX38" fmla="*/ 1044616 w 2181828"/>
              <a:gd name="connsiteY38" fmla="*/ 1637818 h 1843269"/>
              <a:gd name="connsiteX39" fmla="*/ 1027254 w 2181828"/>
              <a:gd name="connsiteY39" fmla="*/ 1637818 h 1843269"/>
              <a:gd name="connsiteX40" fmla="*/ 1027254 w 2181828"/>
              <a:gd name="connsiteY40" fmla="*/ 1629137 h 1843269"/>
              <a:gd name="connsiteX41" fmla="*/ 1001211 w 2181828"/>
              <a:gd name="connsiteY41" fmla="*/ 1629137 h 1843269"/>
              <a:gd name="connsiteX42" fmla="*/ 1001211 w 2181828"/>
              <a:gd name="connsiteY42" fmla="*/ 1629137 h 1843269"/>
              <a:gd name="connsiteX43" fmla="*/ 1001211 w 2181828"/>
              <a:gd name="connsiteY43" fmla="*/ 1608881 h 1843269"/>
              <a:gd name="connsiteX44" fmla="*/ 989636 w 2181828"/>
              <a:gd name="connsiteY44" fmla="*/ 1608881 h 1843269"/>
              <a:gd name="connsiteX45" fmla="*/ 980955 w 2181828"/>
              <a:gd name="connsiteY45" fmla="*/ 1600201 h 1843269"/>
              <a:gd name="connsiteX46" fmla="*/ 960699 w 2181828"/>
              <a:gd name="connsiteY46" fmla="*/ 1603094 h 1843269"/>
              <a:gd name="connsiteX47" fmla="*/ 960699 w 2181828"/>
              <a:gd name="connsiteY47" fmla="*/ 1591519 h 1843269"/>
              <a:gd name="connsiteX48" fmla="*/ 949124 w 2181828"/>
              <a:gd name="connsiteY48" fmla="*/ 1591519 h 1843269"/>
              <a:gd name="connsiteX49" fmla="*/ 940443 w 2181828"/>
              <a:gd name="connsiteY49" fmla="*/ 1591520 h 1843269"/>
              <a:gd name="connsiteX50" fmla="*/ 943336 w 2181828"/>
              <a:gd name="connsiteY50" fmla="*/ 1579945 h 1843269"/>
              <a:gd name="connsiteX51" fmla="*/ 908613 w 2181828"/>
              <a:gd name="connsiteY51" fmla="*/ 1579945 h 1843269"/>
              <a:gd name="connsiteX52" fmla="*/ 908613 w 2181828"/>
              <a:gd name="connsiteY52" fmla="*/ 1565476 h 1843269"/>
              <a:gd name="connsiteX53" fmla="*/ 868102 w 2181828"/>
              <a:gd name="connsiteY53" fmla="*/ 1565476 h 1843269"/>
              <a:gd name="connsiteX54" fmla="*/ 868102 w 2181828"/>
              <a:gd name="connsiteY54" fmla="*/ 1533646 h 1843269"/>
              <a:gd name="connsiteX55" fmla="*/ 856527 w 2181828"/>
              <a:gd name="connsiteY55" fmla="*/ 1533646 h 1843269"/>
              <a:gd name="connsiteX56" fmla="*/ 856527 w 2181828"/>
              <a:gd name="connsiteY56" fmla="*/ 1519178 h 1843269"/>
              <a:gd name="connsiteX57" fmla="*/ 824697 w 2181828"/>
              <a:gd name="connsiteY57" fmla="*/ 1519178 h 1843269"/>
              <a:gd name="connsiteX58" fmla="*/ 824697 w 2181828"/>
              <a:gd name="connsiteY58" fmla="*/ 1493135 h 1843269"/>
              <a:gd name="connsiteX59" fmla="*/ 810228 w 2181828"/>
              <a:gd name="connsiteY59" fmla="*/ 1493135 h 1843269"/>
              <a:gd name="connsiteX60" fmla="*/ 816016 w 2181828"/>
              <a:gd name="connsiteY60" fmla="*/ 1487347 h 1843269"/>
              <a:gd name="connsiteX61" fmla="*/ 798654 w 2181828"/>
              <a:gd name="connsiteY61" fmla="*/ 1487347 h 1843269"/>
              <a:gd name="connsiteX62" fmla="*/ 798654 w 2181828"/>
              <a:gd name="connsiteY62" fmla="*/ 1472879 h 1843269"/>
              <a:gd name="connsiteX63" fmla="*/ 778398 w 2181828"/>
              <a:gd name="connsiteY63" fmla="*/ 1472879 h 1843269"/>
              <a:gd name="connsiteX64" fmla="*/ 778398 w 2181828"/>
              <a:gd name="connsiteY64" fmla="*/ 1455517 h 1843269"/>
              <a:gd name="connsiteX65" fmla="*/ 755249 w 2181828"/>
              <a:gd name="connsiteY65" fmla="*/ 1455517 h 1843269"/>
              <a:gd name="connsiteX66" fmla="*/ 755249 w 2181828"/>
              <a:gd name="connsiteY66" fmla="*/ 1446836 h 1843269"/>
              <a:gd name="connsiteX67" fmla="*/ 732099 w 2181828"/>
              <a:gd name="connsiteY67" fmla="*/ 1446836 h 1843269"/>
              <a:gd name="connsiteX68" fmla="*/ 732099 w 2181828"/>
              <a:gd name="connsiteY68" fmla="*/ 1423686 h 1843269"/>
              <a:gd name="connsiteX69" fmla="*/ 714737 w 2181828"/>
              <a:gd name="connsiteY69" fmla="*/ 1423686 h 1843269"/>
              <a:gd name="connsiteX70" fmla="*/ 714737 w 2181828"/>
              <a:gd name="connsiteY70" fmla="*/ 1406324 h 1843269"/>
              <a:gd name="connsiteX71" fmla="*/ 706056 w 2181828"/>
              <a:gd name="connsiteY71" fmla="*/ 1406324 h 1843269"/>
              <a:gd name="connsiteX72" fmla="*/ 706056 w 2181828"/>
              <a:gd name="connsiteY72" fmla="*/ 1386069 h 1843269"/>
              <a:gd name="connsiteX73" fmla="*/ 688694 w 2181828"/>
              <a:gd name="connsiteY73" fmla="*/ 1386069 h 1843269"/>
              <a:gd name="connsiteX74" fmla="*/ 688694 w 2181828"/>
              <a:gd name="connsiteY74" fmla="*/ 1362919 h 1843269"/>
              <a:gd name="connsiteX75" fmla="*/ 677119 w 2181828"/>
              <a:gd name="connsiteY75" fmla="*/ 1362919 h 1843269"/>
              <a:gd name="connsiteX76" fmla="*/ 677119 w 2181828"/>
              <a:gd name="connsiteY76" fmla="*/ 1339770 h 1843269"/>
              <a:gd name="connsiteX77" fmla="*/ 656864 w 2181828"/>
              <a:gd name="connsiteY77" fmla="*/ 1339770 h 1843269"/>
              <a:gd name="connsiteX78" fmla="*/ 656864 w 2181828"/>
              <a:gd name="connsiteY78" fmla="*/ 1331089 h 1843269"/>
              <a:gd name="connsiteX79" fmla="*/ 642395 w 2181828"/>
              <a:gd name="connsiteY79" fmla="*/ 1331089 h 1843269"/>
              <a:gd name="connsiteX80" fmla="*/ 642395 w 2181828"/>
              <a:gd name="connsiteY80" fmla="*/ 1307940 h 1843269"/>
              <a:gd name="connsiteX81" fmla="*/ 630821 w 2181828"/>
              <a:gd name="connsiteY81" fmla="*/ 1307940 h 1843269"/>
              <a:gd name="connsiteX82" fmla="*/ 630821 w 2181828"/>
              <a:gd name="connsiteY82" fmla="*/ 1287684 h 1843269"/>
              <a:gd name="connsiteX83" fmla="*/ 622140 w 2181828"/>
              <a:gd name="connsiteY83" fmla="*/ 1287684 h 1843269"/>
              <a:gd name="connsiteX84" fmla="*/ 622140 w 2181828"/>
              <a:gd name="connsiteY84" fmla="*/ 1267428 h 1843269"/>
              <a:gd name="connsiteX85" fmla="*/ 604778 w 2181828"/>
              <a:gd name="connsiteY85" fmla="*/ 1267428 h 1843269"/>
              <a:gd name="connsiteX86" fmla="*/ 604778 w 2181828"/>
              <a:gd name="connsiteY86" fmla="*/ 1250066 h 1843269"/>
              <a:gd name="connsiteX87" fmla="*/ 596097 w 2181828"/>
              <a:gd name="connsiteY87" fmla="*/ 1250066 h 1843269"/>
              <a:gd name="connsiteX88" fmla="*/ 596097 w 2181828"/>
              <a:gd name="connsiteY88" fmla="*/ 1235598 h 1843269"/>
              <a:gd name="connsiteX89" fmla="*/ 567160 w 2181828"/>
              <a:gd name="connsiteY89" fmla="*/ 1235598 h 1843269"/>
              <a:gd name="connsiteX90" fmla="*/ 552692 w 2181828"/>
              <a:gd name="connsiteY90" fmla="*/ 1209555 h 1843269"/>
              <a:gd name="connsiteX91" fmla="*/ 541117 w 2181828"/>
              <a:gd name="connsiteY91" fmla="*/ 1209555 h 1843269"/>
              <a:gd name="connsiteX92" fmla="*/ 532436 w 2181828"/>
              <a:gd name="connsiteY92" fmla="*/ 1174831 h 1843269"/>
              <a:gd name="connsiteX93" fmla="*/ 526649 w 2181828"/>
              <a:gd name="connsiteY93" fmla="*/ 1174831 h 1843269"/>
              <a:gd name="connsiteX94" fmla="*/ 515074 w 2181828"/>
              <a:gd name="connsiteY94" fmla="*/ 1140107 h 1843269"/>
              <a:gd name="connsiteX95" fmla="*/ 489031 w 2181828"/>
              <a:gd name="connsiteY95" fmla="*/ 1140107 h 1843269"/>
              <a:gd name="connsiteX96" fmla="*/ 477456 w 2181828"/>
              <a:gd name="connsiteY96" fmla="*/ 1076446 h 1843269"/>
              <a:gd name="connsiteX97" fmla="*/ 457200 w 2181828"/>
              <a:gd name="connsiteY97" fmla="*/ 1079340 h 1843269"/>
              <a:gd name="connsiteX98" fmla="*/ 457200 w 2181828"/>
              <a:gd name="connsiteY98" fmla="*/ 1047509 h 1843269"/>
              <a:gd name="connsiteX99" fmla="*/ 445626 w 2181828"/>
              <a:gd name="connsiteY99" fmla="*/ 1047509 h 1843269"/>
              <a:gd name="connsiteX100" fmla="*/ 451413 w 2181828"/>
              <a:gd name="connsiteY100" fmla="*/ 1021466 h 1843269"/>
              <a:gd name="connsiteX101" fmla="*/ 439838 w 2181828"/>
              <a:gd name="connsiteY101" fmla="*/ 1021466 h 1843269"/>
              <a:gd name="connsiteX102" fmla="*/ 436945 w 2181828"/>
              <a:gd name="connsiteY102" fmla="*/ 992530 h 1843269"/>
              <a:gd name="connsiteX103" fmla="*/ 425370 w 2181828"/>
              <a:gd name="connsiteY103" fmla="*/ 989636 h 1843269"/>
              <a:gd name="connsiteX104" fmla="*/ 419583 w 2181828"/>
              <a:gd name="connsiteY104" fmla="*/ 954912 h 1843269"/>
              <a:gd name="connsiteX105" fmla="*/ 402221 w 2181828"/>
              <a:gd name="connsiteY105" fmla="*/ 952018 h 1843269"/>
              <a:gd name="connsiteX106" fmla="*/ 408008 w 2181828"/>
              <a:gd name="connsiteY106" fmla="*/ 937550 h 1843269"/>
              <a:gd name="connsiteX107" fmla="*/ 390646 w 2181828"/>
              <a:gd name="connsiteY107" fmla="*/ 937550 h 1843269"/>
              <a:gd name="connsiteX108" fmla="*/ 396433 w 2181828"/>
              <a:gd name="connsiteY108" fmla="*/ 914400 h 1843269"/>
              <a:gd name="connsiteX109" fmla="*/ 381965 w 2181828"/>
              <a:gd name="connsiteY109" fmla="*/ 914400 h 1843269"/>
              <a:gd name="connsiteX110" fmla="*/ 376178 w 2181828"/>
              <a:gd name="connsiteY110" fmla="*/ 876783 h 1843269"/>
              <a:gd name="connsiteX111" fmla="*/ 367497 w 2181828"/>
              <a:gd name="connsiteY111" fmla="*/ 876783 h 1843269"/>
              <a:gd name="connsiteX112" fmla="*/ 361709 w 2181828"/>
              <a:gd name="connsiteY112" fmla="*/ 844952 h 1843269"/>
              <a:gd name="connsiteX113" fmla="*/ 353028 w 2181828"/>
              <a:gd name="connsiteY113" fmla="*/ 844952 h 1843269"/>
              <a:gd name="connsiteX114" fmla="*/ 353028 w 2181828"/>
              <a:gd name="connsiteY114" fmla="*/ 798654 h 1843269"/>
              <a:gd name="connsiteX115" fmla="*/ 344347 w 2181828"/>
              <a:gd name="connsiteY115" fmla="*/ 804441 h 1843269"/>
              <a:gd name="connsiteX116" fmla="*/ 344347 w 2181828"/>
              <a:gd name="connsiteY116" fmla="*/ 761036 h 1843269"/>
              <a:gd name="connsiteX117" fmla="*/ 338560 w 2181828"/>
              <a:gd name="connsiteY117" fmla="*/ 763930 h 1843269"/>
              <a:gd name="connsiteX118" fmla="*/ 338560 w 2181828"/>
              <a:gd name="connsiteY118" fmla="*/ 723418 h 1843269"/>
              <a:gd name="connsiteX119" fmla="*/ 324092 w 2181828"/>
              <a:gd name="connsiteY119" fmla="*/ 726312 h 1843269"/>
              <a:gd name="connsiteX120" fmla="*/ 321198 w 2181828"/>
              <a:gd name="connsiteY120" fmla="*/ 665545 h 1843269"/>
              <a:gd name="connsiteX121" fmla="*/ 309623 w 2181828"/>
              <a:gd name="connsiteY121" fmla="*/ 665545 h 1843269"/>
              <a:gd name="connsiteX122" fmla="*/ 315411 w 2181828"/>
              <a:gd name="connsiteY122" fmla="*/ 630821 h 1843269"/>
              <a:gd name="connsiteX123" fmla="*/ 295155 w 2181828"/>
              <a:gd name="connsiteY123" fmla="*/ 633714 h 1843269"/>
              <a:gd name="connsiteX124" fmla="*/ 295155 w 2181828"/>
              <a:gd name="connsiteY124" fmla="*/ 587416 h 1843269"/>
              <a:gd name="connsiteX125" fmla="*/ 280686 w 2181828"/>
              <a:gd name="connsiteY125" fmla="*/ 587416 h 1843269"/>
              <a:gd name="connsiteX126" fmla="*/ 283580 w 2181828"/>
              <a:gd name="connsiteY126" fmla="*/ 552692 h 1843269"/>
              <a:gd name="connsiteX127" fmla="*/ 274899 w 2181828"/>
              <a:gd name="connsiteY127" fmla="*/ 549798 h 1843269"/>
              <a:gd name="connsiteX128" fmla="*/ 274899 w 2181828"/>
              <a:gd name="connsiteY128" fmla="*/ 512180 h 1843269"/>
              <a:gd name="connsiteX129" fmla="*/ 260431 w 2181828"/>
              <a:gd name="connsiteY129" fmla="*/ 512180 h 1843269"/>
              <a:gd name="connsiteX130" fmla="*/ 254643 w 2181828"/>
              <a:gd name="connsiteY130" fmla="*/ 471669 h 1843269"/>
              <a:gd name="connsiteX131" fmla="*/ 251750 w 2181828"/>
              <a:gd name="connsiteY131" fmla="*/ 480350 h 1843269"/>
              <a:gd name="connsiteX132" fmla="*/ 254643 w 2181828"/>
              <a:gd name="connsiteY132" fmla="*/ 439838 h 1843269"/>
              <a:gd name="connsiteX133" fmla="*/ 243069 w 2181828"/>
              <a:gd name="connsiteY133" fmla="*/ 439838 h 1843269"/>
              <a:gd name="connsiteX134" fmla="*/ 237281 w 2181828"/>
              <a:gd name="connsiteY134" fmla="*/ 379071 h 1843269"/>
              <a:gd name="connsiteX135" fmla="*/ 219919 w 2181828"/>
              <a:gd name="connsiteY135" fmla="*/ 373284 h 1843269"/>
              <a:gd name="connsiteX136" fmla="*/ 214132 w 2181828"/>
              <a:gd name="connsiteY136" fmla="*/ 361709 h 1843269"/>
              <a:gd name="connsiteX137" fmla="*/ 205451 w 2181828"/>
              <a:gd name="connsiteY137" fmla="*/ 361709 h 1843269"/>
              <a:gd name="connsiteX138" fmla="*/ 199664 w 2181828"/>
              <a:gd name="connsiteY138" fmla="*/ 341454 h 1843269"/>
              <a:gd name="connsiteX139" fmla="*/ 193876 w 2181828"/>
              <a:gd name="connsiteY139" fmla="*/ 350135 h 1843269"/>
              <a:gd name="connsiteX140" fmla="*/ 193876 w 2181828"/>
              <a:gd name="connsiteY140" fmla="*/ 324092 h 1843269"/>
              <a:gd name="connsiteX141" fmla="*/ 179408 w 2181828"/>
              <a:gd name="connsiteY141" fmla="*/ 324092 h 1843269"/>
              <a:gd name="connsiteX142" fmla="*/ 176514 w 2181828"/>
              <a:gd name="connsiteY142" fmla="*/ 306730 h 1843269"/>
              <a:gd name="connsiteX143" fmla="*/ 167833 w 2181828"/>
              <a:gd name="connsiteY143" fmla="*/ 306730 h 1843269"/>
              <a:gd name="connsiteX144" fmla="*/ 167833 w 2181828"/>
              <a:gd name="connsiteY144" fmla="*/ 266218 h 1843269"/>
              <a:gd name="connsiteX145" fmla="*/ 144684 w 2181828"/>
              <a:gd name="connsiteY145" fmla="*/ 269112 h 1843269"/>
              <a:gd name="connsiteX146" fmla="*/ 147578 w 2181828"/>
              <a:gd name="connsiteY146" fmla="*/ 240175 h 1843269"/>
              <a:gd name="connsiteX147" fmla="*/ 133109 w 2181828"/>
              <a:gd name="connsiteY147" fmla="*/ 237281 h 1843269"/>
              <a:gd name="connsiteX148" fmla="*/ 133109 w 2181828"/>
              <a:gd name="connsiteY148" fmla="*/ 211238 h 1843269"/>
              <a:gd name="connsiteX149" fmla="*/ 124428 w 2181828"/>
              <a:gd name="connsiteY149" fmla="*/ 211238 h 1843269"/>
              <a:gd name="connsiteX150" fmla="*/ 124428 w 2181828"/>
              <a:gd name="connsiteY150" fmla="*/ 185195 h 1843269"/>
              <a:gd name="connsiteX151" fmla="*/ 101279 w 2181828"/>
              <a:gd name="connsiteY151" fmla="*/ 185195 h 1843269"/>
              <a:gd name="connsiteX152" fmla="*/ 98385 w 2181828"/>
              <a:gd name="connsiteY152" fmla="*/ 167833 h 1843269"/>
              <a:gd name="connsiteX153" fmla="*/ 89704 w 2181828"/>
              <a:gd name="connsiteY153" fmla="*/ 167833 h 1843269"/>
              <a:gd name="connsiteX154" fmla="*/ 98385 w 2181828"/>
              <a:gd name="connsiteY154" fmla="*/ 153365 h 1843269"/>
              <a:gd name="connsiteX155" fmla="*/ 81023 w 2181828"/>
              <a:gd name="connsiteY155" fmla="*/ 147578 h 1843269"/>
              <a:gd name="connsiteX156" fmla="*/ 83917 w 2181828"/>
              <a:gd name="connsiteY156" fmla="*/ 121535 h 1843269"/>
              <a:gd name="connsiteX157" fmla="*/ 66555 w 2181828"/>
              <a:gd name="connsiteY157" fmla="*/ 121535 h 1843269"/>
              <a:gd name="connsiteX158" fmla="*/ 60767 w 2181828"/>
              <a:gd name="connsiteY158" fmla="*/ 95492 h 1843269"/>
              <a:gd name="connsiteX159" fmla="*/ 43405 w 2181828"/>
              <a:gd name="connsiteY159" fmla="*/ 98385 h 1843269"/>
              <a:gd name="connsiteX160" fmla="*/ 43405 w 2181828"/>
              <a:gd name="connsiteY160" fmla="*/ 72342 h 1843269"/>
              <a:gd name="connsiteX161" fmla="*/ 23150 w 2181828"/>
              <a:gd name="connsiteY161" fmla="*/ 81023 h 1843269"/>
              <a:gd name="connsiteX162" fmla="*/ 34724 w 2181828"/>
              <a:gd name="connsiteY162" fmla="*/ 40512 h 1843269"/>
              <a:gd name="connsiteX163" fmla="*/ 14469 w 2181828"/>
              <a:gd name="connsiteY163" fmla="*/ 43405 h 1843269"/>
              <a:gd name="connsiteX164" fmla="*/ 14469 w 2181828"/>
              <a:gd name="connsiteY164" fmla="*/ 2894 h 1843269"/>
              <a:gd name="connsiteX165" fmla="*/ 0 w 2181828"/>
              <a:gd name="connsiteY165" fmla="*/ 0 h 1843269"/>
              <a:gd name="connsiteX0" fmla="*/ 2181828 w 2181828"/>
              <a:gd name="connsiteY0" fmla="*/ 1843269 h 1843269"/>
              <a:gd name="connsiteX1" fmla="*/ 1927185 w 2181828"/>
              <a:gd name="connsiteY1" fmla="*/ 1843269 h 1843269"/>
              <a:gd name="connsiteX2" fmla="*/ 1927185 w 2181828"/>
              <a:gd name="connsiteY2" fmla="*/ 1823013 h 1843269"/>
              <a:gd name="connsiteX3" fmla="*/ 1762246 w 2181828"/>
              <a:gd name="connsiteY3" fmla="*/ 1823013 h 1843269"/>
              <a:gd name="connsiteX4" fmla="*/ 1765140 w 2181828"/>
              <a:gd name="connsiteY4" fmla="*/ 1820119 h 1843269"/>
              <a:gd name="connsiteX5" fmla="*/ 1698585 w 2181828"/>
              <a:gd name="connsiteY5" fmla="*/ 1820119 h 1843269"/>
              <a:gd name="connsiteX6" fmla="*/ 1698585 w 2181828"/>
              <a:gd name="connsiteY6" fmla="*/ 1802757 h 1843269"/>
              <a:gd name="connsiteX7" fmla="*/ 1608881 w 2181828"/>
              <a:gd name="connsiteY7" fmla="*/ 1802757 h 1843269"/>
              <a:gd name="connsiteX8" fmla="*/ 1608881 w 2181828"/>
              <a:gd name="connsiteY8" fmla="*/ 1802757 h 1843269"/>
              <a:gd name="connsiteX9" fmla="*/ 1551008 w 2181828"/>
              <a:gd name="connsiteY9" fmla="*/ 1802757 h 1843269"/>
              <a:gd name="connsiteX10" fmla="*/ 1551008 w 2181828"/>
              <a:gd name="connsiteY10" fmla="*/ 1788289 h 1843269"/>
              <a:gd name="connsiteX11" fmla="*/ 1397643 w 2181828"/>
              <a:gd name="connsiteY11" fmla="*/ 1788289 h 1843269"/>
              <a:gd name="connsiteX12" fmla="*/ 1397643 w 2181828"/>
              <a:gd name="connsiteY12" fmla="*/ 1779608 h 1843269"/>
              <a:gd name="connsiteX13" fmla="*/ 1374494 w 2181828"/>
              <a:gd name="connsiteY13" fmla="*/ 1779608 h 1843269"/>
              <a:gd name="connsiteX14" fmla="*/ 1374494 w 2181828"/>
              <a:gd name="connsiteY14" fmla="*/ 1768033 h 1843269"/>
              <a:gd name="connsiteX15" fmla="*/ 1299259 w 2181828"/>
              <a:gd name="connsiteY15" fmla="*/ 1768033 h 1843269"/>
              <a:gd name="connsiteX16" fmla="*/ 1299259 w 2181828"/>
              <a:gd name="connsiteY16" fmla="*/ 1759352 h 1843269"/>
              <a:gd name="connsiteX17" fmla="*/ 1258747 w 2181828"/>
              <a:gd name="connsiteY17" fmla="*/ 1759352 h 1843269"/>
              <a:gd name="connsiteX18" fmla="*/ 1258747 w 2181828"/>
              <a:gd name="connsiteY18" fmla="*/ 1747778 h 1843269"/>
              <a:gd name="connsiteX19" fmla="*/ 1238492 w 2181828"/>
              <a:gd name="connsiteY19" fmla="*/ 1747778 h 1843269"/>
              <a:gd name="connsiteX20" fmla="*/ 1238492 w 2181828"/>
              <a:gd name="connsiteY20" fmla="*/ 1733309 h 1843269"/>
              <a:gd name="connsiteX21" fmla="*/ 1221130 w 2181828"/>
              <a:gd name="connsiteY21" fmla="*/ 1733309 h 1843269"/>
              <a:gd name="connsiteX22" fmla="*/ 1221130 w 2181828"/>
              <a:gd name="connsiteY22" fmla="*/ 1718841 h 1843269"/>
              <a:gd name="connsiteX23" fmla="*/ 1203767 w 2181828"/>
              <a:gd name="connsiteY23" fmla="*/ 1718841 h 1843269"/>
              <a:gd name="connsiteX24" fmla="*/ 1200874 w 2181828"/>
              <a:gd name="connsiteY24" fmla="*/ 1713053 h 1843269"/>
              <a:gd name="connsiteX25" fmla="*/ 1166150 w 2181828"/>
              <a:gd name="connsiteY25" fmla="*/ 1713053 h 1843269"/>
              <a:gd name="connsiteX26" fmla="*/ 1154575 w 2181828"/>
              <a:gd name="connsiteY26" fmla="*/ 1704372 h 1843269"/>
              <a:gd name="connsiteX27" fmla="*/ 1160362 w 2181828"/>
              <a:gd name="connsiteY27" fmla="*/ 1704372 h 1843269"/>
              <a:gd name="connsiteX28" fmla="*/ 1154575 w 2181828"/>
              <a:gd name="connsiteY28" fmla="*/ 1698584 h 1843269"/>
              <a:gd name="connsiteX29" fmla="*/ 1131426 w 2181828"/>
              <a:gd name="connsiteY29" fmla="*/ 1698584 h 1843269"/>
              <a:gd name="connsiteX30" fmla="*/ 1131426 w 2181828"/>
              <a:gd name="connsiteY30" fmla="*/ 1684117 h 1843269"/>
              <a:gd name="connsiteX31" fmla="*/ 1088021 w 2181828"/>
              <a:gd name="connsiteY31" fmla="*/ 1684117 h 1843269"/>
              <a:gd name="connsiteX32" fmla="*/ 1088021 w 2181828"/>
              <a:gd name="connsiteY32" fmla="*/ 1672542 h 1843269"/>
              <a:gd name="connsiteX33" fmla="*/ 1082233 w 2181828"/>
              <a:gd name="connsiteY33" fmla="*/ 1669649 h 1843269"/>
              <a:gd name="connsiteX34" fmla="*/ 1082233 w 2181828"/>
              <a:gd name="connsiteY34" fmla="*/ 1660967 h 1843269"/>
              <a:gd name="connsiteX35" fmla="*/ 1059084 w 2181828"/>
              <a:gd name="connsiteY35" fmla="*/ 1660967 h 1843269"/>
              <a:gd name="connsiteX36" fmla="*/ 1059084 w 2181828"/>
              <a:gd name="connsiteY36" fmla="*/ 1646499 h 1843269"/>
              <a:gd name="connsiteX37" fmla="*/ 1044616 w 2181828"/>
              <a:gd name="connsiteY37" fmla="*/ 1646499 h 1843269"/>
              <a:gd name="connsiteX38" fmla="*/ 1044616 w 2181828"/>
              <a:gd name="connsiteY38" fmla="*/ 1637818 h 1843269"/>
              <a:gd name="connsiteX39" fmla="*/ 1027254 w 2181828"/>
              <a:gd name="connsiteY39" fmla="*/ 1637818 h 1843269"/>
              <a:gd name="connsiteX40" fmla="*/ 1027254 w 2181828"/>
              <a:gd name="connsiteY40" fmla="*/ 1629137 h 1843269"/>
              <a:gd name="connsiteX41" fmla="*/ 1001211 w 2181828"/>
              <a:gd name="connsiteY41" fmla="*/ 1629137 h 1843269"/>
              <a:gd name="connsiteX42" fmla="*/ 1001211 w 2181828"/>
              <a:gd name="connsiteY42" fmla="*/ 1629137 h 1843269"/>
              <a:gd name="connsiteX43" fmla="*/ 1001211 w 2181828"/>
              <a:gd name="connsiteY43" fmla="*/ 1608881 h 1843269"/>
              <a:gd name="connsiteX44" fmla="*/ 989636 w 2181828"/>
              <a:gd name="connsiteY44" fmla="*/ 1608881 h 1843269"/>
              <a:gd name="connsiteX45" fmla="*/ 980955 w 2181828"/>
              <a:gd name="connsiteY45" fmla="*/ 1600201 h 1843269"/>
              <a:gd name="connsiteX46" fmla="*/ 960699 w 2181828"/>
              <a:gd name="connsiteY46" fmla="*/ 1603094 h 1843269"/>
              <a:gd name="connsiteX47" fmla="*/ 960699 w 2181828"/>
              <a:gd name="connsiteY47" fmla="*/ 1591519 h 1843269"/>
              <a:gd name="connsiteX48" fmla="*/ 949124 w 2181828"/>
              <a:gd name="connsiteY48" fmla="*/ 1591519 h 1843269"/>
              <a:gd name="connsiteX49" fmla="*/ 940443 w 2181828"/>
              <a:gd name="connsiteY49" fmla="*/ 1591520 h 1843269"/>
              <a:gd name="connsiteX50" fmla="*/ 943336 w 2181828"/>
              <a:gd name="connsiteY50" fmla="*/ 1579945 h 1843269"/>
              <a:gd name="connsiteX51" fmla="*/ 908613 w 2181828"/>
              <a:gd name="connsiteY51" fmla="*/ 1579945 h 1843269"/>
              <a:gd name="connsiteX52" fmla="*/ 908613 w 2181828"/>
              <a:gd name="connsiteY52" fmla="*/ 1565476 h 1843269"/>
              <a:gd name="connsiteX53" fmla="*/ 868102 w 2181828"/>
              <a:gd name="connsiteY53" fmla="*/ 1565476 h 1843269"/>
              <a:gd name="connsiteX54" fmla="*/ 868102 w 2181828"/>
              <a:gd name="connsiteY54" fmla="*/ 1533646 h 1843269"/>
              <a:gd name="connsiteX55" fmla="*/ 856527 w 2181828"/>
              <a:gd name="connsiteY55" fmla="*/ 1533646 h 1843269"/>
              <a:gd name="connsiteX56" fmla="*/ 856527 w 2181828"/>
              <a:gd name="connsiteY56" fmla="*/ 1519178 h 1843269"/>
              <a:gd name="connsiteX57" fmla="*/ 824697 w 2181828"/>
              <a:gd name="connsiteY57" fmla="*/ 1519178 h 1843269"/>
              <a:gd name="connsiteX58" fmla="*/ 824697 w 2181828"/>
              <a:gd name="connsiteY58" fmla="*/ 1493135 h 1843269"/>
              <a:gd name="connsiteX59" fmla="*/ 810228 w 2181828"/>
              <a:gd name="connsiteY59" fmla="*/ 1493135 h 1843269"/>
              <a:gd name="connsiteX60" fmla="*/ 816016 w 2181828"/>
              <a:gd name="connsiteY60" fmla="*/ 1487347 h 1843269"/>
              <a:gd name="connsiteX61" fmla="*/ 798654 w 2181828"/>
              <a:gd name="connsiteY61" fmla="*/ 1487347 h 1843269"/>
              <a:gd name="connsiteX62" fmla="*/ 798654 w 2181828"/>
              <a:gd name="connsiteY62" fmla="*/ 1472879 h 1843269"/>
              <a:gd name="connsiteX63" fmla="*/ 778398 w 2181828"/>
              <a:gd name="connsiteY63" fmla="*/ 1472879 h 1843269"/>
              <a:gd name="connsiteX64" fmla="*/ 778398 w 2181828"/>
              <a:gd name="connsiteY64" fmla="*/ 1455517 h 1843269"/>
              <a:gd name="connsiteX65" fmla="*/ 755249 w 2181828"/>
              <a:gd name="connsiteY65" fmla="*/ 1455517 h 1843269"/>
              <a:gd name="connsiteX66" fmla="*/ 755249 w 2181828"/>
              <a:gd name="connsiteY66" fmla="*/ 1446836 h 1843269"/>
              <a:gd name="connsiteX67" fmla="*/ 732099 w 2181828"/>
              <a:gd name="connsiteY67" fmla="*/ 1446836 h 1843269"/>
              <a:gd name="connsiteX68" fmla="*/ 732099 w 2181828"/>
              <a:gd name="connsiteY68" fmla="*/ 1423686 h 1843269"/>
              <a:gd name="connsiteX69" fmla="*/ 714737 w 2181828"/>
              <a:gd name="connsiteY69" fmla="*/ 1423686 h 1843269"/>
              <a:gd name="connsiteX70" fmla="*/ 714737 w 2181828"/>
              <a:gd name="connsiteY70" fmla="*/ 1406324 h 1843269"/>
              <a:gd name="connsiteX71" fmla="*/ 706056 w 2181828"/>
              <a:gd name="connsiteY71" fmla="*/ 1406324 h 1843269"/>
              <a:gd name="connsiteX72" fmla="*/ 706056 w 2181828"/>
              <a:gd name="connsiteY72" fmla="*/ 1386069 h 1843269"/>
              <a:gd name="connsiteX73" fmla="*/ 688694 w 2181828"/>
              <a:gd name="connsiteY73" fmla="*/ 1386069 h 1843269"/>
              <a:gd name="connsiteX74" fmla="*/ 688694 w 2181828"/>
              <a:gd name="connsiteY74" fmla="*/ 1362919 h 1843269"/>
              <a:gd name="connsiteX75" fmla="*/ 677119 w 2181828"/>
              <a:gd name="connsiteY75" fmla="*/ 1362919 h 1843269"/>
              <a:gd name="connsiteX76" fmla="*/ 677119 w 2181828"/>
              <a:gd name="connsiteY76" fmla="*/ 1339770 h 1843269"/>
              <a:gd name="connsiteX77" fmla="*/ 656864 w 2181828"/>
              <a:gd name="connsiteY77" fmla="*/ 1339770 h 1843269"/>
              <a:gd name="connsiteX78" fmla="*/ 656864 w 2181828"/>
              <a:gd name="connsiteY78" fmla="*/ 1331089 h 1843269"/>
              <a:gd name="connsiteX79" fmla="*/ 642395 w 2181828"/>
              <a:gd name="connsiteY79" fmla="*/ 1331089 h 1843269"/>
              <a:gd name="connsiteX80" fmla="*/ 642395 w 2181828"/>
              <a:gd name="connsiteY80" fmla="*/ 1307940 h 1843269"/>
              <a:gd name="connsiteX81" fmla="*/ 630821 w 2181828"/>
              <a:gd name="connsiteY81" fmla="*/ 1307940 h 1843269"/>
              <a:gd name="connsiteX82" fmla="*/ 630821 w 2181828"/>
              <a:gd name="connsiteY82" fmla="*/ 1287684 h 1843269"/>
              <a:gd name="connsiteX83" fmla="*/ 622140 w 2181828"/>
              <a:gd name="connsiteY83" fmla="*/ 1287684 h 1843269"/>
              <a:gd name="connsiteX84" fmla="*/ 622140 w 2181828"/>
              <a:gd name="connsiteY84" fmla="*/ 1267428 h 1843269"/>
              <a:gd name="connsiteX85" fmla="*/ 604778 w 2181828"/>
              <a:gd name="connsiteY85" fmla="*/ 1267428 h 1843269"/>
              <a:gd name="connsiteX86" fmla="*/ 604778 w 2181828"/>
              <a:gd name="connsiteY86" fmla="*/ 1250066 h 1843269"/>
              <a:gd name="connsiteX87" fmla="*/ 596097 w 2181828"/>
              <a:gd name="connsiteY87" fmla="*/ 1250066 h 1843269"/>
              <a:gd name="connsiteX88" fmla="*/ 596097 w 2181828"/>
              <a:gd name="connsiteY88" fmla="*/ 1235598 h 1843269"/>
              <a:gd name="connsiteX89" fmla="*/ 567160 w 2181828"/>
              <a:gd name="connsiteY89" fmla="*/ 1235598 h 1843269"/>
              <a:gd name="connsiteX90" fmla="*/ 552692 w 2181828"/>
              <a:gd name="connsiteY90" fmla="*/ 1209555 h 1843269"/>
              <a:gd name="connsiteX91" fmla="*/ 541117 w 2181828"/>
              <a:gd name="connsiteY91" fmla="*/ 1209555 h 1843269"/>
              <a:gd name="connsiteX92" fmla="*/ 532436 w 2181828"/>
              <a:gd name="connsiteY92" fmla="*/ 1174831 h 1843269"/>
              <a:gd name="connsiteX93" fmla="*/ 526649 w 2181828"/>
              <a:gd name="connsiteY93" fmla="*/ 1174831 h 1843269"/>
              <a:gd name="connsiteX94" fmla="*/ 515074 w 2181828"/>
              <a:gd name="connsiteY94" fmla="*/ 1140107 h 1843269"/>
              <a:gd name="connsiteX95" fmla="*/ 489031 w 2181828"/>
              <a:gd name="connsiteY95" fmla="*/ 1140107 h 1843269"/>
              <a:gd name="connsiteX96" fmla="*/ 477456 w 2181828"/>
              <a:gd name="connsiteY96" fmla="*/ 1076446 h 1843269"/>
              <a:gd name="connsiteX97" fmla="*/ 457200 w 2181828"/>
              <a:gd name="connsiteY97" fmla="*/ 1079340 h 1843269"/>
              <a:gd name="connsiteX98" fmla="*/ 457200 w 2181828"/>
              <a:gd name="connsiteY98" fmla="*/ 1047509 h 1843269"/>
              <a:gd name="connsiteX99" fmla="*/ 445626 w 2181828"/>
              <a:gd name="connsiteY99" fmla="*/ 1047509 h 1843269"/>
              <a:gd name="connsiteX100" fmla="*/ 451413 w 2181828"/>
              <a:gd name="connsiteY100" fmla="*/ 1021466 h 1843269"/>
              <a:gd name="connsiteX101" fmla="*/ 439838 w 2181828"/>
              <a:gd name="connsiteY101" fmla="*/ 1021466 h 1843269"/>
              <a:gd name="connsiteX102" fmla="*/ 436945 w 2181828"/>
              <a:gd name="connsiteY102" fmla="*/ 992530 h 1843269"/>
              <a:gd name="connsiteX103" fmla="*/ 425370 w 2181828"/>
              <a:gd name="connsiteY103" fmla="*/ 989636 h 1843269"/>
              <a:gd name="connsiteX104" fmla="*/ 419583 w 2181828"/>
              <a:gd name="connsiteY104" fmla="*/ 954912 h 1843269"/>
              <a:gd name="connsiteX105" fmla="*/ 402221 w 2181828"/>
              <a:gd name="connsiteY105" fmla="*/ 952018 h 1843269"/>
              <a:gd name="connsiteX106" fmla="*/ 408008 w 2181828"/>
              <a:gd name="connsiteY106" fmla="*/ 937550 h 1843269"/>
              <a:gd name="connsiteX107" fmla="*/ 390646 w 2181828"/>
              <a:gd name="connsiteY107" fmla="*/ 937550 h 1843269"/>
              <a:gd name="connsiteX108" fmla="*/ 396433 w 2181828"/>
              <a:gd name="connsiteY108" fmla="*/ 914400 h 1843269"/>
              <a:gd name="connsiteX109" fmla="*/ 381965 w 2181828"/>
              <a:gd name="connsiteY109" fmla="*/ 914400 h 1843269"/>
              <a:gd name="connsiteX110" fmla="*/ 376178 w 2181828"/>
              <a:gd name="connsiteY110" fmla="*/ 876783 h 1843269"/>
              <a:gd name="connsiteX111" fmla="*/ 367497 w 2181828"/>
              <a:gd name="connsiteY111" fmla="*/ 876783 h 1843269"/>
              <a:gd name="connsiteX112" fmla="*/ 361709 w 2181828"/>
              <a:gd name="connsiteY112" fmla="*/ 844952 h 1843269"/>
              <a:gd name="connsiteX113" fmla="*/ 353028 w 2181828"/>
              <a:gd name="connsiteY113" fmla="*/ 844952 h 1843269"/>
              <a:gd name="connsiteX114" fmla="*/ 353028 w 2181828"/>
              <a:gd name="connsiteY114" fmla="*/ 798654 h 1843269"/>
              <a:gd name="connsiteX115" fmla="*/ 344347 w 2181828"/>
              <a:gd name="connsiteY115" fmla="*/ 792866 h 1843269"/>
              <a:gd name="connsiteX116" fmla="*/ 344347 w 2181828"/>
              <a:gd name="connsiteY116" fmla="*/ 761036 h 1843269"/>
              <a:gd name="connsiteX117" fmla="*/ 338560 w 2181828"/>
              <a:gd name="connsiteY117" fmla="*/ 763930 h 1843269"/>
              <a:gd name="connsiteX118" fmla="*/ 338560 w 2181828"/>
              <a:gd name="connsiteY118" fmla="*/ 723418 h 1843269"/>
              <a:gd name="connsiteX119" fmla="*/ 324092 w 2181828"/>
              <a:gd name="connsiteY119" fmla="*/ 726312 h 1843269"/>
              <a:gd name="connsiteX120" fmla="*/ 321198 w 2181828"/>
              <a:gd name="connsiteY120" fmla="*/ 665545 h 1843269"/>
              <a:gd name="connsiteX121" fmla="*/ 309623 w 2181828"/>
              <a:gd name="connsiteY121" fmla="*/ 665545 h 1843269"/>
              <a:gd name="connsiteX122" fmla="*/ 315411 w 2181828"/>
              <a:gd name="connsiteY122" fmla="*/ 630821 h 1843269"/>
              <a:gd name="connsiteX123" fmla="*/ 295155 w 2181828"/>
              <a:gd name="connsiteY123" fmla="*/ 633714 h 1843269"/>
              <a:gd name="connsiteX124" fmla="*/ 295155 w 2181828"/>
              <a:gd name="connsiteY124" fmla="*/ 587416 h 1843269"/>
              <a:gd name="connsiteX125" fmla="*/ 280686 w 2181828"/>
              <a:gd name="connsiteY125" fmla="*/ 587416 h 1843269"/>
              <a:gd name="connsiteX126" fmla="*/ 283580 w 2181828"/>
              <a:gd name="connsiteY126" fmla="*/ 552692 h 1843269"/>
              <a:gd name="connsiteX127" fmla="*/ 274899 w 2181828"/>
              <a:gd name="connsiteY127" fmla="*/ 549798 h 1843269"/>
              <a:gd name="connsiteX128" fmla="*/ 274899 w 2181828"/>
              <a:gd name="connsiteY128" fmla="*/ 512180 h 1843269"/>
              <a:gd name="connsiteX129" fmla="*/ 260431 w 2181828"/>
              <a:gd name="connsiteY129" fmla="*/ 512180 h 1843269"/>
              <a:gd name="connsiteX130" fmla="*/ 254643 w 2181828"/>
              <a:gd name="connsiteY130" fmla="*/ 471669 h 1843269"/>
              <a:gd name="connsiteX131" fmla="*/ 251750 w 2181828"/>
              <a:gd name="connsiteY131" fmla="*/ 480350 h 1843269"/>
              <a:gd name="connsiteX132" fmla="*/ 254643 w 2181828"/>
              <a:gd name="connsiteY132" fmla="*/ 439838 h 1843269"/>
              <a:gd name="connsiteX133" fmla="*/ 243069 w 2181828"/>
              <a:gd name="connsiteY133" fmla="*/ 439838 h 1843269"/>
              <a:gd name="connsiteX134" fmla="*/ 237281 w 2181828"/>
              <a:gd name="connsiteY134" fmla="*/ 379071 h 1843269"/>
              <a:gd name="connsiteX135" fmla="*/ 219919 w 2181828"/>
              <a:gd name="connsiteY135" fmla="*/ 373284 h 1843269"/>
              <a:gd name="connsiteX136" fmla="*/ 214132 w 2181828"/>
              <a:gd name="connsiteY136" fmla="*/ 361709 h 1843269"/>
              <a:gd name="connsiteX137" fmla="*/ 205451 w 2181828"/>
              <a:gd name="connsiteY137" fmla="*/ 361709 h 1843269"/>
              <a:gd name="connsiteX138" fmla="*/ 199664 w 2181828"/>
              <a:gd name="connsiteY138" fmla="*/ 341454 h 1843269"/>
              <a:gd name="connsiteX139" fmla="*/ 193876 w 2181828"/>
              <a:gd name="connsiteY139" fmla="*/ 350135 h 1843269"/>
              <a:gd name="connsiteX140" fmla="*/ 193876 w 2181828"/>
              <a:gd name="connsiteY140" fmla="*/ 324092 h 1843269"/>
              <a:gd name="connsiteX141" fmla="*/ 179408 w 2181828"/>
              <a:gd name="connsiteY141" fmla="*/ 324092 h 1843269"/>
              <a:gd name="connsiteX142" fmla="*/ 176514 w 2181828"/>
              <a:gd name="connsiteY142" fmla="*/ 306730 h 1843269"/>
              <a:gd name="connsiteX143" fmla="*/ 167833 w 2181828"/>
              <a:gd name="connsiteY143" fmla="*/ 306730 h 1843269"/>
              <a:gd name="connsiteX144" fmla="*/ 167833 w 2181828"/>
              <a:gd name="connsiteY144" fmla="*/ 266218 h 1843269"/>
              <a:gd name="connsiteX145" fmla="*/ 144684 w 2181828"/>
              <a:gd name="connsiteY145" fmla="*/ 269112 h 1843269"/>
              <a:gd name="connsiteX146" fmla="*/ 147578 w 2181828"/>
              <a:gd name="connsiteY146" fmla="*/ 240175 h 1843269"/>
              <a:gd name="connsiteX147" fmla="*/ 133109 w 2181828"/>
              <a:gd name="connsiteY147" fmla="*/ 237281 h 1843269"/>
              <a:gd name="connsiteX148" fmla="*/ 133109 w 2181828"/>
              <a:gd name="connsiteY148" fmla="*/ 211238 h 1843269"/>
              <a:gd name="connsiteX149" fmla="*/ 124428 w 2181828"/>
              <a:gd name="connsiteY149" fmla="*/ 211238 h 1843269"/>
              <a:gd name="connsiteX150" fmla="*/ 124428 w 2181828"/>
              <a:gd name="connsiteY150" fmla="*/ 185195 h 1843269"/>
              <a:gd name="connsiteX151" fmla="*/ 101279 w 2181828"/>
              <a:gd name="connsiteY151" fmla="*/ 185195 h 1843269"/>
              <a:gd name="connsiteX152" fmla="*/ 98385 w 2181828"/>
              <a:gd name="connsiteY152" fmla="*/ 167833 h 1843269"/>
              <a:gd name="connsiteX153" fmla="*/ 89704 w 2181828"/>
              <a:gd name="connsiteY153" fmla="*/ 167833 h 1843269"/>
              <a:gd name="connsiteX154" fmla="*/ 98385 w 2181828"/>
              <a:gd name="connsiteY154" fmla="*/ 153365 h 1843269"/>
              <a:gd name="connsiteX155" fmla="*/ 81023 w 2181828"/>
              <a:gd name="connsiteY155" fmla="*/ 147578 h 1843269"/>
              <a:gd name="connsiteX156" fmla="*/ 83917 w 2181828"/>
              <a:gd name="connsiteY156" fmla="*/ 121535 h 1843269"/>
              <a:gd name="connsiteX157" fmla="*/ 66555 w 2181828"/>
              <a:gd name="connsiteY157" fmla="*/ 121535 h 1843269"/>
              <a:gd name="connsiteX158" fmla="*/ 60767 w 2181828"/>
              <a:gd name="connsiteY158" fmla="*/ 95492 h 1843269"/>
              <a:gd name="connsiteX159" fmla="*/ 43405 w 2181828"/>
              <a:gd name="connsiteY159" fmla="*/ 98385 h 1843269"/>
              <a:gd name="connsiteX160" fmla="*/ 43405 w 2181828"/>
              <a:gd name="connsiteY160" fmla="*/ 72342 h 1843269"/>
              <a:gd name="connsiteX161" fmla="*/ 23150 w 2181828"/>
              <a:gd name="connsiteY161" fmla="*/ 81023 h 1843269"/>
              <a:gd name="connsiteX162" fmla="*/ 34724 w 2181828"/>
              <a:gd name="connsiteY162" fmla="*/ 40512 h 1843269"/>
              <a:gd name="connsiteX163" fmla="*/ 14469 w 2181828"/>
              <a:gd name="connsiteY163" fmla="*/ 43405 h 1843269"/>
              <a:gd name="connsiteX164" fmla="*/ 14469 w 2181828"/>
              <a:gd name="connsiteY164" fmla="*/ 2894 h 1843269"/>
              <a:gd name="connsiteX165" fmla="*/ 0 w 2181828"/>
              <a:gd name="connsiteY165" fmla="*/ 0 h 1843269"/>
              <a:gd name="connsiteX0" fmla="*/ 2181828 w 2181828"/>
              <a:gd name="connsiteY0" fmla="*/ 1843269 h 1843269"/>
              <a:gd name="connsiteX1" fmla="*/ 1927185 w 2181828"/>
              <a:gd name="connsiteY1" fmla="*/ 1843269 h 1843269"/>
              <a:gd name="connsiteX2" fmla="*/ 1927185 w 2181828"/>
              <a:gd name="connsiteY2" fmla="*/ 1823013 h 1843269"/>
              <a:gd name="connsiteX3" fmla="*/ 1762246 w 2181828"/>
              <a:gd name="connsiteY3" fmla="*/ 1823013 h 1843269"/>
              <a:gd name="connsiteX4" fmla="*/ 1765140 w 2181828"/>
              <a:gd name="connsiteY4" fmla="*/ 1820119 h 1843269"/>
              <a:gd name="connsiteX5" fmla="*/ 1698585 w 2181828"/>
              <a:gd name="connsiteY5" fmla="*/ 1820119 h 1843269"/>
              <a:gd name="connsiteX6" fmla="*/ 1698585 w 2181828"/>
              <a:gd name="connsiteY6" fmla="*/ 1802757 h 1843269"/>
              <a:gd name="connsiteX7" fmla="*/ 1608881 w 2181828"/>
              <a:gd name="connsiteY7" fmla="*/ 1802757 h 1843269"/>
              <a:gd name="connsiteX8" fmla="*/ 1608881 w 2181828"/>
              <a:gd name="connsiteY8" fmla="*/ 1802757 h 1843269"/>
              <a:gd name="connsiteX9" fmla="*/ 1551008 w 2181828"/>
              <a:gd name="connsiteY9" fmla="*/ 1802757 h 1843269"/>
              <a:gd name="connsiteX10" fmla="*/ 1551008 w 2181828"/>
              <a:gd name="connsiteY10" fmla="*/ 1788289 h 1843269"/>
              <a:gd name="connsiteX11" fmla="*/ 1397643 w 2181828"/>
              <a:gd name="connsiteY11" fmla="*/ 1788289 h 1843269"/>
              <a:gd name="connsiteX12" fmla="*/ 1397643 w 2181828"/>
              <a:gd name="connsiteY12" fmla="*/ 1779608 h 1843269"/>
              <a:gd name="connsiteX13" fmla="*/ 1374494 w 2181828"/>
              <a:gd name="connsiteY13" fmla="*/ 1779608 h 1843269"/>
              <a:gd name="connsiteX14" fmla="*/ 1374494 w 2181828"/>
              <a:gd name="connsiteY14" fmla="*/ 1768033 h 1843269"/>
              <a:gd name="connsiteX15" fmla="*/ 1299259 w 2181828"/>
              <a:gd name="connsiteY15" fmla="*/ 1768033 h 1843269"/>
              <a:gd name="connsiteX16" fmla="*/ 1299259 w 2181828"/>
              <a:gd name="connsiteY16" fmla="*/ 1759352 h 1843269"/>
              <a:gd name="connsiteX17" fmla="*/ 1258747 w 2181828"/>
              <a:gd name="connsiteY17" fmla="*/ 1759352 h 1843269"/>
              <a:gd name="connsiteX18" fmla="*/ 1258747 w 2181828"/>
              <a:gd name="connsiteY18" fmla="*/ 1747778 h 1843269"/>
              <a:gd name="connsiteX19" fmla="*/ 1238492 w 2181828"/>
              <a:gd name="connsiteY19" fmla="*/ 1747778 h 1843269"/>
              <a:gd name="connsiteX20" fmla="*/ 1238492 w 2181828"/>
              <a:gd name="connsiteY20" fmla="*/ 1733309 h 1843269"/>
              <a:gd name="connsiteX21" fmla="*/ 1221130 w 2181828"/>
              <a:gd name="connsiteY21" fmla="*/ 1733309 h 1843269"/>
              <a:gd name="connsiteX22" fmla="*/ 1221130 w 2181828"/>
              <a:gd name="connsiteY22" fmla="*/ 1718841 h 1843269"/>
              <a:gd name="connsiteX23" fmla="*/ 1203767 w 2181828"/>
              <a:gd name="connsiteY23" fmla="*/ 1718841 h 1843269"/>
              <a:gd name="connsiteX24" fmla="*/ 1200874 w 2181828"/>
              <a:gd name="connsiteY24" fmla="*/ 1713053 h 1843269"/>
              <a:gd name="connsiteX25" fmla="*/ 1166150 w 2181828"/>
              <a:gd name="connsiteY25" fmla="*/ 1713053 h 1843269"/>
              <a:gd name="connsiteX26" fmla="*/ 1154575 w 2181828"/>
              <a:gd name="connsiteY26" fmla="*/ 1704372 h 1843269"/>
              <a:gd name="connsiteX27" fmla="*/ 1160362 w 2181828"/>
              <a:gd name="connsiteY27" fmla="*/ 1704372 h 1843269"/>
              <a:gd name="connsiteX28" fmla="*/ 1154575 w 2181828"/>
              <a:gd name="connsiteY28" fmla="*/ 1698584 h 1843269"/>
              <a:gd name="connsiteX29" fmla="*/ 1131426 w 2181828"/>
              <a:gd name="connsiteY29" fmla="*/ 1698584 h 1843269"/>
              <a:gd name="connsiteX30" fmla="*/ 1131426 w 2181828"/>
              <a:gd name="connsiteY30" fmla="*/ 1684117 h 1843269"/>
              <a:gd name="connsiteX31" fmla="*/ 1088021 w 2181828"/>
              <a:gd name="connsiteY31" fmla="*/ 1684117 h 1843269"/>
              <a:gd name="connsiteX32" fmla="*/ 1088021 w 2181828"/>
              <a:gd name="connsiteY32" fmla="*/ 1672542 h 1843269"/>
              <a:gd name="connsiteX33" fmla="*/ 1082233 w 2181828"/>
              <a:gd name="connsiteY33" fmla="*/ 1669649 h 1843269"/>
              <a:gd name="connsiteX34" fmla="*/ 1082233 w 2181828"/>
              <a:gd name="connsiteY34" fmla="*/ 1660967 h 1843269"/>
              <a:gd name="connsiteX35" fmla="*/ 1059084 w 2181828"/>
              <a:gd name="connsiteY35" fmla="*/ 1660967 h 1843269"/>
              <a:gd name="connsiteX36" fmla="*/ 1059084 w 2181828"/>
              <a:gd name="connsiteY36" fmla="*/ 1646499 h 1843269"/>
              <a:gd name="connsiteX37" fmla="*/ 1044616 w 2181828"/>
              <a:gd name="connsiteY37" fmla="*/ 1646499 h 1843269"/>
              <a:gd name="connsiteX38" fmla="*/ 1044616 w 2181828"/>
              <a:gd name="connsiteY38" fmla="*/ 1637818 h 1843269"/>
              <a:gd name="connsiteX39" fmla="*/ 1027254 w 2181828"/>
              <a:gd name="connsiteY39" fmla="*/ 1637818 h 1843269"/>
              <a:gd name="connsiteX40" fmla="*/ 1027254 w 2181828"/>
              <a:gd name="connsiteY40" fmla="*/ 1629137 h 1843269"/>
              <a:gd name="connsiteX41" fmla="*/ 1001211 w 2181828"/>
              <a:gd name="connsiteY41" fmla="*/ 1629137 h 1843269"/>
              <a:gd name="connsiteX42" fmla="*/ 1001211 w 2181828"/>
              <a:gd name="connsiteY42" fmla="*/ 1629137 h 1843269"/>
              <a:gd name="connsiteX43" fmla="*/ 1001211 w 2181828"/>
              <a:gd name="connsiteY43" fmla="*/ 1608881 h 1843269"/>
              <a:gd name="connsiteX44" fmla="*/ 989636 w 2181828"/>
              <a:gd name="connsiteY44" fmla="*/ 1608881 h 1843269"/>
              <a:gd name="connsiteX45" fmla="*/ 980955 w 2181828"/>
              <a:gd name="connsiteY45" fmla="*/ 1600201 h 1843269"/>
              <a:gd name="connsiteX46" fmla="*/ 960699 w 2181828"/>
              <a:gd name="connsiteY46" fmla="*/ 1603094 h 1843269"/>
              <a:gd name="connsiteX47" fmla="*/ 960699 w 2181828"/>
              <a:gd name="connsiteY47" fmla="*/ 1591519 h 1843269"/>
              <a:gd name="connsiteX48" fmla="*/ 949124 w 2181828"/>
              <a:gd name="connsiteY48" fmla="*/ 1591519 h 1843269"/>
              <a:gd name="connsiteX49" fmla="*/ 940443 w 2181828"/>
              <a:gd name="connsiteY49" fmla="*/ 1591520 h 1843269"/>
              <a:gd name="connsiteX50" fmla="*/ 943336 w 2181828"/>
              <a:gd name="connsiteY50" fmla="*/ 1579945 h 1843269"/>
              <a:gd name="connsiteX51" fmla="*/ 908613 w 2181828"/>
              <a:gd name="connsiteY51" fmla="*/ 1579945 h 1843269"/>
              <a:gd name="connsiteX52" fmla="*/ 908613 w 2181828"/>
              <a:gd name="connsiteY52" fmla="*/ 1565476 h 1843269"/>
              <a:gd name="connsiteX53" fmla="*/ 868102 w 2181828"/>
              <a:gd name="connsiteY53" fmla="*/ 1565476 h 1843269"/>
              <a:gd name="connsiteX54" fmla="*/ 868102 w 2181828"/>
              <a:gd name="connsiteY54" fmla="*/ 1533646 h 1843269"/>
              <a:gd name="connsiteX55" fmla="*/ 856527 w 2181828"/>
              <a:gd name="connsiteY55" fmla="*/ 1533646 h 1843269"/>
              <a:gd name="connsiteX56" fmla="*/ 856527 w 2181828"/>
              <a:gd name="connsiteY56" fmla="*/ 1519178 h 1843269"/>
              <a:gd name="connsiteX57" fmla="*/ 824697 w 2181828"/>
              <a:gd name="connsiteY57" fmla="*/ 1519178 h 1843269"/>
              <a:gd name="connsiteX58" fmla="*/ 824697 w 2181828"/>
              <a:gd name="connsiteY58" fmla="*/ 1493135 h 1843269"/>
              <a:gd name="connsiteX59" fmla="*/ 810228 w 2181828"/>
              <a:gd name="connsiteY59" fmla="*/ 1493135 h 1843269"/>
              <a:gd name="connsiteX60" fmla="*/ 816016 w 2181828"/>
              <a:gd name="connsiteY60" fmla="*/ 1487347 h 1843269"/>
              <a:gd name="connsiteX61" fmla="*/ 798654 w 2181828"/>
              <a:gd name="connsiteY61" fmla="*/ 1487347 h 1843269"/>
              <a:gd name="connsiteX62" fmla="*/ 798654 w 2181828"/>
              <a:gd name="connsiteY62" fmla="*/ 1472879 h 1843269"/>
              <a:gd name="connsiteX63" fmla="*/ 778398 w 2181828"/>
              <a:gd name="connsiteY63" fmla="*/ 1472879 h 1843269"/>
              <a:gd name="connsiteX64" fmla="*/ 778398 w 2181828"/>
              <a:gd name="connsiteY64" fmla="*/ 1455517 h 1843269"/>
              <a:gd name="connsiteX65" fmla="*/ 755249 w 2181828"/>
              <a:gd name="connsiteY65" fmla="*/ 1455517 h 1843269"/>
              <a:gd name="connsiteX66" fmla="*/ 755249 w 2181828"/>
              <a:gd name="connsiteY66" fmla="*/ 1446836 h 1843269"/>
              <a:gd name="connsiteX67" fmla="*/ 732099 w 2181828"/>
              <a:gd name="connsiteY67" fmla="*/ 1446836 h 1843269"/>
              <a:gd name="connsiteX68" fmla="*/ 732099 w 2181828"/>
              <a:gd name="connsiteY68" fmla="*/ 1423686 h 1843269"/>
              <a:gd name="connsiteX69" fmla="*/ 714737 w 2181828"/>
              <a:gd name="connsiteY69" fmla="*/ 1423686 h 1843269"/>
              <a:gd name="connsiteX70" fmla="*/ 714737 w 2181828"/>
              <a:gd name="connsiteY70" fmla="*/ 1406324 h 1843269"/>
              <a:gd name="connsiteX71" fmla="*/ 706056 w 2181828"/>
              <a:gd name="connsiteY71" fmla="*/ 1406324 h 1843269"/>
              <a:gd name="connsiteX72" fmla="*/ 706056 w 2181828"/>
              <a:gd name="connsiteY72" fmla="*/ 1386069 h 1843269"/>
              <a:gd name="connsiteX73" fmla="*/ 688694 w 2181828"/>
              <a:gd name="connsiteY73" fmla="*/ 1386069 h 1843269"/>
              <a:gd name="connsiteX74" fmla="*/ 688694 w 2181828"/>
              <a:gd name="connsiteY74" fmla="*/ 1362919 h 1843269"/>
              <a:gd name="connsiteX75" fmla="*/ 677119 w 2181828"/>
              <a:gd name="connsiteY75" fmla="*/ 1362919 h 1843269"/>
              <a:gd name="connsiteX76" fmla="*/ 677119 w 2181828"/>
              <a:gd name="connsiteY76" fmla="*/ 1339770 h 1843269"/>
              <a:gd name="connsiteX77" fmla="*/ 656864 w 2181828"/>
              <a:gd name="connsiteY77" fmla="*/ 1339770 h 1843269"/>
              <a:gd name="connsiteX78" fmla="*/ 656864 w 2181828"/>
              <a:gd name="connsiteY78" fmla="*/ 1331089 h 1843269"/>
              <a:gd name="connsiteX79" fmla="*/ 642395 w 2181828"/>
              <a:gd name="connsiteY79" fmla="*/ 1331089 h 1843269"/>
              <a:gd name="connsiteX80" fmla="*/ 642395 w 2181828"/>
              <a:gd name="connsiteY80" fmla="*/ 1307940 h 1843269"/>
              <a:gd name="connsiteX81" fmla="*/ 630821 w 2181828"/>
              <a:gd name="connsiteY81" fmla="*/ 1307940 h 1843269"/>
              <a:gd name="connsiteX82" fmla="*/ 630821 w 2181828"/>
              <a:gd name="connsiteY82" fmla="*/ 1287684 h 1843269"/>
              <a:gd name="connsiteX83" fmla="*/ 622140 w 2181828"/>
              <a:gd name="connsiteY83" fmla="*/ 1287684 h 1843269"/>
              <a:gd name="connsiteX84" fmla="*/ 622140 w 2181828"/>
              <a:gd name="connsiteY84" fmla="*/ 1267428 h 1843269"/>
              <a:gd name="connsiteX85" fmla="*/ 604778 w 2181828"/>
              <a:gd name="connsiteY85" fmla="*/ 1267428 h 1843269"/>
              <a:gd name="connsiteX86" fmla="*/ 604778 w 2181828"/>
              <a:gd name="connsiteY86" fmla="*/ 1250066 h 1843269"/>
              <a:gd name="connsiteX87" fmla="*/ 596097 w 2181828"/>
              <a:gd name="connsiteY87" fmla="*/ 1250066 h 1843269"/>
              <a:gd name="connsiteX88" fmla="*/ 596097 w 2181828"/>
              <a:gd name="connsiteY88" fmla="*/ 1235598 h 1843269"/>
              <a:gd name="connsiteX89" fmla="*/ 567160 w 2181828"/>
              <a:gd name="connsiteY89" fmla="*/ 1235598 h 1843269"/>
              <a:gd name="connsiteX90" fmla="*/ 552692 w 2181828"/>
              <a:gd name="connsiteY90" fmla="*/ 1209555 h 1843269"/>
              <a:gd name="connsiteX91" fmla="*/ 541117 w 2181828"/>
              <a:gd name="connsiteY91" fmla="*/ 1209555 h 1843269"/>
              <a:gd name="connsiteX92" fmla="*/ 532436 w 2181828"/>
              <a:gd name="connsiteY92" fmla="*/ 1174831 h 1843269"/>
              <a:gd name="connsiteX93" fmla="*/ 526649 w 2181828"/>
              <a:gd name="connsiteY93" fmla="*/ 1174831 h 1843269"/>
              <a:gd name="connsiteX94" fmla="*/ 515074 w 2181828"/>
              <a:gd name="connsiteY94" fmla="*/ 1140107 h 1843269"/>
              <a:gd name="connsiteX95" fmla="*/ 489031 w 2181828"/>
              <a:gd name="connsiteY95" fmla="*/ 1140107 h 1843269"/>
              <a:gd name="connsiteX96" fmla="*/ 477456 w 2181828"/>
              <a:gd name="connsiteY96" fmla="*/ 1076446 h 1843269"/>
              <a:gd name="connsiteX97" fmla="*/ 457200 w 2181828"/>
              <a:gd name="connsiteY97" fmla="*/ 1079340 h 1843269"/>
              <a:gd name="connsiteX98" fmla="*/ 457200 w 2181828"/>
              <a:gd name="connsiteY98" fmla="*/ 1047509 h 1843269"/>
              <a:gd name="connsiteX99" fmla="*/ 445626 w 2181828"/>
              <a:gd name="connsiteY99" fmla="*/ 1047509 h 1843269"/>
              <a:gd name="connsiteX100" fmla="*/ 451413 w 2181828"/>
              <a:gd name="connsiteY100" fmla="*/ 1021466 h 1843269"/>
              <a:gd name="connsiteX101" fmla="*/ 439838 w 2181828"/>
              <a:gd name="connsiteY101" fmla="*/ 1021466 h 1843269"/>
              <a:gd name="connsiteX102" fmla="*/ 436945 w 2181828"/>
              <a:gd name="connsiteY102" fmla="*/ 992530 h 1843269"/>
              <a:gd name="connsiteX103" fmla="*/ 425370 w 2181828"/>
              <a:gd name="connsiteY103" fmla="*/ 989636 h 1843269"/>
              <a:gd name="connsiteX104" fmla="*/ 419583 w 2181828"/>
              <a:gd name="connsiteY104" fmla="*/ 954912 h 1843269"/>
              <a:gd name="connsiteX105" fmla="*/ 402221 w 2181828"/>
              <a:gd name="connsiteY105" fmla="*/ 952018 h 1843269"/>
              <a:gd name="connsiteX106" fmla="*/ 408008 w 2181828"/>
              <a:gd name="connsiteY106" fmla="*/ 937550 h 1843269"/>
              <a:gd name="connsiteX107" fmla="*/ 390646 w 2181828"/>
              <a:gd name="connsiteY107" fmla="*/ 937550 h 1843269"/>
              <a:gd name="connsiteX108" fmla="*/ 396433 w 2181828"/>
              <a:gd name="connsiteY108" fmla="*/ 914400 h 1843269"/>
              <a:gd name="connsiteX109" fmla="*/ 381965 w 2181828"/>
              <a:gd name="connsiteY109" fmla="*/ 914400 h 1843269"/>
              <a:gd name="connsiteX110" fmla="*/ 376178 w 2181828"/>
              <a:gd name="connsiteY110" fmla="*/ 876783 h 1843269"/>
              <a:gd name="connsiteX111" fmla="*/ 367497 w 2181828"/>
              <a:gd name="connsiteY111" fmla="*/ 876783 h 1843269"/>
              <a:gd name="connsiteX112" fmla="*/ 361709 w 2181828"/>
              <a:gd name="connsiteY112" fmla="*/ 844952 h 1843269"/>
              <a:gd name="connsiteX113" fmla="*/ 353028 w 2181828"/>
              <a:gd name="connsiteY113" fmla="*/ 844952 h 1843269"/>
              <a:gd name="connsiteX114" fmla="*/ 353028 w 2181828"/>
              <a:gd name="connsiteY114" fmla="*/ 798654 h 1843269"/>
              <a:gd name="connsiteX115" fmla="*/ 344347 w 2181828"/>
              <a:gd name="connsiteY115" fmla="*/ 792866 h 1843269"/>
              <a:gd name="connsiteX116" fmla="*/ 344347 w 2181828"/>
              <a:gd name="connsiteY116" fmla="*/ 761036 h 1843269"/>
              <a:gd name="connsiteX117" fmla="*/ 338560 w 2181828"/>
              <a:gd name="connsiteY117" fmla="*/ 763930 h 1843269"/>
              <a:gd name="connsiteX118" fmla="*/ 338560 w 2181828"/>
              <a:gd name="connsiteY118" fmla="*/ 723418 h 1843269"/>
              <a:gd name="connsiteX119" fmla="*/ 324092 w 2181828"/>
              <a:gd name="connsiteY119" fmla="*/ 726312 h 1843269"/>
              <a:gd name="connsiteX120" fmla="*/ 321198 w 2181828"/>
              <a:gd name="connsiteY120" fmla="*/ 665545 h 1843269"/>
              <a:gd name="connsiteX121" fmla="*/ 309623 w 2181828"/>
              <a:gd name="connsiteY121" fmla="*/ 665545 h 1843269"/>
              <a:gd name="connsiteX122" fmla="*/ 315411 w 2181828"/>
              <a:gd name="connsiteY122" fmla="*/ 630821 h 1843269"/>
              <a:gd name="connsiteX123" fmla="*/ 295155 w 2181828"/>
              <a:gd name="connsiteY123" fmla="*/ 633714 h 1843269"/>
              <a:gd name="connsiteX124" fmla="*/ 295155 w 2181828"/>
              <a:gd name="connsiteY124" fmla="*/ 587416 h 1843269"/>
              <a:gd name="connsiteX125" fmla="*/ 280686 w 2181828"/>
              <a:gd name="connsiteY125" fmla="*/ 587416 h 1843269"/>
              <a:gd name="connsiteX126" fmla="*/ 283580 w 2181828"/>
              <a:gd name="connsiteY126" fmla="*/ 552692 h 1843269"/>
              <a:gd name="connsiteX127" fmla="*/ 274899 w 2181828"/>
              <a:gd name="connsiteY127" fmla="*/ 549798 h 1843269"/>
              <a:gd name="connsiteX128" fmla="*/ 274899 w 2181828"/>
              <a:gd name="connsiteY128" fmla="*/ 512180 h 1843269"/>
              <a:gd name="connsiteX129" fmla="*/ 260431 w 2181828"/>
              <a:gd name="connsiteY129" fmla="*/ 512180 h 1843269"/>
              <a:gd name="connsiteX130" fmla="*/ 254643 w 2181828"/>
              <a:gd name="connsiteY130" fmla="*/ 471669 h 1843269"/>
              <a:gd name="connsiteX131" fmla="*/ 251750 w 2181828"/>
              <a:gd name="connsiteY131" fmla="*/ 480350 h 1843269"/>
              <a:gd name="connsiteX132" fmla="*/ 254643 w 2181828"/>
              <a:gd name="connsiteY132" fmla="*/ 439838 h 1843269"/>
              <a:gd name="connsiteX133" fmla="*/ 243069 w 2181828"/>
              <a:gd name="connsiteY133" fmla="*/ 439838 h 1843269"/>
              <a:gd name="connsiteX134" fmla="*/ 237281 w 2181828"/>
              <a:gd name="connsiteY134" fmla="*/ 379071 h 1843269"/>
              <a:gd name="connsiteX135" fmla="*/ 219919 w 2181828"/>
              <a:gd name="connsiteY135" fmla="*/ 373284 h 1843269"/>
              <a:gd name="connsiteX136" fmla="*/ 214132 w 2181828"/>
              <a:gd name="connsiteY136" fmla="*/ 361709 h 1843269"/>
              <a:gd name="connsiteX137" fmla="*/ 205451 w 2181828"/>
              <a:gd name="connsiteY137" fmla="*/ 361709 h 1843269"/>
              <a:gd name="connsiteX138" fmla="*/ 199664 w 2181828"/>
              <a:gd name="connsiteY138" fmla="*/ 341454 h 1843269"/>
              <a:gd name="connsiteX139" fmla="*/ 193876 w 2181828"/>
              <a:gd name="connsiteY139" fmla="*/ 350135 h 1843269"/>
              <a:gd name="connsiteX140" fmla="*/ 193876 w 2181828"/>
              <a:gd name="connsiteY140" fmla="*/ 324092 h 1843269"/>
              <a:gd name="connsiteX141" fmla="*/ 179408 w 2181828"/>
              <a:gd name="connsiteY141" fmla="*/ 324092 h 1843269"/>
              <a:gd name="connsiteX142" fmla="*/ 176514 w 2181828"/>
              <a:gd name="connsiteY142" fmla="*/ 306730 h 1843269"/>
              <a:gd name="connsiteX143" fmla="*/ 167833 w 2181828"/>
              <a:gd name="connsiteY143" fmla="*/ 306730 h 1843269"/>
              <a:gd name="connsiteX144" fmla="*/ 167833 w 2181828"/>
              <a:gd name="connsiteY144" fmla="*/ 266218 h 1843269"/>
              <a:gd name="connsiteX145" fmla="*/ 144684 w 2181828"/>
              <a:gd name="connsiteY145" fmla="*/ 269112 h 1843269"/>
              <a:gd name="connsiteX146" fmla="*/ 147578 w 2181828"/>
              <a:gd name="connsiteY146" fmla="*/ 240175 h 1843269"/>
              <a:gd name="connsiteX147" fmla="*/ 133109 w 2181828"/>
              <a:gd name="connsiteY147" fmla="*/ 237281 h 1843269"/>
              <a:gd name="connsiteX148" fmla="*/ 133109 w 2181828"/>
              <a:gd name="connsiteY148" fmla="*/ 211238 h 1843269"/>
              <a:gd name="connsiteX149" fmla="*/ 124428 w 2181828"/>
              <a:gd name="connsiteY149" fmla="*/ 211238 h 1843269"/>
              <a:gd name="connsiteX150" fmla="*/ 124428 w 2181828"/>
              <a:gd name="connsiteY150" fmla="*/ 185195 h 1843269"/>
              <a:gd name="connsiteX151" fmla="*/ 101279 w 2181828"/>
              <a:gd name="connsiteY151" fmla="*/ 185195 h 1843269"/>
              <a:gd name="connsiteX152" fmla="*/ 98385 w 2181828"/>
              <a:gd name="connsiteY152" fmla="*/ 167833 h 1843269"/>
              <a:gd name="connsiteX153" fmla="*/ 89704 w 2181828"/>
              <a:gd name="connsiteY153" fmla="*/ 167833 h 1843269"/>
              <a:gd name="connsiteX154" fmla="*/ 98385 w 2181828"/>
              <a:gd name="connsiteY154" fmla="*/ 153365 h 1843269"/>
              <a:gd name="connsiteX155" fmla="*/ 81023 w 2181828"/>
              <a:gd name="connsiteY155" fmla="*/ 147578 h 1843269"/>
              <a:gd name="connsiteX156" fmla="*/ 83917 w 2181828"/>
              <a:gd name="connsiteY156" fmla="*/ 121535 h 1843269"/>
              <a:gd name="connsiteX157" fmla="*/ 66555 w 2181828"/>
              <a:gd name="connsiteY157" fmla="*/ 121535 h 1843269"/>
              <a:gd name="connsiteX158" fmla="*/ 60767 w 2181828"/>
              <a:gd name="connsiteY158" fmla="*/ 95492 h 1843269"/>
              <a:gd name="connsiteX159" fmla="*/ 43405 w 2181828"/>
              <a:gd name="connsiteY159" fmla="*/ 98385 h 1843269"/>
              <a:gd name="connsiteX160" fmla="*/ 43405 w 2181828"/>
              <a:gd name="connsiteY160" fmla="*/ 72342 h 1843269"/>
              <a:gd name="connsiteX161" fmla="*/ 23150 w 2181828"/>
              <a:gd name="connsiteY161" fmla="*/ 81023 h 1843269"/>
              <a:gd name="connsiteX162" fmla="*/ 34724 w 2181828"/>
              <a:gd name="connsiteY162" fmla="*/ 40512 h 1843269"/>
              <a:gd name="connsiteX163" fmla="*/ 14469 w 2181828"/>
              <a:gd name="connsiteY163" fmla="*/ 43405 h 1843269"/>
              <a:gd name="connsiteX164" fmla="*/ 14469 w 2181828"/>
              <a:gd name="connsiteY164" fmla="*/ 2894 h 1843269"/>
              <a:gd name="connsiteX165" fmla="*/ 0 w 2181828"/>
              <a:gd name="connsiteY165" fmla="*/ 0 h 1843269"/>
              <a:gd name="connsiteX0" fmla="*/ 2181828 w 2181828"/>
              <a:gd name="connsiteY0" fmla="*/ 1843269 h 1843269"/>
              <a:gd name="connsiteX1" fmla="*/ 1927185 w 2181828"/>
              <a:gd name="connsiteY1" fmla="*/ 1843269 h 1843269"/>
              <a:gd name="connsiteX2" fmla="*/ 1927185 w 2181828"/>
              <a:gd name="connsiteY2" fmla="*/ 1823013 h 1843269"/>
              <a:gd name="connsiteX3" fmla="*/ 1762246 w 2181828"/>
              <a:gd name="connsiteY3" fmla="*/ 1823013 h 1843269"/>
              <a:gd name="connsiteX4" fmla="*/ 1765140 w 2181828"/>
              <a:gd name="connsiteY4" fmla="*/ 1820119 h 1843269"/>
              <a:gd name="connsiteX5" fmla="*/ 1698585 w 2181828"/>
              <a:gd name="connsiteY5" fmla="*/ 1820119 h 1843269"/>
              <a:gd name="connsiteX6" fmla="*/ 1698585 w 2181828"/>
              <a:gd name="connsiteY6" fmla="*/ 1802757 h 1843269"/>
              <a:gd name="connsiteX7" fmla="*/ 1608881 w 2181828"/>
              <a:gd name="connsiteY7" fmla="*/ 1802757 h 1843269"/>
              <a:gd name="connsiteX8" fmla="*/ 1608881 w 2181828"/>
              <a:gd name="connsiteY8" fmla="*/ 1802757 h 1843269"/>
              <a:gd name="connsiteX9" fmla="*/ 1551008 w 2181828"/>
              <a:gd name="connsiteY9" fmla="*/ 1802757 h 1843269"/>
              <a:gd name="connsiteX10" fmla="*/ 1551008 w 2181828"/>
              <a:gd name="connsiteY10" fmla="*/ 1788289 h 1843269"/>
              <a:gd name="connsiteX11" fmla="*/ 1397643 w 2181828"/>
              <a:gd name="connsiteY11" fmla="*/ 1788289 h 1843269"/>
              <a:gd name="connsiteX12" fmla="*/ 1397643 w 2181828"/>
              <a:gd name="connsiteY12" fmla="*/ 1779608 h 1843269"/>
              <a:gd name="connsiteX13" fmla="*/ 1374494 w 2181828"/>
              <a:gd name="connsiteY13" fmla="*/ 1779608 h 1843269"/>
              <a:gd name="connsiteX14" fmla="*/ 1374494 w 2181828"/>
              <a:gd name="connsiteY14" fmla="*/ 1768033 h 1843269"/>
              <a:gd name="connsiteX15" fmla="*/ 1299259 w 2181828"/>
              <a:gd name="connsiteY15" fmla="*/ 1768033 h 1843269"/>
              <a:gd name="connsiteX16" fmla="*/ 1299259 w 2181828"/>
              <a:gd name="connsiteY16" fmla="*/ 1759352 h 1843269"/>
              <a:gd name="connsiteX17" fmla="*/ 1258747 w 2181828"/>
              <a:gd name="connsiteY17" fmla="*/ 1759352 h 1843269"/>
              <a:gd name="connsiteX18" fmla="*/ 1258747 w 2181828"/>
              <a:gd name="connsiteY18" fmla="*/ 1747778 h 1843269"/>
              <a:gd name="connsiteX19" fmla="*/ 1238492 w 2181828"/>
              <a:gd name="connsiteY19" fmla="*/ 1747778 h 1843269"/>
              <a:gd name="connsiteX20" fmla="*/ 1238492 w 2181828"/>
              <a:gd name="connsiteY20" fmla="*/ 1733309 h 1843269"/>
              <a:gd name="connsiteX21" fmla="*/ 1221130 w 2181828"/>
              <a:gd name="connsiteY21" fmla="*/ 1733309 h 1843269"/>
              <a:gd name="connsiteX22" fmla="*/ 1221130 w 2181828"/>
              <a:gd name="connsiteY22" fmla="*/ 1718841 h 1843269"/>
              <a:gd name="connsiteX23" fmla="*/ 1203767 w 2181828"/>
              <a:gd name="connsiteY23" fmla="*/ 1718841 h 1843269"/>
              <a:gd name="connsiteX24" fmla="*/ 1200874 w 2181828"/>
              <a:gd name="connsiteY24" fmla="*/ 1713053 h 1843269"/>
              <a:gd name="connsiteX25" fmla="*/ 1166150 w 2181828"/>
              <a:gd name="connsiteY25" fmla="*/ 1713053 h 1843269"/>
              <a:gd name="connsiteX26" fmla="*/ 1154575 w 2181828"/>
              <a:gd name="connsiteY26" fmla="*/ 1704372 h 1843269"/>
              <a:gd name="connsiteX27" fmla="*/ 1160362 w 2181828"/>
              <a:gd name="connsiteY27" fmla="*/ 1704372 h 1843269"/>
              <a:gd name="connsiteX28" fmla="*/ 1154575 w 2181828"/>
              <a:gd name="connsiteY28" fmla="*/ 1698584 h 1843269"/>
              <a:gd name="connsiteX29" fmla="*/ 1131426 w 2181828"/>
              <a:gd name="connsiteY29" fmla="*/ 1698584 h 1843269"/>
              <a:gd name="connsiteX30" fmla="*/ 1131426 w 2181828"/>
              <a:gd name="connsiteY30" fmla="*/ 1684117 h 1843269"/>
              <a:gd name="connsiteX31" fmla="*/ 1088021 w 2181828"/>
              <a:gd name="connsiteY31" fmla="*/ 1684117 h 1843269"/>
              <a:gd name="connsiteX32" fmla="*/ 1088021 w 2181828"/>
              <a:gd name="connsiteY32" fmla="*/ 1672542 h 1843269"/>
              <a:gd name="connsiteX33" fmla="*/ 1082233 w 2181828"/>
              <a:gd name="connsiteY33" fmla="*/ 1669649 h 1843269"/>
              <a:gd name="connsiteX34" fmla="*/ 1082233 w 2181828"/>
              <a:gd name="connsiteY34" fmla="*/ 1660967 h 1843269"/>
              <a:gd name="connsiteX35" fmla="*/ 1059084 w 2181828"/>
              <a:gd name="connsiteY35" fmla="*/ 1660967 h 1843269"/>
              <a:gd name="connsiteX36" fmla="*/ 1059084 w 2181828"/>
              <a:gd name="connsiteY36" fmla="*/ 1646499 h 1843269"/>
              <a:gd name="connsiteX37" fmla="*/ 1044616 w 2181828"/>
              <a:gd name="connsiteY37" fmla="*/ 1646499 h 1843269"/>
              <a:gd name="connsiteX38" fmla="*/ 1044616 w 2181828"/>
              <a:gd name="connsiteY38" fmla="*/ 1637818 h 1843269"/>
              <a:gd name="connsiteX39" fmla="*/ 1027254 w 2181828"/>
              <a:gd name="connsiteY39" fmla="*/ 1637818 h 1843269"/>
              <a:gd name="connsiteX40" fmla="*/ 1027254 w 2181828"/>
              <a:gd name="connsiteY40" fmla="*/ 1629137 h 1843269"/>
              <a:gd name="connsiteX41" fmla="*/ 1001211 w 2181828"/>
              <a:gd name="connsiteY41" fmla="*/ 1629137 h 1843269"/>
              <a:gd name="connsiteX42" fmla="*/ 1001211 w 2181828"/>
              <a:gd name="connsiteY42" fmla="*/ 1629137 h 1843269"/>
              <a:gd name="connsiteX43" fmla="*/ 1001211 w 2181828"/>
              <a:gd name="connsiteY43" fmla="*/ 1608881 h 1843269"/>
              <a:gd name="connsiteX44" fmla="*/ 989636 w 2181828"/>
              <a:gd name="connsiteY44" fmla="*/ 1608881 h 1843269"/>
              <a:gd name="connsiteX45" fmla="*/ 980955 w 2181828"/>
              <a:gd name="connsiteY45" fmla="*/ 1600201 h 1843269"/>
              <a:gd name="connsiteX46" fmla="*/ 960699 w 2181828"/>
              <a:gd name="connsiteY46" fmla="*/ 1603094 h 1843269"/>
              <a:gd name="connsiteX47" fmla="*/ 960699 w 2181828"/>
              <a:gd name="connsiteY47" fmla="*/ 1591519 h 1843269"/>
              <a:gd name="connsiteX48" fmla="*/ 949124 w 2181828"/>
              <a:gd name="connsiteY48" fmla="*/ 1591519 h 1843269"/>
              <a:gd name="connsiteX49" fmla="*/ 940443 w 2181828"/>
              <a:gd name="connsiteY49" fmla="*/ 1591520 h 1843269"/>
              <a:gd name="connsiteX50" fmla="*/ 943336 w 2181828"/>
              <a:gd name="connsiteY50" fmla="*/ 1579945 h 1843269"/>
              <a:gd name="connsiteX51" fmla="*/ 908613 w 2181828"/>
              <a:gd name="connsiteY51" fmla="*/ 1579945 h 1843269"/>
              <a:gd name="connsiteX52" fmla="*/ 908613 w 2181828"/>
              <a:gd name="connsiteY52" fmla="*/ 1565476 h 1843269"/>
              <a:gd name="connsiteX53" fmla="*/ 868102 w 2181828"/>
              <a:gd name="connsiteY53" fmla="*/ 1565476 h 1843269"/>
              <a:gd name="connsiteX54" fmla="*/ 868102 w 2181828"/>
              <a:gd name="connsiteY54" fmla="*/ 1533646 h 1843269"/>
              <a:gd name="connsiteX55" fmla="*/ 856527 w 2181828"/>
              <a:gd name="connsiteY55" fmla="*/ 1533646 h 1843269"/>
              <a:gd name="connsiteX56" fmla="*/ 856527 w 2181828"/>
              <a:gd name="connsiteY56" fmla="*/ 1519178 h 1843269"/>
              <a:gd name="connsiteX57" fmla="*/ 824697 w 2181828"/>
              <a:gd name="connsiteY57" fmla="*/ 1519178 h 1843269"/>
              <a:gd name="connsiteX58" fmla="*/ 824697 w 2181828"/>
              <a:gd name="connsiteY58" fmla="*/ 1493135 h 1843269"/>
              <a:gd name="connsiteX59" fmla="*/ 810228 w 2181828"/>
              <a:gd name="connsiteY59" fmla="*/ 1493135 h 1843269"/>
              <a:gd name="connsiteX60" fmla="*/ 816016 w 2181828"/>
              <a:gd name="connsiteY60" fmla="*/ 1487347 h 1843269"/>
              <a:gd name="connsiteX61" fmla="*/ 798654 w 2181828"/>
              <a:gd name="connsiteY61" fmla="*/ 1487347 h 1843269"/>
              <a:gd name="connsiteX62" fmla="*/ 798654 w 2181828"/>
              <a:gd name="connsiteY62" fmla="*/ 1472879 h 1843269"/>
              <a:gd name="connsiteX63" fmla="*/ 778398 w 2181828"/>
              <a:gd name="connsiteY63" fmla="*/ 1472879 h 1843269"/>
              <a:gd name="connsiteX64" fmla="*/ 778398 w 2181828"/>
              <a:gd name="connsiteY64" fmla="*/ 1455517 h 1843269"/>
              <a:gd name="connsiteX65" fmla="*/ 755249 w 2181828"/>
              <a:gd name="connsiteY65" fmla="*/ 1455517 h 1843269"/>
              <a:gd name="connsiteX66" fmla="*/ 755249 w 2181828"/>
              <a:gd name="connsiteY66" fmla="*/ 1446836 h 1843269"/>
              <a:gd name="connsiteX67" fmla="*/ 732099 w 2181828"/>
              <a:gd name="connsiteY67" fmla="*/ 1446836 h 1843269"/>
              <a:gd name="connsiteX68" fmla="*/ 732099 w 2181828"/>
              <a:gd name="connsiteY68" fmla="*/ 1423686 h 1843269"/>
              <a:gd name="connsiteX69" fmla="*/ 714737 w 2181828"/>
              <a:gd name="connsiteY69" fmla="*/ 1423686 h 1843269"/>
              <a:gd name="connsiteX70" fmla="*/ 714737 w 2181828"/>
              <a:gd name="connsiteY70" fmla="*/ 1406324 h 1843269"/>
              <a:gd name="connsiteX71" fmla="*/ 706056 w 2181828"/>
              <a:gd name="connsiteY71" fmla="*/ 1406324 h 1843269"/>
              <a:gd name="connsiteX72" fmla="*/ 706056 w 2181828"/>
              <a:gd name="connsiteY72" fmla="*/ 1386069 h 1843269"/>
              <a:gd name="connsiteX73" fmla="*/ 688694 w 2181828"/>
              <a:gd name="connsiteY73" fmla="*/ 1386069 h 1843269"/>
              <a:gd name="connsiteX74" fmla="*/ 688694 w 2181828"/>
              <a:gd name="connsiteY74" fmla="*/ 1362919 h 1843269"/>
              <a:gd name="connsiteX75" fmla="*/ 677119 w 2181828"/>
              <a:gd name="connsiteY75" fmla="*/ 1362919 h 1843269"/>
              <a:gd name="connsiteX76" fmla="*/ 677119 w 2181828"/>
              <a:gd name="connsiteY76" fmla="*/ 1339770 h 1843269"/>
              <a:gd name="connsiteX77" fmla="*/ 656864 w 2181828"/>
              <a:gd name="connsiteY77" fmla="*/ 1339770 h 1843269"/>
              <a:gd name="connsiteX78" fmla="*/ 656864 w 2181828"/>
              <a:gd name="connsiteY78" fmla="*/ 1331089 h 1843269"/>
              <a:gd name="connsiteX79" fmla="*/ 642395 w 2181828"/>
              <a:gd name="connsiteY79" fmla="*/ 1331089 h 1843269"/>
              <a:gd name="connsiteX80" fmla="*/ 642395 w 2181828"/>
              <a:gd name="connsiteY80" fmla="*/ 1307940 h 1843269"/>
              <a:gd name="connsiteX81" fmla="*/ 630821 w 2181828"/>
              <a:gd name="connsiteY81" fmla="*/ 1307940 h 1843269"/>
              <a:gd name="connsiteX82" fmla="*/ 630821 w 2181828"/>
              <a:gd name="connsiteY82" fmla="*/ 1287684 h 1843269"/>
              <a:gd name="connsiteX83" fmla="*/ 622140 w 2181828"/>
              <a:gd name="connsiteY83" fmla="*/ 1287684 h 1843269"/>
              <a:gd name="connsiteX84" fmla="*/ 622140 w 2181828"/>
              <a:gd name="connsiteY84" fmla="*/ 1267428 h 1843269"/>
              <a:gd name="connsiteX85" fmla="*/ 604778 w 2181828"/>
              <a:gd name="connsiteY85" fmla="*/ 1267428 h 1843269"/>
              <a:gd name="connsiteX86" fmla="*/ 604778 w 2181828"/>
              <a:gd name="connsiteY86" fmla="*/ 1250066 h 1843269"/>
              <a:gd name="connsiteX87" fmla="*/ 596097 w 2181828"/>
              <a:gd name="connsiteY87" fmla="*/ 1250066 h 1843269"/>
              <a:gd name="connsiteX88" fmla="*/ 596097 w 2181828"/>
              <a:gd name="connsiteY88" fmla="*/ 1235598 h 1843269"/>
              <a:gd name="connsiteX89" fmla="*/ 567160 w 2181828"/>
              <a:gd name="connsiteY89" fmla="*/ 1235598 h 1843269"/>
              <a:gd name="connsiteX90" fmla="*/ 552692 w 2181828"/>
              <a:gd name="connsiteY90" fmla="*/ 1209555 h 1843269"/>
              <a:gd name="connsiteX91" fmla="*/ 541117 w 2181828"/>
              <a:gd name="connsiteY91" fmla="*/ 1209555 h 1843269"/>
              <a:gd name="connsiteX92" fmla="*/ 532436 w 2181828"/>
              <a:gd name="connsiteY92" fmla="*/ 1174831 h 1843269"/>
              <a:gd name="connsiteX93" fmla="*/ 526649 w 2181828"/>
              <a:gd name="connsiteY93" fmla="*/ 1174831 h 1843269"/>
              <a:gd name="connsiteX94" fmla="*/ 515074 w 2181828"/>
              <a:gd name="connsiteY94" fmla="*/ 1140107 h 1843269"/>
              <a:gd name="connsiteX95" fmla="*/ 489031 w 2181828"/>
              <a:gd name="connsiteY95" fmla="*/ 1140107 h 1843269"/>
              <a:gd name="connsiteX96" fmla="*/ 477456 w 2181828"/>
              <a:gd name="connsiteY96" fmla="*/ 1076446 h 1843269"/>
              <a:gd name="connsiteX97" fmla="*/ 457200 w 2181828"/>
              <a:gd name="connsiteY97" fmla="*/ 1079340 h 1843269"/>
              <a:gd name="connsiteX98" fmla="*/ 457200 w 2181828"/>
              <a:gd name="connsiteY98" fmla="*/ 1047509 h 1843269"/>
              <a:gd name="connsiteX99" fmla="*/ 445626 w 2181828"/>
              <a:gd name="connsiteY99" fmla="*/ 1047509 h 1843269"/>
              <a:gd name="connsiteX100" fmla="*/ 451413 w 2181828"/>
              <a:gd name="connsiteY100" fmla="*/ 1021466 h 1843269"/>
              <a:gd name="connsiteX101" fmla="*/ 439838 w 2181828"/>
              <a:gd name="connsiteY101" fmla="*/ 1021466 h 1843269"/>
              <a:gd name="connsiteX102" fmla="*/ 436945 w 2181828"/>
              <a:gd name="connsiteY102" fmla="*/ 992530 h 1843269"/>
              <a:gd name="connsiteX103" fmla="*/ 425370 w 2181828"/>
              <a:gd name="connsiteY103" fmla="*/ 989636 h 1843269"/>
              <a:gd name="connsiteX104" fmla="*/ 419583 w 2181828"/>
              <a:gd name="connsiteY104" fmla="*/ 954912 h 1843269"/>
              <a:gd name="connsiteX105" fmla="*/ 402221 w 2181828"/>
              <a:gd name="connsiteY105" fmla="*/ 952018 h 1843269"/>
              <a:gd name="connsiteX106" fmla="*/ 408008 w 2181828"/>
              <a:gd name="connsiteY106" fmla="*/ 937550 h 1843269"/>
              <a:gd name="connsiteX107" fmla="*/ 390646 w 2181828"/>
              <a:gd name="connsiteY107" fmla="*/ 937550 h 1843269"/>
              <a:gd name="connsiteX108" fmla="*/ 396433 w 2181828"/>
              <a:gd name="connsiteY108" fmla="*/ 914400 h 1843269"/>
              <a:gd name="connsiteX109" fmla="*/ 381965 w 2181828"/>
              <a:gd name="connsiteY109" fmla="*/ 914400 h 1843269"/>
              <a:gd name="connsiteX110" fmla="*/ 376178 w 2181828"/>
              <a:gd name="connsiteY110" fmla="*/ 876783 h 1843269"/>
              <a:gd name="connsiteX111" fmla="*/ 367497 w 2181828"/>
              <a:gd name="connsiteY111" fmla="*/ 876783 h 1843269"/>
              <a:gd name="connsiteX112" fmla="*/ 361709 w 2181828"/>
              <a:gd name="connsiteY112" fmla="*/ 844952 h 1843269"/>
              <a:gd name="connsiteX113" fmla="*/ 353028 w 2181828"/>
              <a:gd name="connsiteY113" fmla="*/ 844952 h 1843269"/>
              <a:gd name="connsiteX114" fmla="*/ 353028 w 2181828"/>
              <a:gd name="connsiteY114" fmla="*/ 798654 h 1843269"/>
              <a:gd name="connsiteX115" fmla="*/ 344347 w 2181828"/>
              <a:gd name="connsiteY115" fmla="*/ 792866 h 1843269"/>
              <a:gd name="connsiteX116" fmla="*/ 344347 w 2181828"/>
              <a:gd name="connsiteY116" fmla="*/ 761036 h 1843269"/>
              <a:gd name="connsiteX117" fmla="*/ 338560 w 2181828"/>
              <a:gd name="connsiteY117" fmla="*/ 763930 h 1843269"/>
              <a:gd name="connsiteX118" fmla="*/ 338560 w 2181828"/>
              <a:gd name="connsiteY118" fmla="*/ 723418 h 1843269"/>
              <a:gd name="connsiteX119" fmla="*/ 324092 w 2181828"/>
              <a:gd name="connsiteY119" fmla="*/ 726312 h 1843269"/>
              <a:gd name="connsiteX120" fmla="*/ 321198 w 2181828"/>
              <a:gd name="connsiteY120" fmla="*/ 665545 h 1843269"/>
              <a:gd name="connsiteX121" fmla="*/ 309623 w 2181828"/>
              <a:gd name="connsiteY121" fmla="*/ 665545 h 1843269"/>
              <a:gd name="connsiteX122" fmla="*/ 315411 w 2181828"/>
              <a:gd name="connsiteY122" fmla="*/ 630821 h 1843269"/>
              <a:gd name="connsiteX123" fmla="*/ 295155 w 2181828"/>
              <a:gd name="connsiteY123" fmla="*/ 633714 h 1843269"/>
              <a:gd name="connsiteX124" fmla="*/ 295155 w 2181828"/>
              <a:gd name="connsiteY124" fmla="*/ 587416 h 1843269"/>
              <a:gd name="connsiteX125" fmla="*/ 280686 w 2181828"/>
              <a:gd name="connsiteY125" fmla="*/ 587416 h 1843269"/>
              <a:gd name="connsiteX126" fmla="*/ 283580 w 2181828"/>
              <a:gd name="connsiteY126" fmla="*/ 552692 h 1843269"/>
              <a:gd name="connsiteX127" fmla="*/ 274899 w 2181828"/>
              <a:gd name="connsiteY127" fmla="*/ 549798 h 1843269"/>
              <a:gd name="connsiteX128" fmla="*/ 274899 w 2181828"/>
              <a:gd name="connsiteY128" fmla="*/ 512180 h 1843269"/>
              <a:gd name="connsiteX129" fmla="*/ 260431 w 2181828"/>
              <a:gd name="connsiteY129" fmla="*/ 512180 h 1843269"/>
              <a:gd name="connsiteX130" fmla="*/ 254643 w 2181828"/>
              <a:gd name="connsiteY130" fmla="*/ 471669 h 1843269"/>
              <a:gd name="connsiteX131" fmla="*/ 251750 w 2181828"/>
              <a:gd name="connsiteY131" fmla="*/ 480350 h 1843269"/>
              <a:gd name="connsiteX132" fmla="*/ 254643 w 2181828"/>
              <a:gd name="connsiteY132" fmla="*/ 439838 h 1843269"/>
              <a:gd name="connsiteX133" fmla="*/ 243069 w 2181828"/>
              <a:gd name="connsiteY133" fmla="*/ 439838 h 1843269"/>
              <a:gd name="connsiteX134" fmla="*/ 237281 w 2181828"/>
              <a:gd name="connsiteY134" fmla="*/ 379071 h 1843269"/>
              <a:gd name="connsiteX135" fmla="*/ 219919 w 2181828"/>
              <a:gd name="connsiteY135" fmla="*/ 373284 h 1843269"/>
              <a:gd name="connsiteX136" fmla="*/ 214132 w 2181828"/>
              <a:gd name="connsiteY136" fmla="*/ 361709 h 1843269"/>
              <a:gd name="connsiteX137" fmla="*/ 205451 w 2181828"/>
              <a:gd name="connsiteY137" fmla="*/ 361709 h 1843269"/>
              <a:gd name="connsiteX138" fmla="*/ 199664 w 2181828"/>
              <a:gd name="connsiteY138" fmla="*/ 341454 h 1843269"/>
              <a:gd name="connsiteX139" fmla="*/ 193876 w 2181828"/>
              <a:gd name="connsiteY139" fmla="*/ 332773 h 1843269"/>
              <a:gd name="connsiteX140" fmla="*/ 193876 w 2181828"/>
              <a:gd name="connsiteY140" fmla="*/ 324092 h 1843269"/>
              <a:gd name="connsiteX141" fmla="*/ 179408 w 2181828"/>
              <a:gd name="connsiteY141" fmla="*/ 324092 h 1843269"/>
              <a:gd name="connsiteX142" fmla="*/ 176514 w 2181828"/>
              <a:gd name="connsiteY142" fmla="*/ 306730 h 1843269"/>
              <a:gd name="connsiteX143" fmla="*/ 167833 w 2181828"/>
              <a:gd name="connsiteY143" fmla="*/ 306730 h 1843269"/>
              <a:gd name="connsiteX144" fmla="*/ 167833 w 2181828"/>
              <a:gd name="connsiteY144" fmla="*/ 266218 h 1843269"/>
              <a:gd name="connsiteX145" fmla="*/ 144684 w 2181828"/>
              <a:gd name="connsiteY145" fmla="*/ 269112 h 1843269"/>
              <a:gd name="connsiteX146" fmla="*/ 147578 w 2181828"/>
              <a:gd name="connsiteY146" fmla="*/ 240175 h 1843269"/>
              <a:gd name="connsiteX147" fmla="*/ 133109 w 2181828"/>
              <a:gd name="connsiteY147" fmla="*/ 237281 h 1843269"/>
              <a:gd name="connsiteX148" fmla="*/ 133109 w 2181828"/>
              <a:gd name="connsiteY148" fmla="*/ 211238 h 1843269"/>
              <a:gd name="connsiteX149" fmla="*/ 124428 w 2181828"/>
              <a:gd name="connsiteY149" fmla="*/ 211238 h 1843269"/>
              <a:gd name="connsiteX150" fmla="*/ 124428 w 2181828"/>
              <a:gd name="connsiteY150" fmla="*/ 185195 h 1843269"/>
              <a:gd name="connsiteX151" fmla="*/ 101279 w 2181828"/>
              <a:gd name="connsiteY151" fmla="*/ 185195 h 1843269"/>
              <a:gd name="connsiteX152" fmla="*/ 98385 w 2181828"/>
              <a:gd name="connsiteY152" fmla="*/ 167833 h 1843269"/>
              <a:gd name="connsiteX153" fmla="*/ 89704 w 2181828"/>
              <a:gd name="connsiteY153" fmla="*/ 167833 h 1843269"/>
              <a:gd name="connsiteX154" fmla="*/ 98385 w 2181828"/>
              <a:gd name="connsiteY154" fmla="*/ 153365 h 1843269"/>
              <a:gd name="connsiteX155" fmla="*/ 81023 w 2181828"/>
              <a:gd name="connsiteY155" fmla="*/ 147578 h 1843269"/>
              <a:gd name="connsiteX156" fmla="*/ 83917 w 2181828"/>
              <a:gd name="connsiteY156" fmla="*/ 121535 h 1843269"/>
              <a:gd name="connsiteX157" fmla="*/ 66555 w 2181828"/>
              <a:gd name="connsiteY157" fmla="*/ 121535 h 1843269"/>
              <a:gd name="connsiteX158" fmla="*/ 60767 w 2181828"/>
              <a:gd name="connsiteY158" fmla="*/ 95492 h 1843269"/>
              <a:gd name="connsiteX159" fmla="*/ 43405 w 2181828"/>
              <a:gd name="connsiteY159" fmla="*/ 98385 h 1843269"/>
              <a:gd name="connsiteX160" fmla="*/ 43405 w 2181828"/>
              <a:gd name="connsiteY160" fmla="*/ 72342 h 1843269"/>
              <a:gd name="connsiteX161" fmla="*/ 23150 w 2181828"/>
              <a:gd name="connsiteY161" fmla="*/ 81023 h 1843269"/>
              <a:gd name="connsiteX162" fmla="*/ 34724 w 2181828"/>
              <a:gd name="connsiteY162" fmla="*/ 40512 h 1843269"/>
              <a:gd name="connsiteX163" fmla="*/ 14469 w 2181828"/>
              <a:gd name="connsiteY163" fmla="*/ 43405 h 1843269"/>
              <a:gd name="connsiteX164" fmla="*/ 14469 w 2181828"/>
              <a:gd name="connsiteY164" fmla="*/ 2894 h 1843269"/>
              <a:gd name="connsiteX165" fmla="*/ 0 w 2181828"/>
              <a:gd name="connsiteY165" fmla="*/ 0 h 1843269"/>
              <a:gd name="connsiteX0" fmla="*/ 2181828 w 2181828"/>
              <a:gd name="connsiteY0" fmla="*/ 1843269 h 1843269"/>
              <a:gd name="connsiteX1" fmla="*/ 1927185 w 2181828"/>
              <a:gd name="connsiteY1" fmla="*/ 1843269 h 1843269"/>
              <a:gd name="connsiteX2" fmla="*/ 1927185 w 2181828"/>
              <a:gd name="connsiteY2" fmla="*/ 1823013 h 1843269"/>
              <a:gd name="connsiteX3" fmla="*/ 1762246 w 2181828"/>
              <a:gd name="connsiteY3" fmla="*/ 1823013 h 1843269"/>
              <a:gd name="connsiteX4" fmla="*/ 1765140 w 2181828"/>
              <a:gd name="connsiteY4" fmla="*/ 1820119 h 1843269"/>
              <a:gd name="connsiteX5" fmla="*/ 1698585 w 2181828"/>
              <a:gd name="connsiteY5" fmla="*/ 1820119 h 1843269"/>
              <a:gd name="connsiteX6" fmla="*/ 1698585 w 2181828"/>
              <a:gd name="connsiteY6" fmla="*/ 1802757 h 1843269"/>
              <a:gd name="connsiteX7" fmla="*/ 1608881 w 2181828"/>
              <a:gd name="connsiteY7" fmla="*/ 1802757 h 1843269"/>
              <a:gd name="connsiteX8" fmla="*/ 1608881 w 2181828"/>
              <a:gd name="connsiteY8" fmla="*/ 1802757 h 1843269"/>
              <a:gd name="connsiteX9" fmla="*/ 1551008 w 2181828"/>
              <a:gd name="connsiteY9" fmla="*/ 1802757 h 1843269"/>
              <a:gd name="connsiteX10" fmla="*/ 1551008 w 2181828"/>
              <a:gd name="connsiteY10" fmla="*/ 1788289 h 1843269"/>
              <a:gd name="connsiteX11" fmla="*/ 1397643 w 2181828"/>
              <a:gd name="connsiteY11" fmla="*/ 1788289 h 1843269"/>
              <a:gd name="connsiteX12" fmla="*/ 1397643 w 2181828"/>
              <a:gd name="connsiteY12" fmla="*/ 1779608 h 1843269"/>
              <a:gd name="connsiteX13" fmla="*/ 1374494 w 2181828"/>
              <a:gd name="connsiteY13" fmla="*/ 1779608 h 1843269"/>
              <a:gd name="connsiteX14" fmla="*/ 1374494 w 2181828"/>
              <a:gd name="connsiteY14" fmla="*/ 1768033 h 1843269"/>
              <a:gd name="connsiteX15" fmla="*/ 1299259 w 2181828"/>
              <a:gd name="connsiteY15" fmla="*/ 1768033 h 1843269"/>
              <a:gd name="connsiteX16" fmla="*/ 1299259 w 2181828"/>
              <a:gd name="connsiteY16" fmla="*/ 1759352 h 1843269"/>
              <a:gd name="connsiteX17" fmla="*/ 1258747 w 2181828"/>
              <a:gd name="connsiteY17" fmla="*/ 1759352 h 1843269"/>
              <a:gd name="connsiteX18" fmla="*/ 1258747 w 2181828"/>
              <a:gd name="connsiteY18" fmla="*/ 1747778 h 1843269"/>
              <a:gd name="connsiteX19" fmla="*/ 1238492 w 2181828"/>
              <a:gd name="connsiteY19" fmla="*/ 1747778 h 1843269"/>
              <a:gd name="connsiteX20" fmla="*/ 1238492 w 2181828"/>
              <a:gd name="connsiteY20" fmla="*/ 1733309 h 1843269"/>
              <a:gd name="connsiteX21" fmla="*/ 1221130 w 2181828"/>
              <a:gd name="connsiteY21" fmla="*/ 1733309 h 1843269"/>
              <a:gd name="connsiteX22" fmla="*/ 1221130 w 2181828"/>
              <a:gd name="connsiteY22" fmla="*/ 1718841 h 1843269"/>
              <a:gd name="connsiteX23" fmla="*/ 1203767 w 2181828"/>
              <a:gd name="connsiteY23" fmla="*/ 1718841 h 1843269"/>
              <a:gd name="connsiteX24" fmla="*/ 1200874 w 2181828"/>
              <a:gd name="connsiteY24" fmla="*/ 1713053 h 1843269"/>
              <a:gd name="connsiteX25" fmla="*/ 1166150 w 2181828"/>
              <a:gd name="connsiteY25" fmla="*/ 1713053 h 1843269"/>
              <a:gd name="connsiteX26" fmla="*/ 1154575 w 2181828"/>
              <a:gd name="connsiteY26" fmla="*/ 1704372 h 1843269"/>
              <a:gd name="connsiteX27" fmla="*/ 1160362 w 2181828"/>
              <a:gd name="connsiteY27" fmla="*/ 1704372 h 1843269"/>
              <a:gd name="connsiteX28" fmla="*/ 1154575 w 2181828"/>
              <a:gd name="connsiteY28" fmla="*/ 1698584 h 1843269"/>
              <a:gd name="connsiteX29" fmla="*/ 1131426 w 2181828"/>
              <a:gd name="connsiteY29" fmla="*/ 1698584 h 1843269"/>
              <a:gd name="connsiteX30" fmla="*/ 1131426 w 2181828"/>
              <a:gd name="connsiteY30" fmla="*/ 1684117 h 1843269"/>
              <a:gd name="connsiteX31" fmla="*/ 1088021 w 2181828"/>
              <a:gd name="connsiteY31" fmla="*/ 1684117 h 1843269"/>
              <a:gd name="connsiteX32" fmla="*/ 1088021 w 2181828"/>
              <a:gd name="connsiteY32" fmla="*/ 1672542 h 1843269"/>
              <a:gd name="connsiteX33" fmla="*/ 1082233 w 2181828"/>
              <a:gd name="connsiteY33" fmla="*/ 1669649 h 1843269"/>
              <a:gd name="connsiteX34" fmla="*/ 1082233 w 2181828"/>
              <a:gd name="connsiteY34" fmla="*/ 1660967 h 1843269"/>
              <a:gd name="connsiteX35" fmla="*/ 1059084 w 2181828"/>
              <a:gd name="connsiteY35" fmla="*/ 1660967 h 1843269"/>
              <a:gd name="connsiteX36" fmla="*/ 1059084 w 2181828"/>
              <a:gd name="connsiteY36" fmla="*/ 1646499 h 1843269"/>
              <a:gd name="connsiteX37" fmla="*/ 1044616 w 2181828"/>
              <a:gd name="connsiteY37" fmla="*/ 1646499 h 1843269"/>
              <a:gd name="connsiteX38" fmla="*/ 1044616 w 2181828"/>
              <a:gd name="connsiteY38" fmla="*/ 1637818 h 1843269"/>
              <a:gd name="connsiteX39" fmla="*/ 1027254 w 2181828"/>
              <a:gd name="connsiteY39" fmla="*/ 1637818 h 1843269"/>
              <a:gd name="connsiteX40" fmla="*/ 1027254 w 2181828"/>
              <a:gd name="connsiteY40" fmla="*/ 1629137 h 1843269"/>
              <a:gd name="connsiteX41" fmla="*/ 1001211 w 2181828"/>
              <a:gd name="connsiteY41" fmla="*/ 1629137 h 1843269"/>
              <a:gd name="connsiteX42" fmla="*/ 1001211 w 2181828"/>
              <a:gd name="connsiteY42" fmla="*/ 1629137 h 1843269"/>
              <a:gd name="connsiteX43" fmla="*/ 1001211 w 2181828"/>
              <a:gd name="connsiteY43" fmla="*/ 1608881 h 1843269"/>
              <a:gd name="connsiteX44" fmla="*/ 989636 w 2181828"/>
              <a:gd name="connsiteY44" fmla="*/ 1608881 h 1843269"/>
              <a:gd name="connsiteX45" fmla="*/ 980955 w 2181828"/>
              <a:gd name="connsiteY45" fmla="*/ 1600201 h 1843269"/>
              <a:gd name="connsiteX46" fmla="*/ 960699 w 2181828"/>
              <a:gd name="connsiteY46" fmla="*/ 1603094 h 1843269"/>
              <a:gd name="connsiteX47" fmla="*/ 960699 w 2181828"/>
              <a:gd name="connsiteY47" fmla="*/ 1591519 h 1843269"/>
              <a:gd name="connsiteX48" fmla="*/ 949124 w 2181828"/>
              <a:gd name="connsiteY48" fmla="*/ 1591519 h 1843269"/>
              <a:gd name="connsiteX49" fmla="*/ 940443 w 2181828"/>
              <a:gd name="connsiteY49" fmla="*/ 1591520 h 1843269"/>
              <a:gd name="connsiteX50" fmla="*/ 943336 w 2181828"/>
              <a:gd name="connsiteY50" fmla="*/ 1579945 h 1843269"/>
              <a:gd name="connsiteX51" fmla="*/ 908613 w 2181828"/>
              <a:gd name="connsiteY51" fmla="*/ 1579945 h 1843269"/>
              <a:gd name="connsiteX52" fmla="*/ 908613 w 2181828"/>
              <a:gd name="connsiteY52" fmla="*/ 1565476 h 1843269"/>
              <a:gd name="connsiteX53" fmla="*/ 868102 w 2181828"/>
              <a:gd name="connsiteY53" fmla="*/ 1565476 h 1843269"/>
              <a:gd name="connsiteX54" fmla="*/ 868102 w 2181828"/>
              <a:gd name="connsiteY54" fmla="*/ 1533646 h 1843269"/>
              <a:gd name="connsiteX55" fmla="*/ 856527 w 2181828"/>
              <a:gd name="connsiteY55" fmla="*/ 1533646 h 1843269"/>
              <a:gd name="connsiteX56" fmla="*/ 856527 w 2181828"/>
              <a:gd name="connsiteY56" fmla="*/ 1519178 h 1843269"/>
              <a:gd name="connsiteX57" fmla="*/ 824697 w 2181828"/>
              <a:gd name="connsiteY57" fmla="*/ 1519178 h 1843269"/>
              <a:gd name="connsiteX58" fmla="*/ 824697 w 2181828"/>
              <a:gd name="connsiteY58" fmla="*/ 1493135 h 1843269"/>
              <a:gd name="connsiteX59" fmla="*/ 810228 w 2181828"/>
              <a:gd name="connsiteY59" fmla="*/ 1493135 h 1843269"/>
              <a:gd name="connsiteX60" fmla="*/ 816016 w 2181828"/>
              <a:gd name="connsiteY60" fmla="*/ 1487347 h 1843269"/>
              <a:gd name="connsiteX61" fmla="*/ 798654 w 2181828"/>
              <a:gd name="connsiteY61" fmla="*/ 1487347 h 1843269"/>
              <a:gd name="connsiteX62" fmla="*/ 798654 w 2181828"/>
              <a:gd name="connsiteY62" fmla="*/ 1472879 h 1843269"/>
              <a:gd name="connsiteX63" fmla="*/ 778398 w 2181828"/>
              <a:gd name="connsiteY63" fmla="*/ 1472879 h 1843269"/>
              <a:gd name="connsiteX64" fmla="*/ 778398 w 2181828"/>
              <a:gd name="connsiteY64" fmla="*/ 1455517 h 1843269"/>
              <a:gd name="connsiteX65" fmla="*/ 755249 w 2181828"/>
              <a:gd name="connsiteY65" fmla="*/ 1455517 h 1843269"/>
              <a:gd name="connsiteX66" fmla="*/ 755249 w 2181828"/>
              <a:gd name="connsiteY66" fmla="*/ 1446836 h 1843269"/>
              <a:gd name="connsiteX67" fmla="*/ 732099 w 2181828"/>
              <a:gd name="connsiteY67" fmla="*/ 1446836 h 1843269"/>
              <a:gd name="connsiteX68" fmla="*/ 732099 w 2181828"/>
              <a:gd name="connsiteY68" fmla="*/ 1423686 h 1843269"/>
              <a:gd name="connsiteX69" fmla="*/ 714737 w 2181828"/>
              <a:gd name="connsiteY69" fmla="*/ 1423686 h 1843269"/>
              <a:gd name="connsiteX70" fmla="*/ 714737 w 2181828"/>
              <a:gd name="connsiteY70" fmla="*/ 1406324 h 1843269"/>
              <a:gd name="connsiteX71" fmla="*/ 706056 w 2181828"/>
              <a:gd name="connsiteY71" fmla="*/ 1406324 h 1843269"/>
              <a:gd name="connsiteX72" fmla="*/ 706056 w 2181828"/>
              <a:gd name="connsiteY72" fmla="*/ 1386069 h 1843269"/>
              <a:gd name="connsiteX73" fmla="*/ 688694 w 2181828"/>
              <a:gd name="connsiteY73" fmla="*/ 1386069 h 1843269"/>
              <a:gd name="connsiteX74" fmla="*/ 688694 w 2181828"/>
              <a:gd name="connsiteY74" fmla="*/ 1362919 h 1843269"/>
              <a:gd name="connsiteX75" fmla="*/ 677119 w 2181828"/>
              <a:gd name="connsiteY75" fmla="*/ 1362919 h 1843269"/>
              <a:gd name="connsiteX76" fmla="*/ 677119 w 2181828"/>
              <a:gd name="connsiteY76" fmla="*/ 1339770 h 1843269"/>
              <a:gd name="connsiteX77" fmla="*/ 656864 w 2181828"/>
              <a:gd name="connsiteY77" fmla="*/ 1339770 h 1843269"/>
              <a:gd name="connsiteX78" fmla="*/ 656864 w 2181828"/>
              <a:gd name="connsiteY78" fmla="*/ 1331089 h 1843269"/>
              <a:gd name="connsiteX79" fmla="*/ 642395 w 2181828"/>
              <a:gd name="connsiteY79" fmla="*/ 1331089 h 1843269"/>
              <a:gd name="connsiteX80" fmla="*/ 642395 w 2181828"/>
              <a:gd name="connsiteY80" fmla="*/ 1307940 h 1843269"/>
              <a:gd name="connsiteX81" fmla="*/ 630821 w 2181828"/>
              <a:gd name="connsiteY81" fmla="*/ 1307940 h 1843269"/>
              <a:gd name="connsiteX82" fmla="*/ 630821 w 2181828"/>
              <a:gd name="connsiteY82" fmla="*/ 1287684 h 1843269"/>
              <a:gd name="connsiteX83" fmla="*/ 622140 w 2181828"/>
              <a:gd name="connsiteY83" fmla="*/ 1287684 h 1843269"/>
              <a:gd name="connsiteX84" fmla="*/ 622140 w 2181828"/>
              <a:gd name="connsiteY84" fmla="*/ 1267428 h 1843269"/>
              <a:gd name="connsiteX85" fmla="*/ 604778 w 2181828"/>
              <a:gd name="connsiteY85" fmla="*/ 1267428 h 1843269"/>
              <a:gd name="connsiteX86" fmla="*/ 604778 w 2181828"/>
              <a:gd name="connsiteY86" fmla="*/ 1250066 h 1843269"/>
              <a:gd name="connsiteX87" fmla="*/ 596097 w 2181828"/>
              <a:gd name="connsiteY87" fmla="*/ 1250066 h 1843269"/>
              <a:gd name="connsiteX88" fmla="*/ 596097 w 2181828"/>
              <a:gd name="connsiteY88" fmla="*/ 1235598 h 1843269"/>
              <a:gd name="connsiteX89" fmla="*/ 567160 w 2181828"/>
              <a:gd name="connsiteY89" fmla="*/ 1235598 h 1843269"/>
              <a:gd name="connsiteX90" fmla="*/ 552692 w 2181828"/>
              <a:gd name="connsiteY90" fmla="*/ 1209555 h 1843269"/>
              <a:gd name="connsiteX91" fmla="*/ 541117 w 2181828"/>
              <a:gd name="connsiteY91" fmla="*/ 1209555 h 1843269"/>
              <a:gd name="connsiteX92" fmla="*/ 532436 w 2181828"/>
              <a:gd name="connsiteY92" fmla="*/ 1174831 h 1843269"/>
              <a:gd name="connsiteX93" fmla="*/ 526649 w 2181828"/>
              <a:gd name="connsiteY93" fmla="*/ 1174831 h 1843269"/>
              <a:gd name="connsiteX94" fmla="*/ 515074 w 2181828"/>
              <a:gd name="connsiteY94" fmla="*/ 1140107 h 1843269"/>
              <a:gd name="connsiteX95" fmla="*/ 489031 w 2181828"/>
              <a:gd name="connsiteY95" fmla="*/ 1140107 h 1843269"/>
              <a:gd name="connsiteX96" fmla="*/ 477456 w 2181828"/>
              <a:gd name="connsiteY96" fmla="*/ 1076446 h 1843269"/>
              <a:gd name="connsiteX97" fmla="*/ 457200 w 2181828"/>
              <a:gd name="connsiteY97" fmla="*/ 1079340 h 1843269"/>
              <a:gd name="connsiteX98" fmla="*/ 457200 w 2181828"/>
              <a:gd name="connsiteY98" fmla="*/ 1047509 h 1843269"/>
              <a:gd name="connsiteX99" fmla="*/ 445626 w 2181828"/>
              <a:gd name="connsiteY99" fmla="*/ 1047509 h 1843269"/>
              <a:gd name="connsiteX100" fmla="*/ 451413 w 2181828"/>
              <a:gd name="connsiteY100" fmla="*/ 1021466 h 1843269"/>
              <a:gd name="connsiteX101" fmla="*/ 439838 w 2181828"/>
              <a:gd name="connsiteY101" fmla="*/ 1021466 h 1843269"/>
              <a:gd name="connsiteX102" fmla="*/ 436945 w 2181828"/>
              <a:gd name="connsiteY102" fmla="*/ 992530 h 1843269"/>
              <a:gd name="connsiteX103" fmla="*/ 425370 w 2181828"/>
              <a:gd name="connsiteY103" fmla="*/ 989636 h 1843269"/>
              <a:gd name="connsiteX104" fmla="*/ 419583 w 2181828"/>
              <a:gd name="connsiteY104" fmla="*/ 954912 h 1843269"/>
              <a:gd name="connsiteX105" fmla="*/ 402221 w 2181828"/>
              <a:gd name="connsiteY105" fmla="*/ 952018 h 1843269"/>
              <a:gd name="connsiteX106" fmla="*/ 408008 w 2181828"/>
              <a:gd name="connsiteY106" fmla="*/ 937550 h 1843269"/>
              <a:gd name="connsiteX107" fmla="*/ 390646 w 2181828"/>
              <a:gd name="connsiteY107" fmla="*/ 937550 h 1843269"/>
              <a:gd name="connsiteX108" fmla="*/ 396433 w 2181828"/>
              <a:gd name="connsiteY108" fmla="*/ 914400 h 1843269"/>
              <a:gd name="connsiteX109" fmla="*/ 381965 w 2181828"/>
              <a:gd name="connsiteY109" fmla="*/ 914400 h 1843269"/>
              <a:gd name="connsiteX110" fmla="*/ 376178 w 2181828"/>
              <a:gd name="connsiteY110" fmla="*/ 876783 h 1843269"/>
              <a:gd name="connsiteX111" fmla="*/ 367497 w 2181828"/>
              <a:gd name="connsiteY111" fmla="*/ 876783 h 1843269"/>
              <a:gd name="connsiteX112" fmla="*/ 361709 w 2181828"/>
              <a:gd name="connsiteY112" fmla="*/ 844952 h 1843269"/>
              <a:gd name="connsiteX113" fmla="*/ 353028 w 2181828"/>
              <a:gd name="connsiteY113" fmla="*/ 844952 h 1843269"/>
              <a:gd name="connsiteX114" fmla="*/ 353028 w 2181828"/>
              <a:gd name="connsiteY114" fmla="*/ 798654 h 1843269"/>
              <a:gd name="connsiteX115" fmla="*/ 344347 w 2181828"/>
              <a:gd name="connsiteY115" fmla="*/ 792866 h 1843269"/>
              <a:gd name="connsiteX116" fmla="*/ 344347 w 2181828"/>
              <a:gd name="connsiteY116" fmla="*/ 761036 h 1843269"/>
              <a:gd name="connsiteX117" fmla="*/ 338560 w 2181828"/>
              <a:gd name="connsiteY117" fmla="*/ 763930 h 1843269"/>
              <a:gd name="connsiteX118" fmla="*/ 338560 w 2181828"/>
              <a:gd name="connsiteY118" fmla="*/ 723418 h 1843269"/>
              <a:gd name="connsiteX119" fmla="*/ 324092 w 2181828"/>
              <a:gd name="connsiteY119" fmla="*/ 726312 h 1843269"/>
              <a:gd name="connsiteX120" fmla="*/ 321198 w 2181828"/>
              <a:gd name="connsiteY120" fmla="*/ 665545 h 1843269"/>
              <a:gd name="connsiteX121" fmla="*/ 309623 w 2181828"/>
              <a:gd name="connsiteY121" fmla="*/ 665545 h 1843269"/>
              <a:gd name="connsiteX122" fmla="*/ 315411 w 2181828"/>
              <a:gd name="connsiteY122" fmla="*/ 630821 h 1843269"/>
              <a:gd name="connsiteX123" fmla="*/ 295155 w 2181828"/>
              <a:gd name="connsiteY123" fmla="*/ 633714 h 1843269"/>
              <a:gd name="connsiteX124" fmla="*/ 295155 w 2181828"/>
              <a:gd name="connsiteY124" fmla="*/ 587416 h 1843269"/>
              <a:gd name="connsiteX125" fmla="*/ 280686 w 2181828"/>
              <a:gd name="connsiteY125" fmla="*/ 587416 h 1843269"/>
              <a:gd name="connsiteX126" fmla="*/ 283580 w 2181828"/>
              <a:gd name="connsiteY126" fmla="*/ 552692 h 1843269"/>
              <a:gd name="connsiteX127" fmla="*/ 274899 w 2181828"/>
              <a:gd name="connsiteY127" fmla="*/ 549798 h 1843269"/>
              <a:gd name="connsiteX128" fmla="*/ 274899 w 2181828"/>
              <a:gd name="connsiteY128" fmla="*/ 512180 h 1843269"/>
              <a:gd name="connsiteX129" fmla="*/ 260431 w 2181828"/>
              <a:gd name="connsiteY129" fmla="*/ 512180 h 1843269"/>
              <a:gd name="connsiteX130" fmla="*/ 254643 w 2181828"/>
              <a:gd name="connsiteY130" fmla="*/ 471669 h 1843269"/>
              <a:gd name="connsiteX131" fmla="*/ 251750 w 2181828"/>
              <a:gd name="connsiteY131" fmla="*/ 480350 h 1843269"/>
              <a:gd name="connsiteX132" fmla="*/ 254643 w 2181828"/>
              <a:gd name="connsiteY132" fmla="*/ 439838 h 1843269"/>
              <a:gd name="connsiteX133" fmla="*/ 243069 w 2181828"/>
              <a:gd name="connsiteY133" fmla="*/ 439838 h 1843269"/>
              <a:gd name="connsiteX134" fmla="*/ 237281 w 2181828"/>
              <a:gd name="connsiteY134" fmla="*/ 379071 h 1843269"/>
              <a:gd name="connsiteX135" fmla="*/ 219919 w 2181828"/>
              <a:gd name="connsiteY135" fmla="*/ 373284 h 1843269"/>
              <a:gd name="connsiteX136" fmla="*/ 214132 w 2181828"/>
              <a:gd name="connsiteY136" fmla="*/ 361709 h 1843269"/>
              <a:gd name="connsiteX137" fmla="*/ 205451 w 2181828"/>
              <a:gd name="connsiteY137" fmla="*/ 361709 h 1843269"/>
              <a:gd name="connsiteX138" fmla="*/ 199664 w 2181828"/>
              <a:gd name="connsiteY138" fmla="*/ 341454 h 1843269"/>
              <a:gd name="connsiteX139" fmla="*/ 193876 w 2181828"/>
              <a:gd name="connsiteY139" fmla="*/ 332773 h 1843269"/>
              <a:gd name="connsiteX140" fmla="*/ 193876 w 2181828"/>
              <a:gd name="connsiteY140" fmla="*/ 324092 h 1843269"/>
              <a:gd name="connsiteX141" fmla="*/ 179408 w 2181828"/>
              <a:gd name="connsiteY141" fmla="*/ 324092 h 1843269"/>
              <a:gd name="connsiteX142" fmla="*/ 176514 w 2181828"/>
              <a:gd name="connsiteY142" fmla="*/ 306730 h 1843269"/>
              <a:gd name="connsiteX143" fmla="*/ 167833 w 2181828"/>
              <a:gd name="connsiteY143" fmla="*/ 306730 h 1843269"/>
              <a:gd name="connsiteX144" fmla="*/ 167833 w 2181828"/>
              <a:gd name="connsiteY144" fmla="*/ 266218 h 1843269"/>
              <a:gd name="connsiteX145" fmla="*/ 144684 w 2181828"/>
              <a:gd name="connsiteY145" fmla="*/ 269112 h 1843269"/>
              <a:gd name="connsiteX146" fmla="*/ 147578 w 2181828"/>
              <a:gd name="connsiteY146" fmla="*/ 240175 h 1843269"/>
              <a:gd name="connsiteX147" fmla="*/ 133109 w 2181828"/>
              <a:gd name="connsiteY147" fmla="*/ 237281 h 1843269"/>
              <a:gd name="connsiteX148" fmla="*/ 133109 w 2181828"/>
              <a:gd name="connsiteY148" fmla="*/ 211238 h 1843269"/>
              <a:gd name="connsiteX149" fmla="*/ 124428 w 2181828"/>
              <a:gd name="connsiteY149" fmla="*/ 211238 h 1843269"/>
              <a:gd name="connsiteX150" fmla="*/ 124428 w 2181828"/>
              <a:gd name="connsiteY150" fmla="*/ 185195 h 1843269"/>
              <a:gd name="connsiteX151" fmla="*/ 101279 w 2181828"/>
              <a:gd name="connsiteY151" fmla="*/ 185195 h 1843269"/>
              <a:gd name="connsiteX152" fmla="*/ 98385 w 2181828"/>
              <a:gd name="connsiteY152" fmla="*/ 167833 h 1843269"/>
              <a:gd name="connsiteX153" fmla="*/ 89704 w 2181828"/>
              <a:gd name="connsiteY153" fmla="*/ 167833 h 1843269"/>
              <a:gd name="connsiteX154" fmla="*/ 98385 w 2181828"/>
              <a:gd name="connsiteY154" fmla="*/ 153365 h 1843269"/>
              <a:gd name="connsiteX155" fmla="*/ 81023 w 2181828"/>
              <a:gd name="connsiteY155" fmla="*/ 147578 h 1843269"/>
              <a:gd name="connsiteX156" fmla="*/ 83917 w 2181828"/>
              <a:gd name="connsiteY156" fmla="*/ 121535 h 1843269"/>
              <a:gd name="connsiteX157" fmla="*/ 66555 w 2181828"/>
              <a:gd name="connsiteY157" fmla="*/ 121535 h 1843269"/>
              <a:gd name="connsiteX158" fmla="*/ 60767 w 2181828"/>
              <a:gd name="connsiteY158" fmla="*/ 95492 h 1843269"/>
              <a:gd name="connsiteX159" fmla="*/ 43405 w 2181828"/>
              <a:gd name="connsiteY159" fmla="*/ 98385 h 1843269"/>
              <a:gd name="connsiteX160" fmla="*/ 43405 w 2181828"/>
              <a:gd name="connsiteY160" fmla="*/ 72342 h 1843269"/>
              <a:gd name="connsiteX161" fmla="*/ 28937 w 2181828"/>
              <a:gd name="connsiteY161" fmla="*/ 63661 h 1843269"/>
              <a:gd name="connsiteX162" fmla="*/ 34724 w 2181828"/>
              <a:gd name="connsiteY162" fmla="*/ 40512 h 1843269"/>
              <a:gd name="connsiteX163" fmla="*/ 14469 w 2181828"/>
              <a:gd name="connsiteY163" fmla="*/ 43405 h 1843269"/>
              <a:gd name="connsiteX164" fmla="*/ 14469 w 2181828"/>
              <a:gd name="connsiteY164" fmla="*/ 2894 h 1843269"/>
              <a:gd name="connsiteX165" fmla="*/ 0 w 2181828"/>
              <a:gd name="connsiteY165" fmla="*/ 0 h 1843269"/>
              <a:gd name="connsiteX0" fmla="*/ 2181828 w 2181828"/>
              <a:gd name="connsiteY0" fmla="*/ 1843269 h 1843269"/>
              <a:gd name="connsiteX1" fmla="*/ 1927185 w 2181828"/>
              <a:gd name="connsiteY1" fmla="*/ 1843269 h 1843269"/>
              <a:gd name="connsiteX2" fmla="*/ 1927185 w 2181828"/>
              <a:gd name="connsiteY2" fmla="*/ 1823013 h 1843269"/>
              <a:gd name="connsiteX3" fmla="*/ 1762246 w 2181828"/>
              <a:gd name="connsiteY3" fmla="*/ 1823013 h 1843269"/>
              <a:gd name="connsiteX4" fmla="*/ 1765140 w 2181828"/>
              <a:gd name="connsiteY4" fmla="*/ 1820119 h 1843269"/>
              <a:gd name="connsiteX5" fmla="*/ 1698585 w 2181828"/>
              <a:gd name="connsiteY5" fmla="*/ 1820119 h 1843269"/>
              <a:gd name="connsiteX6" fmla="*/ 1698585 w 2181828"/>
              <a:gd name="connsiteY6" fmla="*/ 1802757 h 1843269"/>
              <a:gd name="connsiteX7" fmla="*/ 1608881 w 2181828"/>
              <a:gd name="connsiteY7" fmla="*/ 1802757 h 1843269"/>
              <a:gd name="connsiteX8" fmla="*/ 1608881 w 2181828"/>
              <a:gd name="connsiteY8" fmla="*/ 1802757 h 1843269"/>
              <a:gd name="connsiteX9" fmla="*/ 1551008 w 2181828"/>
              <a:gd name="connsiteY9" fmla="*/ 1802757 h 1843269"/>
              <a:gd name="connsiteX10" fmla="*/ 1551008 w 2181828"/>
              <a:gd name="connsiteY10" fmla="*/ 1788289 h 1843269"/>
              <a:gd name="connsiteX11" fmla="*/ 1397643 w 2181828"/>
              <a:gd name="connsiteY11" fmla="*/ 1788289 h 1843269"/>
              <a:gd name="connsiteX12" fmla="*/ 1397643 w 2181828"/>
              <a:gd name="connsiteY12" fmla="*/ 1779608 h 1843269"/>
              <a:gd name="connsiteX13" fmla="*/ 1374494 w 2181828"/>
              <a:gd name="connsiteY13" fmla="*/ 1779608 h 1843269"/>
              <a:gd name="connsiteX14" fmla="*/ 1374494 w 2181828"/>
              <a:gd name="connsiteY14" fmla="*/ 1768033 h 1843269"/>
              <a:gd name="connsiteX15" fmla="*/ 1299259 w 2181828"/>
              <a:gd name="connsiteY15" fmla="*/ 1768033 h 1843269"/>
              <a:gd name="connsiteX16" fmla="*/ 1299259 w 2181828"/>
              <a:gd name="connsiteY16" fmla="*/ 1759352 h 1843269"/>
              <a:gd name="connsiteX17" fmla="*/ 1258747 w 2181828"/>
              <a:gd name="connsiteY17" fmla="*/ 1759352 h 1843269"/>
              <a:gd name="connsiteX18" fmla="*/ 1258747 w 2181828"/>
              <a:gd name="connsiteY18" fmla="*/ 1747778 h 1843269"/>
              <a:gd name="connsiteX19" fmla="*/ 1238492 w 2181828"/>
              <a:gd name="connsiteY19" fmla="*/ 1747778 h 1843269"/>
              <a:gd name="connsiteX20" fmla="*/ 1238492 w 2181828"/>
              <a:gd name="connsiteY20" fmla="*/ 1733309 h 1843269"/>
              <a:gd name="connsiteX21" fmla="*/ 1221130 w 2181828"/>
              <a:gd name="connsiteY21" fmla="*/ 1733309 h 1843269"/>
              <a:gd name="connsiteX22" fmla="*/ 1221130 w 2181828"/>
              <a:gd name="connsiteY22" fmla="*/ 1718841 h 1843269"/>
              <a:gd name="connsiteX23" fmla="*/ 1203767 w 2181828"/>
              <a:gd name="connsiteY23" fmla="*/ 1718841 h 1843269"/>
              <a:gd name="connsiteX24" fmla="*/ 1200874 w 2181828"/>
              <a:gd name="connsiteY24" fmla="*/ 1713053 h 1843269"/>
              <a:gd name="connsiteX25" fmla="*/ 1166150 w 2181828"/>
              <a:gd name="connsiteY25" fmla="*/ 1713053 h 1843269"/>
              <a:gd name="connsiteX26" fmla="*/ 1154575 w 2181828"/>
              <a:gd name="connsiteY26" fmla="*/ 1704372 h 1843269"/>
              <a:gd name="connsiteX27" fmla="*/ 1160362 w 2181828"/>
              <a:gd name="connsiteY27" fmla="*/ 1704372 h 1843269"/>
              <a:gd name="connsiteX28" fmla="*/ 1154575 w 2181828"/>
              <a:gd name="connsiteY28" fmla="*/ 1698584 h 1843269"/>
              <a:gd name="connsiteX29" fmla="*/ 1131426 w 2181828"/>
              <a:gd name="connsiteY29" fmla="*/ 1698584 h 1843269"/>
              <a:gd name="connsiteX30" fmla="*/ 1131426 w 2181828"/>
              <a:gd name="connsiteY30" fmla="*/ 1684117 h 1843269"/>
              <a:gd name="connsiteX31" fmla="*/ 1088021 w 2181828"/>
              <a:gd name="connsiteY31" fmla="*/ 1684117 h 1843269"/>
              <a:gd name="connsiteX32" fmla="*/ 1088021 w 2181828"/>
              <a:gd name="connsiteY32" fmla="*/ 1672542 h 1843269"/>
              <a:gd name="connsiteX33" fmla="*/ 1082233 w 2181828"/>
              <a:gd name="connsiteY33" fmla="*/ 1669649 h 1843269"/>
              <a:gd name="connsiteX34" fmla="*/ 1082233 w 2181828"/>
              <a:gd name="connsiteY34" fmla="*/ 1660967 h 1843269"/>
              <a:gd name="connsiteX35" fmla="*/ 1059084 w 2181828"/>
              <a:gd name="connsiteY35" fmla="*/ 1660967 h 1843269"/>
              <a:gd name="connsiteX36" fmla="*/ 1059084 w 2181828"/>
              <a:gd name="connsiteY36" fmla="*/ 1646499 h 1843269"/>
              <a:gd name="connsiteX37" fmla="*/ 1044616 w 2181828"/>
              <a:gd name="connsiteY37" fmla="*/ 1646499 h 1843269"/>
              <a:gd name="connsiteX38" fmla="*/ 1044616 w 2181828"/>
              <a:gd name="connsiteY38" fmla="*/ 1637818 h 1843269"/>
              <a:gd name="connsiteX39" fmla="*/ 1027254 w 2181828"/>
              <a:gd name="connsiteY39" fmla="*/ 1637818 h 1843269"/>
              <a:gd name="connsiteX40" fmla="*/ 1027254 w 2181828"/>
              <a:gd name="connsiteY40" fmla="*/ 1629137 h 1843269"/>
              <a:gd name="connsiteX41" fmla="*/ 1001211 w 2181828"/>
              <a:gd name="connsiteY41" fmla="*/ 1629137 h 1843269"/>
              <a:gd name="connsiteX42" fmla="*/ 1001211 w 2181828"/>
              <a:gd name="connsiteY42" fmla="*/ 1629137 h 1843269"/>
              <a:gd name="connsiteX43" fmla="*/ 1001211 w 2181828"/>
              <a:gd name="connsiteY43" fmla="*/ 1608881 h 1843269"/>
              <a:gd name="connsiteX44" fmla="*/ 989636 w 2181828"/>
              <a:gd name="connsiteY44" fmla="*/ 1608881 h 1843269"/>
              <a:gd name="connsiteX45" fmla="*/ 980955 w 2181828"/>
              <a:gd name="connsiteY45" fmla="*/ 1600201 h 1843269"/>
              <a:gd name="connsiteX46" fmla="*/ 960699 w 2181828"/>
              <a:gd name="connsiteY46" fmla="*/ 1603094 h 1843269"/>
              <a:gd name="connsiteX47" fmla="*/ 960699 w 2181828"/>
              <a:gd name="connsiteY47" fmla="*/ 1591519 h 1843269"/>
              <a:gd name="connsiteX48" fmla="*/ 949124 w 2181828"/>
              <a:gd name="connsiteY48" fmla="*/ 1591519 h 1843269"/>
              <a:gd name="connsiteX49" fmla="*/ 940443 w 2181828"/>
              <a:gd name="connsiteY49" fmla="*/ 1591520 h 1843269"/>
              <a:gd name="connsiteX50" fmla="*/ 943336 w 2181828"/>
              <a:gd name="connsiteY50" fmla="*/ 1579945 h 1843269"/>
              <a:gd name="connsiteX51" fmla="*/ 908613 w 2181828"/>
              <a:gd name="connsiteY51" fmla="*/ 1579945 h 1843269"/>
              <a:gd name="connsiteX52" fmla="*/ 908613 w 2181828"/>
              <a:gd name="connsiteY52" fmla="*/ 1565476 h 1843269"/>
              <a:gd name="connsiteX53" fmla="*/ 868102 w 2181828"/>
              <a:gd name="connsiteY53" fmla="*/ 1565476 h 1843269"/>
              <a:gd name="connsiteX54" fmla="*/ 868102 w 2181828"/>
              <a:gd name="connsiteY54" fmla="*/ 1533646 h 1843269"/>
              <a:gd name="connsiteX55" fmla="*/ 856527 w 2181828"/>
              <a:gd name="connsiteY55" fmla="*/ 1533646 h 1843269"/>
              <a:gd name="connsiteX56" fmla="*/ 856527 w 2181828"/>
              <a:gd name="connsiteY56" fmla="*/ 1519178 h 1843269"/>
              <a:gd name="connsiteX57" fmla="*/ 824697 w 2181828"/>
              <a:gd name="connsiteY57" fmla="*/ 1519178 h 1843269"/>
              <a:gd name="connsiteX58" fmla="*/ 824697 w 2181828"/>
              <a:gd name="connsiteY58" fmla="*/ 1493135 h 1843269"/>
              <a:gd name="connsiteX59" fmla="*/ 810228 w 2181828"/>
              <a:gd name="connsiteY59" fmla="*/ 1493135 h 1843269"/>
              <a:gd name="connsiteX60" fmla="*/ 816016 w 2181828"/>
              <a:gd name="connsiteY60" fmla="*/ 1487347 h 1843269"/>
              <a:gd name="connsiteX61" fmla="*/ 798654 w 2181828"/>
              <a:gd name="connsiteY61" fmla="*/ 1487347 h 1843269"/>
              <a:gd name="connsiteX62" fmla="*/ 798654 w 2181828"/>
              <a:gd name="connsiteY62" fmla="*/ 1472879 h 1843269"/>
              <a:gd name="connsiteX63" fmla="*/ 778398 w 2181828"/>
              <a:gd name="connsiteY63" fmla="*/ 1472879 h 1843269"/>
              <a:gd name="connsiteX64" fmla="*/ 778398 w 2181828"/>
              <a:gd name="connsiteY64" fmla="*/ 1455517 h 1843269"/>
              <a:gd name="connsiteX65" fmla="*/ 755249 w 2181828"/>
              <a:gd name="connsiteY65" fmla="*/ 1455517 h 1843269"/>
              <a:gd name="connsiteX66" fmla="*/ 755249 w 2181828"/>
              <a:gd name="connsiteY66" fmla="*/ 1446836 h 1843269"/>
              <a:gd name="connsiteX67" fmla="*/ 732099 w 2181828"/>
              <a:gd name="connsiteY67" fmla="*/ 1446836 h 1843269"/>
              <a:gd name="connsiteX68" fmla="*/ 732099 w 2181828"/>
              <a:gd name="connsiteY68" fmla="*/ 1423686 h 1843269"/>
              <a:gd name="connsiteX69" fmla="*/ 714737 w 2181828"/>
              <a:gd name="connsiteY69" fmla="*/ 1423686 h 1843269"/>
              <a:gd name="connsiteX70" fmla="*/ 714737 w 2181828"/>
              <a:gd name="connsiteY70" fmla="*/ 1406324 h 1843269"/>
              <a:gd name="connsiteX71" fmla="*/ 706056 w 2181828"/>
              <a:gd name="connsiteY71" fmla="*/ 1406324 h 1843269"/>
              <a:gd name="connsiteX72" fmla="*/ 706056 w 2181828"/>
              <a:gd name="connsiteY72" fmla="*/ 1386069 h 1843269"/>
              <a:gd name="connsiteX73" fmla="*/ 688694 w 2181828"/>
              <a:gd name="connsiteY73" fmla="*/ 1386069 h 1843269"/>
              <a:gd name="connsiteX74" fmla="*/ 688694 w 2181828"/>
              <a:gd name="connsiteY74" fmla="*/ 1362919 h 1843269"/>
              <a:gd name="connsiteX75" fmla="*/ 677119 w 2181828"/>
              <a:gd name="connsiteY75" fmla="*/ 1362919 h 1843269"/>
              <a:gd name="connsiteX76" fmla="*/ 677119 w 2181828"/>
              <a:gd name="connsiteY76" fmla="*/ 1339770 h 1843269"/>
              <a:gd name="connsiteX77" fmla="*/ 656864 w 2181828"/>
              <a:gd name="connsiteY77" fmla="*/ 1339770 h 1843269"/>
              <a:gd name="connsiteX78" fmla="*/ 656864 w 2181828"/>
              <a:gd name="connsiteY78" fmla="*/ 1331089 h 1843269"/>
              <a:gd name="connsiteX79" fmla="*/ 642395 w 2181828"/>
              <a:gd name="connsiteY79" fmla="*/ 1331089 h 1843269"/>
              <a:gd name="connsiteX80" fmla="*/ 642395 w 2181828"/>
              <a:gd name="connsiteY80" fmla="*/ 1307940 h 1843269"/>
              <a:gd name="connsiteX81" fmla="*/ 630821 w 2181828"/>
              <a:gd name="connsiteY81" fmla="*/ 1307940 h 1843269"/>
              <a:gd name="connsiteX82" fmla="*/ 630821 w 2181828"/>
              <a:gd name="connsiteY82" fmla="*/ 1287684 h 1843269"/>
              <a:gd name="connsiteX83" fmla="*/ 622140 w 2181828"/>
              <a:gd name="connsiteY83" fmla="*/ 1287684 h 1843269"/>
              <a:gd name="connsiteX84" fmla="*/ 622140 w 2181828"/>
              <a:gd name="connsiteY84" fmla="*/ 1267428 h 1843269"/>
              <a:gd name="connsiteX85" fmla="*/ 604778 w 2181828"/>
              <a:gd name="connsiteY85" fmla="*/ 1267428 h 1843269"/>
              <a:gd name="connsiteX86" fmla="*/ 604778 w 2181828"/>
              <a:gd name="connsiteY86" fmla="*/ 1250066 h 1843269"/>
              <a:gd name="connsiteX87" fmla="*/ 596097 w 2181828"/>
              <a:gd name="connsiteY87" fmla="*/ 1250066 h 1843269"/>
              <a:gd name="connsiteX88" fmla="*/ 596097 w 2181828"/>
              <a:gd name="connsiteY88" fmla="*/ 1235598 h 1843269"/>
              <a:gd name="connsiteX89" fmla="*/ 567160 w 2181828"/>
              <a:gd name="connsiteY89" fmla="*/ 1235598 h 1843269"/>
              <a:gd name="connsiteX90" fmla="*/ 552692 w 2181828"/>
              <a:gd name="connsiteY90" fmla="*/ 1209555 h 1843269"/>
              <a:gd name="connsiteX91" fmla="*/ 541117 w 2181828"/>
              <a:gd name="connsiteY91" fmla="*/ 1209555 h 1843269"/>
              <a:gd name="connsiteX92" fmla="*/ 532436 w 2181828"/>
              <a:gd name="connsiteY92" fmla="*/ 1174831 h 1843269"/>
              <a:gd name="connsiteX93" fmla="*/ 526649 w 2181828"/>
              <a:gd name="connsiteY93" fmla="*/ 1174831 h 1843269"/>
              <a:gd name="connsiteX94" fmla="*/ 515074 w 2181828"/>
              <a:gd name="connsiteY94" fmla="*/ 1140107 h 1843269"/>
              <a:gd name="connsiteX95" fmla="*/ 489031 w 2181828"/>
              <a:gd name="connsiteY95" fmla="*/ 1140107 h 1843269"/>
              <a:gd name="connsiteX96" fmla="*/ 477456 w 2181828"/>
              <a:gd name="connsiteY96" fmla="*/ 1076446 h 1843269"/>
              <a:gd name="connsiteX97" fmla="*/ 457200 w 2181828"/>
              <a:gd name="connsiteY97" fmla="*/ 1079340 h 1843269"/>
              <a:gd name="connsiteX98" fmla="*/ 457200 w 2181828"/>
              <a:gd name="connsiteY98" fmla="*/ 1047509 h 1843269"/>
              <a:gd name="connsiteX99" fmla="*/ 445626 w 2181828"/>
              <a:gd name="connsiteY99" fmla="*/ 1047509 h 1843269"/>
              <a:gd name="connsiteX100" fmla="*/ 451413 w 2181828"/>
              <a:gd name="connsiteY100" fmla="*/ 1021466 h 1843269"/>
              <a:gd name="connsiteX101" fmla="*/ 439838 w 2181828"/>
              <a:gd name="connsiteY101" fmla="*/ 1021466 h 1843269"/>
              <a:gd name="connsiteX102" fmla="*/ 436945 w 2181828"/>
              <a:gd name="connsiteY102" fmla="*/ 992530 h 1843269"/>
              <a:gd name="connsiteX103" fmla="*/ 425370 w 2181828"/>
              <a:gd name="connsiteY103" fmla="*/ 989636 h 1843269"/>
              <a:gd name="connsiteX104" fmla="*/ 419583 w 2181828"/>
              <a:gd name="connsiteY104" fmla="*/ 954912 h 1843269"/>
              <a:gd name="connsiteX105" fmla="*/ 402221 w 2181828"/>
              <a:gd name="connsiteY105" fmla="*/ 952018 h 1843269"/>
              <a:gd name="connsiteX106" fmla="*/ 408008 w 2181828"/>
              <a:gd name="connsiteY106" fmla="*/ 937550 h 1843269"/>
              <a:gd name="connsiteX107" fmla="*/ 390646 w 2181828"/>
              <a:gd name="connsiteY107" fmla="*/ 937550 h 1843269"/>
              <a:gd name="connsiteX108" fmla="*/ 396433 w 2181828"/>
              <a:gd name="connsiteY108" fmla="*/ 914400 h 1843269"/>
              <a:gd name="connsiteX109" fmla="*/ 381965 w 2181828"/>
              <a:gd name="connsiteY109" fmla="*/ 914400 h 1843269"/>
              <a:gd name="connsiteX110" fmla="*/ 376178 w 2181828"/>
              <a:gd name="connsiteY110" fmla="*/ 876783 h 1843269"/>
              <a:gd name="connsiteX111" fmla="*/ 367497 w 2181828"/>
              <a:gd name="connsiteY111" fmla="*/ 876783 h 1843269"/>
              <a:gd name="connsiteX112" fmla="*/ 361709 w 2181828"/>
              <a:gd name="connsiteY112" fmla="*/ 844952 h 1843269"/>
              <a:gd name="connsiteX113" fmla="*/ 353028 w 2181828"/>
              <a:gd name="connsiteY113" fmla="*/ 844952 h 1843269"/>
              <a:gd name="connsiteX114" fmla="*/ 353028 w 2181828"/>
              <a:gd name="connsiteY114" fmla="*/ 798654 h 1843269"/>
              <a:gd name="connsiteX115" fmla="*/ 344347 w 2181828"/>
              <a:gd name="connsiteY115" fmla="*/ 792866 h 1843269"/>
              <a:gd name="connsiteX116" fmla="*/ 344347 w 2181828"/>
              <a:gd name="connsiteY116" fmla="*/ 761036 h 1843269"/>
              <a:gd name="connsiteX117" fmla="*/ 338560 w 2181828"/>
              <a:gd name="connsiteY117" fmla="*/ 763930 h 1843269"/>
              <a:gd name="connsiteX118" fmla="*/ 338560 w 2181828"/>
              <a:gd name="connsiteY118" fmla="*/ 723418 h 1843269"/>
              <a:gd name="connsiteX119" fmla="*/ 324092 w 2181828"/>
              <a:gd name="connsiteY119" fmla="*/ 726312 h 1843269"/>
              <a:gd name="connsiteX120" fmla="*/ 321198 w 2181828"/>
              <a:gd name="connsiteY120" fmla="*/ 665545 h 1843269"/>
              <a:gd name="connsiteX121" fmla="*/ 309623 w 2181828"/>
              <a:gd name="connsiteY121" fmla="*/ 665545 h 1843269"/>
              <a:gd name="connsiteX122" fmla="*/ 315411 w 2181828"/>
              <a:gd name="connsiteY122" fmla="*/ 630821 h 1843269"/>
              <a:gd name="connsiteX123" fmla="*/ 295155 w 2181828"/>
              <a:gd name="connsiteY123" fmla="*/ 633714 h 1843269"/>
              <a:gd name="connsiteX124" fmla="*/ 295155 w 2181828"/>
              <a:gd name="connsiteY124" fmla="*/ 587416 h 1843269"/>
              <a:gd name="connsiteX125" fmla="*/ 280686 w 2181828"/>
              <a:gd name="connsiteY125" fmla="*/ 587416 h 1843269"/>
              <a:gd name="connsiteX126" fmla="*/ 283580 w 2181828"/>
              <a:gd name="connsiteY126" fmla="*/ 552692 h 1843269"/>
              <a:gd name="connsiteX127" fmla="*/ 274899 w 2181828"/>
              <a:gd name="connsiteY127" fmla="*/ 549798 h 1843269"/>
              <a:gd name="connsiteX128" fmla="*/ 274899 w 2181828"/>
              <a:gd name="connsiteY128" fmla="*/ 512180 h 1843269"/>
              <a:gd name="connsiteX129" fmla="*/ 260431 w 2181828"/>
              <a:gd name="connsiteY129" fmla="*/ 512180 h 1843269"/>
              <a:gd name="connsiteX130" fmla="*/ 254643 w 2181828"/>
              <a:gd name="connsiteY130" fmla="*/ 471669 h 1843269"/>
              <a:gd name="connsiteX131" fmla="*/ 251750 w 2181828"/>
              <a:gd name="connsiteY131" fmla="*/ 480350 h 1843269"/>
              <a:gd name="connsiteX132" fmla="*/ 254643 w 2181828"/>
              <a:gd name="connsiteY132" fmla="*/ 439838 h 1843269"/>
              <a:gd name="connsiteX133" fmla="*/ 243069 w 2181828"/>
              <a:gd name="connsiteY133" fmla="*/ 439838 h 1843269"/>
              <a:gd name="connsiteX134" fmla="*/ 237281 w 2181828"/>
              <a:gd name="connsiteY134" fmla="*/ 379071 h 1843269"/>
              <a:gd name="connsiteX135" fmla="*/ 219919 w 2181828"/>
              <a:gd name="connsiteY135" fmla="*/ 373284 h 1843269"/>
              <a:gd name="connsiteX136" fmla="*/ 214132 w 2181828"/>
              <a:gd name="connsiteY136" fmla="*/ 361709 h 1843269"/>
              <a:gd name="connsiteX137" fmla="*/ 205451 w 2181828"/>
              <a:gd name="connsiteY137" fmla="*/ 361709 h 1843269"/>
              <a:gd name="connsiteX138" fmla="*/ 199664 w 2181828"/>
              <a:gd name="connsiteY138" fmla="*/ 341454 h 1843269"/>
              <a:gd name="connsiteX139" fmla="*/ 193876 w 2181828"/>
              <a:gd name="connsiteY139" fmla="*/ 332773 h 1843269"/>
              <a:gd name="connsiteX140" fmla="*/ 193876 w 2181828"/>
              <a:gd name="connsiteY140" fmla="*/ 324092 h 1843269"/>
              <a:gd name="connsiteX141" fmla="*/ 179408 w 2181828"/>
              <a:gd name="connsiteY141" fmla="*/ 324092 h 1843269"/>
              <a:gd name="connsiteX142" fmla="*/ 176514 w 2181828"/>
              <a:gd name="connsiteY142" fmla="*/ 306730 h 1843269"/>
              <a:gd name="connsiteX143" fmla="*/ 167833 w 2181828"/>
              <a:gd name="connsiteY143" fmla="*/ 306730 h 1843269"/>
              <a:gd name="connsiteX144" fmla="*/ 167833 w 2181828"/>
              <a:gd name="connsiteY144" fmla="*/ 266218 h 1843269"/>
              <a:gd name="connsiteX145" fmla="*/ 144684 w 2181828"/>
              <a:gd name="connsiteY145" fmla="*/ 269112 h 1843269"/>
              <a:gd name="connsiteX146" fmla="*/ 147578 w 2181828"/>
              <a:gd name="connsiteY146" fmla="*/ 240175 h 1843269"/>
              <a:gd name="connsiteX147" fmla="*/ 133109 w 2181828"/>
              <a:gd name="connsiteY147" fmla="*/ 237281 h 1843269"/>
              <a:gd name="connsiteX148" fmla="*/ 133109 w 2181828"/>
              <a:gd name="connsiteY148" fmla="*/ 211238 h 1843269"/>
              <a:gd name="connsiteX149" fmla="*/ 124428 w 2181828"/>
              <a:gd name="connsiteY149" fmla="*/ 211238 h 1843269"/>
              <a:gd name="connsiteX150" fmla="*/ 124428 w 2181828"/>
              <a:gd name="connsiteY150" fmla="*/ 185195 h 1843269"/>
              <a:gd name="connsiteX151" fmla="*/ 101279 w 2181828"/>
              <a:gd name="connsiteY151" fmla="*/ 185195 h 1843269"/>
              <a:gd name="connsiteX152" fmla="*/ 98385 w 2181828"/>
              <a:gd name="connsiteY152" fmla="*/ 167833 h 1843269"/>
              <a:gd name="connsiteX153" fmla="*/ 89704 w 2181828"/>
              <a:gd name="connsiteY153" fmla="*/ 167833 h 1843269"/>
              <a:gd name="connsiteX154" fmla="*/ 98385 w 2181828"/>
              <a:gd name="connsiteY154" fmla="*/ 153365 h 1843269"/>
              <a:gd name="connsiteX155" fmla="*/ 81023 w 2181828"/>
              <a:gd name="connsiteY155" fmla="*/ 147578 h 1843269"/>
              <a:gd name="connsiteX156" fmla="*/ 83917 w 2181828"/>
              <a:gd name="connsiteY156" fmla="*/ 121535 h 1843269"/>
              <a:gd name="connsiteX157" fmla="*/ 66555 w 2181828"/>
              <a:gd name="connsiteY157" fmla="*/ 121535 h 1843269"/>
              <a:gd name="connsiteX158" fmla="*/ 60767 w 2181828"/>
              <a:gd name="connsiteY158" fmla="*/ 95492 h 1843269"/>
              <a:gd name="connsiteX159" fmla="*/ 43405 w 2181828"/>
              <a:gd name="connsiteY159" fmla="*/ 98385 h 1843269"/>
              <a:gd name="connsiteX160" fmla="*/ 43405 w 2181828"/>
              <a:gd name="connsiteY160" fmla="*/ 72342 h 1843269"/>
              <a:gd name="connsiteX161" fmla="*/ 28937 w 2181828"/>
              <a:gd name="connsiteY161" fmla="*/ 63661 h 1843269"/>
              <a:gd name="connsiteX162" fmla="*/ 28937 w 2181828"/>
              <a:gd name="connsiteY162" fmla="*/ 37618 h 1843269"/>
              <a:gd name="connsiteX163" fmla="*/ 14469 w 2181828"/>
              <a:gd name="connsiteY163" fmla="*/ 43405 h 1843269"/>
              <a:gd name="connsiteX164" fmla="*/ 14469 w 2181828"/>
              <a:gd name="connsiteY164" fmla="*/ 2894 h 1843269"/>
              <a:gd name="connsiteX165" fmla="*/ 0 w 2181828"/>
              <a:gd name="connsiteY165" fmla="*/ 0 h 1843269"/>
              <a:gd name="connsiteX0" fmla="*/ 2181828 w 2181828"/>
              <a:gd name="connsiteY0" fmla="*/ 1843269 h 1843269"/>
              <a:gd name="connsiteX1" fmla="*/ 1927185 w 2181828"/>
              <a:gd name="connsiteY1" fmla="*/ 1843269 h 1843269"/>
              <a:gd name="connsiteX2" fmla="*/ 1927185 w 2181828"/>
              <a:gd name="connsiteY2" fmla="*/ 1823013 h 1843269"/>
              <a:gd name="connsiteX3" fmla="*/ 1762246 w 2181828"/>
              <a:gd name="connsiteY3" fmla="*/ 1823013 h 1843269"/>
              <a:gd name="connsiteX4" fmla="*/ 1765140 w 2181828"/>
              <a:gd name="connsiteY4" fmla="*/ 1820119 h 1843269"/>
              <a:gd name="connsiteX5" fmla="*/ 1698585 w 2181828"/>
              <a:gd name="connsiteY5" fmla="*/ 1820119 h 1843269"/>
              <a:gd name="connsiteX6" fmla="*/ 1698585 w 2181828"/>
              <a:gd name="connsiteY6" fmla="*/ 1802757 h 1843269"/>
              <a:gd name="connsiteX7" fmla="*/ 1608881 w 2181828"/>
              <a:gd name="connsiteY7" fmla="*/ 1802757 h 1843269"/>
              <a:gd name="connsiteX8" fmla="*/ 1608881 w 2181828"/>
              <a:gd name="connsiteY8" fmla="*/ 1802757 h 1843269"/>
              <a:gd name="connsiteX9" fmla="*/ 1551008 w 2181828"/>
              <a:gd name="connsiteY9" fmla="*/ 1802757 h 1843269"/>
              <a:gd name="connsiteX10" fmla="*/ 1551008 w 2181828"/>
              <a:gd name="connsiteY10" fmla="*/ 1788289 h 1843269"/>
              <a:gd name="connsiteX11" fmla="*/ 1397643 w 2181828"/>
              <a:gd name="connsiteY11" fmla="*/ 1788289 h 1843269"/>
              <a:gd name="connsiteX12" fmla="*/ 1397643 w 2181828"/>
              <a:gd name="connsiteY12" fmla="*/ 1779608 h 1843269"/>
              <a:gd name="connsiteX13" fmla="*/ 1374494 w 2181828"/>
              <a:gd name="connsiteY13" fmla="*/ 1779608 h 1843269"/>
              <a:gd name="connsiteX14" fmla="*/ 1374494 w 2181828"/>
              <a:gd name="connsiteY14" fmla="*/ 1768033 h 1843269"/>
              <a:gd name="connsiteX15" fmla="*/ 1299259 w 2181828"/>
              <a:gd name="connsiteY15" fmla="*/ 1768033 h 1843269"/>
              <a:gd name="connsiteX16" fmla="*/ 1299259 w 2181828"/>
              <a:gd name="connsiteY16" fmla="*/ 1759352 h 1843269"/>
              <a:gd name="connsiteX17" fmla="*/ 1258747 w 2181828"/>
              <a:gd name="connsiteY17" fmla="*/ 1759352 h 1843269"/>
              <a:gd name="connsiteX18" fmla="*/ 1258747 w 2181828"/>
              <a:gd name="connsiteY18" fmla="*/ 1747778 h 1843269"/>
              <a:gd name="connsiteX19" fmla="*/ 1238492 w 2181828"/>
              <a:gd name="connsiteY19" fmla="*/ 1747778 h 1843269"/>
              <a:gd name="connsiteX20" fmla="*/ 1238492 w 2181828"/>
              <a:gd name="connsiteY20" fmla="*/ 1733309 h 1843269"/>
              <a:gd name="connsiteX21" fmla="*/ 1221130 w 2181828"/>
              <a:gd name="connsiteY21" fmla="*/ 1733309 h 1843269"/>
              <a:gd name="connsiteX22" fmla="*/ 1221130 w 2181828"/>
              <a:gd name="connsiteY22" fmla="*/ 1718841 h 1843269"/>
              <a:gd name="connsiteX23" fmla="*/ 1203767 w 2181828"/>
              <a:gd name="connsiteY23" fmla="*/ 1718841 h 1843269"/>
              <a:gd name="connsiteX24" fmla="*/ 1200874 w 2181828"/>
              <a:gd name="connsiteY24" fmla="*/ 1713053 h 1843269"/>
              <a:gd name="connsiteX25" fmla="*/ 1166150 w 2181828"/>
              <a:gd name="connsiteY25" fmla="*/ 1713053 h 1843269"/>
              <a:gd name="connsiteX26" fmla="*/ 1154575 w 2181828"/>
              <a:gd name="connsiteY26" fmla="*/ 1704372 h 1843269"/>
              <a:gd name="connsiteX27" fmla="*/ 1160362 w 2181828"/>
              <a:gd name="connsiteY27" fmla="*/ 1704372 h 1843269"/>
              <a:gd name="connsiteX28" fmla="*/ 1154575 w 2181828"/>
              <a:gd name="connsiteY28" fmla="*/ 1698584 h 1843269"/>
              <a:gd name="connsiteX29" fmla="*/ 1131426 w 2181828"/>
              <a:gd name="connsiteY29" fmla="*/ 1698584 h 1843269"/>
              <a:gd name="connsiteX30" fmla="*/ 1131426 w 2181828"/>
              <a:gd name="connsiteY30" fmla="*/ 1684117 h 1843269"/>
              <a:gd name="connsiteX31" fmla="*/ 1088021 w 2181828"/>
              <a:gd name="connsiteY31" fmla="*/ 1684117 h 1843269"/>
              <a:gd name="connsiteX32" fmla="*/ 1088021 w 2181828"/>
              <a:gd name="connsiteY32" fmla="*/ 1672542 h 1843269"/>
              <a:gd name="connsiteX33" fmla="*/ 1082233 w 2181828"/>
              <a:gd name="connsiteY33" fmla="*/ 1669649 h 1843269"/>
              <a:gd name="connsiteX34" fmla="*/ 1082233 w 2181828"/>
              <a:gd name="connsiteY34" fmla="*/ 1660967 h 1843269"/>
              <a:gd name="connsiteX35" fmla="*/ 1059084 w 2181828"/>
              <a:gd name="connsiteY35" fmla="*/ 1660967 h 1843269"/>
              <a:gd name="connsiteX36" fmla="*/ 1059084 w 2181828"/>
              <a:gd name="connsiteY36" fmla="*/ 1646499 h 1843269"/>
              <a:gd name="connsiteX37" fmla="*/ 1044616 w 2181828"/>
              <a:gd name="connsiteY37" fmla="*/ 1646499 h 1843269"/>
              <a:gd name="connsiteX38" fmla="*/ 1044616 w 2181828"/>
              <a:gd name="connsiteY38" fmla="*/ 1637818 h 1843269"/>
              <a:gd name="connsiteX39" fmla="*/ 1027254 w 2181828"/>
              <a:gd name="connsiteY39" fmla="*/ 1637818 h 1843269"/>
              <a:gd name="connsiteX40" fmla="*/ 1027254 w 2181828"/>
              <a:gd name="connsiteY40" fmla="*/ 1629137 h 1843269"/>
              <a:gd name="connsiteX41" fmla="*/ 1001211 w 2181828"/>
              <a:gd name="connsiteY41" fmla="*/ 1629137 h 1843269"/>
              <a:gd name="connsiteX42" fmla="*/ 1001211 w 2181828"/>
              <a:gd name="connsiteY42" fmla="*/ 1629137 h 1843269"/>
              <a:gd name="connsiteX43" fmla="*/ 1001211 w 2181828"/>
              <a:gd name="connsiteY43" fmla="*/ 1608881 h 1843269"/>
              <a:gd name="connsiteX44" fmla="*/ 989636 w 2181828"/>
              <a:gd name="connsiteY44" fmla="*/ 1608881 h 1843269"/>
              <a:gd name="connsiteX45" fmla="*/ 980955 w 2181828"/>
              <a:gd name="connsiteY45" fmla="*/ 1600201 h 1843269"/>
              <a:gd name="connsiteX46" fmla="*/ 960699 w 2181828"/>
              <a:gd name="connsiteY46" fmla="*/ 1603094 h 1843269"/>
              <a:gd name="connsiteX47" fmla="*/ 960699 w 2181828"/>
              <a:gd name="connsiteY47" fmla="*/ 1591519 h 1843269"/>
              <a:gd name="connsiteX48" fmla="*/ 949124 w 2181828"/>
              <a:gd name="connsiteY48" fmla="*/ 1591519 h 1843269"/>
              <a:gd name="connsiteX49" fmla="*/ 940443 w 2181828"/>
              <a:gd name="connsiteY49" fmla="*/ 1591520 h 1843269"/>
              <a:gd name="connsiteX50" fmla="*/ 943336 w 2181828"/>
              <a:gd name="connsiteY50" fmla="*/ 1579945 h 1843269"/>
              <a:gd name="connsiteX51" fmla="*/ 908613 w 2181828"/>
              <a:gd name="connsiteY51" fmla="*/ 1579945 h 1843269"/>
              <a:gd name="connsiteX52" fmla="*/ 908613 w 2181828"/>
              <a:gd name="connsiteY52" fmla="*/ 1565476 h 1843269"/>
              <a:gd name="connsiteX53" fmla="*/ 868102 w 2181828"/>
              <a:gd name="connsiteY53" fmla="*/ 1565476 h 1843269"/>
              <a:gd name="connsiteX54" fmla="*/ 868102 w 2181828"/>
              <a:gd name="connsiteY54" fmla="*/ 1533646 h 1843269"/>
              <a:gd name="connsiteX55" fmla="*/ 856527 w 2181828"/>
              <a:gd name="connsiteY55" fmla="*/ 1533646 h 1843269"/>
              <a:gd name="connsiteX56" fmla="*/ 856527 w 2181828"/>
              <a:gd name="connsiteY56" fmla="*/ 1519178 h 1843269"/>
              <a:gd name="connsiteX57" fmla="*/ 824697 w 2181828"/>
              <a:gd name="connsiteY57" fmla="*/ 1519178 h 1843269"/>
              <a:gd name="connsiteX58" fmla="*/ 824697 w 2181828"/>
              <a:gd name="connsiteY58" fmla="*/ 1493135 h 1843269"/>
              <a:gd name="connsiteX59" fmla="*/ 810228 w 2181828"/>
              <a:gd name="connsiteY59" fmla="*/ 1493135 h 1843269"/>
              <a:gd name="connsiteX60" fmla="*/ 816016 w 2181828"/>
              <a:gd name="connsiteY60" fmla="*/ 1487347 h 1843269"/>
              <a:gd name="connsiteX61" fmla="*/ 798654 w 2181828"/>
              <a:gd name="connsiteY61" fmla="*/ 1487347 h 1843269"/>
              <a:gd name="connsiteX62" fmla="*/ 798654 w 2181828"/>
              <a:gd name="connsiteY62" fmla="*/ 1472879 h 1843269"/>
              <a:gd name="connsiteX63" fmla="*/ 778398 w 2181828"/>
              <a:gd name="connsiteY63" fmla="*/ 1472879 h 1843269"/>
              <a:gd name="connsiteX64" fmla="*/ 778398 w 2181828"/>
              <a:gd name="connsiteY64" fmla="*/ 1455517 h 1843269"/>
              <a:gd name="connsiteX65" fmla="*/ 755249 w 2181828"/>
              <a:gd name="connsiteY65" fmla="*/ 1455517 h 1843269"/>
              <a:gd name="connsiteX66" fmla="*/ 755249 w 2181828"/>
              <a:gd name="connsiteY66" fmla="*/ 1446836 h 1843269"/>
              <a:gd name="connsiteX67" fmla="*/ 732099 w 2181828"/>
              <a:gd name="connsiteY67" fmla="*/ 1446836 h 1843269"/>
              <a:gd name="connsiteX68" fmla="*/ 732099 w 2181828"/>
              <a:gd name="connsiteY68" fmla="*/ 1423686 h 1843269"/>
              <a:gd name="connsiteX69" fmla="*/ 714737 w 2181828"/>
              <a:gd name="connsiteY69" fmla="*/ 1423686 h 1843269"/>
              <a:gd name="connsiteX70" fmla="*/ 714737 w 2181828"/>
              <a:gd name="connsiteY70" fmla="*/ 1406324 h 1843269"/>
              <a:gd name="connsiteX71" fmla="*/ 706056 w 2181828"/>
              <a:gd name="connsiteY71" fmla="*/ 1406324 h 1843269"/>
              <a:gd name="connsiteX72" fmla="*/ 706056 w 2181828"/>
              <a:gd name="connsiteY72" fmla="*/ 1386069 h 1843269"/>
              <a:gd name="connsiteX73" fmla="*/ 688694 w 2181828"/>
              <a:gd name="connsiteY73" fmla="*/ 1386069 h 1843269"/>
              <a:gd name="connsiteX74" fmla="*/ 688694 w 2181828"/>
              <a:gd name="connsiteY74" fmla="*/ 1362919 h 1843269"/>
              <a:gd name="connsiteX75" fmla="*/ 677119 w 2181828"/>
              <a:gd name="connsiteY75" fmla="*/ 1362919 h 1843269"/>
              <a:gd name="connsiteX76" fmla="*/ 677119 w 2181828"/>
              <a:gd name="connsiteY76" fmla="*/ 1339770 h 1843269"/>
              <a:gd name="connsiteX77" fmla="*/ 656864 w 2181828"/>
              <a:gd name="connsiteY77" fmla="*/ 1339770 h 1843269"/>
              <a:gd name="connsiteX78" fmla="*/ 656864 w 2181828"/>
              <a:gd name="connsiteY78" fmla="*/ 1331089 h 1843269"/>
              <a:gd name="connsiteX79" fmla="*/ 642395 w 2181828"/>
              <a:gd name="connsiteY79" fmla="*/ 1331089 h 1843269"/>
              <a:gd name="connsiteX80" fmla="*/ 642395 w 2181828"/>
              <a:gd name="connsiteY80" fmla="*/ 1307940 h 1843269"/>
              <a:gd name="connsiteX81" fmla="*/ 630821 w 2181828"/>
              <a:gd name="connsiteY81" fmla="*/ 1307940 h 1843269"/>
              <a:gd name="connsiteX82" fmla="*/ 630821 w 2181828"/>
              <a:gd name="connsiteY82" fmla="*/ 1287684 h 1843269"/>
              <a:gd name="connsiteX83" fmla="*/ 622140 w 2181828"/>
              <a:gd name="connsiteY83" fmla="*/ 1287684 h 1843269"/>
              <a:gd name="connsiteX84" fmla="*/ 622140 w 2181828"/>
              <a:gd name="connsiteY84" fmla="*/ 1267428 h 1843269"/>
              <a:gd name="connsiteX85" fmla="*/ 604778 w 2181828"/>
              <a:gd name="connsiteY85" fmla="*/ 1267428 h 1843269"/>
              <a:gd name="connsiteX86" fmla="*/ 604778 w 2181828"/>
              <a:gd name="connsiteY86" fmla="*/ 1250066 h 1843269"/>
              <a:gd name="connsiteX87" fmla="*/ 596097 w 2181828"/>
              <a:gd name="connsiteY87" fmla="*/ 1250066 h 1843269"/>
              <a:gd name="connsiteX88" fmla="*/ 596097 w 2181828"/>
              <a:gd name="connsiteY88" fmla="*/ 1235598 h 1843269"/>
              <a:gd name="connsiteX89" fmla="*/ 567160 w 2181828"/>
              <a:gd name="connsiteY89" fmla="*/ 1235598 h 1843269"/>
              <a:gd name="connsiteX90" fmla="*/ 552692 w 2181828"/>
              <a:gd name="connsiteY90" fmla="*/ 1209555 h 1843269"/>
              <a:gd name="connsiteX91" fmla="*/ 541117 w 2181828"/>
              <a:gd name="connsiteY91" fmla="*/ 1209555 h 1843269"/>
              <a:gd name="connsiteX92" fmla="*/ 532436 w 2181828"/>
              <a:gd name="connsiteY92" fmla="*/ 1174831 h 1843269"/>
              <a:gd name="connsiteX93" fmla="*/ 526649 w 2181828"/>
              <a:gd name="connsiteY93" fmla="*/ 1174831 h 1843269"/>
              <a:gd name="connsiteX94" fmla="*/ 515074 w 2181828"/>
              <a:gd name="connsiteY94" fmla="*/ 1140107 h 1843269"/>
              <a:gd name="connsiteX95" fmla="*/ 489031 w 2181828"/>
              <a:gd name="connsiteY95" fmla="*/ 1140107 h 1843269"/>
              <a:gd name="connsiteX96" fmla="*/ 477456 w 2181828"/>
              <a:gd name="connsiteY96" fmla="*/ 1076446 h 1843269"/>
              <a:gd name="connsiteX97" fmla="*/ 457200 w 2181828"/>
              <a:gd name="connsiteY97" fmla="*/ 1079340 h 1843269"/>
              <a:gd name="connsiteX98" fmla="*/ 457200 w 2181828"/>
              <a:gd name="connsiteY98" fmla="*/ 1047509 h 1843269"/>
              <a:gd name="connsiteX99" fmla="*/ 445626 w 2181828"/>
              <a:gd name="connsiteY99" fmla="*/ 1047509 h 1843269"/>
              <a:gd name="connsiteX100" fmla="*/ 451413 w 2181828"/>
              <a:gd name="connsiteY100" fmla="*/ 1021466 h 1843269"/>
              <a:gd name="connsiteX101" fmla="*/ 439838 w 2181828"/>
              <a:gd name="connsiteY101" fmla="*/ 1021466 h 1843269"/>
              <a:gd name="connsiteX102" fmla="*/ 436945 w 2181828"/>
              <a:gd name="connsiteY102" fmla="*/ 992530 h 1843269"/>
              <a:gd name="connsiteX103" fmla="*/ 425370 w 2181828"/>
              <a:gd name="connsiteY103" fmla="*/ 989636 h 1843269"/>
              <a:gd name="connsiteX104" fmla="*/ 419583 w 2181828"/>
              <a:gd name="connsiteY104" fmla="*/ 954912 h 1843269"/>
              <a:gd name="connsiteX105" fmla="*/ 402221 w 2181828"/>
              <a:gd name="connsiteY105" fmla="*/ 952018 h 1843269"/>
              <a:gd name="connsiteX106" fmla="*/ 408008 w 2181828"/>
              <a:gd name="connsiteY106" fmla="*/ 937550 h 1843269"/>
              <a:gd name="connsiteX107" fmla="*/ 390646 w 2181828"/>
              <a:gd name="connsiteY107" fmla="*/ 937550 h 1843269"/>
              <a:gd name="connsiteX108" fmla="*/ 396433 w 2181828"/>
              <a:gd name="connsiteY108" fmla="*/ 914400 h 1843269"/>
              <a:gd name="connsiteX109" fmla="*/ 381965 w 2181828"/>
              <a:gd name="connsiteY109" fmla="*/ 914400 h 1843269"/>
              <a:gd name="connsiteX110" fmla="*/ 376178 w 2181828"/>
              <a:gd name="connsiteY110" fmla="*/ 876783 h 1843269"/>
              <a:gd name="connsiteX111" fmla="*/ 367497 w 2181828"/>
              <a:gd name="connsiteY111" fmla="*/ 876783 h 1843269"/>
              <a:gd name="connsiteX112" fmla="*/ 361709 w 2181828"/>
              <a:gd name="connsiteY112" fmla="*/ 844952 h 1843269"/>
              <a:gd name="connsiteX113" fmla="*/ 353028 w 2181828"/>
              <a:gd name="connsiteY113" fmla="*/ 844952 h 1843269"/>
              <a:gd name="connsiteX114" fmla="*/ 353028 w 2181828"/>
              <a:gd name="connsiteY114" fmla="*/ 798654 h 1843269"/>
              <a:gd name="connsiteX115" fmla="*/ 344347 w 2181828"/>
              <a:gd name="connsiteY115" fmla="*/ 792866 h 1843269"/>
              <a:gd name="connsiteX116" fmla="*/ 344347 w 2181828"/>
              <a:gd name="connsiteY116" fmla="*/ 761036 h 1843269"/>
              <a:gd name="connsiteX117" fmla="*/ 338560 w 2181828"/>
              <a:gd name="connsiteY117" fmla="*/ 763930 h 1843269"/>
              <a:gd name="connsiteX118" fmla="*/ 338560 w 2181828"/>
              <a:gd name="connsiteY118" fmla="*/ 723418 h 1843269"/>
              <a:gd name="connsiteX119" fmla="*/ 324092 w 2181828"/>
              <a:gd name="connsiteY119" fmla="*/ 726312 h 1843269"/>
              <a:gd name="connsiteX120" fmla="*/ 321198 w 2181828"/>
              <a:gd name="connsiteY120" fmla="*/ 665545 h 1843269"/>
              <a:gd name="connsiteX121" fmla="*/ 309623 w 2181828"/>
              <a:gd name="connsiteY121" fmla="*/ 665545 h 1843269"/>
              <a:gd name="connsiteX122" fmla="*/ 315411 w 2181828"/>
              <a:gd name="connsiteY122" fmla="*/ 630821 h 1843269"/>
              <a:gd name="connsiteX123" fmla="*/ 295155 w 2181828"/>
              <a:gd name="connsiteY123" fmla="*/ 633714 h 1843269"/>
              <a:gd name="connsiteX124" fmla="*/ 295155 w 2181828"/>
              <a:gd name="connsiteY124" fmla="*/ 587416 h 1843269"/>
              <a:gd name="connsiteX125" fmla="*/ 280686 w 2181828"/>
              <a:gd name="connsiteY125" fmla="*/ 587416 h 1843269"/>
              <a:gd name="connsiteX126" fmla="*/ 283580 w 2181828"/>
              <a:gd name="connsiteY126" fmla="*/ 552692 h 1843269"/>
              <a:gd name="connsiteX127" fmla="*/ 274899 w 2181828"/>
              <a:gd name="connsiteY127" fmla="*/ 549798 h 1843269"/>
              <a:gd name="connsiteX128" fmla="*/ 274899 w 2181828"/>
              <a:gd name="connsiteY128" fmla="*/ 512180 h 1843269"/>
              <a:gd name="connsiteX129" fmla="*/ 260431 w 2181828"/>
              <a:gd name="connsiteY129" fmla="*/ 512180 h 1843269"/>
              <a:gd name="connsiteX130" fmla="*/ 254643 w 2181828"/>
              <a:gd name="connsiteY130" fmla="*/ 471669 h 1843269"/>
              <a:gd name="connsiteX131" fmla="*/ 251750 w 2181828"/>
              <a:gd name="connsiteY131" fmla="*/ 480350 h 1843269"/>
              <a:gd name="connsiteX132" fmla="*/ 254643 w 2181828"/>
              <a:gd name="connsiteY132" fmla="*/ 439838 h 1843269"/>
              <a:gd name="connsiteX133" fmla="*/ 243069 w 2181828"/>
              <a:gd name="connsiteY133" fmla="*/ 439838 h 1843269"/>
              <a:gd name="connsiteX134" fmla="*/ 237281 w 2181828"/>
              <a:gd name="connsiteY134" fmla="*/ 379071 h 1843269"/>
              <a:gd name="connsiteX135" fmla="*/ 219919 w 2181828"/>
              <a:gd name="connsiteY135" fmla="*/ 373284 h 1843269"/>
              <a:gd name="connsiteX136" fmla="*/ 214132 w 2181828"/>
              <a:gd name="connsiteY136" fmla="*/ 361709 h 1843269"/>
              <a:gd name="connsiteX137" fmla="*/ 205451 w 2181828"/>
              <a:gd name="connsiteY137" fmla="*/ 361709 h 1843269"/>
              <a:gd name="connsiteX138" fmla="*/ 199664 w 2181828"/>
              <a:gd name="connsiteY138" fmla="*/ 341454 h 1843269"/>
              <a:gd name="connsiteX139" fmla="*/ 193876 w 2181828"/>
              <a:gd name="connsiteY139" fmla="*/ 332773 h 1843269"/>
              <a:gd name="connsiteX140" fmla="*/ 193876 w 2181828"/>
              <a:gd name="connsiteY140" fmla="*/ 324092 h 1843269"/>
              <a:gd name="connsiteX141" fmla="*/ 179408 w 2181828"/>
              <a:gd name="connsiteY141" fmla="*/ 324092 h 1843269"/>
              <a:gd name="connsiteX142" fmla="*/ 176514 w 2181828"/>
              <a:gd name="connsiteY142" fmla="*/ 306730 h 1843269"/>
              <a:gd name="connsiteX143" fmla="*/ 167833 w 2181828"/>
              <a:gd name="connsiteY143" fmla="*/ 306730 h 1843269"/>
              <a:gd name="connsiteX144" fmla="*/ 167833 w 2181828"/>
              <a:gd name="connsiteY144" fmla="*/ 266218 h 1843269"/>
              <a:gd name="connsiteX145" fmla="*/ 144684 w 2181828"/>
              <a:gd name="connsiteY145" fmla="*/ 269112 h 1843269"/>
              <a:gd name="connsiteX146" fmla="*/ 147578 w 2181828"/>
              <a:gd name="connsiteY146" fmla="*/ 240175 h 1843269"/>
              <a:gd name="connsiteX147" fmla="*/ 133109 w 2181828"/>
              <a:gd name="connsiteY147" fmla="*/ 237281 h 1843269"/>
              <a:gd name="connsiteX148" fmla="*/ 133109 w 2181828"/>
              <a:gd name="connsiteY148" fmla="*/ 211238 h 1843269"/>
              <a:gd name="connsiteX149" fmla="*/ 124428 w 2181828"/>
              <a:gd name="connsiteY149" fmla="*/ 211238 h 1843269"/>
              <a:gd name="connsiteX150" fmla="*/ 124428 w 2181828"/>
              <a:gd name="connsiteY150" fmla="*/ 185195 h 1843269"/>
              <a:gd name="connsiteX151" fmla="*/ 101279 w 2181828"/>
              <a:gd name="connsiteY151" fmla="*/ 185195 h 1843269"/>
              <a:gd name="connsiteX152" fmla="*/ 98385 w 2181828"/>
              <a:gd name="connsiteY152" fmla="*/ 167833 h 1843269"/>
              <a:gd name="connsiteX153" fmla="*/ 98385 w 2181828"/>
              <a:gd name="connsiteY153" fmla="*/ 167833 h 1843269"/>
              <a:gd name="connsiteX154" fmla="*/ 98385 w 2181828"/>
              <a:gd name="connsiteY154" fmla="*/ 153365 h 1843269"/>
              <a:gd name="connsiteX155" fmla="*/ 81023 w 2181828"/>
              <a:gd name="connsiteY155" fmla="*/ 147578 h 1843269"/>
              <a:gd name="connsiteX156" fmla="*/ 83917 w 2181828"/>
              <a:gd name="connsiteY156" fmla="*/ 121535 h 1843269"/>
              <a:gd name="connsiteX157" fmla="*/ 66555 w 2181828"/>
              <a:gd name="connsiteY157" fmla="*/ 121535 h 1843269"/>
              <a:gd name="connsiteX158" fmla="*/ 60767 w 2181828"/>
              <a:gd name="connsiteY158" fmla="*/ 95492 h 1843269"/>
              <a:gd name="connsiteX159" fmla="*/ 43405 w 2181828"/>
              <a:gd name="connsiteY159" fmla="*/ 98385 h 1843269"/>
              <a:gd name="connsiteX160" fmla="*/ 43405 w 2181828"/>
              <a:gd name="connsiteY160" fmla="*/ 72342 h 1843269"/>
              <a:gd name="connsiteX161" fmla="*/ 28937 w 2181828"/>
              <a:gd name="connsiteY161" fmla="*/ 63661 h 1843269"/>
              <a:gd name="connsiteX162" fmla="*/ 28937 w 2181828"/>
              <a:gd name="connsiteY162" fmla="*/ 37618 h 1843269"/>
              <a:gd name="connsiteX163" fmla="*/ 14469 w 2181828"/>
              <a:gd name="connsiteY163" fmla="*/ 43405 h 1843269"/>
              <a:gd name="connsiteX164" fmla="*/ 14469 w 2181828"/>
              <a:gd name="connsiteY164" fmla="*/ 2894 h 1843269"/>
              <a:gd name="connsiteX165" fmla="*/ 0 w 2181828"/>
              <a:gd name="connsiteY165" fmla="*/ 0 h 1843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2181828" h="1843269">
                <a:moveTo>
                  <a:pt x="2181828" y="1843269"/>
                </a:moveTo>
                <a:lnTo>
                  <a:pt x="1927185" y="1843269"/>
                </a:lnTo>
                <a:lnTo>
                  <a:pt x="1927185" y="1823013"/>
                </a:lnTo>
                <a:lnTo>
                  <a:pt x="1762246" y="1823013"/>
                </a:lnTo>
                <a:lnTo>
                  <a:pt x="1765140" y="1820119"/>
                </a:lnTo>
                <a:lnTo>
                  <a:pt x="1698585" y="1820119"/>
                </a:lnTo>
                <a:lnTo>
                  <a:pt x="1698585" y="1802757"/>
                </a:lnTo>
                <a:lnTo>
                  <a:pt x="1608881" y="1802757"/>
                </a:lnTo>
                <a:lnTo>
                  <a:pt x="1608881" y="1802757"/>
                </a:lnTo>
                <a:lnTo>
                  <a:pt x="1551008" y="1802757"/>
                </a:lnTo>
                <a:lnTo>
                  <a:pt x="1551008" y="1788289"/>
                </a:lnTo>
                <a:lnTo>
                  <a:pt x="1397643" y="1788289"/>
                </a:lnTo>
                <a:lnTo>
                  <a:pt x="1397643" y="1779608"/>
                </a:lnTo>
                <a:lnTo>
                  <a:pt x="1374494" y="1779608"/>
                </a:lnTo>
                <a:lnTo>
                  <a:pt x="1374494" y="1768033"/>
                </a:lnTo>
                <a:lnTo>
                  <a:pt x="1299259" y="1768033"/>
                </a:lnTo>
                <a:lnTo>
                  <a:pt x="1299259" y="1759352"/>
                </a:lnTo>
                <a:lnTo>
                  <a:pt x="1258747" y="1759352"/>
                </a:lnTo>
                <a:lnTo>
                  <a:pt x="1258747" y="1747778"/>
                </a:lnTo>
                <a:lnTo>
                  <a:pt x="1238492" y="1747778"/>
                </a:lnTo>
                <a:lnTo>
                  <a:pt x="1238492" y="1733309"/>
                </a:lnTo>
                <a:lnTo>
                  <a:pt x="1221130" y="1733309"/>
                </a:lnTo>
                <a:lnTo>
                  <a:pt x="1221130" y="1718841"/>
                </a:lnTo>
                <a:lnTo>
                  <a:pt x="1203767" y="1718841"/>
                </a:lnTo>
                <a:lnTo>
                  <a:pt x="1200874" y="1713053"/>
                </a:lnTo>
                <a:lnTo>
                  <a:pt x="1166150" y="1713053"/>
                </a:lnTo>
                <a:lnTo>
                  <a:pt x="1154575" y="1704372"/>
                </a:lnTo>
                <a:lnTo>
                  <a:pt x="1160362" y="1704372"/>
                </a:lnTo>
                <a:lnTo>
                  <a:pt x="1154575" y="1698584"/>
                </a:lnTo>
                <a:lnTo>
                  <a:pt x="1131426" y="1698584"/>
                </a:lnTo>
                <a:lnTo>
                  <a:pt x="1131426" y="1684117"/>
                </a:lnTo>
                <a:lnTo>
                  <a:pt x="1088021" y="1684117"/>
                </a:lnTo>
                <a:lnTo>
                  <a:pt x="1088021" y="1672542"/>
                </a:lnTo>
                <a:lnTo>
                  <a:pt x="1082233" y="1669649"/>
                </a:lnTo>
                <a:lnTo>
                  <a:pt x="1082233" y="1660967"/>
                </a:lnTo>
                <a:lnTo>
                  <a:pt x="1059084" y="1660967"/>
                </a:lnTo>
                <a:lnTo>
                  <a:pt x="1059084" y="1646499"/>
                </a:lnTo>
                <a:lnTo>
                  <a:pt x="1044616" y="1646499"/>
                </a:lnTo>
                <a:lnTo>
                  <a:pt x="1044616" y="1637818"/>
                </a:lnTo>
                <a:lnTo>
                  <a:pt x="1027254" y="1637818"/>
                </a:lnTo>
                <a:lnTo>
                  <a:pt x="1027254" y="1629137"/>
                </a:lnTo>
                <a:lnTo>
                  <a:pt x="1001211" y="1629137"/>
                </a:lnTo>
                <a:lnTo>
                  <a:pt x="1001211" y="1629137"/>
                </a:lnTo>
                <a:lnTo>
                  <a:pt x="1001211" y="1608881"/>
                </a:lnTo>
                <a:lnTo>
                  <a:pt x="989636" y="1608881"/>
                </a:lnTo>
                <a:lnTo>
                  <a:pt x="980955" y="1600201"/>
                </a:lnTo>
                <a:lnTo>
                  <a:pt x="960699" y="1603094"/>
                </a:lnTo>
                <a:lnTo>
                  <a:pt x="960699" y="1591519"/>
                </a:lnTo>
                <a:lnTo>
                  <a:pt x="949124" y="1591519"/>
                </a:lnTo>
                <a:lnTo>
                  <a:pt x="940443" y="1591520"/>
                </a:lnTo>
                <a:lnTo>
                  <a:pt x="943336" y="1579945"/>
                </a:lnTo>
                <a:lnTo>
                  <a:pt x="908613" y="1579945"/>
                </a:lnTo>
                <a:lnTo>
                  <a:pt x="908613" y="1565476"/>
                </a:lnTo>
                <a:lnTo>
                  <a:pt x="868102" y="1565476"/>
                </a:lnTo>
                <a:lnTo>
                  <a:pt x="868102" y="1533646"/>
                </a:lnTo>
                <a:lnTo>
                  <a:pt x="856527" y="1533646"/>
                </a:lnTo>
                <a:lnTo>
                  <a:pt x="856527" y="1519178"/>
                </a:lnTo>
                <a:lnTo>
                  <a:pt x="824697" y="1519178"/>
                </a:lnTo>
                <a:lnTo>
                  <a:pt x="824697" y="1493135"/>
                </a:lnTo>
                <a:lnTo>
                  <a:pt x="810228" y="1493135"/>
                </a:lnTo>
                <a:lnTo>
                  <a:pt x="816016" y="1487347"/>
                </a:lnTo>
                <a:lnTo>
                  <a:pt x="798654" y="1487347"/>
                </a:lnTo>
                <a:lnTo>
                  <a:pt x="798654" y="1472879"/>
                </a:lnTo>
                <a:lnTo>
                  <a:pt x="778398" y="1472879"/>
                </a:lnTo>
                <a:lnTo>
                  <a:pt x="778398" y="1455517"/>
                </a:lnTo>
                <a:lnTo>
                  <a:pt x="755249" y="1455517"/>
                </a:lnTo>
                <a:lnTo>
                  <a:pt x="755249" y="1446836"/>
                </a:lnTo>
                <a:lnTo>
                  <a:pt x="732099" y="1446836"/>
                </a:lnTo>
                <a:lnTo>
                  <a:pt x="732099" y="1423686"/>
                </a:lnTo>
                <a:lnTo>
                  <a:pt x="714737" y="1423686"/>
                </a:lnTo>
                <a:lnTo>
                  <a:pt x="714737" y="1406324"/>
                </a:lnTo>
                <a:lnTo>
                  <a:pt x="706056" y="1406324"/>
                </a:lnTo>
                <a:lnTo>
                  <a:pt x="706056" y="1386069"/>
                </a:lnTo>
                <a:lnTo>
                  <a:pt x="688694" y="1386069"/>
                </a:lnTo>
                <a:lnTo>
                  <a:pt x="688694" y="1362919"/>
                </a:lnTo>
                <a:lnTo>
                  <a:pt x="677119" y="1362919"/>
                </a:lnTo>
                <a:lnTo>
                  <a:pt x="677119" y="1339770"/>
                </a:lnTo>
                <a:lnTo>
                  <a:pt x="656864" y="1339770"/>
                </a:lnTo>
                <a:lnTo>
                  <a:pt x="656864" y="1331089"/>
                </a:lnTo>
                <a:lnTo>
                  <a:pt x="642395" y="1331089"/>
                </a:lnTo>
                <a:lnTo>
                  <a:pt x="642395" y="1307940"/>
                </a:lnTo>
                <a:lnTo>
                  <a:pt x="630821" y="1307940"/>
                </a:lnTo>
                <a:lnTo>
                  <a:pt x="630821" y="1287684"/>
                </a:lnTo>
                <a:lnTo>
                  <a:pt x="622140" y="1287684"/>
                </a:lnTo>
                <a:lnTo>
                  <a:pt x="622140" y="1267428"/>
                </a:lnTo>
                <a:lnTo>
                  <a:pt x="604778" y="1267428"/>
                </a:lnTo>
                <a:lnTo>
                  <a:pt x="604778" y="1250066"/>
                </a:lnTo>
                <a:lnTo>
                  <a:pt x="596097" y="1250066"/>
                </a:lnTo>
                <a:lnTo>
                  <a:pt x="596097" y="1235598"/>
                </a:lnTo>
                <a:lnTo>
                  <a:pt x="567160" y="1235598"/>
                </a:lnTo>
                <a:lnTo>
                  <a:pt x="552692" y="1209555"/>
                </a:lnTo>
                <a:lnTo>
                  <a:pt x="541117" y="1209555"/>
                </a:lnTo>
                <a:lnTo>
                  <a:pt x="532436" y="1174831"/>
                </a:lnTo>
                <a:lnTo>
                  <a:pt x="526649" y="1174831"/>
                </a:lnTo>
                <a:lnTo>
                  <a:pt x="515074" y="1140107"/>
                </a:lnTo>
                <a:lnTo>
                  <a:pt x="489031" y="1140107"/>
                </a:lnTo>
                <a:lnTo>
                  <a:pt x="477456" y="1076446"/>
                </a:lnTo>
                <a:lnTo>
                  <a:pt x="457200" y="1079340"/>
                </a:lnTo>
                <a:lnTo>
                  <a:pt x="457200" y="1047509"/>
                </a:lnTo>
                <a:lnTo>
                  <a:pt x="445626" y="1047509"/>
                </a:lnTo>
                <a:lnTo>
                  <a:pt x="451413" y="1021466"/>
                </a:lnTo>
                <a:lnTo>
                  <a:pt x="439838" y="1021466"/>
                </a:lnTo>
                <a:lnTo>
                  <a:pt x="436945" y="992530"/>
                </a:lnTo>
                <a:lnTo>
                  <a:pt x="425370" y="989636"/>
                </a:lnTo>
                <a:lnTo>
                  <a:pt x="419583" y="954912"/>
                </a:lnTo>
                <a:lnTo>
                  <a:pt x="402221" y="952018"/>
                </a:lnTo>
                <a:lnTo>
                  <a:pt x="408008" y="937550"/>
                </a:lnTo>
                <a:lnTo>
                  <a:pt x="390646" y="937550"/>
                </a:lnTo>
                <a:lnTo>
                  <a:pt x="396433" y="914400"/>
                </a:lnTo>
                <a:lnTo>
                  <a:pt x="381965" y="914400"/>
                </a:lnTo>
                <a:lnTo>
                  <a:pt x="376178" y="876783"/>
                </a:lnTo>
                <a:lnTo>
                  <a:pt x="367497" y="876783"/>
                </a:lnTo>
                <a:lnTo>
                  <a:pt x="361709" y="844952"/>
                </a:lnTo>
                <a:lnTo>
                  <a:pt x="353028" y="844952"/>
                </a:lnTo>
                <a:lnTo>
                  <a:pt x="353028" y="798654"/>
                </a:lnTo>
                <a:lnTo>
                  <a:pt x="344347" y="792866"/>
                </a:lnTo>
                <a:lnTo>
                  <a:pt x="344347" y="761036"/>
                </a:lnTo>
                <a:lnTo>
                  <a:pt x="338560" y="763930"/>
                </a:lnTo>
                <a:lnTo>
                  <a:pt x="338560" y="723418"/>
                </a:lnTo>
                <a:lnTo>
                  <a:pt x="324092" y="726312"/>
                </a:lnTo>
                <a:lnTo>
                  <a:pt x="321198" y="665545"/>
                </a:lnTo>
                <a:lnTo>
                  <a:pt x="309623" y="665545"/>
                </a:lnTo>
                <a:lnTo>
                  <a:pt x="315411" y="630821"/>
                </a:lnTo>
                <a:lnTo>
                  <a:pt x="295155" y="633714"/>
                </a:lnTo>
                <a:lnTo>
                  <a:pt x="295155" y="587416"/>
                </a:lnTo>
                <a:lnTo>
                  <a:pt x="280686" y="587416"/>
                </a:lnTo>
                <a:lnTo>
                  <a:pt x="283580" y="552692"/>
                </a:lnTo>
                <a:lnTo>
                  <a:pt x="274899" y="549798"/>
                </a:lnTo>
                <a:lnTo>
                  <a:pt x="274899" y="512180"/>
                </a:lnTo>
                <a:lnTo>
                  <a:pt x="260431" y="512180"/>
                </a:lnTo>
                <a:lnTo>
                  <a:pt x="254643" y="471669"/>
                </a:lnTo>
                <a:lnTo>
                  <a:pt x="251750" y="480350"/>
                </a:lnTo>
                <a:lnTo>
                  <a:pt x="254643" y="439838"/>
                </a:lnTo>
                <a:lnTo>
                  <a:pt x="243069" y="439838"/>
                </a:lnTo>
                <a:lnTo>
                  <a:pt x="237281" y="379071"/>
                </a:lnTo>
                <a:lnTo>
                  <a:pt x="219919" y="373284"/>
                </a:lnTo>
                <a:lnTo>
                  <a:pt x="214132" y="361709"/>
                </a:lnTo>
                <a:lnTo>
                  <a:pt x="205451" y="361709"/>
                </a:lnTo>
                <a:lnTo>
                  <a:pt x="199664" y="341454"/>
                </a:lnTo>
                <a:lnTo>
                  <a:pt x="193876" y="332773"/>
                </a:lnTo>
                <a:lnTo>
                  <a:pt x="193876" y="324092"/>
                </a:lnTo>
                <a:lnTo>
                  <a:pt x="179408" y="324092"/>
                </a:lnTo>
                <a:lnTo>
                  <a:pt x="176514" y="306730"/>
                </a:lnTo>
                <a:lnTo>
                  <a:pt x="167833" y="306730"/>
                </a:lnTo>
                <a:lnTo>
                  <a:pt x="167833" y="266218"/>
                </a:lnTo>
                <a:lnTo>
                  <a:pt x="144684" y="269112"/>
                </a:lnTo>
                <a:lnTo>
                  <a:pt x="147578" y="240175"/>
                </a:lnTo>
                <a:lnTo>
                  <a:pt x="133109" y="237281"/>
                </a:lnTo>
                <a:lnTo>
                  <a:pt x="133109" y="211238"/>
                </a:lnTo>
                <a:lnTo>
                  <a:pt x="124428" y="211238"/>
                </a:lnTo>
                <a:lnTo>
                  <a:pt x="124428" y="185195"/>
                </a:lnTo>
                <a:lnTo>
                  <a:pt x="101279" y="185195"/>
                </a:lnTo>
                <a:lnTo>
                  <a:pt x="98385" y="167833"/>
                </a:lnTo>
                <a:lnTo>
                  <a:pt x="98385" y="167833"/>
                </a:lnTo>
                <a:lnTo>
                  <a:pt x="98385" y="153365"/>
                </a:lnTo>
                <a:lnTo>
                  <a:pt x="81023" y="147578"/>
                </a:lnTo>
                <a:lnTo>
                  <a:pt x="83917" y="121535"/>
                </a:lnTo>
                <a:lnTo>
                  <a:pt x="66555" y="121535"/>
                </a:lnTo>
                <a:lnTo>
                  <a:pt x="60767" y="95492"/>
                </a:lnTo>
                <a:lnTo>
                  <a:pt x="43405" y="98385"/>
                </a:lnTo>
                <a:lnTo>
                  <a:pt x="43405" y="72342"/>
                </a:lnTo>
                <a:lnTo>
                  <a:pt x="28937" y="63661"/>
                </a:lnTo>
                <a:lnTo>
                  <a:pt x="28937" y="37618"/>
                </a:lnTo>
                <a:lnTo>
                  <a:pt x="14469" y="43405"/>
                </a:lnTo>
                <a:lnTo>
                  <a:pt x="14469" y="2894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792" name="TextBox 791">
            <a:extLst>
              <a:ext uri="{FF2B5EF4-FFF2-40B4-BE49-F238E27FC236}">
                <a16:creationId xmlns:a16="http://schemas.microsoft.com/office/drawing/2014/main" id="{05E6B523-7D09-525D-5498-F4DA98820AAE}"/>
              </a:ext>
            </a:extLst>
          </p:cNvPr>
          <p:cNvSpPr txBox="1"/>
          <p:nvPr/>
        </p:nvSpPr>
        <p:spPr bwMode="auto">
          <a:xfrm>
            <a:off x="5814322" y="3462625"/>
            <a:ext cx="1024639" cy="550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24-Mo Rate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35.3%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19.7%</a:t>
            </a:r>
          </a:p>
        </p:txBody>
      </p:sp>
      <p:sp>
        <p:nvSpPr>
          <p:cNvPr id="793" name="TextBox 792">
            <a:extLst>
              <a:ext uri="{FF2B5EF4-FFF2-40B4-BE49-F238E27FC236}">
                <a16:creationId xmlns:a16="http://schemas.microsoft.com/office/drawing/2014/main" id="{EAC2755E-6DB2-0216-523E-A59219FD31B8}"/>
              </a:ext>
            </a:extLst>
          </p:cNvPr>
          <p:cNvSpPr txBox="1"/>
          <p:nvPr/>
        </p:nvSpPr>
        <p:spPr bwMode="auto">
          <a:xfrm>
            <a:off x="6812455" y="3462625"/>
            <a:ext cx="1035861" cy="550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48-Mo Rate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21.6%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8.0%</a:t>
            </a:r>
          </a:p>
        </p:txBody>
      </p:sp>
      <p:grpSp>
        <p:nvGrpSpPr>
          <p:cNvPr id="794" name="Group 793">
            <a:extLst>
              <a:ext uri="{FF2B5EF4-FFF2-40B4-BE49-F238E27FC236}">
                <a16:creationId xmlns:a16="http://schemas.microsoft.com/office/drawing/2014/main" id="{7FAFC3E7-CA4F-2F33-BE0C-0EFA6CAF97D7}"/>
              </a:ext>
            </a:extLst>
          </p:cNvPr>
          <p:cNvGrpSpPr/>
          <p:nvPr/>
        </p:nvGrpSpPr>
        <p:grpSpPr>
          <a:xfrm>
            <a:off x="4709343" y="5550795"/>
            <a:ext cx="2584409" cy="369332"/>
            <a:chOff x="1224693" y="5023987"/>
            <a:chExt cx="2584409" cy="369332"/>
          </a:xfrm>
        </p:grpSpPr>
        <p:sp>
          <p:nvSpPr>
            <p:cNvPr id="795" name="TextBox 794">
              <a:extLst>
                <a:ext uri="{FF2B5EF4-FFF2-40B4-BE49-F238E27FC236}">
                  <a16:creationId xmlns:a16="http://schemas.microsoft.com/office/drawing/2014/main" id="{E51D13E8-3BE5-D33E-CC7D-B1660FF4C4EA}"/>
                </a:ext>
              </a:extLst>
            </p:cNvPr>
            <p:cNvSpPr txBox="1"/>
            <p:nvPr/>
          </p:nvSpPr>
          <p:spPr bwMode="auto">
            <a:xfrm>
              <a:off x="1224693" y="5023987"/>
              <a:ext cx="35618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133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122</a:t>
              </a:r>
            </a:p>
          </p:txBody>
        </p:sp>
        <p:sp>
          <p:nvSpPr>
            <p:cNvPr id="796" name="TextBox 795">
              <a:extLst>
                <a:ext uri="{FF2B5EF4-FFF2-40B4-BE49-F238E27FC236}">
                  <a16:creationId xmlns:a16="http://schemas.microsoft.com/office/drawing/2014/main" id="{1773E222-BE56-D3C8-1EE8-92ABC5912395}"/>
                </a:ext>
              </a:extLst>
            </p:cNvPr>
            <p:cNvSpPr txBox="1"/>
            <p:nvPr/>
          </p:nvSpPr>
          <p:spPr bwMode="auto">
            <a:xfrm>
              <a:off x="1428871" y="5023987"/>
              <a:ext cx="36580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107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100</a:t>
              </a:r>
            </a:p>
          </p:txBody>
        </p:sp>
        <p:sp>
          <p:nvSpPr>
            <p:cNvPr id="797" name="TextBox 796">
              <a:extLst>
                <a:ext uri="{FF2B5EF4-FFF2-40B4-BE49-F238E27FC236}">
                  <a16:creationId xmlns:a16="http://schemas.microsoft.com/office/drawing/2014/main" id="{D9A6808E-81F6-E3F5-6617-889606B89761}"/>
                </a:ext>
              </a:extLst>
            </p:cNvPr>
            <p:cNvSpPr txBox="1"/>
            <p:nvPr/>
          </p:nvSpPr>
          <p:spPr bwMode="auto">
            <a:xfrm>
              <a:off x="1642792" y="5023987"/>
              <a:ext cx="33054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85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65</a:t>
              </a:r>
            </a:p>
          </p:txBody>
        </p:sp>
        <p:sp>
          <p:nvSpPr>
            <p:cNvPr id="798" name="TextBox 797">
              <a:extLst>
                <a:ext uri="{FF2B5EF4-FFF2-40B4-BE49-F238E27FC236}">
                  <a16:creationId xmlns:a16="http://schemas.microsoft.com/office/drawing/2014/main" id="{0666EA53-4C64-D887-6B1B-F26B930B0BC8}"/>
                </a:ext>
              </a:extLst>
            </p:cNvPr>
            <p:cNvSpPr txBox="1"/>
            <p:nvPr/>
          </p:nvSpPr>
          <p:spPr bwMode="auto">
            <a:xfrm>
              <a:off x="1857329" y="5023987"/>
              <a:ext cx="33214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66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43</a:t>
              </a:r>
            </a:p>
          </p:txBody>
        </p:sp>
        <p:sp>
          <p:nvSpPr>
            <p:cNvPr id="799" name="TextBox 798">
              <a:extLst>
                <a:ext uri="{FF2B5EF4-FFF2-40B4-BE49-F238E27FC236}">
                  <a16:creationId xmlns:a16="http://schemas.microsoft.com/office/drawing/2014/main" id="{DA3343D0-642A-889B-AD57-DD45B54A9260}"/>
                </a:ext>
              </a:extLst>
            </p:cNvPr>
            <p:cNvSpPr txBox="1"/>
            <p:nvPr/>
          </p:nvSpPr>
          <p:spPr bwMode="auto">
            <a:xfrm>
              <a:off x="2055629" y="5023987"/>
              <a:ext cx="32893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58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29</a:t>
              </a:r>
            </a:p>
          </p:txBody>
        </p:sp>
        <p:sp>
          <p:nvSpPr>
            <p:cNvPr id="800" name="TextBox 799">
              <a:extLst>
                <a:ext uri="{FF2B5EF4-FFF2-40B4-BE49-F238E27FC236}">
                  <a16:creationId xmlns:a16="http://schemas.microsoft.com/office/drawing/2014/main" id="{87CD5D63-5E54-5FB8-5912-DDE0DB48C649}"/>
                </a:ext>
              </a:extLst>
            </p:cNvPr>
            <p:cNvSpPr txBox="1"/>
            <p:nvPr/>
          </p:nvSpPr>
          <p:spPr bwMode="auto">
            <a:xfrm>
              <a:off x="2270967" y="5023987"/>
              <a:ext cx="32893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45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23</a:t>
              </a:r>
            </a:p>
          </p:txBody>
        </p:sp>
        <p:sp>
          <p:nvSpPr>
            <p:cNvPr id="801" name="TextBox 800">
              <a:extLst>
                <a:ext uri="{FF2B5EF4-FFF2-40B4-BE49-F238E27FC236}">
                  <a16:creationId xmlns:a16="http://schemas.microsoft.com/office/drawing/2014/main" id="{5575D31D-C7B1-CA64-FA12-9456C6FD2557}"/>
                </a:ext>
              </a:extLst>
            </p:cNvPr>
            <p:cNvSpPr txBox="1"/>
            <p:nvPr/>
          </p:nvSpPr>
          <p:spPr bwMode="auto">
            <a:xfrm>
              <a:off x="2470067" y="5023987"/>
              <a:ext cx="3241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39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17</a:t>
              </a:r>
            </a:p>
          </p:txBody>
        </p:sp>
        <p:sp>
          <p:nvSpPr>
            <p:cNvPr id="802" name="TextBox 801">
              <a:extLst>
                <a:ext uri="{FF2B5EF4-FFF2-40B4-BE49-F238E27FC236}">
                  <a16:creationId xmlns:a16="http://schemas.microsoft.com/office/drawing/2014/main" id="{EBAA9B3D-1533-EDD3-686F-A6438FE7FB79}"/>
                </a:ext>
              </a:extLst>
            </p:cNvPr>
            <p:cNvSpPr txBox="1"/>
            <p:nvPr/>
          </p:nvSpPr>
          <p:spPr bwMode="auto">
            <a:xfrm>
              <a:off x="2684604" y="5023987"/>
              <a:ext cx="32573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36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13</a:t>
              </a:r>
            </a:p>
          </p:txBody>
        </p:sp>
        <p:sp>
          <p:nvSpPr>
            <p:cNvPr id="803" name="TextBox 802">
              <a:extLst>
                <a:ext uri="{FF2B5EF4-FFF2-40B4-BE49-F238E27FC236}">
                  <a16:creationId xmlns:a16="http://schemas.microsoft.com/office/drawing/2014/main" id="{F68BE9C2-A59F-A540-1987-C69FDE75C848}"/>
                </a:ext>
              </a:extLst>
            </p:cNvPr>
            <p:cNvSpPr txBox="1"/>
            <p:nvPr/>
          </p:nvSpPr>
          <p:spPr bwMode="auto">
            <a:xfrm>
              <a:off x="2904258" y="5023987"/>
              <a:ext cx="3241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30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11</a:t>
              </a:r>
            </a:p>
          </p:txBody>
        </p:sp>
        <p:sp>
          <p:nvSpPr>
            <p:cNvPr id="804" name="TextBox 803">
              <a:extLst>
                <a:ext uri="{FF2B5EF4-FFF2-40B4-BE49-F238E27FC236}">
                  <a16:creationId xmlns:a16="http://schemas.microsoft.com/office/drawing/2014/main" id="{75376A6C-AB88-79AE-17F9-D2438C177FAD}"/>
                </a:ext>
              </a:extLst>
            </p:cNvPr>
            <p:cNvSpPr txBox="1"/>
            <p:nvPr/>
          </p:nvSpPr>
          <p:spPr bwMode="auto">
            <a:xfrm>
              <a:off x="3139634" y="5023987"/>
              <a:ext cx="28405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17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7</a:t>
              </a:r>
            </a:p>
          </p:txBody>
        </p:sp>
        <p:sp>
          <p:nvSpPr>
            <p:cNvPr id="805" name="TextBox 804">
              <a:extLst>
                <a:ext uri="{FF2B5EF4-FFF2-40B4-BE49-F238E27FC236}">
                  <a16:creationId xmlns:a16="http://schemas.microsoft.com/office/drawing/2014/main" id="{0EDCC469-AC13-78C8-07AC-DC13E6BBF9C1}"/>
                </a:ext>
              </a:extLst>
            </p:cNvPr>
            <p:cNvSpPr txBox="1"/>
            <p:nvPr/>
          </p:nvSpPr>
          <p:spPr bwMode="auto">
            <a:xfrm>
              <a:off x="3343312" y="5023987"/>
              <a:ext cx="25680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9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4</a:t>
              </a:r>
            </a:p>
          </p:txBody>
        </p:sp>
        <p:sp>
          <p:nvSpPr>
            <p:cNvPr id="806" name="TextBox 805">
              <a:extLst>
                <a:ext uri="{FF2B5EF4-FFF2-40B4-BE49-F238E27FC236}">
                  <a16:creationId xmlns:a16="http://schemas.microsoft.com/office/drawing/2014/main" id="{4D5D74DF-4793-9A84-1091-D2CB589396CB}"/>
                </a:ext>
              </a:extLst>
            </p:cNvPr>
            <p:cNvSpPr txBox="1"/>
            <p:nvPr/>
          </p:nvSpPr>
          <p:spPr bwMode="auto">
            <a:xfrm>
              <a:off x="3552301" y="5023987"/>
              <a:ext cx="25680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0</a:t>
              </a:r>
            </a:p>
          </p:txBody>
        </p:sp>
      </p:grpSp>
      <p:sp>
        <p:nvSpPr>
          <p:cNvPr id="807" name="TextBox 806">
            <a:extLst>
              <a:ext uri="{FF2B5EF4-FFF2-40B4-BE49-F238E27FC236}">
                <a16:creationId xmlns:a16="http://schemas.microsoft.com/office/drawing/2014/main" id="{1522B59E-CCCE-91E8-3B6C-987B529517E3}"/>
              </a:ext>
            </a:extLst>
          </p:cNvPr>
          <p:cNvSpPr txBox="1"/>
          <p:nvPr/>
        </p:nvSpPr>
        <p:spPr bwMode="auto">
          <a:xfrm>
            <a:off x="9872489" y="3462625"/>
            <a:ext cx="1024639" cy="550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24-Mo Rate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27.0%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19.1%</a:t>
            </a:r>
          </a:p>
        </p:txBody>
      </p:sp>
      <p:sp>
        <p:nvSpPr>
          <p:cNvPr id="810" name="TextBox 809">
            <a:extLst>
              <a:ext uri="{FF2B5EF4-FFF2-40B4-BE49-F238E27FC236}">
                <a16:creationId xmlns:a16="http://schemas.microsoft.com/office/drawing/2014/main" id="{B2E39910-13E0-EFBE-5496-4C0EE82C4932}"/>
              </a:ext>
            </a:extLst>
          </p:cNvPr>
          <p:cNvSpPr txBox="1"/>
          <p:nvPr/>
        </p:nvSpPr>
        <p:spPr bwMode="auto">
          <a:xfrm rot="16200000">
            <a:off x="8127831" y="3910707"/>
            <a:ext cx="71365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OS (%)</a:t>
            </a:r>
          </a:p>
        </p:txBody>
      </p:sp>
      <p:sp>
        <p:nvSpPr>
          <p:cNvPr id="811" name="TextBox 810">
            <a:extLst>
              <a:ext uri="{FF2B5EF4-FFF2-40B4-BE49-F238E27FC236}">
                <a16:creationId xmlns:a16="http://schemas.microsoft.com/office/drawing/2014/main" id="{DBFFA990-812F-C7C0-7C29-B0B78624465E}"/>
              </a:ext>
            </a:extLst>
          </p:cNvPr>
          <p:cNvSpPr txBox="1"/>
          <p:nvPr/>
        </p:nvSpPr>
        <p:spPr bwMode="auto">
          <a:xfrm>
            <a:off x="9880472" y="5298808"/>
            <a:ext cx="4235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Mo</a:t>
            </a:r>
          </a:p>
        </p:txBody>
      </p:sp>
      <p:grpSp>
        <p:nvGrpSpPr>
          <p:cNvPr id="812" name="Group 811">
            <a:extLst>
              <a:ext uri="{FF2B5EF4-FFF2-40B4-BE49-F238E27FC236}">
                <a16:creationId xmlns:a16="http://schemas.microsoft.com/office/drawing/2014/main" id="{82C1B502-68E9-0422-EDA3-0446D4DDFD1F}"/>
              </a:ext>
            </a:extLst>
          </p:cNvPr>
          <p:cNvGrpSpPr/>
          <p:nvPr/>
        </p:nvGrpSpPr>
        <p:grpSpPr>
          <a:xfrm>
            <a:off x="8510126" y="2912257"/>
            <a:ext cx="426719" cy="2288817"/>
            <a:chOff x="969719" y="2814239"/>
            <a:chExt cx="426719" cy="2288817"/>
          </a:xfrm>
        </p:grpSpPr>
        <p:sp>
          <p:nvSpPr>
            <p:cNvPr id="852" name="TextBox 851">
              <a:extLst>
                <a:ext uri="{FF2B5EF4-FFF2-40B4-BE49-F238E27FC236}">
                  <a16:creationId xmlns:a16="http://schemas.microsoft.com/office/drawing/2014/main" id="{8ED86CA6-31A5-F24C-A96F-8201977AC976}"/>
                </a:ext>
              </a:extLst>
            </p:cNvPr>
            <p:cNvSpPr txBox="1"/>
            <p:nvPr/>
          </p:nvSpPr>
          <p:spPr bwMode="auto">
            <a:xfrm>
              <a:off x="969719" y="2814239"/>
              <a:ext cx="42671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100</a:t>
              </a:r>
            </a:p>
          </p:txBody>
        </p:sp>
        <p:sp>
          <p:nvSpPr>
            <p:cNvPr id="853" name="TextBox 852">
              <a:extLst>
                <a:ext uri="{FF2B5EF4-FFF2-40B4-BE49-F238E27FC236}">
                  <a16:creationId xmlns:a16="http://schemas.microsoft.com/office/drawing/2014/main" id="{C3CF9522-1914-A186-0126-E3D39AF98655}"/>
                </a:ext>
              </a:extLst>
            </p:cNvPr>
            <p:cNvSpPr txBox="1"/>
            <p:nvPr/>
          </p:nvSpPr>
          <p:spPr bwMode="auto">
            <a:xfrm>
              <a:off x="1017808" y="3210719"/>
              <a:ext cx="3786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80</a:t>
              </a:r>
            </a:p>
          </p:txBody>
        </p:sp>
        <p:sp>
          <p:nvSpPr>
            <p:cNvPr id="854" name="TextBox 853">
              <a:extLst>
                <a:ext uri="{FF2B5EF4-FFF2-40B4-BE49-F238E27FC236}">
                  <a16:creationId xmlns:a16="http://schemas.microsoft.com/office/drawing/2014/main" id="{B9D6EEF2-0C91-911D-EC8B-503CD010D1D9}"/>
                </a:ext>
              </a:extLst>
            </p:cNvPr>
            <p:cNvSpPr txBox="1"/>
            <p:nvPr/>
          </p:nvSpPr>
          <p:spPr bwMode="auto">
            <a:xfrm>
              <a:off x="1017808" y="3619899"/>
              <a:ext cx="3786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60</a:t>
              </a:r>
            </a:p>
          </p:txBody>
        </p:sp>
        <p:sp>
          <p:nvSpPr>
            <p:cNvPr id="855" name="TextBox 854">
              <a:extLst>
                <a:ext uri="{FF2B5EF4-FFF2-40B4-BE49-F238E27FC236}">
                  <a16:creationId xmlns:a16="http://schemas.microsoft.com/office/drawing/2014/main" id="{ACCE4F05-53F6-F13A-6959-175A12F0087A}"/>
                </a:ext>
              </a:extLst>
            </p:cNvPr>
            <p:cNvSpPr txBox="1"/>
            <p:nvPr/>
          </p:nvSpPr>
          <p:spPr bwMode="auto">
            <a:xfrm>
              <a:off x="1019412" y="4022776"/>
              <a:ext cx="3770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40</a:t>
              </a:r>
            </a:p>
          </p:txBody>
        </p:sp>
        <p:sp>
          <p:nvSpPr>
            <p:cNvPr id="856" name="TextBox 855">
              <a:extLst>
                <a:ext uri="{FF2B5EF4-FFF2-40B4-BE49-F238E27FC236}">
                  <a16:creationId xmlns:a16="http://schemas.microsoft.com/office/drawing/2014/main" id="{48187370-3802-829A-77C3-97B7CA5CEFAF}"/>
                </a:ext>
              </a:extLst>
            </p:cNvPr>
            <p:cNvSpPr txBox="1"/>
            <p:nvPr/>
          </p:nvSpPr>
          <p:spPr bwMode="auto">
            <a:xfrm>
              <a:off x="1027427" y="4412906"/>
              <a:ext cx="36901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20</a:t>
              </a:r>
            </a:p>
          </p:txBody>
        </p:sp>
        <p:sp>
          <p:nvSpPr>
            <p:cNvPr id="857" name="TextBox 856">
              <a:extLst>
                <a:ext uri="{FF2B5EF4-FFF2-40B4-BE49-F238E27FC236}">
                  <a16:creationId xmlns:a16="http://schemas.microsoft.com/office/drawing/2014/main" id="{FA28AAF2-4B0F-F919-141B-5C11C0784D37}"/>
                </a:ext>
              </a:extLst>
            </p:cNvPr>
            <p:cNvSpPr txBox="1"/>
            <p:nvPr/>
          </p:nvSpPr>
          <p:spPr bwMode="auto">
            <a:xfrm>
              <a:off x="1115592" y="4826057"/>
              <a:ext cx="28084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0</a:t>
              </a:r>
            </a:p>
          </p:txBody>
        </p:sp>
      </p:grpSp>
      <p:grpSp>
        <p:nvGrpSpPr>
          <p:cNvPr id="813" name="Group 812">
            <a:extLst>
              <a:ext uri="{FF2B5EF4-FFF2-40B4-BE49-F238E27FC236}">
                <a16:creationId xmlns:a16="http://schemas.microsoft.com/office/drawing/2014/main" id="{58AFDD7E-4FF6-369E-D1E7-20D71E8CE25F}"/>
              </a:ext>
            </a:extLst>
          </p:cNvPr>
          <p:cNvGrpSpPr/>
          <p:nvPr/>
        </p:nvGrpSpPr>
        <p:grpSpPr>
          <a:xfrm>
            <a:off x="8802772" y="5102955"/>
            <a:ext cx="2606850" cy="276999"/>
            <a:chOff x="1262365" y="5023987"/>
            <a:chExt cx="2606850" cy="276999"/>
          </a:xfrm>
        </p:grpSpPr>
        <p:sp>
          <p:nvSpPr>
            <p:cNvPr id="840" name="TextBox 839">
              <a:extLst>
                <a:ext uri="{FF2B5EF4-FFF2-40B4-BE49-F238E27FC236}">
                  <a16:creationId xmlns:a16="http://schemas.microsoft.com/office/drawing/2014/main" id="{2D9C0ADE-C29D-4BED-9DAD-AAA4314A7658}"/>
                </a:ext>
              </a:extLst>
            </p:cNvPr>
            <p:cNvSpPr txBox="1"/>
            <p:nvPr/>
          </p:nvSpPr>
          <p:spPr bwMode="auto">
            <a:xfrm>
              <a:off x="1262365" y="5023987"/>
              <a:ext cx="28084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0</a:t>
              </a:r>
            </a:p>
          </p:txBody>
        </p:sp>
        <p:sp>
          <p:nvSpPr>
            <p:cNvPr id="841" name="TextBox 840">
              <a:extLst>
                <a:ext uri="{FF2B5EF4-FFF2-40B4-BE49-F238E27FC236}">
                  <a16:creationId xmlns:a16="http://schemas.microsoft.com/office/drawing/2014/main" id="{9D192296-A3D4-4FF1-0E5D-116C5B603AF9}"/>
                </a:ext>
              </a:extLst>
            </p:cNvPr>
            <p:cNvSpPr txBox="1"/>
            <p:nvPr/>
          </p:nvSpPr>
          <p:spPr bwMode="auto">
            <a:xfrm>
              <a:off x="1471353" y="5023987"/>
              <a:ext cx="28084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5</a:t>
              </a:r>
            </a:p>
          </p:txBody>
        </p:sp>
        <p:sp>
          <p:nvSpPr>
            <p:cNvPr id="842" name="TextBox 841">
              <a:extLst>
                <a:ext uri="{FF2B5EF4-FFF2-40B4-BE49-F238E27FC236}">
                  <a16:creationId xmlns:a16="http://schemas.microsoft.com/office/drawing/2014/main" id="{F5B6507B-4959-24D8-6D71-4A985CD32B9F}"/>
                </a:ext>
              </a:extLst>
            </p:cNvPr>
            <p:cNvSpPr txBox="1"/>
            <p:nvPr/>
          </p:nvSpPr>
          <p:spPr bwMode="auto">
            <a:xfrm>
              <a:off x="1642793" y="5023987"/>
              <a:ext cx="33054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10</a:t>
              </a:r>
            </a:p>
          </p:txBody>
        </p:sp>
        <p:sp>
          <p:nvSpPr>
            <p:cNvPr id="843" name="TextBox 842">
              <a:extLst>
                <a:ext uri="{FF2B5EF4-FFF2-40B4-BE49-F238E27FC236}">
                  <a16:creationId xmlns:a16="http://schemas.microsoft.com/office/drawing/2014/main" id="{80632297-559D-1BFD-E8B2-B8BB264C0EE3}"/>
                </a:ext>
              </a:extLst>
            </p:cNvPr>
            <p:cNvSpPr txBox="1"/>
            <p:nvPr/>
          </p:nvSpPr>
          <p:spPr bwMode="auto">
            <a:xfrm>
              <a:off x="1858131" y="5023987"/>
              <a:ext cx="33054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15</a:t>
              </a:r>
            </a:p>
          </p:txBody>
        </p:sp>
        <p:sp>
          <p:nvSpPr>
            <p:cNvPr id="844" name="TextBox 843">
              <a:extLst>
                <a:ext uri="{FF2B5EF4-FFF2-40B4-BE49-F238E27FC236}">
                  <a16:creationId xmlns:a16="http://schemas.microsoft.com/office/drawing/2014/main" id="{A63301BC-E961-4562-0FDD-FE8A53B47788}"/>
                </a:ext>
              </a:extLst>
            </p:cNvPr>
            <p:cNvSpPr txBox="1"/>
            <p:nvPr/>
          </p:nvSpPr>
          <p:spPr bwMode="auto">
            <a:xfrm>
              <a:off x="2035591" y="5023987"/>
              <a:ext cx="3690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20</a:t>
              </a:r>
            </a:p>
          </p:txBody>
        </p:sp>
        <p:sp>
          <p:nvSpPr>
            <p:cNvPr id="845" name="TextBox 844">
              <a:extLst>
                <a:ext uri="{FF2B5EF4-FFF2-40B4-BE49-F238E27FC236}">
                  <a16:creationId xmlns:a16="http://schemas.microsoft.com/office/drawing/2014/main" id="{5EF11F07-F693-B1DC-E769-04B37D263D04}"/>
                </a:ext>
              </a:extLst>
            </p:cNvPr>
            <p:cNvSpPr txBox="1"/>
            <p:nvPr/>
          </p:nvSpPr>
          <p:spPr bwMode="auto">
            <a:xfrm>
              <a:off x="2250929" y="5023987"/>
              <a:ext cx="3690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25</a:t>
              </a:r>
            </a:p>
          </p:txBody>
        </p:sp>
        <p:sp>
          <p:nvSpPr>
            <p:cNvPr id="846" name="TextBox 845">
              <a:extLst>
                <a:ext uri="{FF2B5EF4-FFF2-40B4-BE49-F238E27FC236}">
                  <a16:creationId xmlns:a16="http://schemas.microsoft.com/office/drawing/2014/main" id="{F13D7512-AA36-EF18-623F-C05E0901812A}"/>
                </a:ext>
              </a:extLst>
            </p:cNvPr>
            <p:cNvSpPr txBox="1"/>
            <p:nvPr/>
          </p:nvSpPr>
          <p:spPr bwMode="auto">
            <a:xfrm>
              <a:off x="2446022" y="5023987"/>
              <a:ext cx="37221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30</a:t>
              </a:r>
            </a:p>
          </p:txBody>
        </p:sp>
        <p:sp>
          <p:nvSpPr>
            <p:cNvPr id="847" name="TextBox 846">
              <a:extLst>
                <a:ext uri="{FF2B5EF4-FFF2-40B4-BE49-F238E27FC236}">
                  <a16:creationId xmlns:a16="http://schemas.microsoft.com/office/drawing/2014/main" id="{96EBC778-2C9A-236F-2760-C5BEAE57B23F}"/>
                </a:ext>
              </a:extLst>
            </p:cNvPr>
            <p:cNvSpPr txBox="1"/>
            <p:nvPr/>
          </p:nvSpPr>
          <p:spPr bwMode="auto">
            <a:xfrm>
              <a:off x="2661360" y="5023987"/>
              <a:ext cx="37221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35</a:t>
              </a:r>
            </a:p>
          </p:txBody>
        </p:sp>
        <p:sp>
          <p:nvSpPr>
            <p:cNvPr id="848" name="TextBox 847">
              <a:extLst>
                <a:ext uri="{FF2B5EF4-FFF2-40B4-BE49-F238E27FC236}">
                  <a16:creationId xmlns:a16="http://schemas.microsoft.com/office/drawing/2014/main" id="{A72DCB00-996E-9B68-3956-580D64138063}"/>
                </a:ext>
              </a:extLst>
            </p:cNvPr>
            <p:cNvSpPr txBox="1"/>
            <p:nvPr/>
          </p:nvSpPr>
          <p:spPr bwMode="auto">
            <a:xfrm>
              <a:off x="2877809" y="5023987"/>
              <a:ext cx="3770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40</a:t>
              </a:r>
            </a:p>
          </p:txBody>
        </p:sp>
        <p:sp>
          <p:nvSpPr>
            <p:cNvPr id="849" name="TextBox 848">
              <a:extLst>
                <a:ext uri="{FF2B5EF4-FFF2-40B4-BE49-F238E27FC236}">
                  <a16:creationId xmlns:a16="http://schemas.microsoft.com/office/drawing/2014/main" id="{F8B2651C-8EED-6FBF-F2D2-2DA5D097CBD8}"/>
                </a:ext>
              </a:extLst>
            </p:cNvPr>
            <p:cNvSpPr txBox="1"/>
            <p:nvPr/>
          </p:nvSpPr>
          <p:spPr bwMode="auto">
            <a:xfrm>
              <a:off x="3093147" y="5023987"/>
              <a:ext cx="3770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45</a:t>
              </a:r>
            </a:p>
          </p:txBody>
        </p:sp>
        <p:sp>
          <p:nvSpPr>
            <p:cNvPr id="850" name="TextBox 849">
              <a:extLst>
                <a:ext uri="{FF2B5EF4-FFF2-40B4-BE49-F238E27FC236}">
                  <a16:creationId xmlns:a16="http://schemas.microsoft.com/office/drawing/2014/main" id="{CB2790D1-9DFE-957D-163D-B883D7D2D8E3}"/>
                </a:ext>
              </a:extLst>
            </p:cNvPr>
            <p:cNvSpPr txBox="1"/>
            <p:nvPr/>
          </p:nvSpPr>
          <p:spPr bwMode="auto">
            <a:xfrm>
              <a:off x="3283201" y="5023987"/>
              <a:ext cx="3770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50</a:t>
              </a:r>
            </a:p>
          </p:txBody>
        </p:sp>
        <p:sp>
          <p:nvSpPr>
            <p:cNvPr id="851" name="TextBox 850">
              <a:extLst>
                <a:ext uri="{FF2B5EF4-FFF2-40B4-BE49-F238E27FC236}">
                  <a16:creationId xmlns:a16="http://schemas.microsoft.com/office/drawing/2014/main" id="{EA478FF2-3806-A3EA-7B02-C61B2478E9DA}"/>
                </a:ext>
              </a:extLst>
            </p:cNvPr>
            <p:cNvSpPr txBox="1"/>
            <p:nvPr/>
          </p:nvSpPr>
          <p:spPr bwMode="auto">
            <a:xfrm>
              <a:off x="3492189" y="5023987"/>
              <a:ext cx="3770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55</a:t>
              </a:r>
            </a:p>
          </p:txBody>
        </p:sp>
      </p:grpSp>
      <p:sp>
        <p:nvSpPr>
          <p:cNvPr id="814" name="Freeform: Shape 813">
            <a:extLst>
              <a:ext uri="{FF2B5EF4-FFF2-40B4-BE49-F238E27FC236}">
                <a16:creationId xmlns:a16="http://schemas.microsoft.com/office/drawing/2014/main" id="{AE3DE673-E63A-A71B-DE29-026FA7910653}"/>
              </a:ext>
            </a:extLst>
          </p:cNvPr>
          <p:cNvSpPr/>
          <p:nvPr/>
        </p:nvSpPr>
        <p:spPr bwMode="auto">
          <a:xfrm>
            <a:off x="8943757" y="3006318"/>
            <a:ext cx="2470150" cy="2070100"/>
          </a:xfrm>
          <a:custGeom>
            <a:avLst/>
            <a:gdLst>
              <a:gd name="connsiteX0" fmla="*/ 0 w 2470150"/>
              <a:gd name="connsiteY0" fmla="*/ 0 h 2070100"/>
              <a:gd name="connsiteX1" fmla="*/ 0 w 2470150"/>
              <a:gd name="connsiteY1" fmla="*/ 2070100 h 2070100"/>
              <a:gd name="connsiteX2" fmla="*/ 2470150 w 2470150"/>
              <a:gd name="connsiteY2" fmla="*/ 2070100 h 207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70150" h="2070100">
                <a:moveTo>
                  <a:pt x="0" y="0"/>
                </a:moveTo>
                <a:lnTo>
                  <a:pt x="0" y="2070100"/>
                </a:lnTo>
                <a:lnTo>
                  <a:pt x="2470150" y="2070100"/>
                </a:lnTo>
              </a:path>
            </a:pathLst>
          </a:cu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cxnSp>
        <p:nvCxnSpPr>
          <p:cNvPr id="817" name="Straight Connector 816">
            <a:extLst>
              <a:ext uri="{FF2B5EF4-FFF2-40B4-BE49-F238E27FC236}">
                <a16:creationId xmlns:a16="http://schemas.microsoft.com/office/drawing/2014/main" id="{A4E6E92D-839C-1D4E-F4E0-CABD92BE9B60}"/>
              </a:ext>
            </a:extLst>
          </p:cNvPr>
          <p:cNvCxnSpPr/>
          <p:nvPr/>
        </p:nvCxnSpPr>
        <p:spPr bwMode="auto">
          <a:xfrm>
            <a:off x="8943195" y="4073118"/>
            <a:ext cx="2388162" cy="0"/>
          </a:xfrm>
          <a:prstGeom prst="line">
            <a:avLst/>
          </a:prstGeom>
          <a:noFill/>
          <a:ln w="12700" cap="flat" cmpd="sng" algn="ctr">
            <a:solidFill>
              <a:schemeClr val="tx2">
                <a:lumMod val="9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818" name="Straight Connector 817">
            <a:extLst>
              <a:ext uri="{FF2B5EF4-FFF2-40B4-BE49-F238E27FC236}">
                <a16:creationId xmlns:a16="http://schemas.microsoft.com/office/drawing/2014/main" id="{F55373FF-2130-0300-301E-74EAB0C59660}"/>
              </a:ext>
            </a:extLst>
          </p:cNvPr>
          <p:cNvCxnSpPr>
            <a:cxnSpLocks/>
          </p:cNvCxnSpPr>
          <p:nvPr/>
        </p:nvCxnSpPr>
        <p:spPr bwMode="auto">
          <a:xfrm flipV="1">
            <a:off x="9931508" y="3616514"/>
            <a:ext cx="0" cy="1437035"/>
          </a:xfrm>
          <a:prstGeom prst="line">
            <a:avLst/>
          </a:prstGeom>
          <a:noFill/>
          <a:ln w="12700" cap="flat" cmpd="sng" algn="ctr">
            <a:solidFill>
              <a:schemeClr val="tx2">
                <a:lumMod val="9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819" name="Straight Connector 818">
            <a:extLst>
              <a:ext uri="{FF2B5EF4-FFF2-40B4-BE49-F238E27FC236}">
                <a16:creationId xmlns:a16="http://schemas.microsoft.com/office/drawing/2014/main" id="{39521A2C-5024-26FC-3578-21C2AAC4FB8F}"/>
              </a:ext>
            </a:extLst>
          </p:cNvPr>
          <p:cNvCxnSpPr>
            <a:cxnSpLocks/>
          </p:cNvCxnSpPr>
          <p:nvPr/>
        </p:nvCxnSpPr>
        <p:spPr bwMode="auto">
          <a:xfrm flipV="1">
            <a:off x="10922108" y="3616514"/>
            <a:ext cx="0" cy="1437035"/>
          </a:xfrm>
          <a:prstGeom prst="line">
            <a:avLst/>
          </a:prstGeom>
          <a:noFill/>
          <a:ln w="12700" cap="flat" cmpd="sng" algn="ctr">
            <a:solidFill>
              <a:schemeClr val="tx2">
                <a:lumMod val="9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808" name="TextBox 807">
            <a:extLst>
              <a:ext uri="{FF2B5EF4-FFF2-40B4-BE49-F238E27FC236}">
                <a16:creationId xmlns:a16="http://schemas.microsoft.com/office/drawing/2014/main" id="{8F1AD38F-97A5-99D5-9D64-0626708F99DA}"/>
              </a:ext>
            </a:extLst>
          </p:cNvPr>
          <p:cNvSpPr txBox="1"/>
          <p:nvPr/>
        </p:nvSpPr>
        <p:spPr bwMode="auto">
          <a:xfrm>
            <a:off x="10870622" y="3462625"/>
            <a:ext cx="1035861" cy="550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48-Mo Rate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15.4%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6.6%</a:t>
            </a:r>
          </a:p>
        </p:txBody>
      </p:sp>
      <p:grpSp>
        <p:nvGrpSpPr>
          <p:cNvPr id="858" name="Group 857">
            <a:extLst>
              <a:ext uri="{FF2B5EF4-FFF2-40B4-BE49-F238E27FC236}">
                <a16:creationId xmlns:a16="http://schemas.microsoft.com/office/drawing/2014/main" id="{2B346762-C75A-15A6-2DD9-290DC4DB464A}"/>
              </a:ext>
            </a:extLst>
          </p:cNvPr>
          <p:cNvGrpSpPr/>
          <p:nvPr/>
        </p:nvGrpSpPr>
        <p:grpSpPr>
          <a:xfrm>
            <a:off x="8745062" y="5550795"/>
            <a:ext cx="2604447" cy="369332"/>
            <a:chOff x="1204655" y="5023987"/>
            <a:chExt cx="2604447" cy="369332"/>
          </a:xfrm>
        </p:grpSpPr>
        <p:sp>
          <p:nvSpPr>
            <p:cNvPr id="859" name="TextBox 858">
              <a:extLst>
                <a:ext uri="{FF2B5EF4-FFF2-40B4-BE49-F238E27FC236}">
                  <a16:creationId xmlns:a16="http://schemas.microsoft.com/office/drawing/2014/main" id="{DB7314DA-B591-32DB-8A24-FAED6BCA5662}"/>
                </a:ext>
              </a:extLst>
            </p:cNvPr>
            <p:cNvSpPr txBox="1"/>
            <p:nvPr/>
          </p:nvSpPr>
          <p:spPr bwMode="auto">
            <a:xfrm>
              <a:off x="1204655" y="5023987"/>
              <a:ext cx="39626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301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300</a:t>
              </a:r>
            </a:p>
          </p:txBody>
        </p:sp>
        <p:sp>
          <p:nvSpPr>
            <p:cNvPr id="860" name="TextBox 859">
              <a:extLst>
                <a:ext uri="{FF2B5EF4-FFF2-40B4-BE49-F238E27FC236}">
                  <a16:creationId xmlns:a16="http://schemas.microsoft.com/office/drawing/2014/main" id="{0670F4F8-10DA-2F59-9995-387F324F1F9C}"/>
                </a:ext>
              </a:extLst>
            </p:cNvPr>
            <p:cNvSpPr txBox="1"/>
            <p:nvPr/>
          </p:nvSpPr>
          <p:spPr bwMode="auto">
            <a:xfrm>
              <a:off x="1414443" y="5023987"/>
              <a:ext cx="39466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226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245</a:t>
              </a:r>
            </a:p>
          </p:txBody>
        </p:sp>
        <p:sp>
          <p:nvSpPr>
            <p:cNvPr id="861" name="TextBox 860">
              <a:extLst>
                <a:ext uri="{FF2B5EF4-FFF2-40B4-BE49-F238E27FC236}">
                  <a16:creationId xmlns:a16="http://schemas.microsoft.com/office/drawing/2014/main" id="{F1C18E7F-6601-0520-B6F5-4B61D1E0F324}"/>
                </a:ext>
              </a:extLst>
            </p:cNvPr>
            <p:cNvSpPr txBox="1"/>
            <p:nvPr/>
          </p:nvSpPr>
          <p:spPr bwMode="auto">
            <a:xfrm>
              <a:off x="1625159" y="5023987"/>
              <a:ext cx="36580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172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159</a:t>
              </a:r>
            </a:p>
          </p:txBody>
        </p:sp>
        <p:sp>
          <p:nvSpPr>
            <p:cNvPr id="862" name="TextBox 861">
              <a:extLst>
                <a:ext uri="{FF2B5EF4-FFF2-40B4-BE49-F238E27FC236}">
                  <a16:creationId xmlns:a16="http://schemas.microsoft.com/office/drawing/2014/main" id="{F56D290D-696F-D130-9464-E4CD1DEF6951}"/>
                </a:ext>
              </a:extLst>
            </p:cNvPr>
            <p:cNvSpPr txBox="1"/>
            <p:nvPr/>
          </p:nvSpPr>
          <p:spPr bwMode="auto">
            <a:xfrm>
              <a:off x="1840497" y="5023987"/>
              <a:ext cx="36580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126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108</a:t>
              </a:r>
            </a:p>
          </p:txBody>
        </p:sp>
        <p:sp>
          <p:nvSpPr>
            <p:cNvPr id="863" name="TextBox 862">
              <a:extLst>
                <a:ext uri="{FF2B5EF4-FFF2-40B4-BE49-F238E27FC236}">
                  <a16:creationId xmlns:a16="http://schemas.microsoft.com/office/drawing/2014/main" id="{63740A94-FFBA-2A62-B5DE-B1362340A058}"/>
                </a:ext>
              </a:extLst>
            </p:cNvPr>
            <p:cNvSpPr txBox="1"/>
            <p:nvPr/>
          </p:nvSpPr>
          <p:spPr bwMode="auto">
            <a:xfrm>
              <a:off x="2037194" y="5023987"/>
              <a:ext cx="36580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100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73</a:t>
              </a:r>
            </a:p>
          </p:txBody>
        </p:sp>
        <p:sp>
          <p:nvSpPr>
            <p:cNvPr id="864" name="TextBox 863">
              <a:extLst>
                <a:ext uri="{FF2B5EF4-FFF2-40B4-BE49-F238E27FC236}">
                  <a16:creationId xmlns:a16="http://schemas.microsoft.com/office/drawing/2014/main" id="{161A4261-C263-19C8-2F06-774228A95823}"/>
                </a:ext>
              </a:extLst>
            </p:cNvPr>
            <p:cNvSpPr txBox="1"/>
            <p:nvPr/>
          </p:nvSpPr>
          <p:spPr bwMode="auto">
            <a:xfrm>
              <a:off x="2273371" y="5023987"/>
              <a:ext cx="3241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76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53</a:t>
              </a:r>
            </a:p>
          </p:txBody>
        </p:sp>
        <p:sp>
          <p:nvSpPr>
            <p:cNvPr id="865" name="TextBox 864">
              <a:extLst>
                <a:ext uri="{FF2B5EF4-FFF2-40B4-BE49-F238E27FC236}">
                  <a16:creationId xmlns:a16="http://schemas.microsoft.com/office/drawing/2014/main" id="{EEB7597A-ADC6-22BA-82E9-7D586925AF36}"/>
                </a:ext>
              </a:extLst>
            </p:cNvPr>
            <p:cNvSpPr txBox="1"/>
            <p:nvPr/>
          </p:nvSpPr>
          <p:spPr bwMode="auto">
            <a:xfrm>
              <a:off x="2466060" y="5023987"/>
              <a:ext cx="33214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66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37</a:t>
              </a:r>
            </a:p>
          </p:txBody>
        </p:sp>
        <p:sp>
          <p:nvSpPr>
            <p:cNvPr id="866" name="TextBox 865">
              <a:extLst>
                <a:ext uri="{FF2B5EF4-FFF2-40B4-BE49-F238E27FC236}">
                  <a16:creationId xmlns:a16="http://schemas.microsoft.com/office/drawing/2014/main" id="{EAACC2F6-A9F5-0E39-2F53-99E08D9F7CEA}"/>
                </a:ext>
              </a:extLst>
            </p:cNvPr>
            <p:cNvSpPr txBox="1"/>
            <p:nvPr/>
          </p:nvSpPr>
          <p:spPr bwMode="auto">
            <a:xfrm>
              <a:off x="2683001" y="5023987"/>
              <a:ext cx="32893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58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29</a:t>
              </a:r>
            </a:p>
          </p:txBody>
        </p:sp>
        <p:sp>
          <p:nvSpPr>
            <p:cNvPr id="867" name="TextBox 866">
              <a:extLst>
                <a:ext uri="{FF2B5EF4-FFF2-40B4-BE49-F238E27FC236}">
                  <a16:creationId xmlns:a16="http://schemas.microsoft.com/office/drawing/2014/main" id="{C17C772A-91C2-8594-AEF3-508FDAAAA28B}"/>
                </a:ext>
              </a:extLst>
            </p:cNvPr>
            <p:cNvSpPr txBox="1"/>
            <p:nvPr/>
          </p:nvSpPr>
          <p:spPr bwMode="auto">
            <a:xfrm>
              <a:off x="2904258" y="5023987"/>
              <a:ext cx="3241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43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22</a:t>
              </a:r>
            </a:p>
          </p:txBody>
        </p:sp>
        <p:sp>
          <p:nvSpPr>
            <p:cNvPr id="868" name="TextBox 867">
              <a:extLst>
                <a:ext uri="{FF2B5EF4-FFF2-40B4-BE49-F238E27FC236}">
                  <a16:creationId xmlns:a16="http://schemas.microsoft.com/office/drawing/2014/main" id="{EABCAF16-82FD-816D-394E-15200B9566B6}"/>
                </a:ext>
              </a:extLst>
            </p:cNvPr>
            <p:cNvSpPr txBox="1"/>
            <p:nvPr/>
          </p:nvSpPr>
          <p:spPr bwMode="auto">
            <a:xfrm>
              <a:off x="3120398" y="5023987"/>
              <a:ext cx="3225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24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13</a:t>
              </a:r>
            </a:p>
          </p:txBody>
        </p:sp>
        <p:sp>
          <p:nvSpPr>
            <p:cNvPr id="869" name="TextBox 868">
              <a:extLst>
                <a:ext uri="{FF2B5EF4-FFF2-40B4-BE49-F238E27FC236}">
                  <a16:creationId xmlns:a16="http://schemas.microsoft.com/office/drawing/2014/main" id="{398FFECA-E6FF-67FF-C026-3260F228A1B6}"/>
                </a:ext>
              </a:extLst>
            </p:cNvPr>
            <p:cNvSpPr txBox="1"/>
            <p:nvPr/>
          </p:nvSpPr>
          <p:spPr bwMode="auto">
            <a:xfrm>
              <a:off x="3327281" y="5023987"/>
              <a:ext cx="28886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13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7</a:t>
              </a:r>
            </a:p>
          </p:txBody>
        </p:sp>
        <p:sp>
          <p:nvSpPr>
            <p:cNvPr id="870" name="TextBox 869">
              <a:extLst>
                <a:ext uri="{FF2B5EF4-FFF2-40B4-BE49-F238E27FC236}">
                  <a16:creationId xmlns:a16="http://schemas.microsoft.com/office/drawing/2014/main" id="{96D466DE-929C-35C2-8929-622463ECB84A}"/>
                </a:ext>
              </a:extLst>
            </p:cNvPr>
            <p:cNvSpPr txBox="1"/>
            <p:nvPr/>
          </p:nvSpPr>
          <p:spPr bwMode="auto">
            <a:xfrm>
              <a:off x="3552301" y="5023987"/>
              <a:ext cx="25680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0</a:t>
              </a:r>
            </a:p>
          </p:txBody>
        </p:sp>
      </p:grpSp>
      <p:sp>
        <p:nvSpPr>
          <p:cNvPr id="871" name="Freeform: Shape 870">
            <a:extLst>
              <a:ext uri="{FF2B5EF4-FFF2-40B4-BE49-F238E27FC236}">
                <a16:creationId xmlns:a16="http://schemas.microsoft.com/office/drawing/2014/main" id="{AF390881-03CB-2A44-6902-9E20B6E0D9BD}"/>
              </a:ext>
            </a:extLst>
          </p:cNvPr>
          <p:cNvSpPr/>
          <p:nvPr/>
        </p:nvSpPr>
        <p:spPr bwMode="auto">
          <a:xfrm>
            <a:off x="4911725" y="3098393"/>
            <a:ext cx="2317750" cy="1539875"/>
          </a:xfrm>
          <a:custGeom>
            <a:avLst/>
            <a:gdLst>
              <a:gd name="connsiteX0" fmla="*/ 2317750 w 2317750"/>
              <a:gd name="connsiteY0" fmla="*/ 1539875 h 1539875"/>
              <a:gd name="connsiteX1" fmla="*/ 1863725 w 2317750"/>
              <a:gd name="connsiteY1" fmla="*/ 1539875 h 1539875"/>
              <a:gd name="connsiteX2" fmla="*/ 1863725 w 2317750"/>
              <a:gd name="connsiteY2" fmla="*/ 1511300 h 1539875"/>
              <a:gd name="connsiteX3" fmla="*/ 1746250 w 2317750"/>
              <a:gd name="connsiteY3" fmla="*/ 1511300 h 1539875"/>
              <a:gd name="connsiteX4" fmla="*/ 1746250 w 2317750"/>
              <a:gd name="connsiteY4" fmla="*/ 1511300 h 1539875"/>
              <a:gd name="connsiteX5" fmla="*/ 1730375 w 2317750"/>
              <a:gd name="connsiteY5" fmla="*/ 1495425 h 1539875"/>
              <a:gd name="connsiteX6" fmla="*/ 1730375 w 2317750"/>
              <a:gd name="connsiteY6" fmla="*/ 1466850 h 1539875"/>
              <a:gd name="connsiteX7" fmla="*/ 1711325 w 2317750"/>
              <a:gd name="connsiteY7" fmla="*/ 1466850 h 1539875"/>
              <a:gd name="connsiteX8" fmla="*/ 1711325 w 2317750"/>
              <a:gd name="connsiteY8" fmla="*/ 1444625 h 1539875"/>
              <a:gd name="connsiteX9" fmla="*/ 1673225 w 2317750"/>
              <a:gd name="connsiteY9" fmla="*/ 1444625 h 1539875"/>
              <a:gd name="connsiteX10" fmla="*/ 1673225 w 2317750"/>
              <a:gd name="connsiteY10" fmla="*/ 1425575 h 1539875"/>
              <a:gd name="connsiteX11" fmla="*/ 1616075 w 2317750"/>
              <a:gd name="connsiteY11" fmla="*/ 1425575 h 1539875"/>
              <a:gd name="connsiteX12" fmla="*/ 1616075 w 2317750"/>
              <a:gd name="connsiteY12" fmla="*/ 1403350 h 1539875"/>
              <a:gd name="connsiteX13" fmla="*/ 1397000 w 2317750"/>
              <a:gd name="connsiteY13" fmla="*/ 1403350 h 1539875"/>
              <a:gd name="connsiteX14" fmla="*/ 1397000 w 2317750"/>
              <a:gd name="connsiteY14" fmla="*/ 1403350 h 1539875"/>
              <a:gd name="connsiteX15" fmla="*/ 1397000 w 2317750"/>
              <a:gd name="connsiteY15" fmla="*/ 1387475 h 1539875"/>
              <a:gd name="connsiteX16" fmla="*/ 1282700 w 2317750"/>
              <a:gd name="connsiteY16" fmla="*/ 1387475 h 1539875"/>
              <a:gd name="connsiteX17" fmla="*/ 1295400 w 2317750"/>
              <a:gd name="connsiteY17" fmla="*/ 1374775 h 1539875"/>
              <a:gd name="connsiteX18" fmla="*/ 1152525 w 2317750"/>
              <a:gd name="connsiteY18" fmla="*/ 1374775 h 1539875"/>
              <a:gd name="connsiteX19" fmla="*/ 1152525 w 2317750"/>
              <a:gd name="connsiteY19" fmla="*/ 1346200 h 1539875"/>
              <a:gd name="connsiteX20" fmla="*/ 1149350 w 2317750"/>
              <a:gd name="connsiteY20" fmla="*/ 1346200 h 1539875"/>
              <a:gd name="connsiteX21" fmla="*/ 1149350 w 2317750"/>
              <a:gd name="connsiteY21" fmla="*/ 1327150 h 1539875"/>
              <a:gd name="connsiteX22" fmla="*/ 1139825 w 2317750"/>
              <a:gd name="connsiteY22" fmla="*/ 1327150 h 1539875"/>
              <a:gd name="connsiteX23" fmla="*/ 1139825 w 2317750"/>
              <a:gd name="connsiteY23" fmla="*/ 1311275 h 1539875"/>
              <a:gd name="connsiteX24" fmla="*/ 1076325 w 2317750"/>
              <a:gd name="connsiteY24" fmla="*/ 1311275 h 1539875"/>
              <a:gd name="connsiteX25" fmla="*/ 1076325 w 2317750"/>
              <a:gd name="connsiteY25" fmla="*/ 1301750 h 1539875"/>
              <a:gd name="connsiteX26" fmla="*/ 1038225 w 2317750"/>
              <a:gd name="connsiteY26" fmla="*/ 1301750 h 1539875"/>
              <a:gd name="connsiteX27" fmla="*/ 1038225 w 2317750"/>
              <a:gd name="connsiteY27" fmla="*/ 1282700 h 1539875"/>
              <a:gd name="connsiteX28" fmla="*/ 996950 w 2317750"/>
              <a:gd name="connsiteY28" fmla="*/ 1282700 h 1539875"/>
              <a:gd name="connsiteX29" fmla="*/ 996950 w 2317750"/>
              <a:gd name="connsiteY29" fmla="*/ 1266825 h 1539875"/>
              <a:gd name="connsiteX30" fmla="*/ 962025 w 2317750"/>
              <a:gd name="connsiteY30" fmla="*/ 1266825 h 1539875"/>
              <a:gd name="connsiteX31" fmla="*/ 962025 w 2317750"/>
              <a:gd name="connsiteY31" fmla="*/ 1250950 h 1539875"/>
              <a:gd name="connsiteX32" fmla="*/ 955675 w 2317750"/>
              <a:gd name="connsiteY32" fmla="*/ 1250950 h 1539875"/>
              <a:gd name="connsiteX33" fmla="*/ 955675 w 2317750"/>
              <a:gd name="connsiteY33" fmla="*/ 1235075 h 1539875"/>
              <a:gd name="connsiteX34" fmla="*/ 952500 w 2317750"/>
              <a:gd name="connsiteY34" fmla="*/ 1235075 h 1539875"/>
              <a:gd name="connsiteX35" fmla="*/ 952500 w 2317750"/>
              <a:gd name="connsiteY35" fmla="*/ 1222375 h 1539875"/>
              <a:gd name="connsiteX36" fmla="*/ 939800 w 2317750"/>
              <a:gd name="connsiteY36" fmla="*/ 1222375 h 1539875"/>
              <a:gd name="connsiteX37" fmla="*/ 939800 w 2317750"/>
              <a:gd name="connsiteY37" fmla="*/ 1203325 h 1539875"/>
              <a:gd name="connsiteX38" fmla="*/ 895350 w 2317750"/>
              <a:gd name="connsiteY38" fmla="*/ 1203325 h 1539875"/>
              <a:gd name="connsiteX39" fmla="*/ 895350 w 2317750"/>
              <a:gd name="connsiteY39" fmla="*/ 1190625 h 1539875"/>
              <a:gd name="connsiteX40" fmla="*/ 882650 w 2317750"/>
              <a:gd name="connsiteY40" fmla="*/ 1190625 h 1539875"/>
              <a:gd name="connsiteX41" fmla="*/ 895350 w 2317750"/>
              <a:gd name="connsiteY41" fmla="*/ 1177925 h 1539875"/>
              <a:gd name="connsiteX42" fmla="*/ 869950 w 2317750"/>
              <a:gd name="connsiteY42" fmla="*/ 1177925 h 1539875"/>
              <a:gd name="connsiteX43" fmla="*/ 869950 w 2317750"/>
              <a:gd name="connsiteY43" fmla="*/ 1165225 h 1539875"/>
              <a:gd name="connsiteX44" fmla="*/ 860425 w 2317750"/>
              <a:gd name="connsiteY44" fmla="*/ 1165225 h 1539875"/>
              <a:gd name="connsiteX45" fmla="*/ 860425 w 2317750"/>
              <a:gd name="connsiteY45" fmla="*/ 1143000 h 1539875"/>
              <a:gd name="connsiteX46" fmla="*/ 822325 w 2317750"/>
              <a:gd name="connsiteY46" fmla="*/ 1143000 h 1539875"/>
              <a:gd name="connsiteX47" fmla="*/ 822325 w 2317750"/>
              <a:gd name="connsiteY47" fmla="*/ 1114425 h 1539875"/>
              <a:gd name="connsiteX48" fmla="*/ 803275 w 2317750"/>
              <a:gd name="connsiteY48" fmla="*/ 1114425 h 1539875"/>
              <a:gd name="connsiteX49" fmla="*/ 803275 w 2317750"/>
              <a:gd name="connsiteY49" fmla="*/ 1098550 h 1539875"/>
              <a:gd name="connsiteX50" fmla="*/ 768350 w 2317750"/>
              <a:gd name="connsiteY50" fmla="*/ 1098550 h 1539875"/>
              <a:gd name="connsiteX51" fmla="*/ 768350 w 2317750"/>
              <a:gd name="connsiteY51" fmla="*/ 1085850 h 1539875"/>
              <a:gd name="connsiteX52" fmla="*/ 730250 w 2317750"/>
              <a:gd name="connsiteY52" fmla="*/ 1085850 h 1539875"/>
              <a:gd name="connsiteX53" fmla="*/ 730250 w 2317750"/>
              <a:gd name="connsiteY53" fmla="*/ 1073150 h 1539875"/>
              <a:gd name="connsiteX54" fmla="*/ 714375 w 2317750"/>
              <a:gd name="connsiteY54" fmla="*/ 1073150 h 1539875"/>
              <a:gd name="connsiteX55" fmla="*/ 714375 w 2317750"/>
              <a:gd name="connsiteY55" fmla="*/ 1060450 h 1539875"/>
              <a:gd name="connsiteX56" fmla="*/ 679450 w 2317750"/>
              <a:gd name="connsiteY56" fmla="*/ 1060450 h 1539875"/>
              <a:gd name="connsiteX57" fmla="*/ 679450 w 2317750"/>
              <a:gd name="connsiteY57" fmla="*/ 1041400 h 1539875"/>
              <a:gd name="connsiteX58" fmla="*/ 638175 w 2317750"/>
              <a:gd name="connsiteY58" fmla="*/ 1041400 h 1539875"/>
              <a:gd name="connsiteX59" fmla="*/ 638175 w 2317750"/>
              <a:gd name="connsiteY59" fmla="*/ 1025525 h 1539875"/>
              <a:gd name="connsiteX60" fmla="*/ 638175 w 2317750"/>
              <a:gd name="connsiteY60" fmla="*/ 1025525 h 1539875"/>
              <a:gd name="connsiteX61" fmla="*/ 638175 w 2317750"/>
              <a:gd name="connsiteY61" fmla="*/ 1003300 h 1539875"/>
              <a:gd name="connsiteX62" fmla="*/ 628650 w 2317750"/>
              <a:gd name="connsiteY62" fmla="*/ 1003300 h 1539875"/>
              <a:gd name="connsiteX63" fmla="*/ 628650 w 2317750"/>
              <a:gd name="connsiteY63" fmla="*/ 990600 h 1539875"/>
              <a:gd name="connsiteX64" fmla="*/ 606425 w 2317750"/>
              <a:gd name="connsiteY64" fmla="*/ 990600 h 1539875"/>
              <a:gd name="connsiteX65" fmla="*/ 606425 w 2317750"/>
              <a:gd name="connsiteY65" fmla="*/ 971550 h 1539875"/>
              <a:gd name="connsiteX66" fmla="*/ 584200 w 2317750"/>
              <a:gd name="connsiteY66" fmla="*/ 971550 h 1539875"/>
              <a:gd name="connsiteX67" fmla="*/ 584200 w 2317750"/>
              <a:gd name="connsiteY67" fmla="*/ 946150 h 1539875"/>
              <a:gd name="connsiteX68" fmla="*/ 539750 w 2317750"/>
              <a:gd name="connsiteY68" fmla="*/ 946150 h 1539875"/>
              <a:gd name="connsiteX69" fmla="*/ 539750 w 2317750"/>
              <a:gd name="connsiteY69" fmla="*/ 930275 h 1539875"/>
              <a:gd name="connsiteX70" fmla="*/ 527050 w 2317750"/>
              <a:gd name="connsiteY70" fmla="*/ 930275 h 1539875"/>
              <a:gd name="connsiteX71" fmla="*/ 527050 w 2317750"/>
              <a:gd name="connsiteY71" fmla="*/ 908050 h 1539875"/>
              <a:gd name="connsiteX72" fmla="*/ 520700 w 2317750"/>
              <a:gd name="connsiteY72" fmla="*/ 908050 h 1539875"/>
              <a:gd name="connsiteX73" fmla="*/ 520700 w 2317750"/>
              <a:gd name="connsiteY73" fmla="*/ 889000 h 1539875"/>
              <a:gd name="connsiteX74" fmla="*/ 508000 w 2317750"/>
              <a:gd name="connsiteY74" fmla="*/ 889000 h 1539875"/>
              <a:gd name="connsiteX75" fmla="*/ 508000 w 2317750"/>
              <a:gd name="connsiteY75" fmla="*/ 876300 h 1539875"/>
              <a:gd name="connsiteX76" fmla="*/ 508000 w 2317750"/>
              <a:gd name="connsiteY76" fmla="*/ 876300 h 1539875"/>
              <a:gd name="connsiteX77" fmla="*/ 498475 w 2317750"/>
              <a:gd name="connsiteY77" fmla="*/ 866775 h 1539875"/>
              <a:gd name="connsiteX78" fmla="*/ 476250 w 2317750"/>
              <a:gd name="connsiteY78" fmla="*/ 866775 h 1539875"/>
              <a:gd name="connsiteX79" fmla="*/ 476250 w 2317750"/>
              <a:gd name="connsiteY79" fmla="*/ 850900 h 1539875"/>
              <a:gd name="connsiteX80" fmla="*/ 463550 w 2317750"/>
              <a:gd name="connsiteY80" fmla="*/ 850900 h 1539875"/>
              <a:gd name="connsiteX81" fmla="*/ 463550 w 2317750"/>
              <a:gd name="connsiteY81" fmla="*/ 825500 h 1539875"/>
              <a:gd name="connsiteX82" fmla="*/ 454025 w 2317750"/>
              <a:gd name="connsiteY82" fmla="*/ 825500 h 1539875"/>
              <a:gd name="connsiteX83" fmla="*/ 454025 w 2317750"/>
              <a:gd name="connsiteY83" fmla="*/ 781050 h 1539875"/>
              <a:gd name="connsiteX84" fmla="*/ 454025 w 2317750"/>
              <a:gd name="connsiteY84" fmla="*/ 787400 h 1539875"/>
              <a:gd name="connsiteX85" fmla="*/ 447675 w 2317750"/>
              <a:gd name="connsiteY85" fmla="*/ 787400 h 1539875"/>
              <a:gd name="connsiteX86" fmla="*/ 447675 w 2317750"/>
              <a:gd name="connsiteY86" fmla="*/ 762000 h 1539875"/>
              <a:gd name="connsiteX87" fmla="*/ 444500 w 2317750"/>
              <a:gd name="connsiteY87" fmla="*/ 758825 h 1539875"/>
              <a:gd name="connsiteX88" fmla="*/ 444500 w 2317750"/>
              <a:gd name="connsiteY88" fmla="*/ 733425 h 1539875"/>
              <a:gd name="connsiteX89" fmla="*/ 419100 w 2317750"/>
              <a:gd name="connsiteY89" fmla="*/ 733425 h 1539875"/>
              <a:gd name="connsiteX90" fmla="*/ 419100 w 2317750"/>
              <a:gd name="connsiteY90" fmla="*/ 717550 h 1539875"/>
              <a:gd name="connsiteX91" fmla="*/ 412750 w 2317750"/>
              <a:gd name="connsiteY91" fmla="*/ 717550 h 1539875"/>
              <a:gd name="connsiteX92" fmla="*/ 412750 w 2317750"/>
              <a:gd name="connsiteY92" fmla="*/ 698500 h 1539875"/>
              <a:gd name="connsiteX93" fmla="*/ 384175 w 2317750"/>
              <a:gd name="connsiteY93" fmla="*/ 698500 h 1539875"/>
              <a:gd name="connsiteX94" fmla="*/ 384175 w 2317750"/>
              <a:gd name="connsiteY94" fmla="*/ 679450 h 1539875"/>
              <a:gd name="connsiteX95" fmla="*/ 368300 w 2317750"/>
              <a:gd name="connsiteY95" fmla="*/ 679450 h 1539875"/>
              <a:gd name="connsiteX96" fmla="*/ 368300 w 2317750"/>
              <a:gd name="connsiteY96" fmla="*/ 663575 h 1539875"/>
              <a:gd name="connsiteX97" fmla="*/ 339725 w 2317750"/>
              <a:gd name="connsiteY97" fmla="*/ 663575 h 1539875"/>
              <a:gd name="connsiteX98" fmla="*/ 339725 w 2317750"/>
              <a:gd name="connsiteY98" fmla="*/ 654050 h 1539875"/>
              <a:gd name="connsiteX99" fmla="*/ 330200 w 2317750"/>
              <a:gd name="connsiteY99" fmla="*/ 654050 h 1539875"/>
              <a:gd name="connsiteX100" fmla="*/ 330200 w 2317750"/>
              <a:gd name="connsiteY100" fmla="*/ 635000 h 1539875"/>
              <a:gd name="connsiteX101" fmla="*/ 301625 w 2317750"/>
              <a:gd name="connsiteY101" fmla="*/ 635000 h 1539875"/>
              <a:gd name="connsiteX102" fmla="*/ 301625 w 2317750"/>
              <a:gd name="connsiteY102" fmla="*/ 603250 h 1539875"/>
              <a:gd name="connsiteX103" fmla="*/ 279400 w 2317750"/>
              <a:gd name="connsiteY103" fmla="*/ 603250 h 1539875"/>
              <a:gd name="connsiteX104" fmla="*/ 279400 w 2317750"/>
              <a:gd name="connsiteY104" fmla="*/ 558800 h 1539875"/>
              <a:gd name="connsiteX105" fmla="*/ 266700 w 2317750"/>
              <a:gd name="connsiteY105" fmla="*/ 546100 h 1539875"/>
              <a:gd name="connsiteX106" fmla="*/ 266700 w 2317750"/>
              <a:gd name="connsiteY106" fmla="*/ 501650 h 1539875"/>
              <a:gd name="connsiteX107" fmla="*/ 225425 w 2317750"/>
              <a:gd name="connsiteY107" fmla="*/ 501650 h 1539875"/>
              <a:gd name="connsiteX108" fmla="*/ 225425 w 2317750"/>
              <a:gd name="connsiteY108" fmla="*/ 482600 h 1539875"/>
              <a:gd name="connsiteX109" fmla="*/ 209550 w 2317750"/>
              <a:gd name="connsiteY109" fmla="*/ 482600 h 1539875"/>
              <a:gd name="connsiteX110" fmla="*/ 209550 w 2317750"/>
              <a:gd name="connsiteY110" fmla="*/ 463550 h 1539875"/>
              <a:gd name="connsiteX111" fmla="*/ 196850 w 2317750"/>
              <a:gd name="connsiteY111" fmla="*/ 463550 h 1539875"/>
              <a:gd name="connsiteX112" fmla="*/ 196850 w 2317750"/>
              <a:gd name="connsiteY112" fmla="*/ 438150 h 1539875"/>
              <a:gd name="connsiteX113" fmla="*/ 190500 w 2317750"/>
              <a:gd name="connsiteY113" fmla="*/ 438150 h 1539875"/>
              <a:gd name="connsiteX114" fmla="*/ 190500 w 2317750"/>
              <a:gd name="connsiteY114" fmla="*/ 371475 h 1539875"/>
              <a:gd name="connsiteX115" fmla="*/ 177800 w 2317750"/>
              <a:gd name="connsiteY115" fmla="*/ 371475 h 1539875"/>
              <a:gd name="connsiteX116" fmla="*/ 177800 w 2317750"/>
              <a:gd name="connsiteY116" fmla="*/ 349250 h 1539875"/>
              <a:gd name="connsiteX117" fmla="*/ 171450 w 2317750"/>
              <a:gd name="connsiteY117" fmla="*/ 349250 h 1539875"/>
              <a:gd name="connsiteX118" fmla="*/ 171450 w 2317750"/>
              <a:gd name="connsiteY118" fmla="*/ 349250 h 1539875"/>
              <a:gd name="connsiteX119" fmla="*/ 171450 w 2317750"/>
              <a:gd name="connsiteY119" fmla="*/ 330200 h 1539875"/>
              <a:gd name="connsiteX120" fmla="*/ 152400 w 2317750"/>
              <a:gd name="connsiteY120" fmla="*/ 330200 h 1539875"/>
              <a:gd name="connsiteX121" fmla="*/ 152400 w 2317750"/>
              <a:gd name="connsiteY121" fmla="*/ 307975 h 1539875"/>
              <a:gd name="connsiteX122" fmla="*/ 130175 w 2317750"/>
              <a:gd name="connsiteY122" fmla="*/ 307975 h 1539875"/>
              <a:gd name="connsiteX123" fmla="*/ 130175 w 2317750"/>
              <a:gd name="connsiteY123" fmla="*/ 285750 h 1539875"/>
              <a:gd name="connsiteX124" fmla="*/ 111125 w 2317750"/>
              <a:gd name="connsiteY124" fmla="*/ 285750 h 1539875"/>
              <a:gd name="connsiteX125" fmla="*/ 111125 w 2317750"/>
              <a:gd name="connsiteY125" fmla="*/ 263525 h 1539875"/>
              <a:gd name="connsiteX126" fmla="*/ 107950 w 2317750"/>
              <a:gd name="connsiteY126" fmla="*/ 263525 h 1539875"/>
              <a:gd name="connsiteX127" fmla="*/ 107950 w 2317750"/>
              <a:gd name="connsiteY127" fmla="*/ 212725 h 1539875"/>
              <a:gd name="connsiteX128" fmla="*/ 60325 w 2317750"/>
              <a:gd name="connsiteY128" fmla="*/ 212725 h 1539875"/>
              <a:gd name="connsiteX129" fmla="*/ 60325 w 2317750"/>
              <a:gd name="connsiteY129" fmla="*/ 193675 h 1539875"/>
              <a:gd name="connsiteX130" fmla="*/ 50800 w 2317750"/>
              <a:gd name="connsiteY130" fmla="*/ 193675 h 1539875"/>
              <a:gd name="connsiteX131" fmla="*/ 50800 w 2317750"/>
              <a:gd name="connsiteY131" fmla="*/ 165100 h 1539875"/>
              <a:gd name="connsiteX132" fmla="*/ 41275 w 2317750"/>
              <a:gd name="connsiteY132" fmla="*/ 165100 h 1539875"/>
              <a:gd name="connsiteX133" fmla="*/ 41275 w 2317750"/>
              <a:gd name="connsiteY133" fmla="*/ 146050 h 1539875"/>
              <a:gd name="connsiteX134" fmla="*/ 41275 w 2317750"/>
              <a:gd name="connsiteY134" fmla="*/ 146050 h 1539875"/>
              <a:gd name="connsiteX135" fmla="*/ 41275 w 2317750"/>
              <a:gd name="connsiteY135" fmla="*/ 127000 h 1539875"/>
              <a:gd name="connsiteX136" fmla="*/ 19050 w 2317750"/>
              <a:gd name="connsiteY136" fmla="*/ 127000 h 1539875"/>
              <a:gd name="connsiteX137" fmla="*/ 19050 w 2317750"/>
              <a:gd name="connsiteY137" fmla="*/ 127000 h 1539875"/>
              <a:gd name="connsiteX138" fmla="*/ 19050 w 2317750"/>
              <a:gd name="connsiteY138" fmla="*/ 104775 h 1539875"/>
              <a:gd name="connsiteX139" fmla="*/ 19050 w 2317750"/>
              <a:gd name="connsiteY139" fmla="*/ 69850 h 1539875"/>
              <a:gd name="connsiteX140" fmla="*/ 12700 w 2317750"/>
              <a:gd name="connsiteY140" fmla="*/ 69850 h 1539875"/>
              <a:gd name="connsiteX141" fmla="*/ 12700 w 2317750"/>
              <a:gd name="connsiteY141" fmla="*/ 15875 h 1539875"/>
              <a:gd name="connsiteX142" fmla="*/ 0 w 2317750"/>
              <a:gd name="connsiteY142" fmla="*/ 15875 h 1539875"/>
              <a:gd name="connsiteX143" fmla="*/ 0 w 2317750"/>
              <a:gd name="connsiteY143" fmla="*/ 0 h 1539875"/>
              <a:gd name="connsiteX0" fmla="*/ 2317750 w 2317750"/>
              <a:gd name="connsiteY0" fmla="*/ 1539875 h 1539875"/>
              <a:gd name="connsiteX1" fmla="*/ 1863725 w 2317750"/>
              <a:gd name="connsiteY1" fmla="*/ 1539875 h 1539875"/>
              <a:gd name="connsiteX2" fmla="*/ 1863725 w 2317750"/>
              <a:gd name="connsiteY2" fmla="*/ 1511300 h 1539875"/>
              <a:gd name="connsiteX3" fmla="*/ 1746250 w 2317750"/>
              <a:gd name="connsiteY3" fmla="*/ 1511300 h 1539875"/>
              <a:gd name="connsiteX4" fmla="*/ 1746250 w 2317750"/>
              <a:gd name="connsiteY4" fmla="*/ 1511300 h 1539875"/>
              <a:gd name="connsiteX5" fmla="*/ 1730375 w 2317750"/>
              <a:gd name="connsiteY5" fmla="*/ 1495425 h 1539875"/>
              <a:gd name="connsiteX6" fmla="*/ 1730375 w 2317750"/>
              <a:gd name="connsiteY6" fmla="*/ 1466850 h 1539875"/>
              <a:gd name="connsiteX7" fmla="*/ 1711325 w 2317750"/>
              <a:gd name="connsiteY7" fmla="*/ 1466850 h 1539875"/>
              <a:gd name="connsiteX8" fmla="*/ 1711325 w 2317750"/>
              <a:gd name="connsiteY8" fmla="*/ 1444625 h 1539875"/>
              <a:gd name="connsiteX9" fmla="*/ 1673225 w 2317750"/>
              <a:gd name="connsiteY9" fmla="*/ 1444625 h 1539875"/>
              <a:gd name="connsiteX10" fmla="*/ 1673225 w 2317750"/>
              <a:gd name="connsiteY10" fmla="*/ 1425575 h 1539875"/>
              <a:gd name="connsiteX11" fmla="*/ 1616075 w 2317750"/>
              <a:gd name="connsiteY11" fmla="*/ 1425575 h 1539875"/>
              <a:gd name="connsiteX12" fmla="*/ 1616075 w 2317750"/>
              <a:gd name="connsiteY12" fmla="*/ 1403350 h 1539875"/>
              <a:gd name="connsiteX13" fmla="*/ 1397000 w 2317750"/>
              <a:gd name="connsiteY13" fmla="*/ 1403350 h 1539875"/>
              <a:gd name="connsiteX14" fmla="*/ 1397000 w 2317750"/>
              <a:gd name="connsiteY14" fmla="*/ 1403350 h 1539875"/>
              <a:gd name="connsiteX15" fmla="*/ 1397000 w 2317750"/>
              <a:gd name="connsiteY15" fmla="*/ 1387475 h 1539875"/>
              <a:gd name="connsiteX16" fmla="*/ 1282700 w 2317750"/>
              <a:gd name="connsiteY16" fmla="*/ 1387475 h 1539875"/>
              <a:gd name="connsiteX17" fmla="*/ 1295400 w 2317750"/>
              <a:gd name="connsiteY17" fmla="*/ 1374775 h 1539875"/>
              <a:gd name="connsiteX18" fmla="*/ 1152525 w 2317750"/>
              <a:gd name="connsiteY18" fmla="*/ 1374775 h 1539875"/>
              <a:gd name="connsiteX19" fmla="*/ 1152525 w 2317750"/>
              <a:gd name="connsiteY19" fmla="*/ 1346200 h 1539875"/>
              <a:gd name="connsiteX20" fmla="*/ 1149350 w 2317750"/>
              <a:gd name="connsiteY20" fmla="*/ 1346200 h 1539875"/>
              <a:gd name="connsiteX21" fmla="*/ 1149350 w 2317750"/>
              <a:gd name="connsiteY21" fmla="*/ 1327150 h 1539875"/>
              <a:gd name="connsiteX22" fmla="*/ 1139825 w 2317750"/>
              <a:gd name="connsiteY22" fmla="*/ 1327150 h 1539875"/>
              <a:gd name="connsiteX23" fmla="*/ 1139825 w 2317750"/>
              <a:gd name="connsiteY23" fmla="*/ 1311275 h 1539875"/>
              <a:gd name="connsiteX24" fmla="*/ 1076325 w 2317750"/>
              <a:gd name="connsiteY24" fmla="*/ 1311275 h 1539875"/>
              <a:gd name="connsiteX25" fmla="*/ 1076325 w 2317750"/>
              <a:gd name="connsiteY25" fmla="*/ 1301750 h 1539875"/>
              <a:gd name="connsiteX26" fmla="*/ 1038225 w 2317750"/>
              <a:gd name="connsiteY26" fmla="*/ 1301750 h 1539875"/>
              <a:gd name="connsiteX27" fmla="*/ 1038225 w 2317750"/>
              <a:gd name="connsiteY27" fmla="*/ 1282700 h 1539875"/>
              <a:gd name="connsiteX28" fmla="*/ 996950 w 2317750"/>
              <a:gd name="connsiteY28" fmla="*/ 1282700 h 1539875"/>
              <a:gd name="connsiteX29" fmla="*/ 996950 w 2317750"/>
              <a:gd name="connsiteY29" fmla="*/ 1266825 h 1539875"/>
              <a:gd name="connsiteX30" fmla="*/ 962025 w 2317750"/>
              <a:gd name="connsiteY30" fmla="*/ 1266825 h 1539875"/>
              <a:gd name="connsiteX31" fmla="*/ 962025 w 2317750"/>
              <a:gd name="connsiteY31" fmla="*/ 1250950 h 1539875"/>
              <a:gd name="connsiteX32" fmla="*/ 955675 w 2317750"/>
              <a:gd name="connsiteY32" fmla="*/ 1250950 h 1539875"/>
              <a:gd name="connsiteX33" fmla="*/ 955675 w 2317750"/>
              <a:gd name="connsiteY33" fmla="*/ 1235075 h 1539875"/>
              <a:gd name="connsiteX34" fmla="*/ 952500 w 2317750"/>
              <a:gd name="connsiteY34" fmla="*/ 1235075 h 1539875"/>
              <a:gd name="connsiteX35" fmla="*/ 952500 w 2317750"/>
              <a:gd name="connsiteY35" fmla="*/ 1222375 h 1539875"/>
              <a:gd name="connsiteX36" fmla="*/ 939800 w 2317750"/>
              <a:gd name="connsiteY36" fmla="*/ 1222375 h 1539875"/>
              <a:gd name="connsiteX37" fmla="*/ 939800 w 2317750"/>
              <a:gd name="connsiteY37" fmla="*/ 1203325 h 1539875"/>
              <a:gd name="connsiteX38" fmla="*/ 895350 w 2317750"/>
              <a:gd name="connsiteY38" fmla="*/ 1203325 h 1539875"/>
              <a:gd name="connsiteX39" fmla="*/ 895350 w 2317750"/>
              <a:gd name="connsiteY39" fmla="*/ 1190625 h 1539875"/>
              <a:gd name="connsiteX40" fmla="*/ 892175 w 2317750"/>
              <a:gd name="connsiteY40" fmla="*/ 1190625 h 1539875"/>
              <a:gd name="connsiteX41" fmla="*/ 895350 w 2317750"/>
              <a:gd name="connsiteY41" fmla="*/ 1177925 h 1539875"/>
              <a:gd name="connsiteX42" fmla="*/ 869950 w 2317750"/>
              <a:gd name="connsiteY42" fmla="*/ 1177925 h 1539875"/>
              <a:gd name="connsiteX43" fmla="*/ 869950 w 2317750"/>
              <a:gd name="connsiteY43" fmla="*/ 1165225 h 1539875"/>
              <a:gd name="connsiteX44" fmla="*/ 860425 w 2317750"/>
              <a:gd name="connsiteY44" fmla="*/ 1165225 h 1539875"/>
              <a:gd name="connsiteX45" fmla="*/ 860425 w 2317750"/>
              <a:gd name="connsiteY45" fmla="*/ 1143000 h 1539875"/>
              <a:gd name="connsiteX46" fmla="*/ 822325 w 2317750"/>
              <a:gd name="connsiteY46" fmla="*/ 1143000 h 1539875"/>
              <a:gd name="connsiteX47" fmla="*/ 822325 w 2317750"/>
              <a:gd name="connsiteY47" fmla="*/ 1114425 h 1539875"/>
              <a:gd name="connsiteX48" fmla="*/ 803275 w 2317750"/>
              <a:gd name="connsiteY48" fmla="*/ 1114425 h 1539875"/>
              <a:gd name="connsiteX49" fmla="*/ 803275 w 2317750"/>
              <a:gd name="connsiteY49" fmla="*/ 1098550 h 1539875"/>
              <a:gd name="connsiteX50" fmla="*/ 768350 w 2317750"/>
              <a:gd name="connsiteY50" fmla="*/ 1098550 h 1539875"/>
              <a:gd name="connsiteX51" fmla="*/ 768350 w 2317750"/>
              <a:gd name="connsiteY51" fmla="*/ 1085850 h 1539875"/>
              <a:gd name="connsiteX52" fmla="*/ 730250 w 2317750"/>
              <a:gd name="connsiteY52" fmla="*/ 1085850 h 1539875"/>
              <a:gd name="connsiteX53" fmla="*/ 730250 w 2317750"/>
              <a:gd name="connsiteY53" fmla="*/ 1073150 h 1539875"/>
              <a:gd name="connsiteX54" fmla="*/ 714375 w 2317750"/>
              <a:gd name="connsiteY54" fmla="*/ 1073150 h 1539875"/>
              <a:gd name="connsiteX55" fmla="*/ 714375 w 2317750"/>
              <a:gd name="connsiteY55" fmla="*/ 1060450 h 1539875"/>
              <a:gd name="connsiteX56" fmla="*/ 679450 w 2317750"/>
              <a:gd name="connsiteY56" fmla="*/ 1060450 h 1539875"/>
              <a:gd name="connsiteX57" fmla="*/ 679450 w 2317750"/>
              <a:gd name="connsiteY57" fmla="*/ 1041400 h 1539875"/>
              <a:gd name="connsiteX58" fmla="*/ 638175 w 2317750"/>
              <a:gd name="connsiteY58" fmla="*/ 1041400 h 1539875"/>
              <a:gd name="connsiteX59" fmla="*/ 638175 w 2317750"/>
              <a:gd name="connsiteY59" fmla="*/ 1025525 h 1539875"/>
              <a:gd name="connsiteX60" fmla="*/ 638175 w 2317750"/>
              <a:gd name="connsiteY60" fmla="*/ 1025525 h 1539875"/>
              <a:gd name="connsiteX61" fmla="*/ 638175 w 2317750"/>
              <a:gd name="connsiteY61" fmla="*/ 1003300 h 1539875"/>
              <a:gd name="connsiteX62" fmla="*/ 628650 w 2317750"/>
              <a:gd name="connsiteY62" fmla="*/ 1003300 h 1539875"/>
              <a:gd name="connsiteX63" fmla="*/ 628650 w 2317750"/>
              <a:gd name="connsiteY63" fmla="*/ 990600 h 1539875"/>
              <a:gd name="connsiteX64" fmla="*/ 606425 w 2317750"/>
              <a:gd name="connsiteY64" fmla="*/ 990600 h 1539875"/>
              <a:gd name="connsiteX65" fmla="*/ 606425 w 2317750"/>
              <a:gd name="connsiteY65" fmla="*/ 971550 h 1539875"/>
              <a:gd name="connsiteX66" fmla="*/ 584200 w 2317750"/>
              <a:gd name="connsiteY66" fmla="*/ 971550 h 1539875"/>
              <a:gd name="connsiteX67" fmla="*/ 584200 w 2317750"/>
              <a:gd name="connsiteY67" fmla="*/ 946150 h 1539875"/>
              <a:gd name="connsiteX68" fmla="*/ 539750 w 2317750"/>
              <a:gd name="connsiteY68" fmla="*/ 946150 h 1539875"/>
              <a:gd name="connsiteX69" fmla="*/ 539750 w 2317750"/>
              <a:gd name="connsiteY69" fmla="*/ 930275 h 1539875"/>
              <a:gd name="connsiteX70" fmla="*/ 527050 w 2317750"/>
              <a:gd name="connsiteY70" fmla="*/ 930275 h 1539875"/>
              <a:gd name="connsiteX71" fmla="*/ 527050 w 2317750"/>
              <a:gd name="connsiteY71" fmla="*/ 908050 h 1539875"/>
              <a:gd name="connsiteX72" fmla="*/ 520700 w 2317750"/>
              <a:gd name="connsiteY72" fmla="*/ 908050 h 1539875"/>
              <a:gd name="connsiteX73" fmla="*/ 520700 w 2317750"/>
              <a:gd name="connsiteY73" fmla="*/ 889000 h 1539875"/>
              <a:gd name="connsiteX74" fmla="*/ 508000 w 2317750"/>
              <a:gd name="connsiteY74" fmla="*/ 889000 h 1539875"/>
              <a:gd name="connsiteX75" fmla="*/ 508000 w 2317750"/>
              <a:gd name="connsiteY75" fmla="*/ 876300 h 1539875"/>
              <a:gd name="connsiteX76" fmla="*/ 508000 w 2317750"/>
              <a:gd name="connsiteY76" fmla="*/ 876300 h 1539875"/>
              <a:gd name="connsiteX77" fmla="*/ 498475 w 2317750"/>
              <a:gd name="connsiteY77" fmla="*/ 866775 h 1539875"/>
              <a:gd name="connsiteX78" fmla="*/ 476250 w 2317750"/>
              <a:gd name="connsiteY78" fmla="*/ 866775 h 1539875"/>
              <a:gd name="connsiteX79" fmla="*/ 476250 w 2317750"/>
              <a:gd name="connsiteY79" fmla="*/ 850900 h 1539875"/>
              <a:gd name="connsiteX80" fmla="*/ 463550 w 2317750"/>
              <a:gd name="connsiteY80" fmla="*/ 850900 h 1539875"/>
              <a:gd name="connsiteX81" fmla="*/ 463550 w 2317750"/>
              <a:gd name="connsiteY81" fmla="*/ 825500 h 1539875"/>
              <a:gd name="connsiteX82" fmla="*/ 454025 w 2317750"/>
              <a:gd name="connsiteY82" fmla="*/ 825500 h 1539875"/>
              <a:gd name="connsiteX83" fmla="*/ 454025 w 2317750"/>
              <a:gd name="connsiteY83" fmla="*/ 781050 h 1539875"/>
              <a:gd name="connsiteX84" fmla="*/ 454025 w 2317750"/>
              <a:gd name="connsiteY84" fmla="*/ 787400 h 1539875"/>
              <a:gd name="connsiteX85" fmla="*/ 447675 w 2317750"/>
              <a:gd name="connsiteY85" fmla="*/ 787400 h 1539875"/>
              <a:gd name="connsiteX86" fmla="*/ 447675 w 2317750"/>
              <a:gd name="connsiteY86" fmla="*/ 762000 h 1539875"/>
              <a:gd name="connsiteX87" fmla="*/ 444500 w 2317750"/>
              <a:gd name="connsiteY87" fmla="*/ 758825 h 1539875"/>
              <a:gd name="connsiteX88" fmla="*/ 444500 w 2317750"/>
              <a:gd name="connsiteY88" fmla="*/ 733425 h 1539875"/>
              <a:gd name="connsiteX89" fmla="*/ 419100 w 2317750"/>
              <a:gd name="connsiteY89" fmla="*/ 733425 h 1539875"/>
              <a:gd name="connsiteX90" fmla="*/ 419100 w 2317750"/>
              <a:gd name="connsiteY90" fmla="*/ 717550 h 1539875"/>
              <a:gd name="connsiteX91" fmla="*/ 412750 w 2317750"/>
              <a:gd name="connsiteY91" fmla="*/ 717550 h 1539875"/>
              <a:gd name="connsiteX92" fmla="*/ 412750 w 2317750"/>
              <a:gd name="connsiteY92" fmla="*/ 698500 h 1539875"/>
              <a:gd name="connsiteX93" fmla="*/ 384175 w 2317750"/>
              <a:gd name="connsiteY93" fmla="*/ 698500 h 1539875"/>
              <a:gd name="connsiteX94" fmla="*/ 384175 w 2317750"/>
              <a:gd name="connsiteY94" fmla="*/ 679450 h 1539875"/>
              <a:gd name="connsiteX95" fmla="*/ 368300 w 2317750"/>
              <a:gd name="connsiteY95" fmla="*/ 679450 h 1539875"/>
              <a:gd name="connsiteX96" fmla="*/ 368300 w 2317750"/>
              <a:gd name="connsiteY96" fmla="*/ 663575 h 1539875"/>
              <a:gd name="connsiteX97" fmla="*/ 339725 w 2317750"/>
              <a:gd name="connsiteY97" fmla="*/ 663575 h 1539875"/>
              <a:gd name="connsiteX98" fmla="*/ 339725 w 2317750"/>
              <a:gd name="connsiteY98" fmla="*/ 654050 h 1539875"/>
              <a:gd name="connsiteX99" fmla="*/ 330200 w 2317750"/>
              <a:gd name="connsiteY99" fmla="*/ 654050 h 1539875"/>
              <a:gd name="connsiteX100" fmla="*/ 330200 w 2317750"/>
              <a:gd name="connsiteY100" fmla="*/ 635000 h 1539875"/>
              <a:gd name="connsiteX101" fmla="*/ 301625 w 2317750"/>
              <a:gd name="connsiteY101" fmla="*/ 635000 h 1539875"/>
              <a:gd name="connsiteX102" fmla="*/ 301625 w 2317750"/>
              <a:gd name="connsiteY102" fmla="*/ 603250 h 1539875"/>
              <a:gd name="connsiteX103" fmla="*/ 279400 w 2317750"/>
              <a:gd name="connsiteY103" fmla="*/ 603250 h 1539875"/>
              <a:gd name="connsiteX104" fmla="*/ 279400 w 2317750"/>
              <a:gd name="connsiteY104" fmla="*/ 558800 h 1539875"/>
              <a:gd name="connsiteX105" fmla="*/ 266700 w 2317750"/>
              <a:gd name="connsiteY105" fmla="*/ 546100 h 1539875"/>
              <a:gd name="connsiteX106" fmla="*/ 266700 w 2317750"/>
              <a:gd name="connsiteY106" fmla="*/ 501650 h 1539875"/>
              <a:gd name="connsiteX107" fmla="*/ 225425 w 2317750"/>
              <a:gd name="connsiteY107" fmla="*/ 501650 h 1539875"/>
              <a:gd name="connsiteX108" fmla="*/ 225425 w 2317750"/>
              <a:gd name="connsiteY108" fmla="*/ 482600 h 1539875"/>
              <a:gd name="connsiteX109" fmla="*/ 209550 w 2317750"/>
              <a:gd name="connsiteY109" fmla="*/ 482600 h 1539875"/>
              <a:gd name="connsiteX110" fmla="*/ 209550 w 2317750"/>
              <a:gd name="connsiteY110" fmla="*/ 463550 h 1539875"/>
              <a:gd name="connsiteX111" fmla="*/ 196850 w 2317750"/>
              <a:gd name="connsiteY111" fmla="*/ 463550 h 1539875"/>
              <a:gd name="connsiteX112" fmla="*/ 196850 w 2317750"/>
              <a:gd name="connsiteY112" fmla="*/ 438150 h 1539875"/>
              <a:gd name="connsiteX113" fmla="*/ 190500 w 2317750"/>
              <a:gd name="connsiteY113" fmla="*/ 438150 h 1539875"/>
              <a:gd name="connsiteX114" fmla="*/ 190500 w 2317750"/>
              <a:gd name="connsiteY114" fmla="*/ 371475 h 1539875"/>
              <a:gd name="connsiteX115" fmla="*/ 177800 w 2317750"/>
              <a:gd name="connsiteY115" fmla="*/ 371475 h 1539875"/>
              <a:gd name="connsiteX116" fmla="*/ 177800 w 2317750"/>
              <a:gd name="connsiteY116" fmla="*/ 349250 h 1539875"/>
              <a:gd name="connsiteX117" fmla="*/ 171450 w 2317750"/>
              <a:gd name="connsiteY117" fmla="*/ 349250 h 1539875"/>
              <a:gd name="connsiteX118" fmla="*/ 171450 w 2317750"/>
              <a:gd name="connsiteY118" fmla="*/ 349250 h 1539875"/>
              <a:gd name="connsiteX119" fmla="*/ 171450 w 2317750"/>
              <a:gd name="connsiteY119" fmla="*/ 330200 h 1539875"/>
              <a:gd name="connsiteX120" fmla="*/ 152400 w 2317750"/>
              <a:gd name="connsiteY120" fmla="*/ 330200 h 1539875"/>
              <a:gd name="connsiteX121" fmla="*/ 152400 w 2317750"/>
              <a:gd name="connsiteY121" fmla="*/ 307975 h 1539875"/>
              <a:gd name="connsiteX122" fmla="*/ 130175 w 2317750"/>
              <a:gd name="connsiteY122" fmla="*/ 307975 h 1539875"/>
              <a:gd name="connsiteX123" fmla="*/ 130175 w 2317750"/>
              <a:gd name="connsiteY123" fmla="*/ 285750 h 1539875"/>
              <a:gd name="connsiteX124" fmla="*/ 111125 w 2317750"/>
              <a:gd name="connsiteY124" fmla="*/ 285750 h 1539875"/>
              <a:gd name="connsiteX125" fmla="*/ 111125 w 2317750"/>
              <a:gd name="connsiteY125" fmla="*/ 263525 h 1539875"/>
              <a:gd name="connsiteX126" fmla="*/ 107950 w 2317750"/>
              <a:gd name="connsiteY126" fmla="*/ 263525 h 1539875"/>
              <a:gd name="connsiteX127" fmla="*/ 107950 w 2317750"/>
              <a:gd name="connsiteY127" fmla="*/ 212725 h 1539875"/>
              <a:gd name="connsiteX128" fmla="*/ 60325 w 2317750"/>
              <a:gd name="connsiteY128" fmla="*/ 212725 h 1539875"/>
              <a:gd name="connsiteX129" fmla="*/ 60325 w 2317750"/>
              <a:gd name="connsiteY129" fmla="*/ 193675 h 1539875"/>
              <a:gd name="connsiteX130" fmla="*/ 50800 w 2317750"/>
              <a:gd name="connsiteY130" fmla="*/ 193675 h 1539875"/>
              <a:gd name="connsiteX131" fmla="*/ 50800 w 2317750"/>
              <a:gd name="connsiteY131" fmla="*/ 165100 h 1539875"/>
              <a:gd name="connsiteX132" fmla="*/ 41275 w 2317750"/>
              <a:gd name="connsiteY132" fmla="*/ 165100 h 1539875"/>
              <a:gd name="connsiteX133" fmla="*/ 41275 w 2317750"/>
              <a:gd name="connsiteY133" fmla="*/ 146050 h 1539875"/>
              <a:gd name="connsiteX134" fmla="*/ 41275 w 2317750"/>
              <a:gd name="connsiteY134" fmla="*/ 146050 h 1539875"/>
              <a:gd name="connsiteX135" fmla="*/ 41275 w 2317750"/>
              <a:gd name="connsiteY135" fmla="*/ 127000 h 1539875"/>
              <a:gd name="connsiteX136" fmla="*/ 19050 w 2317750"/>
              <a:gd name="connsiteY136" fmla="*/ 127000 h 1539875"/>
              <a:gd name="connsiteX137" fmla="*/ 19050 w 2317750"/>
              <a:gd name="connsiteY137" fmla="*/ 127000 h 1539875"/>
              <a:gd name="connsiteX138" fmla="*/ 19050 w 2317750"/>
              <a:gd name="connsiteY138" fmla="*/ 104775 h 1539875"/>
              <a:gd name="connsiteX139" fmla="*/ 19050 w 2317750"/>
              <a:gd name="connsiteY139" fmla="*/ 69850 h 1539875"/>
              <a:gd name="connsiteX140" fmla="*/ 12700 w 2317750"/>
              <a:gd name="connsiteY140" fmla="*/ 69850 h 1539875"/>
              <a:gd name="connsiteX141" fmla="*/ 12700 w 2317750"/>
              <a:gd name="connsiteY141" fmla="*/ 15875 h 1539875"/>
              <a:gd name="connsiteX142" fmla="*/ 0 w 2317750"/>
              <a:gd name="connsiteY142" fmla="*/ 15875 h 1539875"/>
              <a:gd name="connsiteX143" fmla="*/ 0 w 2317750"/>
              <a:gd name="connsiteY143" fmla="*/ 0 h 1539875"/>
              <a:gd name="connsiteX0" fmla="*/ 2317750 w 2317750"/>
              <a:gd name="connsiteY0" fmla="*/ 1539875 h 1539875"/>
              <a:gd name="connsiteX1" fmla="*/ 1863725 w 2317750"/>
              <a:gd name="connsiteY1" fmla="*/ 1539875 h 1539875"/>
              <a:gd name="connsiteX2" fmla="*/ 1863725 w 2317750"/>
              <a:gd name="connsiteY2" fmla="*/ 1511300 h 1539875"/>
              <a:gd name="connsiteX3" fmla="*/ 1746250 w 2317750"/>
              <a:gd name="connsiteY3" fmla="*/ 1511300 h 1539875"/>
              <a:gd name="connsiteX4" fmla="*/ 1746250 w 2317750"/>
              <a:gd name="connsiteY4" fmla="*/ 1511300 h 1539875"/>
              <a:gd name="connsiteX5" fmla="*/ 1730375 w 2317750"/>
              <a:gd name="connsiteY5" fmla="*/ 1495425 h 1539875"/>
              <a:gd name="connsiteX6" fmla="*/ 1730375 w 2317750"/>
              <a:gd name="connsiteY6" fmla="*/ 1466850 h 1539875"/>
              <a:gd name="connsiteX7" fmla="*/ 1711325 w 2317750"/>
              <a:gd name="connsiteY7" fmla="*/ 1466850 h 1539875"/>
              <a:gd name="connsiteX8" fmla="*/ 1711325 w 2317750"/>
              <a:gd name="connsiteY8" fmla="*/ 1444625 h 1539875"/>
              <a:gd name="connsiteX9" fmla="*/ 1673225 w 2317750"/>
              <a:gd name="connsiteY9" fmla="*/ 1444625 h 1539875"/>
              <a:gd name="connsiteX10" fmla="*/ 1673225 w 2317750"/>
              <a:gd name="connsiteY10" fmla="*/ 1425575 h 1539875"/>
              <a:gd name="connsiteX11" fmla="*/ 1616075 w 2317750"/>
              <a:gd name="connsiteY11" fmla="*/ 1425575 h 1539875"/>
              <a:gd name="connsiteX12" fmla="*/ 1616075 w 2317750"/>
              <a:gd name="connsiteY12" fmla="*/ 1403350 h 1539875"/>
              <a:gd name="connsiteX13" fmla="*/ 1397000 w 2317750"/>
              <a:gd name="connsiteY13" fmla="*/ 1403350 h 1539875"/>
              <a:gd name="connsiteX14" fmla="*/ 1397000 w 2317750"/>
              <a:gd name="connsiteY14" fmla="*/ 1403350 h 1539875"/>
              <a:gd name="connsiteX15" fmla="*/ 1397000 w 2317750"/>
              <a:gd name="connsiteY15" fmla="*/ 1387475 h 1539875"/>
              <a:gd name="connsiteX16" fmla="*/ 1282700 w 2317750"/>
              <a:gd name="connsiteY16" fmla="*/ 1387475 h 1539875"/>
              <a:gd name="connsiteX17" fmla="*/ 1304925 w 2317750"/>
              <a:gd name="connsiteY17" fmla="*/ 1374775 h 1539875"/>
              <a:gd name="connsiteX18" fmla="*/ 1152525 w 2317750"/>
              <a:gd name="connsiteY18" fmla="*/ 1374775 h 1539875"/>
              <a:gd name="connsiteX19" fmla="*/ 1152525 w 2317750"/>
              <a:gd name="connsiteY19" fmla="*/ 1346200 h 1539875"/>
              <a:gd name="connsiteX20" fmla="*/ 1149350 w 2317750"/>
              <a:gd name="connsiteY20" fmla="*/ 1346200 h 1539875"/>
              <a:gd name="connsiteX21" fmla="*/ 1149350 w 2317750"/>
              <a:gd name="connsiteY21" fmla="*/ 1327150 h 1539875"/>
              <a:gd name="connsiteX22" fmla="*/ 1139825 w 2317750"/>
              <a:gd name="connsiteY22" fmla="*/ 1327150 h 1539875"/>
              <a:gd name="connsiteX23" fmla="*/ 1139825 w 2317750"/>
              <a:gd name="connsiteY23" fmla="*/ 1311275 h 1539875"/>
              <a:gd name="connsiteX24" fmla="*/ 1076325 w 2317750"/>
              <a:gd name="connsiteY24" fmla="*/ 1311275 h 1539875"/>
              <a:gd name="connsiteX25" fmla="*/ 1076325 w 2317750"/>
              <a:gd name="connsiteY25" fmla="*/ 1301750 h 1539875"/>
              <a:gd name="connsiteX26" fmla="*/ 1038225 w 2317750"/>
              <a:gd name="connsiteY26" fmla="*/ 1301750 h 1539875"/>
              <a:gd name="connsiteX27" fmla="*/ 1038225 w 2317750"/>
              <a:gd name="connsiteY27" fmla="*/ 1282700 h 1539875"/>
              <a:gd name="connsiteX28" fmla="*/ 996950 w 2317750"/>
              <a:gd name="connsiteY28" fmla="*/ 1282700 h 1539875"/>
              <a:gd name="connsiteX29" fmla="*/ 996950 w 2317750"/>
              <a:gd name="connsiteY29" fmla="*/ 1266825 h 1539875"/>
              <a:gd name="connsiteX30" fmla="*/ 962025 w 2317750"/>
              <a:gd name="connsiteY30" fmla="*/ 1266825 h 1539875"/>
              <a:gd name="connsiteX31" fmla="*/ 962025 w 2317750"/>
              <a:gd name="connsiteY31" fmla="*/ 1250950 h 1539875"/>
              <a:gd name="connsiteX32" fmla="*/ 955675 w 2317750"/>
              <a:gd name="connsiteY32" fmla="*/ 1250950 h 1539875"/>
              <a:gd name="connsiteX33" fmla="*/ 955675 w 2317750"/>
              <a:gd name="connsiteY33" fmla="*/ 1235075 h 1539875"/>
              <a:gd name="connsiteX34" fmla="*/ 952500 w 2317750"/>
              <a:gd name="connsiteY34" fmla="*/ 1235075 h 1539875"/>
              <a:gd name="connsiteX35" fmla="*/ 952500 w 2317750"/>
              <a:gd name="connsiteY35" fmla="*/ 1222375 h 1539875"/>
              <a:gd name="connsiteX36" fmla="*/ 939800 w 2317750"/>
              <a:gd name="connsiteY36" fmla="*/ 1222375 h 1539875"/>
              <a:gd name="connsiteX37" fmla="*/ 939800 w 2317750"/>
              <a:gd name="connsiteY37" fmla="*/ 1203325 h 1539875"/>
              <a:gd name="connsiteX38" fmla="*/ 895350 w 2317750"/>
              <a:gd name="connsiteY38" fmla="*/ 1203325 h 1539875"/>
              <a:gd name="connsiteX39" fmla="*/ 895350 w 2317750"/>
              <a:gd name="connsiteY39" fmla="*/ 1190625 h 1539875"/>
              <a:gd name="connsiteX40" fmla="*/ 892175 w 2317750"/>
              <a:gd name="connsiteY40" fmla="*/ 1190625 h 1539875"/>
              <a:gd name="connsiteX41" fmla="*/ 895350 w 2317750"/>
              <a:gd name="connsiteY41" fmla="*/ 1177925 h 1539875"/>
              <a:gd name="connsiteX42" fmla="*/ 869950 w 2317750"/>
              <a:gd name="connsiteY42" fmla="*/ 1177925 h 1539875"/>
              <a:gd name="connsiteX43" fmla="*/ 869950 w 2317750"/>
              <a:gd name="connsiteY43" fmla="*/ 1165225 h 1539875"/>
              <a:gd name="connsiteX44" fmla="*/ 860425 w 2317750"/>
              <a:gd name="connsiteY44" fmla="*/ 1165225 h 1539875"/>
              <a:gd name="connsiteX45" fmla="*/ 860425 w 2317750"/>
              <a:gd name="connsiteY45" fmla="*/ 1143000 h 1539875"/>
              <a:gd name="connsiteX46" fmla="*/ 822325 w 2317750"/>
              <a:gd name="connsiteY46" fmla="*/ 1143000 h 1539875"/>
              <a:gd name="connsiteX47" fmla="*/ 822325 w 2317750"/>
              <a:gd name="connsiteY47" fmla="*/ 1114425 h 1539875"/>
              <a:gd name="connsiteX48" fmla="*/ 803275 w 2317750"/>
              <a:gd name="connsiteY48" fmla="*/ 1114425 h 1539875"/>
              <a:gd name="connsiteX49" fmla="*/ 803275 w 2317750"/>
              <a:gd name="connsiteY49" fmla="*/ 1098550 h 1539875"/>
              <a:gd name="connsiteX50" fmla="*/ 768350 w 2317750"/>
              <a:gd name="connsiteY50" fmla="*/ 1098550 h 1539875"/>
              <a:gd name="connsiteX51" fmla="*/ 768350 w 2317750"/>
              <a:gd name="connsiteY51" fmla="*/ 1085850 h 1539875"/>
              <a:gd name="connsiteX52" fmla="*/ 730250 w 2317750"/>
              <a:gd name="connsiteY52" fmla="*/ 1085850 h 1539875"/>
              <a:gd name="connsiteX53" fmla="*/ 730250 w 2317750"/>
              <a:gd name="connsiteY53" fmla="*/ 1073150 h 1539875"/>
              <a:gd name="connsiteX54" fmla="*/ 714375 w 2317750"/>
              <a:gd name="connsiteY54" fmla="*/ 1073150 h 1539875"/>
              <a:gd name="connsiteX55" fmla="*/ 714375 w 2317750"/>
              <a:gd name="connsiteY55" fmla="*/ 1060450 h 1539875"/>
              <a:gd name="connsiteX56" fmla="*/ 679450 w 2317750"/>
              <a:gd name="connsiteY56" fmla="*/ 1060450 h 1539875"/>
              <a:gd name="connsiteX57" fmla="*/ 679450 w 2317750"/>
              <a:gd name="connsiteY57" fmla="*/ 1041400 h 1539875"/>
              <a:gd name="connsiteX58" fmla="*/ 638175 w 2317750"/>
              <a:gd name="connsiteY58" fmla="*/ 1041400 h 1539875"/>
              <a:gd name="connsiteX59" fmla="*/ 638175 w 2317750"/>
              <a:gd name="connsiteY59" fmla="*/ 1025525 h 1539875"/>
              <a:gd name="connsiteX60" fmla="*/ 638175 w 2317750"/>
              <a:gd name="connsiteY60" fmla="*/ 1025525 h 1539875"/>
              <a:gd name="connsiteX61" fmla="*/ 638175 w 2317750"/>
              <a:gd name="connsiteY61" fmla="*/ 1003300 h 1539875"/>
              <a:gd name="connsiteX62" fmla="*/ 628650 w 2317750"/>
              <a:gd name="connsiteY62" fmla="*/ 1003300 h 1539875"/>
              <a:gd name="connsiteX63" fmla="*/ 628650 w 2317750"/>
              <a:gd name="connsiteY63" fmla="*/ 990600 h 1539875"/>
              <a:gd name="connsiteX64" fmla="*/ 606425 w 2317750"/>
              <a:gd name="connsiteY64" fmla="*/ 990600 h 1539875"/>
              <a:gd name="connsiteX65" fmla="*/ 606425 w 2317750"/>
              <a:gd name="connsiteY65" fmla="*/ 971550 h 1539875"/>
              <a:gd name="connsiteX66" fmla="*/ 584200 w 2317750"/>
              <a:gd name="connsiteY66" fmla="*/ 971550 h 1539875"/>
              <a:gd name="connsiteX67" fmla="*/ 584200 w 2317750"/>
              <a:gd name="connsiteY67" fmla="*/ 946150 h 1539875"/>
              <a:gd name="connsiteX68" fmla="*/ 539750 w 2317750"/>
              <a:gd name="connsiteY68" fmla="*/ 946150 h 1539875"/>
              <a:gd name="connsiteX69" fmla="*/ 539750 w 2317750"/>
              <a:gd name="connsiteY69" fmla="*/ 930275 h 1539875"/>
              <a:gd name="connsiteX70" fmla="*/ 527050 w 2317750"/>
              <a:gd name="connsiteY70" fmla="*/ 930275 h 1539875"/>
              <a:gd name="connsiteX71" fmla="*/ 527050 w 2317750"/>
              <a:gd name="connsiteY71" fmla="*/ 908050 h 1539875"/>
              <a:gd name="connsiteX72" fmla="*/ 520700 w 2317750"/>
              <a:gd name="connsiteY72" fmla="*/ 908050 h 1539875"/>
              <a:gd name="connsiteX73" fmla="*/ 520700 w 2317750"/>
              <a:gd name="connsiteY73" fmla="*/ 889000 h 1539875"/>
              <a:gd name="connsiteX74" fmla="*/ 508000 w 2317750"/>
              <a:gd name="connsiteY74" fmla="*/ 889000 h 1539875"/>
              <a:gd name="connsiteX75" fmla="*/ 508000 w 2317750"/>
              <a:gd name="connsiteY75" fmla="*/ 876300 h 1539875"/>
              <a:gd name="connsiteX76" fmla="*/ 508000 w 2317750"/>
              <a:gd name="connsiteY76" fmla="*/ 876300 h 1539875"/>
              <a:gd name="connsiteX77" fmla="*/ 498475 w 2317750"/>
              <a:gd name="connsiteY77" fmla="*/ 866775 h 1539875"/>
              <a:gd name="connsiteX78" fmla="*/ 476250 w 2317750"/>
              <a:gd name="connsiteY78" fmla="*/ 866775 h 1539875"/>
              <a:gd name="connsiteX79" fmla="*/ 476250 w 2317750"/>
              <a:gd name="connsiteY79" fmla="*/ 850900 h 1539875"/>
              <a:gd name="connsiteX80" fmla="*/ 463550 w 2317750"/>
              <a:gd name="connsiteY80" fmla="*/ 850900 h 1539875"/>
              <a:gd name="connsiteX81" fmla="*/ 463550 w 2317750"/>
              <a:gd name="connsiteY81" fmla="*/ 825500 h 1539875"/>
              <a:gd name="connsiteX82" fmla="*/ 454025 w 2317750"/>
              <a:gd name="connsiteY82" fmla="*/ 825500 h 1539875"/>
              <a:gd name="connsiteX83" fmla="*/ 454025 w 2317750"/>
              <a:gd name="connsiteY83" fmla="*/ 781050 h 1539875"/>
              <a:gd name="connsiteX84" fmla="*/ 454025 w 2317750"/>
              <a:gd name="connsiteY84" fmla="*/ 787400 h 1539875"/>
              <a:gd name="connsiteX85" fmla="*/ 447675 w 2317750"/>
              <a:gd name="connsiteY85" fmla="*/ 787400 h 1539875"/>
              <a:gd name="connsiteX86" fmla="*/ 447675 w 2317750"/>
              <a:gd name="connsiteY86" fmla="*/ 762000 h 1539875"/>
              <a:gd name="connsiteX87" fmla="*/ 444500 w 2317750"/>
              <a:gd name="connsiteY87" fmla="*/ 758825 h 1539875"/>
              <a:gd name="connsiteX88" fmla="*/ 444500 w 2317750"/>
              <a:gd name="connsiteY88" fmla="*/ 733425 h 1539875"/>
              <a:gd name="connsiteX89" fmla="*/ 419100 w 2317750"/>
              <a:gd name="connsiteY89" fmla="*/ 733425 h 1539875"/>
              <a:gd name="connsiteX90" fmla="*/ 419100 w 2317750"/>
              <a:gd name="connsiteY90" fmla="*/ 717550 h 1539875"/>
              <a:gd name="connsiteX91" fmla="*/ 412750 w 2317750"/>
              <a:gd name="connsiteY91" fmla="*/ 717550 h 1539875"/>
              <a:gd name="connsiteX92" fmla="*/ 412750 w 2317750"/>
              <a:gd name="connsiteY92" fmla="*/ 698500 h 1539875"/>
              <a:gd name="connsiteX93" fmla="*/ 384175 w 2317750"/>
              <a:gd name="connsiteY93" fmla="*/ 698500 h 1539875"/>
              <a:gd name="connsiteX94" fmla="*/ 384175 w 2317750"/>
              <a:gd name="connsiteY94" fmla="*/ 679450 h 1539875"/>
              <a:gd name="connsiteX95" fmla="*/ 368300 w 2317750"/>
              <a:gd name="connsiteY95" fmla="*/ 679450 h 1539875"/>
              <a:gd name="connsiteX96" fmla="*/ 368300 w 2317750"/>
              <a:gd name="connsiteY96" fmla="*/ 663575 h 1539875"/>
              <a:gd name="connsiteX97" fmla="*/ 339725 w 2317750"/>
              <a:gd name="connsiteY97" fmla="*/ 663575 h 1539875"/>
              <a:gd name="connsiteX98" fmla="*/ 339725 w 2317750"/>
              <a:gd name="connsiteY98" fmla="*/ 654050 h 1539875"/>
              <a:gd name="connsiteX99" fmla="*/ 330200 w 2317750"/>
              <a:gd name="connsiteY99" fmla="*/ 654050 h 1539875"/>
              <a:gd name="connsiteX100" fmla="*/ 330200 w 2317750"/>
              <a:gd name="connsiteY100" fmla="*/ 635000 h 1539875"/>
              <a:gd name="connsiteX101" fmla="*/ 301625 w 2317750"/>
              <a:gd name="connsiteY101" fmla="*/ 635000 h 1539875"/>
              <a:gd name="connsiteX102" fmla="*/ 301625 w 2317750"/>
              <a:gd name="connsiteY102" fmla="*/ 603250 h 1539875"/>
              <a:gd name="connsiteX103" fmla="*/ 279400 w 2317750"/>
              <a:gd name="connsiteY103" fmla="*/ 603250 h 1539875"/>
              <a:gd name="connsiteX104" fmla="*/ 279400 w 2317750"/>
              <a:gd name="connsiteY104" fmla="*/ 558800 h 1539875"/>
              <a:gd name="connsiteX105" fmla="*/ 266700 w 2317750"/>
              <a:gd name="connsiteY105" fmla="*/ 546100 h 1539875"/>
              <a:gd name="connsiteX106" fmla="*/ 266700 w 2317750"/>
              <a:gd name="connsiteY106" fmla="*/ 501650 h 1539875"/>
              <a:gd name="connsiteX107" fmla="*/ 225425 w 2317750"/>
              <a:gd name="connsiteY107" fmla="*/ 501650 h 1539875"/>
              <a:gd name="connsiteX108" fmla="*/ 225425 w 2317750"/>
              <a:gd name="connsiteY108" fmla="*/ 482600 h 1539875"/>
              <a:gd name="connsiteX109" fmla="*/ 209550 w 2317750"/>
              <a:gd name="connsiteY109" fmla="*/ 482600 h 1539875"/>
              <a:gd name="connsiteX110" fmla="*/ 209550 w 2317750"/>
              <a:gd name="connsiteY110" fmla="*/ 463550 h 1539875"/>
              <a:gd name="connsiteX111" fmla="*/ 196850 w 2317750"/>
              <a:gd name="connsiteY111" fmla="*/ 463550 h 1539875"/>
              <a:gd name="connsiteX112" fmla="*/ 196850 w 2317750"/>
              <a:gd name="connsiteY112" fmla="*/ 438150 h 1539875"/>
              <a:gd name="connsiteX113" fmla="*/ 190500 w 2317750"/>
              <a:gd name="connsiteY113" fmla="*/ 438150 h 1539875"/>
              <a:gd name="connsiteX114" fmla="*/ 190500 w 2317750"/>
              <a:gd name="connsiteY114" fmla="*/ 371475 h 1539875"/>
              <a:gd name="connsiteX115" fmla="*/ 177800 w 2317750"/>
              <a:gd name="connsiteY115" fmla="*/ 371475 h 1539875"/>
              <a:gd name="connsiteX116" fmla="*/ 177800 w 2317750"/>
              <a:gd name="connsiteY116" fmla="*/ 349250 h 1539875"/>
              <a:gd name="connsiteX117" fmla="*/ 171450 w 2317750"/>
              <a:gd name="connsiteY117" fmla="*/ 349250 h 1539875"/>
              <a:gd name="connsiteX118" fmla="*/ 171450 w 2317750"/>
              <a:gd name="connsiteY118" fmla="*/ 349250 h 1539875"/>
              <a:gd name="connsiteX119" fmla="*/ 171450 w 2317750"/>
              <a:gd name="connsiteY119" fmla="*/ 330200 h 1539875"/>
              <a:gd name="connsiteX120" fmla="*/ 152400 w 2317750"/>
              <a:gd name="connsiteY120" fmla="*/ 330200 h 1539875"/>
              <a:gd name="connsiteX121" fmla="*/ 152400 w 2317750"/>
              <a:gd name="connsiteY121" fmla="*/ 307975 h 1539875"/>
              <a:gd name="connsiteX122" fmla="*/ 130175 w 2317750"/>
              <a:gd name="connsiteY122" fmla="*/ 307975 h 1539875"/>
              <a:gd name="connsiteX123" fmla="*/ 130175 w 2317750"/>
              <a:gd name="connsiteY123" fmla="*/ 285750 h 1539875"/>
              <a:gd name="connsiteX124" fmla="*/ 111125 w 2317750"/>
              <a:gd name="connsiteY124" fmla="*/ 285750 h 1539875"/>
              <a:gd name="connsiteX125" fmla="*/ 111125 w 2317750"/>
              <a:gd name="connsiteY125" fmla="*/ 263525 h 1539875"/>
              <a:gd name="connsiteX126" fmla="*/ 107950 w 2317750"/>
              <a:gd name="connsiteY126" fmla="*/ 263525 h 1539875"/>
              <a:gd name="connsiteX127" fmla="*/ 107950 w 2317750"/>
              <a:gd name="connsiteY127" fmla="*/ 212725 h 1539875"/>
              <a:gd name="connsiteX128" fmla="*/ 60325 w 2317750"/>
              <a:gd name="connsiteY128" fmla="*/ 212725 h 1539875"/>
              <a:gd name="connsiteX129" fmla="*/ 60325 w 2317750"/>
              <a:gd name="connsiteY129" fmla="*/ 193675 h 1539875"/>
              <a:gd name="connsiteX130" fmla="*/ 50800 w 2317750"/>
              <a:gd name="connsiteY130" fmla="*/ 193675 h 1539875"/>
              <a:gd name="connsiteX131" fmla="*/ 50800 w 2317750"/>
              <a:gd name="connsiteY131" fmla="*/ 165100 h 1539875"/>
              <a:gd name="connsiteX132" fmla="*/ 41275 w 2317750"/>
              <a:gd name="connsiteY132" fmla="*/ 165100 h 1539875"/>
              <a:gd name="connsiteX133" fmla="*/ 41275 w 2317750"/>
              <a:gd name="connsiteY133" fmla="*/ 146050 h 1539875"/>
              <a:gd name="connsiteX134" fmla="*/ 41275 w 2317750"/>
              <a:gd name="connsiteY134" fmla="*/ 146050 h 1539875"/>
              <a:gd name="connsiteX135" fmla="*/ 41275 w 2317750"/>
              <a:gd name="connsiteY135" fmla="*/ 127000 h 1539875"/>
              <a:gd name="connsiteX136" fmla="*/ 19050 w 2317750"/>
              <a:gd name="connsiteY136" fmla="*/ 127000 h 1539875"/>
              <a:gd name="connsiteX137" fmla="*/ 19050 w 2317750"/>
              <a:gd name="connsiteY137" fmla="*/ 127000 h 1539875"/>
              <a:gd name="connsiteX138" fmla="*/ 19050 w 2317750"/>
              <a:gd name="connsiteY138" fmla="*/ 104775 h 1539875"/>
              <a:gd name="connsiteX139" fmla="*/ 19050 w 2317750"/>
              <a:gd name="connsiteY139" fmla="*/ 69850 h 1539875"/>
              <a:gd name="connsiteX140" fmla="*/ 12700 w 2317750"/>
              <a:gd name="connsiteY140" fmla="*/ 69850 h 1539875"/>
              <a:gd name="connsiteX141" fmla="*/ 12700 w 2317750"/>
              <a:gd name="connsiteY141" fmla="*/ 15875 h 1539875"/>
              <a:gd name="connsiteX142" fmla="*/ 0 w 2317750"/>
              <a:gd name="connsiteY142" fmla="*/ 15875 h 1539875"/>
              <a:gd name="connsiteX143" fmla="*/ 0 w 2317750"/>
              <a:gd name="connsiteY143" fmla="*/ 0 h 1539875"/>
              <a:gd name="connsiteX0" fmla="*/ 2317750 w 2317750"/>
              <a:gd name="connsiteY0" fmla="*/ 1539875 h 1539875"/>
              <a:gd name="connsiteX1" fmla="*/ 1863725 w 2317750"/>
              <a:gd name="connsiteY1" fmla="*/ 1539875 h 1539875"/>
              <a:gd name="connsiteX2" fmla="*/ 1863725 w 2317750"/>
              <a:gd name="connsiteY2" fmla="*/ 1511300 h 1539875"/>
              <a:gd name="connsiteX3" fmla="*/ 1746250 w 2317750"/>
              <a:gd name="connsiteY3" fmla="*/ 1511300 h 1539875"/>
              <a:gd name="connsiteX4" fmla="*/ 1746250 w 2317750"/>
              <a:gd name="connsiteY4" fmla="*/ 1511300 h 1539875"/>
              <a:gd name="connsiteX5" fmla="*/ 1730375 w 2317750"/>
              <a:gd name="connsiteY5" fmla="*/ 1495425 h 1539875"/>
              <a:gd name="connsiteX6" fmla="*/ 1730375 w 2317750"/>
              <a:gd name="connsiteY6" fmla="*/ 1466850 h 1539875"/>
              <a:gd name="connsiteX7" fmla="*/ 1711325 w 2317750"/>
              <a:gd name="connsiteY7" fmla="*/ 1466850 h 1539875"/>
              <a:gd name="connsiteX8" fmla="*/ 1711325 w 2317750"/>
              <a:gd name="connsiteY8" fmla="*/ 1444625 h 1539875"/>
              <a:gd name="connsiteX9" fmla="*/ 1673225 w 2317750"/>
              <a:gd name="connsiteY9" fmla="*/ 1444625 h 1539875"/>
              <a:gd name="connsiteX10" fmla="*/ 1673225 w 2317750"/>
              <a:gd name="connsiteY10" fmla="*/ 1425575 h 1539875"/>
              <a:gd name="connsiteX11" fmla="*/ 1616075 w 2317750"/>
              <a:gd name="connsiteY11" fmla="*/ 1425575 h 1539875"/>
              <a:gd name="connsiteX12" fmla="*/ 1616075 w 2317750"/>
              <a:gd name="connsiteY12" fmla="*/ 1403350 h 1539875"/>
              <a:gd name="connsiteX13" fmla="*/ 1397000 w 2317750"/>
              <a:gd name="connsiteY13" fmla="*/ 1403350 h 1539875"/>
              <a:gd name="connsiteX14" fmla="*/ 1397000 w 2317750"/>
              <a:gd name="connsiteY14" fmla="*/ 1403350 h 1539875"/>
              <a:gd name="connsiteX15" fmla="*/ 1397000 w 2317750"/>
              <a:gd name="connsiteY15" fmla="*/ 1387475 h 1539875"/>
              <a:gd name="connsiteX16" fmla="*/ 1282700 w 2317750"/>
              <a:gd name="connsiteY16" fmla="*/ 1387475 h 1539875"/>
              <a:gd name="connsiteX17" fmla="*/ 1282700 w 2317750"/>
              <a:gd name="connsiteY17" fmla="*/ 1371600 h 1539875"/>
              <a:gd name="connsiteX18" fmla="*/ 1152525 w 2317750"/>
              <a:gd name="connsiteY18" fmla="*/ 1374775 h 1539875"/>
              <a:gd name="connsiteX19" fmla="*/ 1152525 w 2317750"/>
              <a:gd name="connsiteY19" fmla="*/ 1346200 h 1539875"/>
              <a:gd name="connsiteX20" fmla="*/ 1149350 w 2317750"/>
              <a:gd name="connsiteY20" fmla="*/ 1346200 h 1539875"/>
              <a:gd name="connsiteX21" fmla="*/ 1149350 w 2317750"/>
              <a:gd name="connsiteY21" fmla="*/ 1327150 h 1539875"/>
              <a:gd name="connsiteX22" fmla="*/ 1139825 w 2317750"/>
              <a:gd name="connsiteY22" fmla="*/ 1327150 h 1539875"/>
              <a:gd name="connsiteX23" fmla="*/ 1139825 w 2317750"/>
              <a:gd name="connsiteY23" fmla="*/ 1311275 h 1539875"/>
              <a:gd name="connsiteX24" fmla="*/ 1076325 w 2317750"/>
              <a:gd name="connsiteY24" fmla="*/ 1311275 h 1539875"/>
              <a:gd name="connsiteX25" fmla="*/ 1076325 w 2317750"/>
              <a:gd name="connsiteY25" fmla="*/ 1301750 h 1539875"/>
              <a:gd name="connsiteX26" fmla="*/ 1038225 w 2317750"/>
              <a:gd name="connsiteY26" fmla="*/ 1301750 h 1539875"/>
              <a:gd name="connsiteX27" fmla="*/ 1038225 w 2317750"/>
              <a:gd name="connsiteY27" fmla="*/ 1282700 h 1539875"/>
              <a:gd name="connsiteX28" fmla="*/ 996950 w 2317750"/>
              <a:gd name="connsiteY28" fmla="*/ 1282700 h 1539875"/>
              <a:gd name="connsiteX29" fmla="*/ 996950 w 2317750"/>
              <a:gd name="connsiteY29" fmla="*/ 1266825 h 1539875"/>
              <a:gd name="connsiteX30" fmla="*/ 962025 w 2317750"/>
              <a:gd name="connsiteY30" fmla="*/ 1266825 h 1539875"/>
              <a:gd name="connsiteX31" fmla="*/ 962025 w 2317750"/>
              <a:gd name="connsiteY31" fmla="*/ 1250950 h 1539875"/>
              <a:gd name="connsiteX32" fmla="*/ 955675 w 2317750"/>
              <a:gd name="connsiteY32" fmla="*/ 1250950 h 1539875"/>
              <a:gd name="connsiteX33" fmla="*/ 955675 w 2317750"/>
              <a:gd name="connsiteY33" fmla="*/ 1235075 h 1539875"/>
              <a:gd name="connsiteX34" fmla="*/ 952500 w 2317750"/>
              <a:gd name="connsiteY34" fmla="*/ 1235075 h 1539875"/>
              <a:gd name="connsiteX35" fmla="*/ 952500 w 2317750"/>
              <a:gd name="connsiteY35" fmla="*/ 1222375 h 1539875"/>
              <a:gd name="connsiteX36" fmla="*/ 939800 w 2317750"/>
              <a:gd name="connsiteY36" fmla="*/ 1222375 h 1539875"/>
              <a:gd name="connsiteX37" fmla="*/ 939800 w 2317750"/>
              <a:gd name="connsiteY37" fmla="*/ 1203325 h 1539875"/>
              <a:gd name="connsiteX38" fmla="*/ 895350 w 2317750"/>
              <a:gd name="connsiteY38" fmla="*/ 1203325 h 1539875"/>
              <a:gd name="connsiteX39" fmla="*/ 895350 w 2317750"/>
              <a:gd name="connsiteY39" fmla="*/ 1190625 h 1539875"/>
              <a:gd name="connsiteX40" fmla="*/ 892175 w 2317750"/>
              <a:gd name="connsiteY40" fmla="*/ 1190625 h 1539875"/>
              <a:gd name="connsiteX41" fmla="*/ 895350 w 2317750"/>
              <a:gd name="connsiteY41" fmla="*/ 1177925 h 1539875"/>
              <a:gd name="connsiteX42" fmla="*/ 869950 w 2317750"/>
              <a:gd name="connsiteY42" fmla="*/ 1177925 h 1539875"/>
              <a:gd name="connsiteX43" fmla="*/ 869950 w 2317750"/>
              <a:gd name="connsiteY43" fmla="*/ 1165225 h 1539875"/>
              <a:gd name="connsiteX44" fmla="*/ 860425 w 2317750"/>
              <a:gd name="connsiteY44" fmla="*/ 1165225 h 1539875"/>
              <a:gd name="connsiteX45" fmla="*/ 860425 w 2317750"/>
              <a:gd name="connsiteY45" fmla="*/ 1143000 h 1539875"/>
              <a:gd name="connsiteX46" fmla="*/ 822325 w 2317750"/>
              <a:gd name="connsiteY46" fmla="*/ 1143000 h 1539875"/>
              <a:gd name="connsiteX47" fmla="*/ 822325 w 2317750"/>
              <a:gd name="connsiteY47" fmla="*/ 1114425 h 1539875"/>
              <a:gd name="connsiteX48" fmla="*/ 803275 w 2317750"/>
              <a:gd name="connsiteY48" fmla="*/ 1114425 h 1539875"/>
              <a:gd name="connsiteX49" fmla="*/ 803275 w 2317750"/>
              <a:gd name="connsiteY49" fmla="*/ 1098550 h 1539875"/>
              <a:gd name="connsiteX50" fmla="*/ 768350 w 2317750"/>
              <a:gd name="connsiteY50" fmla="*/ 1098550 h 1539875"/>
              <a:gd name="connsiteX51" fmla="*/ 768350 w 2317750"/>
              <a:gd name="connsiteY51" fmla="*/ 1085850 h 1539875"/>
              <a:gd name="connsiteX52" fmla="*/ 730250 w 2317750"/>
              <a:gd name="connsiteY52" fmla="*/ 1085850 h 1539875"/>
              <a:gd name="connsiteX53" fmla="*/ 730250 w 2317750"/>
              <a:gd name="connsiteY53" fmla="*/ 1073150 h 1539875"/>
              <a:gd name="connsiteX54" fmla="*/ 714375 w 2317750"/>
              <a:gd name="connsiteY54" fmla="*/ 1073150 h 1539875"/>
              <a:gd name="connsiteX55" fmla="*/ 714375 w 2317750"/>
              <a:gd name="connsiteY55" fmla="*/ 1060450 h 1539875"/>
              <a:gd name="connsiteX56" fmla="*/ 679450 w 2317750"/>
              <a:gd name="connsiteY56" fmla="*/ 1060450 h 1539875"/>
              <a:gd name="connsiteX57" fmla="*/ 679450 w 2317750"/>
              <a:gd name="connsiteY57" fmla="*/ 1041400 h 1539875"/>
              <a:gd name="connsiteX58" fmla="*/ 638175 w 2317750"/>
              <a:gd name="connsiteY58" fmla="*/ 1041400 h 1539875"/>
              <a:gd name="connsiteX59" fmla="*/ 638175 w 2317750"/>
              <a:gd name="connsiteY59" fmla="*/ 1025525 h 1539875"/>
              <a:gd name="connsiteX60" fmla="*/ 638175 w 2317750"/>
              <a:gd name="connsiteY60" fmla="*/ 1025525 h 1539875"/>
              <a:gd name="connsiteX61" fmla="*/ 638175 w 2317750"/>
              <a:gd name="connsiteY61" fmla="*/ 1003300 h 1539875"/>
              <a:gd name="connsiteX62" fmla="*/ 628650 w 2317750"/>
              <a:gd name="connsiteY62" fmla="*/ 1003300 h 1539875"/>
              <a:gd name="connsiteX63" fmla="*/ 628650 w 2317750"/>
              <a:gd name="connsiteY63" fmla="*/ 990600 h 1539875"/>
              <a:gd name="connsiteX64" fmla="*/ 606425 w 2317750"/>
              <a:gd name="connsiteY64" fmla="*/ 990600 h 1539875"/>
              <a:gd name="connsiteX65" fmla="*/ 606425 w 2317750"/>
              <a:gd name="connsiteY65" fmla="*/ 971550 h 1539875"/>
              <a:gd name="connsiteX66" fmla="*/ 584200 w 2317750"/>
              <a:gd name="connsiteY66" fmla="*/ 971550 h 1539875"/>
              <a:gd name="connsiteX67" fmla="*/ 584200 w 2317750"/>
              <a:gd name="connsiteY67" fmla="*/ 946150 h 1539875"/>
              <a:gd name="connsiteX68" fmla="*/ 539750 w 2317750"/>
              <a:gd name="connsiteY68" fmla="*/ 946150 h 1539875"/>
              <a:gd name="connsiteX69" fmla="*/ 539750 w 2317750"/>
              <a:gd name="connsiteY69" fmla="*/ 930275 h 1539875"/>
              <a:gd name="connsiteX70" fmla="*/ 527050 w 2317750"/>
              <a:gd name="connsiteY70" fmla="*/ 930275 h 1539875"/>
              <a:gd name="connsiteX71" fmla="*/ 527050 w 2317750"/>
              <a:gd name="connsiteY71" fmla="*/ 908050 h 1539875"/>
              <a:gd name="connsiteX72" fmla="*/ 520700 w 2317750"/>
              <a:gd name="connsiteY72" fmla="*/ 908050 h 1539875"/>
              <a:gd name="connsiteX73" fmla="*/ 520700 w 2317750"/>
              <a:gd name="connsiteY73" fmla="*/ 889000 h 1539875"/>
              <a:gd name="connsiteX74" fmla="*/ 508000 w 2317750"/>
              <a:gd name="connsiteY74" fmla="*/ 889000 h 1539875"/>
              <a:gd name="connsiteX75" fmla="*/ 508000 w 2317750"/>
              <a:gd name="connsiteY75" fmla="*/ 876300 h 1539875"/>
              <a:gd name="connsiteX76" fmla="*/ 508000 w 2317750"/>
              <a:gd name="connsiteY76" fmla="*/ 876300 h 1539875"/>
              <a:gd name="connsiteX77" fmla="*/ 498475 w 2317750"/>
              <a:gd name="connsiteY77" fmla="*/ 866775 h 1539875"/>
              <a:gd name="connsiteX78" fmla="*/ 476250 w 2317750"/>
              <a:gd name="connsiteY78" fmla="*/ 866775 h 1539875"/>
              <a:gd name="connsiteX79" fmla="*/ 476250 w 2317750"/>
              <a:gd name="connsiteY79" fmla="*/ 850900 h 1539875"/>
              <a:gd name="connsiteX80" fmla="*/ 463550 w 2317750"/>
              <a:gd name="connsiteY80" fmla="*/ 850900 h 1539875"/>
              <a:gd name="connsiteX81" fmla="*/ 463550 w 2317750"/>
              <a:gd name="connsiteY81" fmla="*/ 825500 h 1539875"/>
              <a:gd name="connsiteX82" fmla="*/ 454025 w 2317750"/>
              <a:gd name="connsiteY82" fmla="*/ 825500 h 1539875"/>
              <a:gd name="connsiteX83" fmla="*/ 454025 w 2317750"/>
              <a:gd name="connsiteY83" fmla="*/ 781050 h 1539875"/>
              <a:gd name="connsiteX84" fmla="*/ 454025 w 2317750"/>
              <a:gd name="connsiteY84" fmla="*/ 787400 h 1539875"/>
              <a:gd name="connsiteX85" fmla="*/ 447675 w 2317750"/>
              <a:gd name="connsiteY85" fmla="*/ 787400 h 1539875"/>
              <a:gd name="connsiteX86" fmla="*/ 447675 w 2317750"/>
              <a:gd name="connsiteY86" fmla="*/ 762000 h 1539875"/>
              <a:gd name="connsiteX87" fmla="*/ 444500 w 2317750"/>
              <a:gd name="connsiteY87" fmla="*/ 758825 h 1539875"/>
              <a:gd name="connsiteX88" fmla="*/ 444500 w 2317750"/>
              <a:gd name="connsiteY88" fmla="*/ 733425 h 1539875"/>
              <a:gd name="connsiteX89" fmla="*/ 419100 w 2317750"/>
              <a:gd name="connsiteY89" fmla="*/ 733425 h 1539875"/>
              <a:gd name="connsiteX90" fmla="*/ 419100 w 2317750"/>
              <a:gd name="connsiteY90" fmla="*/ 717550 h 1539875"/>
              <a:gd name="connsiteX91" fmla="*/ 412750 w 2317750"/>
              <a:gd name="connsiteY91" fmla="*/ 717550 h 1539875"/>
              <a:gd name="connsiteX92" fmla="*/ 412750 w 2317750"/>
              <a:gd name="connsiteY92" fmla="*/ 698500 h 1539875"/>
              <a:gd name="connsiteX93" fmla="*/ 384175 w 2317750"/>
              <a:gd name="connsiteY93" fmla="*/ 698500 h 1539875"/>
              <a:gd name="connsiteX94" fmla="*/ 384175 w 2317750"/>
              <a:gd name="connsiteY94" fmla="*/ 679450 h 1539875"/>
              <a:gd name="connsiteX95" fmla="*/ 368300 w 2317750"/>
              <a:gd name="connsiteY95" fmla="*/ 679450 h 1539875"/>
              <a:gd name="connsiteX96" fmla="*/ 368300 w 2317750"/>
              <a:gd name="connsiteY96" fmla="*/ 663575 h 1539875"/>
              <a:gd name="connsiteX97" fmla="*/ 339725 w 2317750"/>
              <a:gd name="connsiteY97" fmla="*/ 663575 h 1539875"/>
              <a:gd name="connsiteX98" fmla="*/ 339725 w 2317750"/>
              <a:gd name="connsiteY98" fmla="*/ 654050 h 1539875"/>
              <a:gd name="connsiteX99" fmla="*/ 330200 w 2317750"/>
              <a:gd name="connsiteY99" fmla="*/ 654050 h 1539875"/>
              <a:gd name="connsiteX100" fmla="*/ 330200 w 2317750"/>
              <a:gd name="connsiteY100" fmla="*/ 635000 h 1539875"/>
              <a:gd name="connsiteX101" fmla="*/ 301625 w 2317750"/>
              <a:gd name="connsiteY101" fmla="*/ 635000 h 1539875"/>
              <a:gd name="connsiteX102" fmla="*/ 301625 w 2317750"/>
              <a:gd name="connsiteY102" fmla="*/ 603250 h 1539875"/>
              <a:gd name="connsiteX103" fmla="*/ 279400 w 2317750"/>
              <a:gd name="connsiteY103" fmla="*/ 603250 h 1539875"/>
              <a:gd name="connsiteX104" fmla="*/ 279400 w 2317750"/>
              <a:gd name="connsiteY104" fmla="*/ 558800 h 1539875"/>
              <a:gd name="connsiteX105" fmla="*/ 266700 w 2317750"/>
              <a:gd name="connsiteY105" fmla="*/ 546100 h 1539875"/>
              <a:gd name="connsiteX106" fmla="*/ 266700 w 2317750"/>
              <a:gd name="connsiteY106" fmla="*/ 501650 h 1539875"/>
              <a:gd name="connsiteX107" fmla="*/ 225425 w 2317750"/>
              <a:gd name="connsiteY107" fmla="*/ 501650 h 1539875"/>
              <a:gd name="connsiteX108" fmla="*/ 225425 w 2317750"/>
              <a:gd name="connsiteY108" fmla="*/ 482600 h 1539875"/>
              <a:gd name="connsiteX109" fmla="*/ 209550 w 2317750"/>
              <a:gd name="connsiteY109" fmla="*/ 482600 h 1539875"/>
              <a:gd name="connsiteX110" fmla="*/ 209550 w 2317750"/>
              <a:gd name="connsiteY110" fmla="*/ 463550 h 1539875"/>
              <a:gd name="connsiteX111" fmla="*/ 196850 w 2317750"/>
              <a:gd name="connsiteY111" fmla="*/ 463550 h 1539875"/>
              <a:gd name="connsiteX112" fmla="*/ 196850 w 2317750"/>
              <a:gd name="connsiteY112" fmla="*/ 438150 h 1539875"/>
              <a:gd name="connsiteX113" fmla="*/ 190500 w 2317750"/>
              <a:gd name="connsiteY113" fmla="*/ 438150 h 1539875"/>
              <a:gd name="connsiteX114" fmla="*/ 190500 w 2317750"/>
              <a:gd name="connsiteY114" fmla="*/ 371475 h 1539875"/>
              <a:gd name="connsiteX115" fmla="*/ 177800 w 2317750"/>
              <a:gd name="connsiteY115" fmla="*/ 371475 h 1539875"/>
              <a:gd name="connsiteX116" fmla="*/ 177800 w 2317750"/>
              <a:gd name="connsiteY116" fmla="*/ 349250 h 1539875"/>
              <a:gd name="connsiteX117" fmla="*/ 171450 w 2317750"/>
              <a:gd name="connsiteY117" fmla="*/ 349250 h 1539875"/>
              <a:gd name="connsiteX118" fmla="*/ 171450 w 2317750"/>
              <a:gd name="connsiteY118" fmla="*/ 349250 h 1539875"/>
              <a:gd name="connsiteX119" fmla="*/ 171450 w 2317750"/>
              <a:gd name="connsiteY119" fmla="*/ 330200 h 1539875"/>
              <a:gd name="connsiteX120" fmla="*/ 152400 w 2317750"/>
              <a:gd name="connsiteY120" fmla="*/ 330200 h 1539875"/>
              <a:gd name="connsiteX121" fmla="*/ 152400 w 2317750"/>
              <a:gd name="connsiteY121" fmla="*/ 307975 h 1539875"/>
              <a:gd name="connsiteX122" fmla="*/ 130175 w 2317750"/>
              <a:gd name="connsiteY122" fmla="*/ 307975 h 1539875"/>
              <a:gd name="connsiteX123" fmla="*/ 130175 w 2317750"/>
              <a:gd name="connsiteY123" fmla="*/ 285750 h 1539875"/>
              <a:gd name="connsiteX124" fmla="*/ 111125 w 2317750"/>
              <a:gd name="connsiteY124" fmla="*/ 285750 h 1539875"/>
              <a:gd name="connsiteX125" fmla="*/ 111125 w 2317750"/>
              <a:gd name="connsiteY125" fmla="*/ 263525 h 1539875"/>
              <a:gd name="connsiteX126" fmla="*/ 107950 w 2317750"/>
              <a:gd name="connsiteY126" fmla="*/ 263525 h 1539875"/>
              <a:gd name="connsiteX127" fmla="*/ 107950 w 2317750"/>
              <a:gd name="connsiteY127" fmla="*/ 212725 h 1539875"/>
              <a:gd name="connsiteX128" fmla="*/ 60325 w 2317750"/>
              <a:gd name="connsiteY128" fmla="*/ 212725 h 1539875"/>
              <a:gd name="connsiteX129" fmla="*/ 60325 w 2317750"/>
              <a:gd name="connsiteY129" fmla="*/ 193675 h 1539875"/>
              <a:gd name="connsiteX130" fmla="*/ 50800 w 2317750"/>
              <a:gd name="connsiteY130" fmla="*/ 193675 h 1539875"/>
              <a:gd name="connsiteX131" fmla="*/ 50800 w 2317750"/>
              <a:gd name="connsiteY131" fmla="*/ 165100 h 1539875"/>
              <a:gd name="connsiteX132" fmla="*/ 41275 w 2317750"/>
              <a:gd name="connsiteY132" fmla="*/ 165100 h 1539875"/>
              <a:gd name="connsiteX133" fmla="*/ 41275 w 2317750"/>
              <a:gd name="connsiteY133" fmla="*/ 146050 h 1539875"/>
              <a:gd name="connsiteX134" fmla="*/ 41275 w 2317750"/>
              <a:gd name="connsiteY134" fmla="*/ 146050 h 1539875"/>
              <a:gd name="connsiteX135" fmla="*/ 41275 w 2317750"/>
              <a:gd name="connsiteY135" fmla="*/ 127000 h 1539875"/>
              <a:gd name="connsiteX136" fmla="*/ 19050 w 2317750"/>
              <a:gd name="connsiteY136" fmla="*/ 127000 h 1539875"/>
              <a:gd name="connsiteX137" fmla="*/ 19050 w 2317750"/>
              <a:gd name="connsiteY137" fmla="*/ 127000 h 1539875"/>
              <a:gd name="connsiteX138" fmla="*/ 19050 w 2317750"/>
              <a:gd name="connsiteY138" fmla="*/ 104775 h 1539875"/>
              <a:gd name="connsiteX139" fmla="*/ 19050 w 2317750"/>
              <a:gd name="connsiteY139" fmla="*/ 69850 h 1539875"/>
              <a:gd name="connsiteX140" fmla="*/ 12700 w 2317750"/>
              <a:gd name="connsiteY140" fmla="*/ 69850 h 1539875"/>
              <a:gd name="connsiteX141" fmla="*/ 12700 w 2317750"/>
              <a:gd name="connsiteY141" fmla="*/ 15875 h 1539875"/>
              <a:gd name="connsiteX142" fmla="*/ 0 w 2317750"/>
              <a:gd name="connsiteY142" fmla="*/ 15875 h 1539875"/>
              <a:gd name="connsiteX143" fmla="*/ 0 w 2317750"/>
              <a:gd name="connsiteY143" fmla="*/ 0 h 1539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2317750" h="1539875">
                <a:moveTo>
                  <a:pt x="2317750" y="1539875"/>
                </a:moveTo>
                <a:lnTo>
                  <a:pt x="1863725" y="1539875"/>
                </a:lnTo>
                <a:lnTo>
                  <a:pt x="1863725" y="1511300"/>
                </a:lnTo>
                <a:lnTo>
                  <a:pt x="1746250" y="1511300"/>
                </a:lnTo>
                <a:lnTo>
                  <a:pt x="1746250" y="1511300"/>
                </a:lnTo>
                <a:lnTo>
                  <a:pt x="1730375" y="1495425"/>
                </a:lnTo>
                <a:lnTo>
                  <a:pt x="1730375" y="1466850"/>
                </a:lnTo>
                <a:lnTo>
                  <a:pt x="1711325" y="1466850"/>
                </a:lnTo>
                <a:lnTo>
                  <a:pt x="1711325" y="1444625"/>
                </a:lnTo>
                <a:lnTo>
                  <a:pt x="1673225" y="1444625"/>
                </a:lnTo>
                <a:lnTo>
                  <a:pt x="1673225" y="1425575"/>
                </a:lnTo>
                <a:lnTo>
                  <a:pt x="1616075" y="1425575"/>
                </a:lnTo>
                <a:lnTo>
                  <a:pt x="1616075" y="1403350"/>
                </a:lnTo>
                <a:lnTo>
                  <a:pt x="1397000" y="1403350"/>
                </a:lnTo>
                <a:lnTo>
                  <a:pt x="1397000" y="1403350"/>
                </a:lnTo>
                <a:lnTo>
                  <a:pt x="1397000" y="1387475"/>
                </a:lnTo>
                <a:lnTo>
                  <a:pt x="1282700" y="1387475"/>
                </a:lnTo>
                <a:lnTo>
                  <a:pt x="1282700" y="1371600"/>
                </a:lnTo>
                <a:lnTo>
                  <a:pt x="1152525" y="1374775"/>
                </a:lnTo>
                <a:lnTo>
                  <a:pt x="1152525" y="1346200"/>
                </a:lnTo>
                <a:lnTo>
                  <a:pt x="1149350" y="1346200"/>
                </a:lnTo>
                <a:lnTo>
                  <a:pt x="1149350" y="1327150"/>
                </a:lnTo>
                <a:lnTo>
                  <a:pt x="1139825" y="1327150"/>
                </a:lnTo>
                <a:lnTo>
                  <a:pt x="1139825" y="1311275"/>
                </a:lnTo>
                <a:lnTo>
                  <a:pt x="1076325" y="1311275"/>
                </a:lnTo>
                <a:lnTo>
                  <a:pt x="1076325" y="1301750"/>
                </a:lnTo>
                <a:lnTo>
                  <a:pt x="1038225" y="1301750"/>
                </a:lnTo>
                <a:lnTo>
                  <a:pt x="1038225" y="1282700"/>
                </a:lnTo>
                <a:lnTo>
                  <a:pt x="996950" y="1282700"/>
                </a:lnTo>
                <a:lnTo>
                  <a:pt x="996950" y="1266825"/>
                </a:lnTo>
                <a:lnTo>
                  <a:pt x="962025" y="1266825"/>
                </a:lnTo>
                <a:lnTo>
                  <a:pt x="962025" y="1250950"/>
                </a:lnTo>
                <a:lnTo>
                  <a:pt x="955675" y="1250950"/>
                </a:lnTo>
                <a:lnTo>
                  <a:pt x="955675" y="1235075"/>
                </a:lnTo>
                <a:lnTo>
                  <a:pt x="952500" y="1235075"/>
                </a:lnTo>
                <a:lnTo>
                  <a:pt x="952500" y="1222375"/>
                </a:lnTo>
                <a:lnTo>
                  <a:pt x="939800" y="1222375"/>
                </a:lnTo>
                <a:lnTo>
                  <a:pt x="939800" y="1203325"/>
                </a:lnTo>
                <a:lnTo>
                  <a:pt x="895350" y="1203325"/>
                </a:lnTo>
                <a:lnTo>
                  <a:pt x="895350" y="1190625"/>
                </a:lnTo>
                <a:lnTo>
                  <a:pt x="892175" y="1190625"/>
                </a:lnTo>
                <a:lnTo>
                  <a:pt x="895350" y="1177925"/>
                </a:lnTo>
                <a:lnTo>
                  <a:pt x="869950" y="1177925"/>
                </a:lnTo>
                <a:lnTo>
                  <a:pt x="869950" y="1165225"/>
                </a:lnTo>
                <a:lnTo>
                  <a:pt x="860425" y="1165225"/>
                </a:lnTo>
                <a:lnTo>
                  <a:pt x="860425" y="1143000"/>
                </a:lnTo>
                <a:lnTo>
                  <a:pt x="822325" y="1143000"/>
                </a:lnTo>
                <a:lnTo>
                  <a:pt x="822325" y="1114425"/>
                </a:lnTo>
                <a:lnTo>
                  <a:pt x="803275" y="1114425"/>
                </a:lnTo>
                <a:lnTo>
                  <a:pt x="803275" y="1098550"/>
                </a:lnTo>
                <a:lnTo>
                  <a:pt x="768350" y="1098550"/>
                </a:lnTo>
                <a:lnTo>
                  <a:pt x="768350" y="1085850"/>
                </a:lnTo>
                <a:lnTo>
                  <a:pt x="730250" y="1085850"/>
                </a:lnTo>
                <a:lnTo>
                  <a:pt x="730250" y="1073150"/>
                </a:lnTo>
                <a:lnTo>
                  <a:pt x="714375" y="1073150"/>
                </a:lnTo>
                <a:lnTo>
                  <a:pt x="714375" y="1060450"/>
                </a:lnTo>
                <a:lnTo>
                  <a:pt x="679450" y="1060450"/>
                </a:lnTo>
                <a:lnTo>
                  <a:pt x="679450" y="1041400"/>
                </a:lnTo>
                <a:lnTo>
                  <a:pt x="638175" y="1041400"/>
                </a:lnTo>
                <a:lnTo>
                  <a:pt x="638175" y="1025525"/>
                </a:lnTo>
                <a:lnTo>
                  <a:pt x="638175" y="1025525"/>
                </a:lnTo>
                <a:lnTo>
                  <a:pt x="638175" y="1003300"/>
                </a:lnTo>
                <a:lnTo>
                  <a:pt x="628650" y="1003300"/>
                </a:lnTo>
                <a:lnTo>
                  <a:pt x="628650" y="990600"/>
                </a:lnTo>
                <a:lnTo>
                  <a:pt x="606425" y="990600"/>
                </a:lnTo>
                <a:lnTo>
                  <a:pt x="606425" y="971550"/>
                </a:lnTo>
                <a:lnTo>
                  <a:pt x="584200" y="971550"/>
                </a:lnTo>
                <a:lnTo>
                  <a:pt x="584200" y="946150"/>
                </a:lnTo>
                <a:lnTo>
                  <a:pt x="539750" y="946150"/>
                </a:lnTo>
                <a:lnTo>
                  <a:pt x="539750" y="930275"/>
                </a:lnTo>
                <a:lnTo>
                  <a:pt x="527050" y="930275"/>
                </a:lnTo>
                <a:lnTo>
                  <a:pt x="527050" y="908050"/>
                </a:lnTo>
                <a:lnTo>
                  <a:pt x="520700" y="908050"/>
                </a:lnTo>
                <a:lnTo>
                  <a:pt x="520700" y="889000"/>
                </a:lnTo>
                <a:lnTo>
                  <a:pt x="508000" y="889000"/>
                </a:lnTo>
                <a:lnTo>
                  <a:pt x="508000" y="876300"/>
                </a:lnTo>
                <a:lnTo>
                  <a:pt x="508000" y="876300"/>
                </a:lnTo>
                <a:lnTo>
                  <a:pt x="498475" y="866775"/>
                </a:lnTo>
                <a:lnTo>
                  <a:pt x="476250" y="866775"/>
                </a:lnTo>
                <a:lnTo>
                  <a:pt x="476250" y="850900"/>
                </a:lnTo>
                <a:lnTo>
                  <a:pt x="463550" y="850900"/>
                </a:lnTo>
                <a:lnTo>
                  <a:pt x="463550" y="825500"/>
                </a:lnTo>
                <a:lnTo>
                  <a:pt x="454025" y="825500"/>
                </a:lnTo>
                <a:lnTo>
                  <a:pt x="454025" y="781050"/>
                </a:lnTo>
                <a:lnTo>
                  <a:pt x="454025" y="787400"/>
                </a:lnTo>
                <a:lnTo>
                  <a:pt x="447675" y="787400"/>
                </a:lnTo>
                <a:lnTo>
                  <a:pt x="447675" y="762000"/>
                </a:lnTo>
                <a:lnTo>
                  <a:pt x="444500" y="758825"/>
                </a:lnTo>
                <a:lnTo>
                  <a:pt x="444500" y="733425"/>
                </a:lnTo>
                <a:lnTo>
                  <a:pt x="419100" y="733425"/>
                </a:lnTo>
                <a:lnTo>
                  <a:pt x="419100" y="717550"/>
                </a:lnTo>
                <a:lnTo>
                  <a:pt x="412750" y="717550"/>
                </a:lnTo>
                <a:lnTo>
                  <a:pt x="412750" y="698500"/>
                </a:lnTo>
                <a:lnTo>
                  <a:pt x="384175" y="698500"/>
                </a:lnTo>
                <a:lnTo>
                  <a:pt x="384175" y="679450"/>
                </a:lnTo>
                <a:lnTo>
                  <a:pt x="368300" y="679450"/>
                </a:lnTo>
                <a:lnTo>
                  <a:pt x="368300" y="663575"/>
                </a:lnTo>
                <a:lnTo>
                  <a:pt x="339725" y="663575"/>
                </a:lnTo>
                <a:lnTo>
                  <a:pt x="339725" y="654050"/>
                </a:lnTo>
                <a:lnTo>
                  <a:pt x="330200" y="654050"/>
                </a:lnTo>
                <a:lnTo>
                  <a:pt x="330200" y="635000"/>
                </a:lnTo>
                <a:lnTo>
                  <a:pt x="301625" y="635000"/>
                </a:lnTo>
                <a:lnTo>
                  <a:pt x="301625" y="603250"/>
                </a:lnTo>
                <a:lnTo>
                  <a:pt x="279400" y="603250"/>
                </a:lnTo>
                <a:lnTo>
                  <a:pt x="279400" y="558800"/>
                </a:lnTo>
                <a:lnTo>
                  <a:pt x="266700" y="546100"/>
                </a:lnTo>
                <a:lnTo>
                  <a:pt x="266700" y="501650"/>
                </a:lnTo>
                <a:lnTo>
                  <a:pt x="225425" y="501650"/>
                </a:lnTo>
                <a:lnTo>
                  <a:pt x="225425" y="482600"/>
                </a:lnTo>
                <a:lnTo>
                  <a:pt x="209550" y="482600"/>
                </a:lnTo>
                <a:lnTo>
                  <a:pt x="209550" y="463550"/>
                </a:lnTo>
                <a:lnTo>
                  <a:pt x="196850" y="463550"/>
                </a:lnTo>
                <a:lnTo>
                  <a:pt x="196850" y="438150"/>
                </a:lnTo>
                <a:lnTo>
                  <a:pt x="190500" y="438150"/>
                </a:lnTo>
                <a:lnTo>
                  <a:pt x="190500" y="371475"/>
                </a:lnTo>
                <a:lnTo>
                  <a:pt x="177800" y="371475"/>
                </a:lnTo>
                <a:lnTo>
                  <a:pt x="177800" y="349250"/>
                </a:lnTo>
                <a:lnTo>
                  <a:pt x="171450" y="349250"/>
                </a:lnTo>
                <a:lnTo>
                  <a:pt x="171450" y="349250"/>
                </a:lnTo>
                <a:lnTo>
                  <a:pt x="171450" y="330200"/>
                </a:lnTo>
                <a:lnTo>
                  <a:pt x="152400" y="330200"/>
                </a:lnTo>
                <a:lnTo>
                  <a:pt x="152400" y="307975"/>
                </a:lnTo>
                <a:lnTo>
                  <a:pt x="130175" y="307975"/>
                </a:lnTo>
                <a:lnTo>
                  <a:pt x="130175" y="285750"/>
                </a:lnTo>
                <a:lnTo>
                  <a:pt x="111125" y="285750"/>
                </a:lnTo>
                <a:lnTo>
                  <a:pt x="111125" y="263525"/>
                </a:lnTo>
                <a:lnTo>
                  <a:pt x="107950" y="263525"/>
                </a:lnTo>
                <a:lnTo>
                  <a:pt x="107950" y="212725"/>
                </a:lnTo>
                <a:lnTo>
                  <a:pt x="60325" y="212725"/>
                </a:lnTo>
                <a:lnTo>
                  <a:pt x="60325" y="193675"/>
                </a:lnTo>
                <a:lnTo>
                  <a:pt x="50800" y="193675"/>
                </a:lnTo>
                <a:lnTo>
                  <a:pt x="50800" y="165100"/>
                </a:lnTo>
                <a:lnTo>
                  <a:pt x="41275" y="165100"/>
                </a:lnTo>
                <a:lnTo>
                  <a:pt x="41275" y="146050"/>
                </a:lnTo>
                <a:lnTo>
                  <a:pt x="41275" y="146050"/>
                </a:lnTo>
                <a:lnTo>
                  <a:pt x="41275" y="127000"/>
                </a:lnTo>
                <a:lnTo>
                  <a:pt x="19050" y="127000"/>
                </a:lnTo>
                <a:lnTo>
                  <a:pt x="19050" y="127000"/>
                </a:lnTo>
                <a:lnTo>
                  <a:pt x="19050" y="104775"/>
                </a:lnTo>
                <a:lnTo>
                  <a:pt x="19050" y="69850"/>
                </a:lnTo>
                <a:lnTo>
                  <a:pt x="12700" y="69850"/>
                </a:lnTo>
                <a:lnTo>
                  <a:pt x="12700" y="15875"/>
                </a:lnTo>
                <a:lnTo>
                  <a:pt x="0" y="15875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872" name="Freeform: Shape 871">
            <a:extLst>
              <a:ext uri="{FF2B5EF4-FFF2-40B4-BE49-F238E27FC236}">
                <a16:creationId xmlns:a16="http://schemas.microsoft.com/office/drawing/2014/main" id="{4E74F78D-B772-B1AB-92CD-0A7B85A31399}"/>
              </a:ext>
            </a:extLst>
          </p:cNvPr>
          <p:cNvSpPr/>
          <p:nvPr/>
        </p:nvSpPr>
        <p:spPr bwMode="auto">
          <a:xfrm>
            <a:off x="4911725" y="3092043"/>
            <a:ext cx="2178050" cy="1816100"/>
          </a:xfrm>
          <a:custGeom>
            <a:avLst/>
            <a:gdLst>
              <a:gd name="connsiteX0" fmla="*/ 2178050 w 2178050"/>
              <a:gd name="connsiteY0" fmla="*/ 1816100 h 1816100"/>
              <a:gd name="connsiteX1" fmla="*/ 1905000 w 2178050"/>
              <a:gd name="connsiteY1" fmla="*/ 1816100 h 1816100"/>
              <a:gd name="connsiteX2" fmla="*/ 1905000 w 2178050"/>
              <a:gd name="connsiteY2" fmla="*/ 1787525 h 1816100"/>
              <a:gd name="connsiteX3" fmla="*/ 1682750 w 2178050"/>
              <a:gd name="connsiteY3" fmla="*/ 1787525 h 1816100"/>
              <a:gd name="connsiteX4" fmla="*/ 1682750 w 2178050"/>
              <a:gd name="connsiteY4" fmla="*/ 1765300 h 1816100"/>
              <a:gd name="connsiteX5" fmla="*/ 1377950 w 2178050"/>
              <a:gd name="connsiteY5" fmla="*/ 1765300 h 1816100"/>
              <a:gd name="connsiteX6" fmla="*/ 1377950 w 2178050"/>
              <a:gd name="connsiteY6" fmla="*/ 1746250 h 1816100"/>
              <a:gd name="connsiteX7" fmla="*/ 1285875 w 2178050"/>
              <a:gd name="connsiteY7" fmla="*/ 1746250 h 1816100"/>
              <a:gd name="connsiteX8" fmla="*/ 1285875 w 2178050"/>
              <a:gd name="connsiteY8" fmla="*/ 1733550 h 1816100"/>
              <a:gd name="connsiteX9" fmla="*/ 1235075 w 2178050"/>
              <a:gd name="connsiteY9" fmla="*/ 1733550 h 1816100"/>
              <a:gd name="connsiteX10" fmla="*/ 1244600 w 2178050"/>
              <a:gd name="connsiteY10" fmla="*/ 1724025 h 1816100"/>
              <a:gd name="connsiteX11" fmla="*/ 1219200 w 2178050"/>
              <a:gd name="connsiteY11" fmla="*/ 1724025 h 1816100"/>
              <a:gd name="connsiteX12" fmla="*/ 1219200 w 2178050"/>
              <a:gd name="connsiteY12" fmla="*/ 1701800 h 1816100"/>
              <a:gd name="connsiteX13" fmla="*/ 1158875 w 2178050"/>
              <a:gd name="connsiteY13" fmla="*/ 1701800 h 1816100"/>
              <a:gd name="connsiteX14" fmla="*/ 1158875 w 2178050"/>
              <a:gd name="connsiteY14" fmla="*/ 1682750 h 1816100"/>
              <a:gd name="connsiteX15" fmla="*/ 1149350 w 2178050"/>
              <a:gd name="connsiteY15" fmla="*/ 1682750 h 1816100"/>
              <a:gd name="connsiteX16" fmla="*/ 1149350 w 2178050"/>
              <a:gd name="connsiteY16" fmla="*/ 1644650 h 1816100"/>
              <a:gd name="connsiteX17" fmla="*/ 1050925 w 2178050"/>
              <a:gd name="connsiteY17" fmla="*/ 1644650 h 1816100"/>
              <a:gd name="connsiteX18" fmla="*/ 1050925 w 2178050"/>
              <a:gd name="connsiteY18" fmla="*/ 1631950 h 1816100"/>
              <a:gd name="connsiteX19" fmla="*/ 1031875 w 2178050"/>
              <a:gd name="connsiteY19" fmla="*/ 1631950 h 1816100"/>
              <a:gd name="connsiteX20" fmla="*/ 1031875 w 2178050"/>
              <a:gd name="connsiteY20" fmla="*/ 1609725 h 1816100"/>
              <a:gd name="connsiteX21" fmla="*/ 1000125 w 2178050"/>
              <a:gd name="connsiteY21" fmla="*/ 1609725 h 1816100"/>
              <a:gd name="connsiteX22" fmla="*/ 1000125 w 2178050"/>
              <a:gd name="connsiteY22" fmla="*/ 1587500 h 1816100"/>
              <a:gd name="connsiteX23" fmla="*/ 930275 w 2178050"/>
              <a:gd name="connsiteY23" fmla="*/ 1587500 h 1816100"/>
              <a:gd name="connsiteX24" fmla="*/ 930275 w 2178050"/>
              <a:gd name="connsiteY24" fmla="*/ 1568450 h 1816100"/>
              <a:gd name="connsiteX25" fmla="*/ 857250 w 2178050"/>
              <a:gd name="connsiteY25" fmla="*/ 1568450 h 1816100"/>
              <a:gd name="connsiteX26" fmla="*/ 857250 w 2178050"/>
              <a:gd name="connsiteY26" fmla="*/ 1555750 h 1816100"/>
              <a:gd name="connsiteX27" fmla="*/ 835025 w 2178050"/>
              <a:gd name="connsiteY27" fmla="*/ 1555750 h 1816100"/>
              <a:gd name="connsiteX28" fmla="*/ 835025 w 2178050"/>
              <a:gd name="connsiteY28" fmla="*/ 1536700 h 1816100"/>
              <a:gd name="connsiteX29" fmla="*/ 835025 w 2178050"/>
              <a:gd name="connsiteY29" fmla="*/ 1536700 h 1816100"/>
              <a:gd name="connsiteX30" fmla="*/ 822325 w 2178050"/>
              <a:gd name="connsiteY30" fmla="*/ 1549400 h 1816100"/>
              <a:gd name="connsiteX31" fmla="*/ 812800 w 2178050"/>
              <a:gd name="connsiteY31" fmla="*/ 1549400 h 1816100"/>
              <a:gd name="connsiteX32" fmla="*/ 812800 w 2178050"/>
              <a:gd name="connsiteY32" fmla="*/ 1511300 h 1816100"/>
              <a:gd name="connsiteX33" fmla="*/ 803275 w 2178050"/>
              <a:gd name="connsiteY33" fmla="*/ 1511300 h 1816100"/>
              <a:gd name="connsiteX34" fmla="*/ 812800 w 2178050"/>
              <a:gd name="connsiteY34" fmla="*/ 1501775 h 1816100"/>
              <a:gd name="connsiteX35" fmla="*/ 784225 w 2178050"/>
              <a:gd name="connsiteY35" fmla="*/ 1501775 h 1816100"/>
              <a:gd name="connsiteX36" fmla="*/ 784225 w 2178050"/>
              <a:gd name="connsiteY36" fmla="*/ 1473200 h 1816100"/>
              <a:gd name="connsiteX37" fmla="*/ 742950 w 2178050"/>
              <a:gd name="connsiteY37" fmla="*/ 1473200 h 1816100"/>
              <a:gd name="connsiteX38" fmla="*/ 742950 w 2178050"/>
              <a:gd name="connsiteY38" fmla="*/ 1450975 h 1816100"/>
              <a:gd name="connsiteX39" fmla="*/ 723900 w 2178050"/>
              <a:gd name="connsiteY39" fmla="*/ 1450975 h 1816100"/>
              <a:gd name="connsiteX40" fmla="*/ 723900 w 2178050"/>
              <a:gd name="connsiteY40" fmla="*/ 1450975 h 1816100"/>
              <a:gd name="connsiteX41" fmla="*/ 711200 w 2178050"/>
              <a:gd name="connsiteY41" fmla="*/ 1438275 h 1816100"/>
              <a:gd name="connsiteX42" fmla="*/ 711200 w 2178050"/>
              <a:gd name="connsiteY42" fmla="*/ 1397000 h 1816100"/>
              <a:gd name="connsiteX43" fmla="*/ 682625 w 2178050"/>
              <a:gd name="connsiteY43" fmla="*/ 1397000 h 1816100"/>
              <a:gd name="connsiteX44" fmla="*/ 682625 w 2178050"/>
              <a:gd name="connsiteY44" fmla="*/ 1365250 h 1816100"/>
              <a:gd name="connsiteX45" fmla="*/ 673100 w 2178050"/>
              <a:gd name="connsiteY45" fmla="*/ 1365250 h 1816100"/>
              <a:gd name="connsiteX46" fmla="*/ 673100 w 2178050"/>
              <a:gd name="connsiteY46" fmla="*/ 1343025 h 1816100"/>
              <a:gd name="connsiteX47" fmla="*/ 628650 w 2178050"/>
              <a:gd name="connsiteY47" fmla="*/ 1343025 h 1816100"/>
              <a:gd name="connsiteX48" fmla="*/ 628650 w 2178050"/>
              <a:gd name="connsiteY48" fmla="*/ 1289050 h 1816100"/>
              <a:gd name="connsiteX49" fmla="*/ 600075 w 2178050"/>
              <a:gd name="connsiteY49" fmla="*/ 1289050 h 1816100"/>
              <a:gd name="connsiteX50" fmla="*/ 600075 w 2178050"/>
              <a:gd name="connsiteY50" fmla="*/ 1273175 h 1816100"/>
              <a:gd name="connsiteX51" fmla="*/ 584200 w 2178050"/>
              <a:gd name="connsiteY51" fmla="*/ 1273175 h 1816100"/>
              <a:gd name="connsiteX52" fmla="*/ 584200 w 2178050"/>
              <a:gd name="connsiteY52" fmla="*/ 1260475 h 1816100"/>
              <a:gd name="connsiteX53" fmla="*/ 555625 w 2178050"/>
              <a:gd name="connsiteY53" fmla="*/ 1260475 h 1816100"/>
              <a:gd name="connsiteX54" fmla="*/ 555625 w 2178050"/>
              <a:gd name="connsiteY54" fmla="*/ 1231900 h 1816100"/>
              <a:gd name="connsiteX55" fmla="*/ 530225 w 2178050"/>
              <a:gd name="connsiteY55" fmla="*/ 1231900 h 1816100"/>
              <a:gd name="connsiteX56" fmla="*/ 533400 w 2178050"/>
              <a:gd name="connsiteY56" fmla="*/ 1177925 h 1816100"/>
              <a:gd name="connsiteX57" fmla="*/ 511175 w 2178050"/>
              <a:gd name="connsiteY57" fmla="*/ 1177925 h 1816100"/>
              <a:gd name="connsiteX58" fmla="*/ 511175 w 2178050"/>
              <a:gd name="connsiteY58" fmla="*/ 1155700 h 1816100"/>
              <a:gd name="connsiteX59" fmla="*/ 498475 w 2178050"/>
              <a:gd name="connsiteY59" fmla="*/ 1155700 h 1816100"/>
              <a:gd name="connsiteX60" fmla="*/ 498475 w 2178050"/>
              <a:gd name="connsiteY60" fmla="*/ 1146175 h 1816100"/>
              <a:gd name="connsiteX61" fmla="*/ 485775 w 2178050"/>
              <a:gd name="connsiteY61" fmla="*/ 1146175 h 1816100"/>
              <a:gd name="connsiteX62" fmla="*/ 492125 w 2178050"/>
              <a:gd name="connsiteY62" fmla="*/ 1117600 h 1816100"/>
              <a:gd name="connsiteX63" fmla="*/ 469900 w 2178050"/>
              <a:gd name="connsiteY63" fmla="*/ 1117600 h 1816100"/>
              <a:gd name="connsiteX64" fmla="*/ 469900 w 2178050"/>
              <a:gd name="connsiteY64" fmla="*/ 1073150 h 1816100"/>
              <a:gd name="connsiteX65" fmla="*/ 457200 w 2178050"/>
              <a:gd name="connsiteY65" fmla="*/ 1073150 h 1816100"/>
              <a:gd name="connsiteX66" fmla="*/ 457200 w 2178050"/>
              <a:gd name="connsiteY66" fmla="*/ 1054100 h 1816100"/>
              <a:gd name="connsiteX67" fmla="*/ 447675 w 2178050"/>
              <a:gd name="connsiteY67" fmla="*/ 1054100 h 1816100"/>
              <a:gd name="connsiteX68" fmla="*/ 447675 w 2178050"/>
              <a:gd name="connsiteY68" fmla="*/ 1022350 h 1816100"/>
              <a:gd name="connsiteX69" fmla="*/ 434975 w 2178050"/>
              <a:gd name="connsiteY69" fmla="*/ 1022350 h 1816100"/>
              <a:gd name="connsiteX70" fmla="*/ 434975 w 2178050"/>
              <a:gd name="connsiteY70" fmla="*/ 1000125 h 1816100"/>
              <a:gd name="connsiteX71" fmla="*/ 419100 w 2178050"/>
              <a:gd name="connsiteY71" fmla="*/ 1000125 h 1816100"/>
              <a:gd name="connsiteX72" fmla="*/ 419100 w 2178050"/>
              <a:gd name="connsiteY72" fmla="*/ 927100 h 1816100"/>
              <a:gd name="connsiteX73" fmla="*/ 393700 w 2178050"/>
              <a:gd name="connsiteY73" fmla="*/ 927100 h 1816100"/>
              <a:gd name="connsiteX74" fmla="*/ 393700 w 2178050"/>
              <a:gd name="connsiteY74" fmla="*/ 911225 h 1816100"/>
              <a:gd name="connsiteX75" fmla="*/ 374650 w 2178050"/>
              <a:gd name="connsiteY75" fmla="*/ 911225 h 1816100"/>
              <a:gd name="connsiteX76" fmla="*/ 374650 w 2178050"/>
              <a:gd name="connsiteY76" fmla="*/ 854075 h 1816100"/>
              <a:gd name="connsiteX77" fmla="*/ 352425 w 2178050"/>
              <a:gd name="connsiteY77" fmla="*/ 854075 h 1816100"/>
              <a:gd name="connsiteX78" fmla="*/ 352425 w 2178050"/>
              <a:gd name="connsiteY78" fmla="*/ 806450 h 1816100"/>
              <a:gd name="connsiteX79" fmla="*/ 339725 w 2178050"/>
              <a:gd name="connsiteY79" fmla="*/ 806450 h 1816100"/>
              <a:gd name="connsiteX80" fmla="*/ 339725 w 2178050"/>
              <a:gd name="connsiteY80" fmla="*/ 762000 h 1816100"/>
              <a:gd name="connsiteX81" fmla="*/ 323850 w 2178050"/>
              <a:gd name="connsiteY81" fmla="*/ 762000 h 1816100"/>
              <a:gd name="connsiteX82" fmla="*/ 323850 w 2178050"/>
              <a:gd name="connsiteY82" fmla="*/ 730250 h 1816100"/>
              <a:gd name="connsiteX83" fmla="*/ 314325 w 2178050"/>
              <a:gd name="connsiteY83" fmla="*/ 730250 h 1816100"/>
              <a:gd name="connsiteX84" fmla="*/ 314325 w 2178050"/>
              <a:gd name="connsiteY84" fmla="*/ 704850 h 1816100"/>
              <a:gd name="connsiteX85" fmla="*/ 314325 w 2178050"/>
              <a:gd name="connsiteY85" fmla="*/ 695325 h 1816100"/>
              <a:gd name="connsiteX86" fmla="*/ 314325 w 2178050"/>
              <a:gd name="connsiteY86" fmla="*/ 695325 h 1816100"/>
              <a:gd name="connsiteX87" fmla="*/ 314325 w 2178050"/>
              <a:gd name="connsiteY87" fmla="*/ 695325 h 1816100"/>
              <a:gd name="connsiteX88" fmla="*/ 314325 w 2178050"/>
              <a:gd name="connsiteY88" fmla="*/ 669925 h 1816100"/>
              <a:gd name="connsiteX89" fmla="*/ 285750 w 2178050"/>
              <a:gd name="connsiteY89" fmla="*/ 669925 h 1816100"/>
              <a:gd name="connsiteX90" fmla="*/ 285750 w 2178050"/>
              <a:gd name="connsiteY90" fmla="*/ 600075 h 1816100"/>
              <a:gd name="connsiteX91" fmla="*/ 266700 w 2178050"/>
              <a:gd name="connsiteY91" fmla="*/ 600075 h 1816100"/>
              <a:gd name="connsiteX92" fmla="*/ 266700 w 2178050"/>
              <a:gd name="connsiteY92" fmla="*/ 549275 h 1816100"/>
              <a:gd name="connsiteX93" fmla="*/ 254000 w 2178050"/>
              <a:gd name="connsiteY93" fmla="*/ 549275 h 1816100"/>
              <a:gd name="connsiteX94" fmla="*/ 254000 w 2178050"/>
              <a:gd name="connsiteY94" fmla="*/ 441325 h 1816100"/>
              <a:gd name="connsiteX95" fmla="*/ 247650 w 2178050"/>
              <a:gd name="connsiteY95" fmla="*/ 441325 h 1816100"/>
              <a:gd name="connsiteX96" fmla="*/ 247650 w 2178050"/>
              <a:gd name="connsiteY96" fmla="*/ 412750 h 1816100"/>
              <a:gd name="connsiteX97" fmla="*/ 234950 w 2178050"/>
              <a:gd name="connsiteY97" fmla="*/ 412750 h 1816100"/>
              <a:gd name="connsiteX98" fmla="*/ 234950 w 2178050"/>
              <a:gd name="connsiteY98" fmla="*/ 384175 h 1816100"/>
              <a:gd name="connsiteX99" fmla="*/ 203200 w 2178050"/>
              <a:gd name="connsiteY99" fmla="*/ 384175 h 1816100"/>
              <a:gd name="connsiteX100" fmla="*/ 203200 w 2178050"/>
              <a:gd name="connsiteY100" fmla="*/ 361950 h 1816100"/>
              <a:gd name="connsiteX101" fmla="*/ 190500 w 2178050"/>
              <a:gd name="connsiteY101" fmla="*/ 361950 h 1816100"/>
              <a:gd name="connsiteX102" fmla="*/ 190500 w 2178050"/>
              <a:gd name="connsiteY102" fmla="*/ 336550 h 1816100"/>
              <a:gd name="connsiteX103" fmla="*/ 165100 w 2178050"/>
              <a:gd name="connsiteY103" fmla="*/ 336550 h 1816100"/>
              <a:gd name="connsiteX104" fmla="*/ 165100 w 2178050"/>
              <a:gd name="connsiteY104" fmla="*/ 317500 h 1816100"/>
              <a:gd name="connsiteX105" fmla="*/ 142875 w 2178050"/>
              <a:gd name="connsiteY105" fmla="*/ 317500 h 1816100"/>
              <a:gd name="connsiteX106" fmla="*/ 142875 w 2178050"/>
              <a:gd name="connsiteY106" fmla="*/ 285750 h 1816100"/>
              <a:gd name="connsiteX107" fmla="*/ 142875 w 2178050"/>
              <a:gd name="connsiteY107" fmla="*/ 263525 h 1816100"/>
              <a:gd name="connsiteX108" fmla="*/ 123825 w 2178050"/>
              <a:gd name="connsiteY108" fmla="*/ 263525 h 1816100"/>
              <a:gd name="connsiteX109" fmla="*/ 123825 w 2178050"/>
              <a:gd name="connsiteY109" fmla="*/ 238125 h 1816100"/>
              <a:gd name="connsiteX110" fmla="*/ 111125 w 2178050"/>
              <a:gd name="connsiteY110" fmla="*/ 238125 h 1816100"/>
              <a:gd name="connsiteX111" fmla="*/ 111125 w 2178050"/>
              <a:gd name="connsiteY111" fmla="*/ 203200 h 1816100"/>
              <a:gd name="connsiteX112" fmla="*/ 82550 w 2178050"/>
              <a:gd name="connsiteY112" fmla="*/ 203200 h 1816100"/>
              <a:gd name="connsiteX113" fmla="*/ 82550 w 2178050"/>
              <a:gd name="connsiteY113" fmla="*/ 168275 h 1816100"/>
              <a:gd name="connsiteX114" fmla="*/ 76200 w 2178050"/>
              <a:gd name="connsiteY114" fmla="*/ 168275 h 1816100"/>
              <a:gd name="connsiteX115" fmla="*/ 76200 w 2178050"/>
              <a:gd name="connsiteY115" fmla="*/ 139700 h 1816100"/>
              <a:gd name="connsiteX116" fmla="*/ 44450 w 2178050"/>
              <a:gd name="connsiteY116" fmla="*/ 139700 h 1816100"/>
              <a:gd name="connsiteX117" fmla="*/ 53975 w 2178050"/>
              <a:gd name="connsiteY117" fmla="*/ 130175 h 1816100"/>
              <a:gd name="connsiteX118" fmla="*/ 28575 w 2178050"/>
              <a:gd name="connsiteY118" fmla="*/ 130175 h 1816100"/>
              <a:gd name="connsiteX119" fmla="*/ 28575 w 2178050"/>
              <a:gd name="connsiteY119" fmla="*/ 76200 h 1816100"/>
              <a:gd name="connsiteX120" fmla="*/ 15875 w 2178050"/>
              <a:gd name="connsiteY120" fmla="*/ 76200 h 1816100"/>
              <a:gd name="connsiteX121" fmla="*/ 15875 w 2178050"/>
              <a:gd name="connsiteY121" fmla="*/ 31750 h 1816100"/>
              <a:gd name="connsiteX122" fmla="*/ 0 w 2178050"/>
              <a:gd name="connsiteY122" fmla="*/ 31750 h 1816100"/>
              <a:gd name="connsiteX123" fmla="*/ 0 w 2178050"/>
              <a:gd name="connsiteY123" fmla="*/ 0 h 1816100"/>
              <a:gd name="connsiteX0" fmla="*/ 2178050 w 2178050"/>
              <a:gd name="connsiteY0" fmla="*/ 1816100 h 1816100"/>
              <a:gd name="connsiteX1" fmla="*/ 1905000 w 2178050"/>
              <a:gd name="connsiteY1" fmla="*/ 1816100 h 1816100"/>
              <a:gd name="connsiteX2" fmla="*/ 1905000 w 2178050"/>
              <a:gd name="connsiteY2" fmla="*/ 1787525 h 1816100"/>
              <a:gd name="connsiteX3" fmla="*/ 1682750 w 2178050"/>
              <a:gd name="connsiteY3" fmla="*/ 1787525 h 1816100"/>
              <a:gd name="connsiteX4" fmla="*/ 1682750 w 2178050"/>
              <a:gd name="connsiteY4" fmla="*/ 1765300 h 1816100"/>
              <a:gd name="connsiteX5" fmla="*/ 1377950 w 2178050"/>
              <a:gd name="connsiteY5" fmla="*/ 1765300 h 1816100"/>
              <a:gd name="connsiteX6" fmla="*/ 1377950 w 2178050"/>
              <a:gd name="connsiteY6" fmla="*/ 1746250 h 1816100"/>
              <a:gd name="connsiteX7" fmla="*/ 1285875 w 2178050"/>
              <a:gd name="connsiteY7" fmla="*/ 1746250 h 1816100"/>
              <a:gd name="connsiteX8" fmla="*/ 1285875 w 2178050"/>
              <a:gd name="connsiteY8" fmla="*/ 1733550 h 1816100"/>
              <a:gd name="connsiteX9" fmla="*/ 1235075 w 2178050"/>
              <a:gd name="connsiteY9" fmla="*/ 1733550 h 1816100"/>
              <a:gd name="connsiteX10" fmla="*/ 1244600 w 2178050"/>
              <a:gd name="connsiteY10" fmla="*/ 1724025 h 1816100"/>
              <a:gd name="connsiteX11" fmla="*/ 1219200 w 2178050"/>
              <a:gd name="connsiteY11" fmla="*/ 1724025 h 1816100"/>
              <a:gd name="connsiteX12" fmla="*/ 1219200 w 2178050"/>
              <a:gd name="connsiteY12" fmla="*/ 1701800 h 1816100"/>
              <a:gd name="connsiteX13" fmla="*/ 1158875 w 2178050"/>
              <a:gd name="connsiteY13" fmla="*/ 1701800 h 1816100"/>
              <a:gd name="connsiteX14" fmla="*/ 1158875 w 2178050"/>
              <a:gd name="connsiteY14" fmla="*/ 1682750 h 1816100"/>
              <a:gd name="connsiteX15" fmla="*/ 1149350 w 2178050"/>
              <a:gd name="connsiteY15" fmla="*/ 1682750 h 1816100"/>
              <a:gd name="connsiteX16" fmla="*/ 1149350 w 2178050"/>
              <a:gd name="connsiteY16" fmla="*/ 1644650 h 1816100"/>
              <a:gd name="connsiteX17" fmla="*/ 1050925 w 2178050"/>
              <a:gd name="connsiteY17" fmla="*/ 1644650 h 1816100"/>
              <a:gd name="connsiteX18" fmla="*/ 1050925 w 2178050"/>
              <a:gd name="connsiteY18" fmla="*/ 1631950 h 1816100"/>
              <a:gd name="connsiteX19" fmla="*/ 1031875 w 2178050"/>
              <a:gd name="connsiteY19" fmla="*/ 1631950 h 1816100"/>
              <a:gd name="connsiteX20" fmla="*/ 1031875 w 2178050"/>
              <a:gd name="connsiteY20" fmla="*/ 1609725 h 1816100"/>
              <a:gd name="connsiteX21" fmla="*/ 1000125 w 2178050"/>
              <a:gd name="connsiteY21" fmla="*/ 1609725 h 1816100"/>
              <a:gd name="connsiteX22" fmla="*/ 1000125 w 2178050"/>
              <a:gd name="connsiteY22" fmla="*/ 1587500 h 1816100"/>
              <a:gd name="connsiteX23" fmla="*/ 930275 w 2178050"/>
              <a:gd name="connsiteY23" fmla="*/ 1587500 h 1816100"/>
              <a:gd name="connsiteX24" fmla="*/ 930275 w 2178050"/>
              <a:gd name="connsiteY24" fmla="*/ 1568450 h 1816100"/>
              <a:gd name="connsiteX25" fmla="*/ 857250 w 2178050"/>
              <a:gd name="connsiteY25" fmla="*/ 1568450 h 1816100"/>
              <a:gd name="connsiteX26" fmla="*/ 857250 w 2178050"/>
              <a:gd name="connsiteY26" fmla="*/ 1555750 h 1816100"/>
              <a:gd name="connsiteX27" fmla="*/ 835025 w 2178050"/>
              <a:gd name="connsiteY27" fmla="*/ 1555750 h 1816100"/>
              <a:gd name="connsiteX28" fmla="*/ 835025 w 2178050"/>
              <a:gd name="connsiteY28" fmla="*/ 1536700 h 1816100"/>
              <a:gd name="connsiteX29" fmla="*/ 835025 w 2178050"/>
              <a:gd name="connsiteY29" fmla="*/ 1536700 h 1816100"/>
              <a:gd name="connsiteX30" fmla="*/ 822325 w 2178050"/>
              <a:gd name="connsiteY30" fmla="*/ 1549400 h 1816100"/>
              <a:gd name="connsiteX31" fmla="*/ 812800 w 2178050"/>
              <a:gd name="connsiteY31" fmla="*/ 1549400 h 1816100"/>
              <a:gd name="connsiteX32" fmla="*/ 812800 w 2178050"/>
              <a:gd name="connsiteY32" fmla="*/ 1511300 h 1816100"/>
              <a:gd name="connsiteX33" fmla="*/ 803275 w 2178050"/>
              <a:gd name="connsiteY33" fmla="*/ 1511300 h 1816100"/>
              <a:gd name="connsiteX34" fmla="*/ 812800 w 2178050"/>
              <a:gd name="connsiteY34" fmla="*/ 1501775 h 1816100"/>
              <a:gd name="connsiteX35" fmla="*/ 784225 w 2178050"/>
              <a:gd name="connsiteY35" fmla="*/ 1501775 h 1816100"/>
              <a:gd name="connsiteX36" fmla="*/ 784225 w 2178050"/>
              <a:gd name="connsiteY36" fmla="*/ 1473200 h 1816100"/>
              <a:gd name="connsiteX37" fmla="*/ 742950 w 2178050"/>
              <a:gd name="connsiteY37" fmla="*/ 1473200 h 1816100"/>
              <a:gd name="connsiteX38" fmla="*/ 742950 w 2178050"/>
              <a:gd name="connsiteY38" fmla="*/ 1450975 h 1816100"/>
              <a:gd name="connsiteX39" fmla="*/ 723900 w 2178050"/>
              <a:gd name="connsiteY39" fmla="*/ 1450975 h 1816100"/>
              <a:gd name="connsiteX40" fmla="*/ 723900 w 2178050"/>
              <a:gd name="connsiteY40" fmla="*/ 1450975 h 1816100"/>
              <a:gd name="connsiteX41" fmla="*/ 711200 w 2178050"/>
              <a:gd name="connsiteY41" fmla="*/ 1438275 h 1816100"/>
              <a:gd name="connsiteX42" fmla="*/ 711200 w 2178050"/>
              <a:gd name="connsiteY42" fmla="*/ 1397000 h 1816100"/>
              <a:gd name="connsiteX43" fmla="*/ 682625 w 2178050"/>
              <a:gd name="connsiteY43" fmla="*/ 1397000 h 1816100"/>
              <a:gd name="connsiteX44" fmla="*/ 682625 w 2178050"/>
              <a:gd name="connsiteY44" fmla="*/ 1365250 h 1816100"/>
              <a:gd name="connsiteX45" fmla="*/ 673100 w 2178050"/>
              <a:gd name="connsiteY45" fmla="*/ 1365250 h 1816100"/>
              <a:gd name="connsiteX46" fmla="*/ 673100 w 2178050"/>
              <a:gd name="connsiteY46" fmla="*/ 1343025 h 1816100"/>
              <a:gd name="connsiteX47" fmla="*/ 628650 w 2178050"/>
              <a:gd name="connsiteY47" fmla="*/ 1343025 h 1816100"/>
              <a:gd name="connsiteX48" fmla="*/ 628650 w 2178050"/>
              <a:gd name="connsiteY48" fmla="*/ 1289050 h 1816100"/>
              <a:gd name="connsiteX49" fmla="*/ 600075 w 2178050"/>
              <a:gd name="connsiteY49" fmla="*/ 1289050 h 1816100"/>
              <a:gd name="connsiteX50" fmla="*/ 600075 w 2178050"/>
              <a:gd name="connsiteY50" fmla="*/ 1273175 h 1816100"/>
              <a:gd name="connsiteX51" fmla="*/ 584200 w 2178050"/>
              <a:gd name="connsiteY51" fmla="*/ 1273175 h 1816100"/>
              <a:gd name="connsiteX52" fmla="*/ 584200 w 2178050"/>
              <a:gd name="connsiteY52" fmla="*/ 1260475 h 1816100"/>
              <a:gd name="connsiteX53" fmla="*/ 555625 w 2178050"/>
              <a:gd name="connsiteY53" fmla="*/ 1260475 h 1816100"/>
              <a:gd name="connsiteX54" fmla="*/ 555625 w 2178050"/>
              <a:gd name="connsiteY54" fmla="*/ 1231900 h 1816100"/>
              <a:gd name="connsiteX55" fmla="*/ 530225 w 2178050"/>
              <a:gd name="connsiteY55" fmla="*/ 1231900 h 1816100"/>
              <a:gd name="connsiteX56" fmla="*/ 533400 w 2178050"/>
              <a:gd name="connsiteY56" fmla="*/ 1177925 h 1816100"/>
              <a:gd name="connsiteX57" fmla="*/ 511175 w 2178050"/>
              <a:gd name="connsiteY57" fmla="*/ 1177925 h 1816100"/>
              <a:gd name="connsiteX58" fmla="*/ 511175 w 2178050"/>
              <a:gd name="connsiteY58" fmla="*/ 1155700 h 1816100"/>
              <a:gd name="connsiteX59" fmla="*/ 498475 w 2178050"/>
              <a:gd name="connsiteY59" fmla="*/ 1155700 h 1816100"/>
              <a:gd name="connsiteX60" fmla="*/ 498475 w 2178050"/>
              <a:gd name="connsiteY60" fmla="*/ 1146175 h 1816100"/>
              <a:gd name="connsiteX61" fmla="*/ 485775 w 2178050"/>
              <a:gd name="connsiteY61" fmla="*/ 1146175 h 1816100"/>
              <a:gd name="connsiteX62" fmla="*/ 492125 w 2178050"/>
              <a:gd name="connsiteY62" fmla="*/ 1117600 h 1816100"/>
              <a:gd name="connsiteX63" fmla="*/ 469900 w 2178050"/>
              <a:gd name="connsiteY63" fmla="*/ 1117600 h 1816100"/>
              <a:gd name="connsiteX64" fmla="*/ 469900 w 2178050"/>
              <a:gd name="connsiteY64" fmla="*/ 1073150 h 1816100"/>
              <a:gd name="connsiteX65" fmla="*/ 457200 w 2178050"/>
              <a:gd name="connsiteY65" fmla="*/ 1073150 h 1816100"/>
              <a:gd name="connsiteX66" fmla="*/ 457200 w 2178050"/>
              <a:gd name="connsiteY66" fmla="*/ 1054100 h 1816100"/>
              <a:gd name="connsiteX67" fmla="*/ 447675 w 2178050"/>
              <a:gd name="connsiteY67" fmla="*/ 1054100 h 1816100"/>
              <a:gd name="connsiteX68" fmla="*/ 447675 w 2178050"/>
              <a:gd name="connsiteY68" fmla="*/ 1022350 h 1816100"/>
              <a:gd name="connsiteX69" fmla="*/ 434975 w 2178050"/>
              <a:gd name="connsiteY69" fmla="*/ 1022350 h 1816100"/>
              <a:gd name="connsiteX70" fmla="*/ 434975 w 2178050"/>
              <a:gd name="connsiteY70" fmla="*/ 1000125 h 1816100"/>
              <a:gd name="connsiteX71" fmla="*/ 419100 w 2178050"/>
              <a:gd name="connsiteY71" fmla="*/ 1000125 h 1816100"/>
              <a:gd name="connsiteX72" fmla="*/ 419100 w 2178050"/>
              <a:gd name="connsiteY72" fmla="*/ 927100 h 1816100"/>
              <a:gd name="connsiteX73" fmla="*/ 393700 w 2178050"/>
              <a:gd name="connsiteY73" fmla="*/ 927100 h 1816100"/>
              <a:gd name="connsiteX74" fmla="*/ 393700 w 2178050"/>
              <a:gd name="connsiteY74" fmla="*/ 911225 h 1816100"/>
              <a:gd name="connsiteX75" fmla="*/ 374650 w 2178050"/>
              <a:gd name="connsiteY75" fmla="*/ 911225 h 1816100"/>
              <a:gd name="connsiteX76" fmla="*/ 374650 w 2178050"/>
              <a:gd name="connsiteY76" fmla="*/ 854075 h 1816100"/>
              <a:gd name="connsiteX77" fmla="*/ 352425 w 2178050"/>
              <a:gd name="connsiteY77" fmla="*/ 854075 h 1816100"/>
              <a:gd name="connsiteX78" fmla="*/ 352425 w 2178050"/>
              <a:gd name="connsiteY78" fmla="*/ 806450 h 1816100"/>
              <a:gd name="connsiteX79" fmla="*/ 339725 w 2178050"/>
              <a:gd name="connsiteY79" fmla="*/ 806450 h 1816100"/>
              <a:gd name="connsiteX80" fmla="*/ 339725 w 2178050"/>
              <a:gd name="connsiteY80" fmla="*/ 762000 h 1816100"/>
              <a:gd name="connsiteX81" fmla="*/ 323850 w 2178050"/>
              <a:gd name="connsiteY81" fmla="*/ 762000 h 1816100"/>
              <a:gd name="connsiteX82" fmla="*/ 323850 w 2178050"/>
              <a:gd name="connsiteY82" fmla="*/ 730250 h 1816100"/>
              <a:gd name="connsiteX83" fmla="*/ 314325 w 2178050"/>
              <a:gd name="connsiteY83" fmla="*/ 730250 h 1816100"/>
              <a:gd name="connsiteX84" fmla="*/ 314325 w 2178050"/>
              <a:gd name="connsiteY84" fmla="*/ 704850 h 1816100"/>
              <a:gd name="connsiteX85" fmla="*/ 314325 w 2178050"/>
              <a:gd name="connsiteY85" fmla="*/ 695325 h 1816100"/>
              <a:gd name="connsiteX86" fmla="*/ 314325 w 2178050"/>
              <a:gd name="connsiteY86" fmla="*/ 695325 h 1816100"/>
              <a:gd name="connsiteX87" fmla="*/ 314325 w 2178050"/>
              <a:gd name="connsiteY87" fmla="*/ 695325 h 1816100"/>
              <a:gd name="connsiteX88" fmla="*/ 314325 w 2178050"/>
              <a:gd name="connsiteY88" fmla="*/ 669925 h 1816100"/>
              <a:gd name="connsiteX89" fmla="*/ 285750 w 2178050"/>
              <a:gd name="connsiteY89" fmla="*/ 669925 h 1816100"/>
              <a:gd name="connsiteX90" fmla="*/ 285750 w 2178050"/>
              <a:gd name="connsiteY90" fmla="*/ 600075 h 1816100"/>
              <a:gd name="connsiteX91" fmla="*/ 266700 w 2178050"/>
              <a:gd name="connsiteY91" fmla="*/ 600075 h 1816100"/>
              <a:gd name="connsiteX92" fmla="*/ 266700 w 2178050"/>
              <a:gd name="connsiteY92" fmla="*/ 549275 h 1816100"/>
              <a:gd name="connsiteX93" fmla="*/ 254000 w 2178050"/>
              <a:gd name="connsiteY93" fmla="*/ 549275 h 1816100"/>
              <a:gd name="connsiteX94" fmla="*/ 254000 w 2178050"/>
              <a:gd name="connsiteY94" fmla="*/ 441325 h 1816100"/>
              <a:gd name="connsiteX95" fmla="*/ 247650 w 2178050"/>
              <a:gd name="connsiteY95" fmla="*/ 441325 h 1816100"/>
              <a:gd name="connsiteX96" fmla="*/ 247650 w 2178050"/>
              <a:gd name="connsiteY96" fmla="*/ 412750 h 1816100"/>
              <a:gd name="connsiteX97" fmla="*/ 234950 w 2178050"/>
              <a:gd name="connsiteY97" fmla="*/ 412750 h 1816100"/>
              <a:gd name="connsiteX98" fmla="*/ 234950 w 2178050"/>
              <a:gd name="connsiteY98" fmla="*/ 384175 h 1816100"/>
              <a:gd name="connsiteX99" fmla="*/ 203200 w 2178050"/>
              <a:gd name="connsiteY99" fmla="*/ 384175 h 1816100"/>
              <a:gd name="connsiteX100" fmla="*/ 203200 w 2178050"/>
              <a:gd name="connsiteY100" fmla="*/ 361950 h 1816100"/>
              <a:gd name="connsiteX101" fmla="*/ 190500 w 2178050"/>
              <a:gd name="connsiteY101" fmla="*/ 361950 h 1816100"/>
              <a:gd name="connsiteX102" fmla="*/ 190500 w 2178050"/>
              <a:gd name="connsiteY102" fmla="*/ 336550 h 1816100"/>
              <a:gd name="connsiteX103" fmla="*/ 165100 w 2178050"/>
              <a:gd name="connsiteY103" fmla="*/ 336550 h 1816100"/>
              <a:gd name="connsiteX104" fmla="*/ 165100 w 2178050"/>
              <a:gd name="connsiteY104" fmla="*/ 317500 h 1816100"/>
              <a:gd name="connsiteX105" fmla="*/ 142875 w 2178050"/>
              <a:gd name="connsiteY105" fmla="*/ 317500 h 1816100"/>
              <a:gd name="connsiteX106" fmla="*/ 142875 w 2178050"/>
              <a:gd name="connsiteY106" fmla="*/ 285750 h 1816100"/>
              <a:gd name="connsiteX107" fmla="*/ 142875 w 2178050"/>
              <a:gd name="connsiteY107" fmla="*/ 263525 h 1816100"/>
              <a:gd name="connsiteX108" fmla="*/ 123825 w 2178050"/>
              <a:gd name="connsiteY108" fmla="*/ 263525 h 1816100"/>
              <a:gd name="connsiteX109" fmla="*/ 123825 w 2178050"/>
              <a:gd name="connsiteY109" fmla="*/ 238125 h 1816100"/>
              <a:gd name="connsiteX110" fmla="*/ 111125 w 2178050"/>
              <a:gd name="connsiteY110" fmla="*/ 238125 h 1816100"/>
              <a:gd name="connsiteX111" fmla="*/ 111125 w 2178050"/>
              <a:gd name="connsiteY111" fmla="*/ 203200 h 1816100"/>
              <a:gd name="connsiteX112" fmla="*/ 82550 w 2178050"/>
              <a:gd name="connsiteY112" fmla="*/ 203200 h 1816100"/>
              <a:gd name="connsiteX113" fmla="*/ 82550 w 2178050"/>
              <a:gd name="connsiteY113" fmla="*/ 168275 h 1816100"/>
              <a:gd name="connsiteX114" fmla="*/ 76200 w 2178050"/>
              <a:gd name="connsiteY114" fmla="*/ 168275 h 1816100"/>
              <a:gd name="connsiteX115" fmla="*/ 76200 w 2178050"/>
              <a:gd name="connsiteY115" fmla="*/ 139700 h 1816100"/>
              <a:gd name="connsiteX116" fmla="*/ 44450 w 2178050"/>
              <a:gd name="connsiteY116" fmla="*/ 139700 h 1816100"/>
              <a:gd name="connsiteX117" fmla="*/ 53975 w 2178050"/>
              <a:gd name="connsiteY117" fmla="*/ 130175 h 1816100"/>
              <a:gd name="connsiteX118" fmla="*/ 28575 w 2178050"/>
              <a:gd name="connsiteY118" fmla="*/ 130175 h 1816100"/>
              <a:gd name="connsiteX119" fmla="*/ 28575 w 2178050"/>
              <a:gd name="connsiteY119" fmla="*/ 76200 h 1816100"/>
              <a:gd name="connsiteX120" fmla="*/ 15875 w 2178050"/>
              <a:gd name="connsiteY120" fmla="*/ 76200 h 1816100"/>
              <a:gd name="connsiteX121" fmla="*/ 15875 w 2178050"/>
              <a:gd name="connsiteY121" fmla="*/ 31750 h 1816100"/>
              <a:gd name="connsiteX122" fmla="*/ 0 w 2178050"/>
              <a:gd name="connsiteY122" fmla="*/ 31750 h 1816100"/>
              <a:gd name="connsiteX123" fmla="*/ 0 w 2178050"/>
              <a:gd name="connsiteY123" fmla="*/ 0 h 1816100"/>
              <a:gd name="connsiteX0" fmla="*/ 2178050 w 2178050"/>
              <a:gd name="connsiteY0" fmla="*/ 1816100 h 1816100"/>
              <a:gd name="connsiteX1" fmla="*/ 1905000 w 2178050"/>
              <a:gd name="connsiteY1" fmla="*/ 1816100 h 1816100"/>
              <a:gd name="connsiteX2" fmla="*/ 1905000 w 2178050"/>
              <a:gd name="connsiteY2" fmla="*/ 1787525 h 1816100"/>
              <a:gd name="connsiteX3" fmla="*/ 1682750 w 2178050"/>
              <a:gd name="connsiteY3" fmla="*/ 1787525 h 1816100"/>
              <a:gd name="connsiteX4" fmla="*/ 1682750 w 2178050"/>
              <a:gd name="connsiteY4" fmla="*/ 1765300 h 1816100"/>
              <a:gd name="connsiteX5" fmla="*/ 1377950 w 2178050"/>
              <a:gd name="connsiteY5" fmla="*/ 1765300 h 1816100"/>
              <a:gd name="connsiteX6" fmla="*/ 1377950 w 2178050"/>
              <a:gd name="connsiteY6" fmla="*/ 1746250 h 1816100"/>
              <a:gd name="connsiteX7" fmla="*/ 1285875 w 2178050"/>
              <a:gd name="connsiteY7" fmla="*/ 1746250 h 1816100"/>
              <a:gd name="connsiteX8" fmla="*/ 1285875 w 2178050"/>
              <a:gd name="connsiteY8" fmla="*/ 1733550 h 1816100"/>
              <a:gd name="connsiteX9" fmla="*/ 1235075 w 2178050"/>
              <a:gd name="connsiteY9" fmla="*/ 1733550 h 1816100"/>
              <a:gd name="connsiteX10" fmla="*/ 1244600 w 2178050"/>
              <a:gd name="connsiteY10" fmla="*/ 1724025 h 1816100"/>
              <a:gd name="connsiteX11" fmla="*/ 1219200 w 2178050"/>
              <a:gd name="connsiteY11" fmla="*/ 1724025 h 1816100"/>
              <a:gd name="connsiteX12" fmla="*/ 1219200 w 2178050"/>
              <a:gd name="connsiteY12" fmla="*/ 1701800 h 1816100"/>
              <a:gd name="connsiteX13" fmla="*/ 1158875 w 2178050"/>
              <a:gd name="connsiteY13" fmla="*/ 1701800 h 1816100"/>
              <a:gd name="connsiteX14" fmla="*/ 1158875 w 2178050"/>
              <a:gd name="connsiteY14" fmla="*/ 1682750 h 1816100"/>
              <a:gd name="connsiteX15" fmla="*/ 1149350 w 2178050"/>
              <a:gd name="connsiteY15" fmla="*/ 1682750 h 1816100"/>
              <a:gd name="connsiteX16" fmla="*/ 1149350 w 2178050"/>
              <a:gd name="connsiteY16" fmla="*/ 1644650 h 1816100"/>
              <a:gd name="connsiteX17" fmla="*/ 1050925 w 2178050"/>
              <a:gd name="connsiteY17" fmla="*/ 1644650 h 1816100"/>
              <a:gd name="connsiteX18" fmla="*/ 1050925 w 2178050"/>
              <a:gd name="connsiteY18" fmla="*/ 1631950 h 1816100"/>
              <a:gd name="connsiteX19" fmla="*/ 1031875 w 2178050"/>
              <a:gd name="connsiteY19" fmla="*/ 1631950 h 1816100"/>
              <a:gd name="connsiteX20" fmla="*/ 1031875 w 2178050"/>
              <a:gd name="connsiteY20" fmla="*/ 1609725 h 1816100"/>
              <a:gd name="connsiteX21" fmla="*/ 1000125 w 2178050"/>
              <a:gd name="connsiteY21" fmla="*/ 1609725 h 1816100"/>
              <a:gd name="connsiteX22" fmla="*/ 1000125 w 2178050"/>
              <a:gd name="connsiteY22" fmla="*/ 1587500 h 1816100"/>
              <a:gd name="connsiteX23" fmla="*/ 930275 w 2178050"/>
              <a:gd name="connsiteY23" fmla="*/ 1587500 h 1816100"/>
              <a:gd name="connsiteX24" fmla="*/ 930275 w 2178050"/>
              <a:gd name="connsiteY24" fmla="*/ 1568450 h 1816100"/>
              <a:gd name="connsiteX25" fmla="*/ 857250 w 2178050"/>
              <a:gd name="connsiteY25" fmla="*/ 1568450 h 1816100"/>
              <a:gd name="connsiteX26" fmla="*/ 857250 w 2178050"/>
              <a:gd name="connsiteY26" fmla="*/ 1555750 h 1816100"/>
              <a:gd name="connsiteX27" fmla="*/ 835025 w 2178050"/>
              <a:gd name="connsiteY27" fmla="*/ 1555750 h 1816100"/>
              <a:gd name="connsiteX28" fmla="*/ 835025 w 2178050"/>
              <a:gd name="connsiteY28" fmla="*/ 1536700 h 1816100"/>
              <a:gd name="connsiteX29" fmla="*/ 835025 w 2178050"/>
              <a:gd name="connsiteY29" fmla="*/ 1536700 h 1816100"/>
              <a:gd name="connsiteX30" fmla="*/ 822325 w 2178050"/>
              <a:gd name="connsiteY30" fmla="*/ 1549400 h 1816100"/>
              <a:gd name="connsiteX31" fmla="*/ 812800 w 2178050"/>
              <a:gd name="connsiteY31" fmla="*/ 1549400 h 1816100"/>
              <a:gd name="connsiteX32" fmla="*/ 812800 w 2178050"/>
              <a:gd name="connsiteY32" fmla="*/ 1511300 h 1816100"/>
              <a:gd name="connsiteX33" fmla="*/ 803275 w 2178050"/>
              <a:gd name="connsiteY33" fmla="*/ 1511300 h 1816100"/>
              <a:gd name="connsiteX34" fmla="*/ 812800 w 2178050"/>
              <a:gd name="connsiteY34" fmla="*/ 1501775 h 1816100"/>
              <a:gd name="connsiteX35" fmla="*/ 784225 w 2178050"/>
              <a:gd name="connsiteY35" fmla="*/ 1501775 h 1816100"/>
              <a:gd name="connsiteX36" fmla="*/ 784225 w 2178050"/>
              <a:gd name="connsiteY36" fmla="*/ 1473200 h 1816100"/>
              <a:gd name="connsiteX37" fmla="*/ 742950 w 2178050"/>
              <a:gd name="connsiteY37" fmla="*/ 1473200 h 1816100"/>
              <a:gd name="connsiteX38" fmla="*/ 742950 w 2178050"/>
              <a:gd name="connsiteY38" fmla="*/ 1450975 h 1816100"/>
              <a:gd name="connsiteX39" fmla="*/ 723900 w 2178050"/>
              <a:gd name="connsiteY39" fmla="*/ 1450975 h 1816100"/>
              <a:gd name="connsiteX40" fmla="*/ 723900 w 2178050"/>
              <a:gd name="connsiteY40" fmla="*/ 1450975 h 1816100"/>
              <a:gd name="connsiteX41" fmla="*/ 711200 w 2178050"/>
              <a:gd name="connsiteY41" fmla="*/ 1438275 h 1816100"/>
              <a:gd name="connsiteX42" fmla="*/ 711200 w 2178050"/>
              <a:gd name="connsiteY42" fmla="*/ 1397000 h 1816100"/>
              <a:gd name="connsiteX43" fmla="*/ 682625 w 2178050"/>
              <a:gd name="connsiteY43" fmla="*/ 1397000 h 1816100"/>
              <a:gd name="connsiteX44" fmla="*/ 682625 w 2178050"/>
              <a:gd name="connsiteY44" fmla="*/ 1365250 h 1816100"/>
              <a:gd name="connsiteX45" fmla="*/ 673100 w 2178050"/>
              <a:gd name="connsiteY45" fmla="*/ 1365250 h 1816100"/>
              <a:gd name="connsiteX46" fmla="*/ 673100 w 2178050"/>
              <a:gd name="connsiteY46" fmla="*/ 1343025 h 1816100"/>
              <a:gd name="connsiteX47" fmla="*/ 628650 w 2178050"/>
              <a:gd name="connsiteY47" fmla="*/ 1343025 h 1816100"/>
              <a:gd name="connsiteX48" fmla="*/ 628650 w 2178050"/>
              <a:gd name="connsiteY48" fmla="*/ 1289050 h 1816100"/>
              <a:gd name="connsiteX49" fmla="*/ 600075 w 2178050"/>
              <a:gd name="connsiteY49" fmla="*/ 1289050 h 1816100"/>
              <a:gd name="connsiteX50" fmla="*/ 600075 w 2178050"/>
              <a:gd name="connsiteY50" fmla="*/ 1273175 h 1816100"/>
              <a:gd name="connsiteX51" fmla="*/ 584200 w 2178050"/>
              <a:gd name="connsiteY51" fmla="*/ 1273175 h 1816100"/>
              <a:gd name="connsiteX52" fmla="*/ 584200 w 2178050"/>
              <a:gd name="connsiteY52" fmla="*/ 1260475 h 1816100"/>
              <a:gd name="connsiteX53" fmla="*/ 555625 w 2178050"/>
              <a:gd name="connsiteY53" fmla="*/ 1260475 h 1816100"/>
              <a:gd name="connsiteX54" fmla="*/ 555625 w 2178050"/>
              <a:gd name="connsiteY54" fmla="*/ 1231900 h 1816100"/>
              <a:gd name="connsiteX55" fmla="*/ 530225 w 2178050"/>
              <a:gd name="connsiteY55" fmla="*/ 1231900 h 1816100"/>
              <a:gd name="connsiteX56" fmla="*/ 533400 w 2178050"/>
              <a:gd name="connsiteY56" fmla="*/ 1177925 h 1816100"/>
              <a:gd name="connsiteX57" fmla="*/ 511175 w 2178050"/>
              <a:gd name="connsiteY57" fmla="*/ 1177925 h 1816100"/>
              <a:gd name="connsiteX58" fmla="*/ 511175 w 2178050"/>
              <a:gd name="connsiteY58" fmla="*/ 1155700 h 1816100"/>
              <a:gd name="connsiteX59" fmla="*/ 498475 w 2178050"/>
              <a:gd name="connsiteY59" fmla="*/ 1155700 h 1816100"/>
              <a:gd name="connsiteX60" fmla="*/ 498475 w 2178050"/>
              <a:gd name="connsiteY60" fmla="*/ 1146175 h 1816100"/>
              <a:gd name="connsiteX61" fmla="*/ 485775 w 2178050"/>
              <a:gd name="connsiteY61" fmla="*/ 1146175 h 1816100"/>
              <a:gd name="connsiteX62" fmla="*/ 492125 w 2178050"/>
              <a:gd name="connsiteY62" fmla="*/ 1117600 h 1816100"/>
              <a:gd name="connsiteX63" fmla="*/ 469900 w 2178050"/>
              <a:gd name="connsiteY63" fmla="*/ 1117600 h 1816100"/>
              <a:gd name="connsiteX64" fmla="*/ 469900 w 2178050"/>
              <a:gd name="connsiteY64" fmla="*/ 1073150 h 1816100"/>
              <a:gd name="connsiteX65" fmla="*/ 457200 w 2178050"/>
              <a:gd name="connsiteY65" fmla="*/ 1073150 h 1816100"/>
              <a:gd name="connsiteX66" fmla="*/ 457200 w 2178050"/>
              <a:gd name="connsiteY66" fmla="*/ 1054100 h 1816100"/>
              <a:gd name="connsiteX67" fmla="*/ 447675 w 2178050"/>
              <a:gd name="connsiteY67" fmla="*/ 1054100 h 1816100"/>
              <a:gd name="connsiteX68" fmla="*/ 447675 w 2178050"/>
              <a:gd name="connsiteY68" fmla="*/ 1022350 h 1816100"/>
              <a:gd name="connsiteX69" fmla="*/ 434975 w 2178050"/>
              <a:gd name="connsiteY69" fmla="*/ 1022350 h 1816100"/>
              <a:gd name="connsiteX70" fmla="*/ 434975 w 2178050"/>
              <a:gd name="connsiteY70" fmla="*/ 1000125 h 1816100"/>
              <a:gd name="connsiteX71" fmla="*/ 419100 w 2178050"/>
              <a:gd name="connsiteY71" fmla="*/ 1000125 h 1816100"/>
              <a:gd name="connsiteX72" fmla="*/ 419100 w 2178050"/>
              <a:gd name="connsiteY72" fmla="*/ 927100 h 1816100"/>
              <a:gd name="connsiteX73" fmla="*/ 393700 w 2178050"/>
              <a:gd name="connsiteY73" fmla="*/ 927100 h 1816100"/>
              <a:gd name="connsiteX74" fmla="*/ 393700 w 2178050"/>
              <a:gd name="connsiteY74" fmla="*/ 911225 h 1816100"/>
              <a:gd name="connsiteX75" fmla="*/ 374650 w 2178050"/>
              <a:gd name="connsiteY75" fmla="*/ 911225 h 1816100"/>
              <a:gd name="connsiteX76" fmla="*/ 374650 w 2178050"/>
              <a:gd name="connsiteY76" fmla="*/ 854075 h 1816100"/>
              <a:gd name="connsiteX77" fmla="*/ 352425 w 2178050"/>
              <a:gd name="connsiteY77" fmla="*/ 854075 h 1816100"/>
              <a:gd name="connsiteX78" fmla="*/ 352425 w 2178050"/>
              <a:gd name="connsiteY78" fmla="*/ 806450 h 1816100"/>
              <a:gd name="connsiteX79" fmla="*/ 339725 w 2178050"/>
              <a:gd name="connsiteY79" fmla="*/ 806450 h 1816100"/>
              <a:gd name="connsiteX80" fmla="*/ 339725 w 2178050"/>
              <a:gd name="connsiteY80" fmla="*/ 762000 h 1816100"/>
              <a:gd name="connsiteX81" fmla="*/ 323850 w 2178050"/>
              <a:gd name="connsiteY81" fmla="*/ 762000 h 1816100"/>
              <a:gd name="connsiteX82" fmla="*/ 323850 w 2178050"/>
              <a:gd name="connsiteY82" fmla="*/ 730250 h 1816100"/>
              <a:gd name="connsiteX83" fmla="*/ 314325 w 2178050"/>
              <a:gd name="connsiteY83" fmla="*/ 730250 h 1816100"/>
              <a:gd name="connsiteX84" fmla="*/ 314325 w 2178050"/>
              <a:gd name="connsiteY84" fmla="*/ 704850 h 1816100"/>
              <a:gd name="connsiteX85" fmla="*/ 314325 w 2178050"/>
              <a:gd name="connsiteY85" fmla="*/ 695325 h 1816100"/>
              <a:gd name="connsiteX86" fmla="*/ 314325 w 2178050"/>
              <a:gd name="connsiteY86" fmla="*/ 695325 h 1816100"/>
              <a:gd name="connsiteX87" fmla="*/ 314325 w 2178050"/>
              <a:gd name="connsiteY87" fmla="*/ 695325 h 1816100"/>
              <a:gd name="connsiteX88" fmla="*/ 314325 w 2178050"/>
              <a:gd name="connsiteY88" fmla="*/ 669925 h 1816100"/>
              <a:gd name="connsiteX89" fmla="*/ 285750 w 2178050"/>
              <a:gd name="connsiteY89" fmla="*/ 669925 h 1816100"/>
              <a:gd name="connsiteX90" fmla="*/ 285750 w 2178050"/>
              <a:gd name="connsiteY90" fmla="*/ 600075 h 1816100"/>
              <a:gd name="connsiteX91" fmla="*/ 266700 w 2178050"/>
              <a:gd name="connsiteY91" fmla="*/ 600075 h 1816100"/>
              <a:gd name="connsiteX92" fmla="*/ 266700 w 2178050"/>
              <a:gd name="connsiteY92" fmla="*/ 549275 h 1816100"/>
              <a:gd name="connsiteX93" fmla="*/ 254000 w 2178050"/>
              <a:gd name="connsiteY93" fmla="*/ 549275 h 1816100"/>
              <a:gd name="connsiteX94" fmla="*/ 254000 w 2178050"/>
              <a:gd name="connsiteY94" fmla="*/ 441325 h 1816100"/>
              <a:gd name="connsiteX95" fmla="*/ 247650 w 2178050"/>
              <a:gd name="connsiteY95" fmla="*/ 441325 h 1816100"/>
              <a:gd name="connsiteX96" fmla="*/ 247650 w 2178050"/>
              <a:gd name="connsiteY96" fmla="*/ 412750 h 1816100"/>
              <a:gd name="connsiteX97" fmla="*/ 234950 w 2178050"/>
              <a:gd name="connsiteY97" fmla="*/ 412750 h 1816100"/>
              <a:gd name="connsiteX98" fmla="*/ 234950 w 2178050"/>
              <a:gd name="connsiteY98" fmla="*/ 384175 h 1816100"/>
              <a:gd name="connsiteX99" fmla="*/ 203200 w 2178050"/>
              <a:gd name="connsiteY99" fmla="*/ 384175 h 1816100"/>
              <a:gd name="connsiteX100" fmla="*/ 203200 w 2178050"/>
              <a:gd name="connsiteY100" fmla="*/ 361950 h 1816100"/>
              <a:gd name="connsiteX101" fmla="*/ 190500 w 2178050"/>
              <a:gd name="connsiteY101" fmla="*/ 361950 h 1816100"/>
              <a:gd name="connsiteX102" fmla="*/ 190500 w 2178050"/>
              <a:gd name="connsiteY102" fmla="*/ 336550 h 1816100"/>
              <a:gd name="connsiteX103" fmla="*/ 165100 w 2178050"/>
              <a:gd name="connsiteY103" fmla="*/ 336550 h 1816100"/>
              <a:gd name="connsiteX104" fmla="*/ 165100 w 2178050"/>
              <a:gd name="connsiteY104" fmla="*/ 317500 h 1816100"/>
              <a:gd name="connsiteX105" fmla="*/ 142875 w 2178050"/>
              <a:gd name="connsiteY105" fmla="*/ 317500 h 1816100"/>
              <a:gd name="connsiteX106" fmla="*/ 142875 w 2178050"/>
              <a:gd name="connsiteY106" fmla="*/ 285750 h 1816100"/>
              <a:gd name="connsiteX107" fmla="*/ 142875 w 2178050"/>
              <a:gd name="connsiteY107" fmla="*/ 263525 h 1816100"/>
              <a:gd name="connsiteX108" fmla="*/ 123825 w 2178050"/>
              <a:gd name="connsiteY108" fmla="*/ 263525 h 1816100"/>
              <a:gd name="connsiteX109" fmla="*/ 123825 w 2178050"/>
              <a:gd name="connsiteY109" fmla="*/ 238125 h 1816100"/>
              <a:gd name="connsiteX110" fmla="*/ 111125 w 2178050"/>
              <a:gd name="connsiteY110" fmla="*/ 238125 h 1816100"/>
              <a:gd name="connsiteX111" fmla="*/ 111125 w 2178050"/>
              <a:gd name="connsiteY111" fmla="*/ 203200 h 1816100"/>
              <a:gd name="connsiteX112" fmla="*/ 82550 w 2178050"/>
              <a:gd name="connsiteY112" fmla="*/ 203200 h 1816100"/>
              <a:gd name="connsiteX113" fmla="*/ 82550 w 2178050"/>
              <a:gd name="connsiteY113" fmla="*/ 168275 h 1816100"/>
              <a:gd name="connsiteX114" fmla="*/ 76200 w 2178050"/>
              <a:gd name="connsiteY114" fmla="*/ 168275 h 1816100"/>
              <a:gd name="connsiteX115" fmla="*/ 76200 w 2178050"/>
              <a:gd name="connsiteY115" fmla="*/ 139700 h 1816100"/>
              <a:gd name="connsiteX116" fmla="*/ 44450 w 2178050"/>
              <a:gd name="connsiteY116" fmla="*/ 139700 h 1816100"/>
              <a:gd name="connsiteX117" fmla="*/ 53975 w 2178050"/>
              <a:gd name="connsiteY117" fmla="*/ 130175 h 1816100"/>
              <a:gd name="connsiteX118" fmla="*/ 28575 w 2178050"/>
              <a:gd name="connsiteY118" fmla="*/ 130175 h 1816100"/>
              <a:gd name="connsiteX119" fmla="*/ 28575 w 2178050"/>
              <a:gd name="connsiteY119" fmla="*/ 76200 h 1816100"/>
              <a:gd name="connsiteX120" fmla="*/ 15875 w 2178050"/>
              <a:gd name="connsiteY120" fmla="*/ 76200 h 1816100"/>
              <a:gd name="connsiteX121" fmla="*/ 15875 w 2178050"/>
              <a:gd name="connsiteY121" fmla="*/ 31750 h 1816100"/>
              <a:gd name="connsiteX122" fmla="*/ 0 w 2178050"/>
              <a:gd name="connsiteY122" fmla="*/ 31750 h 1816100"/>
              <a:gd name="connsiteX123" fmla="*/ 0 w 2178050"/>
              <a:gd name="connsiteY123" fmla="*/ 0 h 1816100"/>
              <a:gd name="connsiteX0" fmla="*/ 2178050 w 2178050"/>
              <a:gd name="connsiteY0" fmla="*/ 1816100 h 1816100"/>
              <a:gd name="connsiteX1" fmla="*/ 1905000 w 2178050"/>
              <a:gd name="connsiteY1" fmla="*/ 1816100 h 1816100"/>
              <a:gd name="connsiteX2" fmla="*/ 1905000 w 2178050"/>
              <a:gd name="connsiteY2" fmla="*/ 1787525 h 1816100"/>
              <a:gd name="connsiteX3" fmla="*/ 1682750 w 2178050"/>
              <a:gd name="connsiteY3" fmla="*/ 1787525 h 1816100"/>
              <a:gd name="connsiteX4" fmla="*/ 1682750 w 2178050"/>
              <a:gd name="connsiteY4" fmla="*/ 1765300 h 1816100"/>
              <a:gd name="connsiteX5" fmla="*/ 1377950 w 2178050"/>
              <a:gd name="connsiteY5" fmla="*/ 1765300 h 1816100"/>
              <a:gd name="connsiteX6" fmla="*/ 1377950 w 2178050"/>
              <a:gd name="connsiteY6" fmla="*/ 1746250 h 1816100"/>
              <a:gd name="connsiteX7" fmla="*/ 1285875 w 2178050"/>
              <a:gd name="connsiteY7" fmla="*/ 1746250 h 1816100"/>
              <a:gd name="connsiteX8" fmla="*/ 1285875 w 2178050"/>
              <a:gd name="connsiteY8" fmla="*/ 1733550 h 1816100"/>
              <a:gd name="connsiteX9" fmla="*/ 1235075 w 2178050"/>
              <a:gd name="connsiteY9" fmla="*/ 1733550 h 1816100"/>
              <a:gd name="connsiteX10" fmla="*/ 1244600 w 2178050"/>
              <a:gd name="connsiteY10" fmla="*/ 1724025 h 1816100"/>
              <a:gd name="connsiteX11" fmla="*/ 1219200 w 2178050"/>
              <a:gd name="connsiteY11" fmla="*/ 1724025 h 1816100"/>
              <a:gd name="connsiteX12" fmla="*/ 1219200 w 2178050"/>
              <a:gd name="connsiteY12" fmla="*/ 1701800 h 1816100"/>
              <a:gd name="connsiteX13" fmla="*/ 1158875 w 2178050"/>
              <a:gd name="connsiteY13" fmla="*/ 1701800 h 1816100"/>
              <a:gd name="connsiteX14" fmla="*/ 1158875 w 2178050"/>
              <a:gd name="connsiteY14" fmla="*/ 1682750 h 1816100"/>
              <a:gd name="connsiteX15" fmla="*/ 1149350 w 2178050"/>
              <a:gd name="connsiteY15" fmla="*/ 1682750 h 1816100"/>
              <a:gd name="connsiteX16" fmla="*/ 1149350 w 2178050"/>
              <a:gd name="connsiteY16" fmla="*/ 1644650 h 1816100"/>
              <a:gd name="connsiteX17" fmla="*/ 1050925 w 2178050"/>
              <a:gd name="connsiteY17" fmla="*/ 1644650 h 1816100"/>
              <a:gd name="connsiteX18" fmla="*/ 1050925 w 2178050"/>
              <a:gd name="connsiteY18" fmla="*/ 1631950 h 1816100"/>
              <a:gd name="connsiteX19" fmla="*/ 1031875 w 2178050"/>
              <a:gd name="connsiteY19" fmla="*/ 1631950 h 1816100"/>
              <a:gd name="connsiteX20" fmla="*/ 1031875 w 2178050"/>
              <a:gd name="connsiteY20" fmla="*/ 1609725 h 1816100"/>
              <a:gd name="connsiteX21" fmla="*/ 1000125 w 2178050"/>
              <a:gd name="connsiteY21" fmla="*/ 1609725 h 1816100"/>
              <a:gd name="connsiteX22" fmla="*/ 1000125 w 2178050"/>
              <a:gd name="connsiteY22" fmla="*/ 1587500 h 1816100"/>
              <a:gd name="connsiteX23" fmla="*/ 930275 w 2178050"/>
              <a:gd name="connsiteY23" fmla="*/ 1587500 h 1816100"/>
              <a:gd name="connsiteX24" fmla="*/ 930275 w 2178050"/>
              <a:gd name="connsiteY24" fmla="*/ 1568450 h 1816100"/>
              <a:gd name="connsiteX25" fmla="*/ 857250 w 2178050"/>
              <a:gd name="connsiteY25" fmla="*/ 1568450 h 1816100"/>
              <a:gd name="connsiteX26" fmla="*/ 857250 w 2178050"/>
              <a:gd name="connsiteY26" fmla="*/ 1555750 h 1816100"/>
              <a:gd name="connsiteX27" fmla="*/ 835025 w 2178050"/>
              <a:gd name="connsiteY27" fmla="*/ 1555750 h 1816100"/>
              <a:gd name="connsiteX28" fmla="*/ 835025 w 2178050"/>
              <a:gd name="connsiteY28" fmla="*/ 1536700 h 1816100"/>
              <a:gd name="connsiteX29" fmla="*/ 835025 w 2178050"/>
              <a:gd name="connsiteY29" fmla="*/ 1536700 h 1816100"/>
              <a:gd name="connsiteX30" fmla="*/ 822325 w 2178050"/>
              <a:gd name="connsiteY30" fmla="*/ 1549400 h 1816100"/>
              <a:gd name="connsiteX31" fmla="*/ 812800 w 2178050"/>
              <a:gd name="connsiteY31" fmla="*/ 1549400 h 1816100"/>
              <a:gd name="connsiteX32" fmla="*/ 812800 w 2178050"/>
              <a:gd name="connsiteY32" fmla="*/ 1511300 h 1816100"/>
              <a:gd name="connsiteX33" fmla="*/ 803275 w 2178050"/>
              <a:gd name="connsiteY33" fmla="*/ 1511300 h 1816100"/>
              <a:gd name="connsiteX34" fmla="*/ 812800 w 2178050"/>
              <a:gd name="connsiteY34" fmla="*/ 1501775 h 1816100"/>
              <a:gd name="connsiteX35" fmla="*/ 784225 w 2178050"/>
              <a:gd name="connsiteY35" fmla="*/ 1501775 h 1816100"/>
              <a:gd name="connsiteX36" fmla="*/ 784225 w 2178050"/>
              <a:gd name="connsiteY36" fmla="*/ 1473200 h 1816100"/>
              <a:gd name="connsiteX37" fmla="*/ 742950 w 2178050"/>
              <a:gd name="connsiteY37" fmla="*/ 1473200 h 1816100"/>
              <a:gd name="connsiteX38" fmla="*/ 742950 w 2178050"/>
              <a:gd name="connsiteY38" fmla="*/ 1450975 h 1816100"/>
              <a:gd name="connsiteX39" fmla="*/ 723900 w 2178050"/>
              <a:gd name="connsiteY39" fmla="*/ 1450975 h 1816100"/>
              <a:gd name="connsiteX40" fmla="*/ 723900 w 2178050"/>
              <a:gd name="connsiteY40" fmla="*/ 1450975 h 1816100"/>
              <a:gd name="connsiteX41" fmla="*/ 711200 w 2178050"/>
              <a:gd name="connsiteY41" fmla="*/ 1438275 h 1816100"/>
              <a:gd name="connsiteX42" fmla="*/ 711200 w 2178050"/>
              <a:gd name="connsiteY42" fmla="*/ 1397000 h 1816100"/>
              <a:gd name="connsiteX43" fmla="*/ 682625 w 2178050"/>
              <a:gd name="connsiteY43" fmla="*/ 1397000 h 1816100"/>
              <a:gd name="connsiteX44" fmla="*/ 682625 w 2178050"/>
              <a:gd name="connsiteY44" fmla="*/ 1365250 h 1816100"/>
              <a:gd name="connsiteX45" fmla="*/ 673100 w 2178050"/>
              <a:gd name="connsiteY45" fmla="*/ 1365250 h 1816100"/>
              <a:gd name="connsiteX46" fmla="*/ 673100 w 2178050"/>
              <a:gd name="connsiteY46" fmla="*/ 1343025 h 1816100"/>
              <a:gd name="connsiteX47" fmla="*/ 628650 w 2178050"/>
              <a:gd name="connsiteY47" fmla="*/ 1343025 h 1816100"/>
              <a:gd name="connsiteX48" fmla="*/ 628650 w 2178050"/>
              <a:gd name="connsiteY48" fmla="*/ 1289050 h 1816100"/>
              <a:gd name="connsiteX49" fmla="*/ 600075 w 2178050"/>
              <a:gd name="connsiteY49" fmla="*/ 1289050 h 1816100"/>
              <a:gd name="connsiteX50" fmla="*/ 600075 w 2178050"/>
              <a:gd name="connsiteY50" fmla="*/ 1273175 h 1816100"/>
              <a:gd name="connsiteX51" fmla="*/ 584200 w 2178050"/>
              <a:gd name="connsiteY51" fmla="*/ 1273175 h 1816100"/>
              <a:gd name="connsiteX52" fmla="*/ 584200 w 2178050"/>
              <a:gd name="connsiteY52" fmla="*/ 1260475 h 1816100"/>
              <a:gd name="connsiteX53" fmla="*/ 555625 w 2178050"/>
              <a:gd name="connsiteY53" fmla="*/ 1260475 h 1816100"/>
              <a:gd name="connsiteX54" fmla="*/ 555625 w 2178050"/>
              <a:gd name="connsiteY54" fmla="*/ 1231900 h 1816100"/>
              <a:gd name="connsiteX55" fmla="*/ 530225 w 2178050"/>
              <a:gd name="connsiteY55" fmla="*/ 1231900 h 1816100"/>
              <a:gd name="connsiteX56" fmla="*/ 533400 w 2178050"/>
              <a:gd name="connsiteY56" fmla="*/ 1177925 h 1816100"/>
              <a:gd name="connsiteX57" fmla="*/ 511175 w 2178050"/>
              <a:gd name="connsiteY57" fmla="*/ 1177925 h 1816100"/>
              <a:gd name="connsiteX58" fmla="*/ 511175 w 2178050"/>
              <a:gd name="connsiteY58" fmla="*/ 1155700 h 1816100"/>
              <a:gd name="connsiteX59" fmla="*/ 498475 w 2178050"/>
              <a:gd name="connsiteY59" fmla="*/ 1155700 h 1816100"/>
              <a:gd name="connsiteX60" fmla="*/ 498475 w 2178050"/>
              <a:gd name="connsiteY60" fmla="*/ 1146175 h 1816100"/>
              <a:gd name="connsiteX61" fmla="*/ 485775 w 2178050"/>
              <a:gd name="connsiteY61" fmla="*/ 1146175 h 1816100"/>
              <a:gd name="connsiteX62" fmla="*/ 492125 w 2178050"/>
              <a:gd name="connsiteY62" fmla="*/ 1117600 h 1816100"/>
              <a:gd name="connsiteX63" fmla="*/ 469900 w 2178050"/>
              <a:gd name="connsiteY63" fmla="*/ 1117600 h 1816100"/>
              <a:gd name="connsiteX64" fmla="*/ 469900 w 2178050"/>
              <a:gd name="connsiteY64" fmla="*/ 1073150 h 1816100"/>
              <a:gd name="connsiteX65" fmla="*/ 457200 w 2178050"/>
              <a:gd name="connsiteY65" fmla="*/ 1073150 h 1816100"/>
              <a:gd name="connsiteX66" fmla="*/ 457200 w 2178050"/>
              <a:gd name="connsiteY66" fmla="*/ 1054100 h 1816100"/>
              <a:gd name="connsiteX67" fmla="*/ 447675 w 2178050"/>
              <a:gd name="connsiteY67" fmla="*/ 1054100 h 1816100"/>
              <a:gd name="connsiteX68" fmla="*/ 447675 w 2178050"/>
              <a:gd name="connsiteY68" fmla="*/ 1022350 h 1816100"/>
              <a:gd name="connsiteX69" fmla="*/ 434975 w 2178050"/>
              <a:gd name="connsiteY69" fmla="*/ 1022350 h 1816100"/>
              <a:gd name="connsiteX70" fmla="*/ 434975 w 2178050"/>
              <a:gd name="connsiteY70" fmla="*/ 1000125 h 1816100"/>
              <a:gd name="connsiteX71" fmla="*/ 419100 w 2178050"/>
              <a:gd name="connsiteY71" fmla="*/ 1000125 h 1816100"/>
              <a:gd name="connsiteX72" fmla="*/ 419100 w 2178050"/>
              <a:gd name="connsiteY72" fmla="*/ 927100 h 1816100"/>
              <a:gd name="connsiteX73" fmla="*/ 393700 w 2178050"/>
              <a:gd name="connsiteY73" fmla="*/ 927100 h 1816100"/>
              <a:gd name="connsiteX74" fmla="*/ 393700 w 2178050"/>
              <a:gd name="connsiteY74" fmla="*/ 911225 h 1816100"/>
              <a:gd name="connsiteX75" fmla="*/ 374650 w 2178050"/>
              <a:gd name="connsiteY75" fmla="*/ 911225 h 1816100"/>
              <a:gd name="connsiteX76" fmla="*/ 374650 w 2178050"/>
              <a:gd name="connsiteY76" fmla="*/ 854075 h 1816100"/>
              <a:gd name="connsiteX77" fmla="*/ 352425 w 2178050"/>
              <a:gd name="connsiteY77" fmla="*/ 854075 h 1816100"/>
              <a:gd name="connsiteX78" fmla="*/ 352425 w 2178050"/>
              <a:gd name="connsiteY78" fmla="*/ 806450 h 1816100"/>
              <a:gd name="connsiteX79" fmla="*/ 339725 w 2178050"/>
              <a:gd name="connsiteY79" fmla="*/ 806450 h 1816100"/>
              <a:gd name="connsiteX80" fmla="*/ 339725 w 2178050"/>
              <a:gd name="connsiteY80" fmla="*/ 762000 h 1816100"/>
              <a:gd name="connsiteX81" fmla="*/ 323850 w 2178050"/>
              <a:gd name="connsiteY81" fmla="*/ 762000 h 1816100"/>
              <a:gd name="connsiteX82" fmla="*/ 323850 w 2178050"/>
              <a:gd name="connsiteY82" fmla="*/ 730250 h 1816100"/>
              <a:gd name="connsiteX83" fmla="*/ 314325 w 2178050"/>
              <a:gd name="connsiteY83" fmla="*/ 730250 h 1816100"/>
              <a:gd name="connsiteX84" fmla="*/ 314325 w 2178050"/>
              <a:gd name="connsiteY84" fmla="*/ 704850 h 1816100"/>
              <a:gd name="connsiteX85" fmla="*/ 314325 w 2178050"/>
              <a:gd name="connsiteY85" fmla="*/ 695325 h 1816100"/>
              <a:gd name="connsiteX86" fmla="*/ 314325 w 2178050"/>
              <a:gd name="connsiteY86" fmla="*/ 695325 h 1816100"/>
              <a:gd name="connsiteX87" fmla="*/ 314325 w 2178050"/>
              <a:gd name="connsiteY87" fmla="*/ 695325 h 1816100"/>
              <a:gd name="connsiteX88" fmla="*/ 314325 w 2178050"/>
              <a:gd name="connsiteY88" fmla="*/ 669925 h 1816100"/>
              <a:gd name="connsiteX89" fmla="*/ 285750 w 2178050"/>
              <a:gd name="connsiteY89" fmla="*/ 669925 h 1816100"/>
              <a:gd name="connsiteX90" fmla="*/ 285750 w 2178050"/>
              <a:gd name="connsiteY90" fmla="*/ 600075 h 1816100"/>
              <a:gd name="connsiteX91" fmla="*/ 266700 w 2178050"/>
              <a:gd name="connsiteY91" fmla="*/ 600075 h 1816100"/>
              <a:gd name="connsiteX92" fmla="*/ 266700 w 2178050"/>
              <a:gd name="connsiteY92" fmla="*/ 549275 h 1816100"/>
              <a:gd name="connsiteX93" fmla="*/ 254000 w 2178050"/>
              <a:gd name="connsiteY93" fmla="*/ 549275 h 1816100"/>
              <a:gd name="connsiteX94" fmla="*/ 254000 w 2178050"/>
              <a:gd name="connsiteY94" fmla="*/ 441325 h 1816100"/>
              <a:gd name="connsiteX95" fmla="*/ 247650 w 2178050"/>
              <a:gd name="connsiteY95" fmla="*/ 441325 h 1816100"/>
              <a:gd name="connsiteX96" fmla="*/ 247650 w 2178050"/>
              <a:gd name="connsiteY96" fmla="*/ 412750 h 1816100"/>
              <a:gd name="connsiteX97" fmla="*/ 234950 w 2178050"/>
              <a:gd name="connsiteY97" fmla="*/ 412750 h 1816100"/>
              <a:gd name="connsiteX98" fmla="*/ 234950 w 2178050"/>
              <a:gd name="connsiteY98" fmla="*/ 384175 h 1816100"/>
              <a:gd name="connsiteX99" fmla="*/ 203200 w 2178050"/>
              <a:gd name="connsiteY99" fmla="*/ 384175 h 1816100"/>
              <a:gd name="connsiteX100" fmla="*/ 203200 w 2178050"/>
              <a:gd name="connsiteY100" fmla="*/ 361950 h 1816100"/>
              <a:gd name="connsiteX101" fmla="*/ 190500 w 2178050"/>
              <a:gd name="connsiteY101" fmla="*/ 361950 h 1816100"/>
              <a:gd name="connsiteX102" fmla="*/ 190500 w 2178050"/>
              <a:gd name="connsiteY102" fmla="*/ 336550 h 1816100"/>
              <a:gd name="connsiteX103" fmla="*/ 165100 w 2178050"/>
              <a:gd name="connsiteY103" fmla="*/ 336550 h 1816100"/>
              <a:gd name="connsiteX104" fmla="*/ 165100 w 2178050"/>
              <a:gd name="connsiteY104" fmla="*/ 317500 h 1816100"/>
              <a:gd name="connsiteX105" fmla="*/ 142875 w 2178050"/>
              <a:gd name="connsiteY105" fmla="*/ 317500 h 1816100"/>
              <a:gd name="connsiteX106" fmla="*/ 142875 w 2178050"/>
              <a:gd name="connsiteY106" fmla="*/ 285750 h 1816100"/>
              <a:gd name="connsiteX107" fmla="*/ 142875 w 2178050"/>
              <a:gd name="connsiteY107" fmla="*/ 263525 h 1816100"/>
              <a:gd name="connsiteX108" fmla="*/ 123825 w 2178050"/>
              <a:gd name="connsiteY108" fmla="*/ 263525 h 1816100"/>
              <a:gd name="connsiteX109" fmla="*/ 123825 w 2178050"/>
              <a:gd name="connsiteY109" fmla="*/ 238125 h 1816100"/>
              <a:gd name="connsiteX110" fmla="*/ 111125 w 2178050"/>
              <a:gd name="connsiteY110" fmla="*/ 238125 h 1816100"/>
              <a:gd name="connsiteX111" fmla="*/ 111125 w 2178050"/>
              <a:gd name="connsiteY111" fmla="*/ 203200 h 1816100"/>
              <a:gd name="connsiteX112" fmla="*/ 82550 w 2178050"/>
              <a:gd name="connsiteY112" fmla="*/ 203200 h 1816100"/>
              <a:gd name="connsiteX113" fmla="*/ 82550 w 2178050"/>
              <a:gd name="connsiteY113" fmla="*/ 168275 h 1816100"/>
              <a:gd name="connsiteX114" fmla="*/ 76200 w 2178050"/>
              <a:gd name="connsiteY114" fmla="*/ 168275 h 1816100"/>
              <a:gd name="connsiteX115" fmla="*/ 76200 w 2178050"/>
              <a:gd name="connsiteY115" fmla="*/ 139700 h 1816100"/>
              <a:gd name="connsiteX116" fmla="*/ 44450 w 2178050"/>
              <a:gd name="connsiteY116" fmla="*/ 139700 h 1816100"/>
              <a:gd name="connsiteX117" fmla="*/ 41275 w 2178050"/>
              <a:gd name="connsiteY117" fmla="*/ 127000 h 1816100"/>
              <a:gd name="connsiteX118" fmla="*/ 28575 w 2178050"/>
              <a:gd name="connsiteY118" fmla="*/ 130175 h 1816100"/>
              <a:gd name="connsiteX119" fmla="*/ 28575 w 2178050"/>
              <a:gd name="connsiteY119" fmla="*/ 76200 h 1816100"/>
              <a:gd name="connsiteX120" fmla="*/ 15875 w 2178050"/>
              <a:gd name="connsiteY120" fmla="*/ 76200 h 1816100"/>
              <a:gd name="connsiteX121" fmla="*/ 15875 w 2178050"/>
              <a:gd name="connsiteY121" fmla="*/ 31750 h 1816100"/>
              <a:gd name="connsiteX122" fmla="*/ 0 w 2178050"/>
              <a:gd name="connsiteY122" fmla="*/ 31750 h 1816100"/>
              <a:gd name="connsiteX123" fmla="*/ 0 w 2178050"/>
              <a:gd name="connsiteY123" fmla="*/ 0 h 1816100"/>
              <a:gd name="connsiteX0" fmla="*/ 2178050 w 2178050"/>
              <a:gd name="connsiteY0" fmla="*/ 1816100 h 1816100"/>
              <a:gd name="connsiteX1" fmla="*/ 1905000 w 2178050"/>
              <a:gd name="connsiteY1" fmla="*/ 1816100 h 1816100"/>
              <a:gd name="connsiteX2" fmla="*/ 1905000 w 2178050"/>
              <a:gd name="connsiteY2" fmla="*/ 1787525 h 1816100"/>
              <a:gd name="connsiteX3" fmla="*/ 1682750 w 2178050"/>
              <a:gd name="connsiteY3" fmla="*/ 1787525 h 1816100"/>
              <a:gd name="connsiteX4" fmla="*/ 1682750 w 2178050"/>
              <a:gd name="connsiteY4" fmla="*/ 1765300 h 1816100"/>
              <a:gd name="connsiteX5" fmla="*/ 1377950 w 2178050"/>
              <a:gd name="connsiteY5" fmla="*/ 1765300 h 1816100"/>
              <a:gd name="connsiteX6" fmla="*/ 1377950 w 2178050"/>
              <a:gd name="connsiteY6" fmla="*/ 1746250 h 1816100"/>
              <a:gd name="connsiteX7" fmla="*/ 1285875 w 2178050"/>
              <a:gd name="connsiteY7" fmla="*/ 1746250 h 1816100"/>
              <a:gd name="connsiteX8" fmla="*/ 1285875 w 2178050"/>
              <a:gd name="connsiteY8" fmla="*/ 1733550 h 1816100"/>
              <a:gd name="connsiteX9" fmla="*/ 1235075 w 2178050"/>
              <a:gd name="connsiteY9" fmla="*/ 1733550 h 1816100"/>
              <a:gd name="connsiteX10" fmla="*/ 1244600 w 2178050"/>
              <a:gd name="connsiteY10" fmla="*/ 1724025 h 1816100"/>
              <a:gd name="connsiteX11" fmla="*/ 1219200 w 2178050"/>
              <a:gd name="connsiteY11" fmla="*/ 1724025 h 1816100"/>
              <a:gd name="connsiteX12" fmla="*/ 1219200 w 2178050"/>
              <a:gd name="connsiteY12" fmla="*/ 1701800 h 1816100"/>
              <a:gd name="connsiteX13" fmla="*/ 1158875 w 2178050"/>
              <a:gd name="connsiteY13" fmla="*/ 1701800 h 1816100"/>
              <a:gd name="connsiteX14" fmla="*/ 1158875 w 2178050"/>
              <a:gd name="connsiteY14" fmla="*/ 1682750 h 1816100"/>
              <a:gd name="connsiteX15" fmla="*/ 1149350 w 2178050"/>
              <a:gd name="connsiteY15" fmla="*/ 1682750 h 1816100"/>
              <a:gd name="connsiteX16" fmla="*/ 1149350 w 2178050"/>
              <a:gd name="connsiteY16" fmla="*/ 1644650 h 1816100"/>
              <a:gd name="connsiteX17" fmla="*/ 1050925 w 2178050"/>
              <a:gd name="connsiteY17" fmla="*/ 1644650 h 1816100"/>
              <a:gd name="connsiteX18" fmla="*/ 1050925 w 2178050"/>
              <a:gd name="connsiteY18" fmla="*/ 1631950 h 1816100"/>
              <a:gd name="connsiteX19" fmla="*/ 1031875 w 2178050"/>
              <a:gd name="connsiteY19" fmla="*/ 1631950 h 1816100"/>
              <a:gd name="connsiteX20" fmla="*/ 1031875 w 2178050"/>
              <a:gd name="connsiteY20" fmla="*/ 1609725 h 1816100"/>
              <a:gd name="connsiteX21" fmla="*/ 1000125 w 2178050"/>
              <a:gd name="connsiteY21" fmla="*/ 1609725 h 1816100"/>
              <a:gd name="connsiteX22" fmla="*/ 1000125 w 2178050"/>
              <a:gd name="connsiteY22" fmla="*/ 1587500 h 1816100"/>
              <a:gd name="connsiteX23" fmla="*/ 930275 w 2178050"/>
              <a:gd name="connsiteY23" fmla="*/ 1587500 h 1816100"/>
              <a:gd name="connsiteX24" fmla="*/ 930275 w 2178050"/>
              <a:gd name="connsiteY24" fmla="*/ 1568450 h 1816100"/>
              <a:gd name="connsiteX25" fmla="*/ 857250 w 2178050"/>
              <a:gd name="connsiteY25" fmla="*/ 1568450 h 1816100"/>
              <a:gd name="connsiteX26" fmla="*/ 857250 w 2178050"/>
              <a:gd name="connsiteY26" fmla="*/ 1555750 h 1816100"/>
              <a:gd name="connsiteX27" fmla="*/ 835025 w 2178050"/>
              <a:gd name="connsiteY27" fmla="*/ 1555750 h 1816100"/>
              <a:gd name="connsiteX28" fmla="*/ 835025 w 2178050"/>
              <a:gd name="connsiteY28" fmla="*/ 1536700 h 1816100"/>
              <a:gd name="connsiteX29" fmla="*/ 835025 w 2178050"/>
              <a:gd name="connsiteY29" fmla="*/ 1536700 h 1816100"/>
              <a:gd name="connsiteX30" fmla="*/ 822325 w 2178050"/>
              <a:gd name="connsiteY30" fmla="*/ 1549400 h 1816100"/>
              <a:gd name="connsiteX31" fmla="*/ 812800 w 2178050"/>
              <a:gd name="connsiteY31" fmla="*/ 1549400 h 1816100"/>
              <a:gd name="connsiteX32" fmla="*/ 812800 w 2178050"/>
              <a:gd name="connsiteY32" fmla="*/ 1511300 h 1816100"/>
              <a:gd name="connsiteX33" fmla="*/ 803275 w 2178050"/>
              <a:gd name="connsiteY33" fmla="*/ 1511300 h 1816100"/>
              <a:gd name="connsiteX34" fmla="*/ 806450 w 2178050"/>
              <a:gd name="connsiteY34" fmla="*/ 1495425 h 1816100"/>
              <a:gd name="connsiteX35" fmla="*/ 784225 w 2178050"/>
              <a:gd name="connsiteY35" fmla="*/ 1501775 h 1816100"/>
              <a:gd name="connsiteX36" fmla="*/ 784225 w 2178050"/>
              <a:gd name="connsiteY36" fmla="*/ 1473200 h 1816100"/>
              <a:gd name="connsiteX37" fmla="*/ 742950 w 2178050"/>
              <a:gd name="connsiteY37" fmla="*/ 1473200 h 1816100"/>
              <a:gd name="connsiteX38" fmla="*/ 742950 w 2178050"/>
              <a:gd name="connsiteY38" fmla="*/ 1450975 h 1816100"/>
              <a:gd name="connsiteX39" fmla="*/ 723900 w 2178050"/>
              <a:gd name="connsiteY39" fmla="*/ 1450975 h 1816100"/>
              <a:gd name="connsiteX40" fmla="*/ 723900 w 2178050"/>
              <a:gd name="connsiteY40" fmla="*/ 1450975 h 1816100"/>
              <a:gd name="connsiteX41" fmla="*/ 711200 w 2178050"/>
              <a:gd name="connsiteY41" fmla="*/ 1438275 h 1816100"/>
              <a:gd name="connsiteX42" fmla="*/ 711200 w 2178050"/>
              <a:gd name="connsiteY42" fmla="*/ 1397000 h 1816100"/>
              <a:gd name="connsiteX43" fmla="*/ 682625 w 2178050"/>
              <a:gd name="connsiteY43" fmla="*/ 1397000 h 1816100"/>
              <a:gd name="connsiteX44" fmla="*/ 682625 w 2178050"/>
              <a:gd name="connsiteY44" fmla="*/ 1365250 h 1816100"/>
              <a:gd name="connsiteX45" fmla="*/ 673100 w 2178050"/>
              <a:gd name="connsiteY45" fmla="*/ 1365250 h 1816100"/>
              <a:gd name="connsiteX46" fmla="*/ 673100 w 2178050"/>
              <a:gd name="connsiteY46" fmla="*/ 1343025 h 1816100"/>
              <a:gd name="connsiteX47" fmla="*/ 628650 w 2178050"/>
              <a:gd name="connsiteY47" fmla="*/ 1343025 h 1816100"/>
              <a:gd name="connsiteX48" fmla="*/ 628650 w 2178050"/>
              <a:gd name="connsiteY48" fmla="*/ 1289050 h 1816100"/>
              <a:gd name="connsiteX49" fmla="*/ 600075 w 2178050"/>
              <a:gd name="connsiteY49" fmla="*/ 1289050 h 1816100"/>
              <a:gd name="connsiteX50" fmla="*/ 600075 w 2178050"/>
              <a:gd name="connsiteY50" fmla="*/ 1273175 h 1816100"/>
              <a:gd name="connsiteX51" fmla="*/ 584200 w 2178050"/>
              <a:gd name="connsiteY51" fmla="*/ 1273175 h 1816100"/>
              <a:gd name="connsiteX52" fmla="*/ 584200 w 2178050"/>
              <a:gd name="connsiteY52" fmla="*/ 1260475 h 1816100"/>
              <a:gd name="connsiteX53" fmla="*/ 555625 w 2178050"/>
              <a:gd name="connsiteY53" fmla="*/ 1260475 h 1816100"/>
              <a:gd name="connsiteX54" fmla="*/ 555625 w 2178050"/>
              <a:gd name="connsiteY54" fmla="*/ 1231900 h 1816100"/>
              <a:gd name="connsiteX55" fmla="*/ 530225 w 2178050"/>
              <a:gd name="connsiteY55" fmla="*/ 1231900 h 1816100"/>
              <a:gd name="connsiteX56" fmla="*/ 533400 w 2178050"/>
              <a:gd name="connsiteY56" fmla="*/ 1177925 h 1816100"/>
              <a:gd name="connsiteX57" fmla="*/ 511175 w 2178050"/>
              <a:gd name="connsiteY57" fmla="*/ 1177925 h 1816100"/>
              <a:gd name="connsiteX58" fmla="*/ 511175 w 2178050"/>
              <a:gd name="connsiteY58" fmla="*/ 1155700 h 1816100"/>
              <a:gd name="connsiteX59" fmla="*/ 498475 w 2178050"/>
              <a:gd name="connsiteY59" fmla="*/ 1155700 h 1816100"/>
              <a:gd name="connsiteX60" fmla="*/ 498475 w 2178050"/>
              <a:gd name="connsiteY60" fmla="*/ 1146175 h 1816100"/>
              <a:gd name="connsiteX61" fmla="*/ 485775 w 2178050"/>
              <a:gd name="connsiteY61" fmla="*/ 1146175 h 1816100"/>
              <a:gd name="connsiteX62" fmla="*/ 492125 w 2178050"/>
              <a:gd name="connsiteY62" fmla="*/ 1117600 h 1816100"/>
              <a:gd name="connsiteX63" fmla="*/ 469900 w 2178050"/>
              <a:gd name="connsiteY63" fmla="*/ 1117600 h 1816100"/>
              <a:gd name="connsiteX64" fmla="*/ 469900 w 2178050"/>
              <a:gd name="connsiteY64" fmla="*/ 1073150 h 1816100"/>
              <a:gd name="connsiteX65" fmla="*/ 457200 w 2178050"/>
              <a:gd name="connsiteY65" fmla="*/ 1073150 h 1816100"/>
              <a:gd name="connsiteX66" fmla="*/ 457200 w 2178050"/>
              <a:gd name="connsiteY66" fmla="*/ 1054100 h 1816100"/>
              <a:gd name="connsiteX67" fmla="*/ 447675 w 2178050"/>
              <a:gd name="connsiteY67" fmla="*/ 1054100 h 1816100"/>
              <a:gd name="connsiteX68" fmla="*/ 447675 w 2178050"/>
              <a:gd name="connsiteY68" fmla="*/ 1022350 h 1816100"/>
              <a:gd name="connsiteX69" fmla="*/ 434975 w 2178050"/>
              <a:gd name="connsiteY69" fmla="*/ 1022350 h 1816100"/>
              <a:gd name="connsiteX70" fmla="*/ 434975 w 2178050"/>
              <a:gd name="connsiteY70" fmla="*/ 1000125 h 1816100"/>
              <a:gd name="connsiteX71" fmla="*/ 419100 w 2178050"/>
              <a:gd name="connsiteY71" fmla="*/ 1000125 h 1816100"/>
              <a:gd name="connsiteX72" fmla="*/ 419100 w 2178050"/>
              <a:gd name="connsiteY72" fmla="*/ 927100 h 1816100"/>
              <a:gd name="connsiteX73" fmla="*/ 393700 w 2178050"/>
              <a:gd name="connsiteY73" fmla="*/ 927100 h 1816100"/>
              <a:gd name="connsiteX74" fmla="*/ 393700 w 2178050"/>
              <a:gd name="connsiteY74" fmla="*/ 911225 h 1816100"/>
              <a:gd name="connsiteX75" fmla="*/ 374650 w 2178050"/>
              <a:gd name="connsiteY75" fmla="*/ 911225 h 1816100"/>
              <a:gd name="connsiteX76" fmla="*/ 374650 w 2178050"/>
              <a:gd name="connsiteY76" fmla="*/ 854075 h 1816100"/>
              <a:gd name="connsiteX77" fmla="*/ 352425 w 2178050"/>
              <a:gd name="connsiteY77" fmla="*/ 854075 h 1816100"/>
              <a:gd name="connsiteX78" fmla="*/ 352425 w 2178050"/>
              <a:gd name="connsiteY78" fmla="*/ 806450 h 1816100"/>
              <a:gd name="connsiteX79" fmla="*/ 339725 w 2178050"/>
              <a:gd name="connsiteY79" fmla="*/ 806450 h 1816100"/>
              <a:gd name="connsiteX80" fmla="*/ 339725 w 2178050"/>
              <a:gd name="connsiteY80" fmla="*/ 762000 h 1816100"/>
              <a:gd name="connsiteX81" fmla="*/ 323850 w 2178050"/>
              <a:gd name="connsiteY81" fmla="*/ 762000 h 1816100"/>
              <a:gd name="connsiteX82" fmla="*/ 323850 w 2178050"/>
              <a:gd name="connsiteY82" fmla="*/ 730250 h 1816100"/>
              <a:gd name="connsiteX83" fmla="*/ 314325 w 2178050"/>
              <a:gd name="connsiteY83" fmla="*/ 730250 h 1816100"/>
              <a:gd name="connsiteX84" fmla="*/ 314325 w 2178050"/>
              <a:gd name="connsiteY84" fmla="*/ 704850 h 1816100"/>
              <a:gd name="connsiteX85" fmla="*/ 314325 w 2178050"/>
              <a:gd name="connsiteY85" fmla="*/ 695325 h 1816100"/>
              <a:gd name="connsiteX86" fmla="*/ 314325 w 2178050"/>
              <a:gd name="connsiteY86" fmla="*/ 695325 h 1816100"/>
              <a:gd name="connsiteX87" fmla="*/ 314325 w 2178050"/>
              <a:gd name="connsiteY87" fmla="*/ 695325 h 1816100"/>
              <a:gd name="connsiteX88" fmla="*/ 314325 w 2178050"/>
              <a:gd name="connsiteY88" fmla="*/ 669925 h 1816100"/>
              <a:gd name="connsiteX89" fmla="*/ 285750 w 2178050"/>
              <a:gd name="connsiteY89" fmla="*/ 669925 h 1816100"/>
              <a:gd name="connsiteX90" fmla="*/ 285750 w 2178050"/>
              <a:gd name="connsiteY90" fmla="*/ 600075 h 1816100"/>
              <a:gd name="connsiteX91" fmla="*/ 266700 w 2178050"/>
              <a:gd name="connsiteY91" fmla="*/ 600075 h 1816100"/>
              <a:gd name="connsiteX92" fmla="*/ 266700 w 2178050"/>
              <a:gd name="connsiteY92" fmla="*/ 549275 h 1816100"/>
              <a:gd name="connsiteX93" fmla="*/ 254000 w 2178050"/>
              <a:gd name="connsiteY93" fmla="*/ 549275 h 1816100"/>
              <a:gd name="connsiteX94" fmla="*/ 254000 w 2178050"/>
              <a:gd name="connsiteY94" fmla="*/ 441325 h 1816100"/>
              <a:gd name="connsiteX95" fmla="*/ 247650 w 2178050"/>
              <a:gd name="connsiteY95" fmla="*/ 441325 h 1816100"/>
              <a:gd name="connsiteX96" fmla="*/ 247650 w 2178050"/>
              <a:gd name="connsiteY96" fmla="*/ 412750 h 1816100"/>
              <a:gd name="connsiteX97" fmla="*/ 234950 w 2178050"/>
              <a:gd name="connsiteY97" fmla="*/ 412750 h 1816100"/>
              <a:gd name="connsiteX98" fmla="*/ 234950 w 2178050"/>
              <a:gd name="connsiteY98" fmla="*/ 384175 h 1816100"/>
              <a:gd name="connsiteX99" fmla="*/ 203200 w 2178050"/>
              <a:gd name="connsiteY99" fmla="*/ 384175 h 1816100"/>
              <a:gd name="connsiteX100" fmla="*/ 203200 w 2178050"/>
              <a:gd name="connsiteY100" fmla="*/ 361950 h 1816100"/>
              <a:gd name="connsiteX101" fmla="*/ 190500 w 2178050"/>
              <a:gd name="connsiteY101" fmla="*/ 361950 h 1816100"/>
              <a:gd name="connsiteX102" fmla="*/ 190500 w 2178050"/>
              <a:gd name="connsiteY102" fmla="*/ 336550 h 1816100"/>
              <a:gd name="connsiteX103" fmla="*/ 165100 w 2178050"/>
              <a:gd name="connsiteY103" fmla="*/ 336550 h 1816100"/>
              <a:gd name="connsiteX104" fmla="*/ 165100 w 2178050"/>
              <a:gd name="connsiteY104" fmla="*/ 317500 h 1816100"/>
              <a:gd name="connsiteX105" fmla="*/ 142875 w 2178050"/>
              <a:gd name="connsiteY105" fmla="*/ 317500 h 1816100"/>
              <a:gd name="connsiteX106" fmla="*/ 142875 w 2178050"/>
              <a:gd name="connsiteY106" fmla="*/ 285750 h 1816100"/>
              <a:gd name="connsiteX107" fmla="*/ 142875 w 2178050"/>
              <a:gd name="connsiteY107" fmla="*/ 263525 h 1816100"/>
              <a:gd name="connsiteX108" fmla="*/ 123825 w 2178050"/>
              <a:gd name="connsiteY108" fmla="*/ 263525 h 1816100"/>
              <a:gd name="connsiteX109" fmla="*/ 123825 w 2178050"/>
              <a:gd name="connsiteY109" fmla="*/ 238125 h 1816100"/>
              <a:gd name="connsiteX110" fmla="*/ 111125 w 2178050"/>
              <a:gd name="connsiteY110" fmla="*/ 238125 h 1816100"/>
              <a:gd name="connsiteX111" fmla="*/ 111125 w 2178050"/>
              <a:gd name="connsiteY111" fmla="*/ 203200 h 1816100"/>
              <a:gd name="connsiteX112" fmla="*/ 82550 w 2178050"/>
              <a:gd name="connsiteY112" fmla="*/ 203200 h 1816100"/>
              <a:gd name="connsiteX113" fmla="*/ 82550 w 2178050"/>
              <a:gd name="connsiteY113" fmla="*/ 168275 h 1816100"/>
              <a:gd name="connsiteX114" fmla="*/ 76200 w 2178050"/>
              <a:gd name="connsiteY114" fmla="*/ 168275 h 1816100"/>
              <a:gd name="connsiteX115" fmla="*/ 76200 w 2178050"/>
              <a:gd name="connsiteY115" fmla="*/ 139700 h 1816100"/>
              <a:gd name="connsiteX116" fmla="*/ 44450 w 2178050"/>
              <a:gd name="connsiteY116" fmla="*/ 139700 h 1816100"/>
              <a:gd name="connsiteX117" fmla="*/ 41275 w 2178050"/>
              <a:gd name="connsiteY117" fmla="*/ 127000 h 1816100"/>
              <a:gd name="connsiteX118" fmla="*/ 28575 w 2178050"/>
              <a:gd name="connsiteY118" fmla="*/ 130175 h 1816100"/>
              <a:gd name="connsiteX119" fmla="*/ 28575 w 2178050"/>
              <a:gd name="connsiteY119" fmla="*/ 76200 h 1816100"/>
              <a:gd name="connsiteX120" fmla="*/ 15875 w 2178050"/>
              <a:gd name="connsiteY120" fmla="*/ 76200 h 1816100"/>
              <a:gd name="connsiteX121" fmla="*/ 15875 w 2178050"/>
              <a:gd name="connsiteY121" fmla="*/ 31750 h 1816100"/>
              <a:gd name="connsiteX122" fmla="*/ 0 w 2178050"/>
              <a:gd name="connsiteY122" fmla="*/ 31750 h 1816100"/>
              <a:gd name="connsiteX123" fmla="*/ 0 w 2178050"/>
              <a:gd name="connsiteY123" fmla="*/ 0 h 1816100"/>
              <a:gd name="connsiteX0" fmla="*/ 2178050 w 2178050"/>
              <a:gd name="connsiteY0" fmla="*/ 1816100 h 1816100"/>
              <a:gd name="connsiteX1" fmla="*/ 1905000 w 2178050"/>
              <a:gd name="connsiteY1" fmla="*/ 1816100 h 1816100"/>
              <a:gd name="connsiteX2" fmla="*/ 1905000 w 2178050"/>
              <a:gd name="connsiteY2" fmla="*/ 1787525 h 1816100"/>
              <a:gd name="connsiteX3" fmla="*/ 1682750 w 2178050"/>
              <a:gd name="connsiteY3" fmla="*/ 1787525 h 1816100"/>
              <a:gd name="connsiteX4" fmla="*/ 1682750 w 2178050"/>
              <a:gd name="connsiteY4" fmla="*/ 1765300 h 1816100"/>
              <a:gd name="connsiteX5" fmla="*/ 1377950 w 2178050"/>
              <a:gd name="connsiteY5" fmla="*/ 1765300 h 1816100"/>
              <a:gd name="connsiteX6" fmla="*/ 1377950 w 2178050"/>
              <a:gd name="connsiteY6" fmla="*/ 1746250 h 1816100"/>
              <a:gd name="connsiteX7" fmla="*/ 1285875 w 2178050"/>
              <a:gd name="connsiteY7" fmla="*/ 1746250 h 1816100"/>
              <a:gd name="connsiteX8" fmla="*/ 1285875 w 2178050"/>
              <a:gd name="connsiteY8" fmla="*/ 1733550 h 1816100"/>
              <a:gd name="connsiteX9" fmla="*/ 1235075 w 2178050"/>
              <a:gd name="connsiteY9" fmla="*/ 1733550 h 1816100"/>
              <a:gd name="connsiteX10" fmla="*/ 1244600 w 2178050"/>
              <a:gd name="connsiteY10" fmla="*/ 1724025 h 1816100"/>
              <a:gd name="connsiteX11" fmla="*/ 1219200 w 2178050"/>
              <a:gd name="connsiteY11" fmla="*/ 1724025 h 1816100"/>
              <a:gd name="connsiteX12" fmla="*/ 1219200 w 2178050"/>
              <a:gd name="connsiteY12" fmla="*/ 1701800 h 1816100"/>
              <a:gd name="connsiteX13" fmla="*/ 1158875 w 2178050"/>
              <a:gd name="connsiteY13" fmla="*/ 1701800 h 1816100"/>
              <a:gd name="connsiteX14" fmla="*/ 1158875 w 2178050"/>
              <a:gd name="connsiteY14" fmla="*/ 1682750 h 1816100"/>
              <a:gd name="connsiteX15" fmla="*/ 1149350 w 2178050"/>
              <a:gd name="connsiteY15" fmla="*/ 1682750 h 1816100"/>
              <a:gd name="connsiteX16" fmla="*/ 1149350 w 2178050"/>
              <a:gd name="connsiteY16" fmla="*/ 1644650 h 1816100"/>
              <a:gd name="connsiteX17" fmla="*/ 1050925 w 2178050"/>
              <a:gd name="connsiteY17" fmla="*/ 1644650 h 1816100"/>
              <a:gd name="connsiteX18" fmla="*/ 1050925 w 2178050"/>
              <a:gd name="connsiteY18" fmla="*/ 1631950 h 1816100"/>
              <a:gd name="connsiteX19" fmla="*/ 1031875 w 2178050"/>
              <a:gd name="connsiteY19" fmla="*/ 1631950 h 1816100"/>
              <a:gd name="connsiteX20" fmla="*/ 1031875 w 2178050"/>
              <a:gd name="connsiteY20" fmla="*/ 1609725 h 1816100"/>
              <a:gd name="connsiteX21" fmla="*/ 1000125 w 2178050"/>
              <a:gd name="connsiteY21" fmla="*/ 1609725 h 1816100"/>
              <a:gd name="connsiteX22" fmla="*/ 1000125 w 2178050"/>
              <a:gd name="connsiteY22" fmla="*/ 1587500 h 1816100"/>
              <a:gd name="connsiteX23" fmla="*/ 930275 w 2178050"/>
              <a:gd name="connsiteY23" fmla="*/ 1587500 h 1816100"/>
              <a:gd name="connsiteX24" fmla="*/ 930275 w 2178050"/>
              <a:gd name="connsiteY24" fmla="*/ 1568450 h 1816100"/>
              <a:gd name="connsiteX25" fmla="*/ 857250 w 2178050"/>
              <a:gd name="connsiteY25" fmla="*/ 1568450 h 1816100"/>
              <a:gd name="connsiteX26" fmla="*/ 857250 w 2178050"/>
              <a:gd name="connsiteY26" fmla="*/ 1555750 h 1816100"/>
              <a:gd name="connsiteX27" fmla="*/ 835025 w 2178050"/>
              <a:gd name="connsiteY27" fmla="*/ 1555750 h 1816100"/>
              <a:gd name="connsiteX28" fmla="*/ 835025 w 2178050"/>
              <a:gd name="connsiteY28" fmla="*/ 1536700 h 1816100"/>
              <a:gd name="connsiteX29" fmla="*/ 835025 w 2178050"/>
              <a:gd name="connsiteY29" fmla="*/ 1536700 h 1816100"/>
              <a:gd name="connsiteX30" fmla="*/ 822325 w 2178050"/>
              <a:gd name="connsiteY30" fmla="*/ 1549400 h 1816100"/>
              <a:gd name="connsiteX31" fmla="*/ 812800 w 2178050"/>
              <a:gd name="connsiteY31" fmla="*/ 1549400 h 1816100"/>
              <a:gd name="connsiteX32" fmla="*/ 812800 w 2178050"/>
              <a:gd name="connsiteY32" fmla="*/ 1511300 h 1816100"/>
              <a:gd name="connsiteX33" fmla="*/ 803275 w 2178050"/>
              <a:gd name="connsiteY33" fmla="*/ 1511300 h 1816100"/>
              <a:gd name="connsiteX34" fmla="*/ 806450 w 2178050"/>
              <a:gd name="connsiteY34" fmla="*/ 1498600 h 1816100"/>
              <a:gd name="connsiteX35" fmla="*/ 784225 w 2178050"/>
              <a:gd name="connsiteY35" fmla="*/ 1501775 h 1816100"/>
              <a:gd name="connsiteX36" fmla="*/ 784225 w 2178050"/>
              <a:gd name="connsiteY36" fmla="*/ 1473200 h 1816100"/>
              <a:gd name="connsiteX37" fmla="*/ 742950 w 2178050"/>
              <a:gd name="connsiteY37" fmla="*/ 1473200 h 1816100"/>
              <a:gd name="connsiteX38" fmla="*/ 742950 w 2178050"/>
              <a:gd name="connsiteY38" fmla="*/ 1450975 h 1816100"/>
              <a:gd name="connsiteX39" fmla="*/ 723900 w 2178050"/>
              <a:gd name="connsiteY39" fmla="*/ 1450975 h 1816100"/>
              <a:gd name="connsiteX40" fmla="*/ 723900 w 2178050"/>
              <a:gd name="connsiteY40" fmla="*/ 1450975 h 1816100"/>
              <a:gd name="connsiteX41" fmla="*/ 711200 w 2178050"/>
              <a:gd name="connsiteY41" fmla="*/ 1438275 h 1816100"/>
              <a:gd name="connsiteX42" fmla="*/ 711200 w 2178050"/>
              <a:gd name="connsiteY42" fmla="*/ 1397000 h 1816100"/>
              <a:gd name="connsiteX43" fmla="*/ 682625 w 2178050"/>
              <a:gd name="connsiteY43" fmla="*/ 1397000 h 1816100"/>
              <a:gd name="connsiteX44" fmla="*/ 682625 w 2178050"/>
              <a:gd name="connsiteY44" fmla="*/ 1365250 h 1816100"/>
              <a:gd name="connsiteX45" fmla="*/ 673100 w 2178050"/>
              <a:gd name="connsiteY45" fmla="*/ 1365250 h 1816100"/>
              <a:gd name="connsiteX46" fmla="*/ 673100 w 2178050"/>
              <a:gd name="connsiteY46" fmla="*/ 1343025 h 1816100"/>
              <a:gd name="connsiteX47" fmla="*/ 628650 w 2178050"/>
              <a:gd name="connsiteY47" fmla="*/ 1343025 h 1816100"/>
              <a:gd name="connsiteX48" fmla="*/ 628650 w 2178050"/>
              <a:gd name="connsiteY48" fmla="*/ 1289050 h 1816100"/>
              <a:gd name="connsiteX49" fmla="*/ 600075 w 2178050"/>
              <a:gd name="connsiteY49" fmla="*/ 1289050 h 1816100"/>
              <a:gd name="connsiteX50" fmla="*/ 600075 w 2178050"/>
              <a:gd name="connsiteY50" fmla="*/ 1273175 h 1816100"/>
              <a:gd name="connsiteX51" fmla="*/ 584200 w 2178050"/>
              <a:gd name="connsiteY51" fmla="*/ 1273175 h 1816100"/>
              <a:gd name="connsiteX52" fmla="*/ 584200 w 2178050"/>
              <a:gd name="connsiteY52" fmla="*/ 1260475 h 1816100"/>
              <a:gd name="connsiteX53" fmla="*/ 555625 w 2178050"/>
              <a:gd name="connsiteY53" fmla="*/ 1260475 h 1816100"/>
              <a:gd name="connsiteX54" fmla="*/ 555625 w 2178050"/>
              <a:gd name="connsiteY54" fmla="*/ 1231900 h 1816100"/>
              <a:gd name="connsiteX55" fmla="*/ 530225 w 2178050"/>
              <a:gd name="connsiteY55" fmla="*/ 1231900 h 1816100"/>
              <a:gd name="connsiteX56" fmla="*/ 533400 w 2178050"/>
              <a:gd name="connsiteY56" fmla="*/ 1177925 h 1816100"/>
              <a:gd name="connsiteX57" fmla="*/ 511175 w 2178050"/>
              <a:gd name="connsiteY57" fmla="*/ 1177925 h 1816100"/>
              <a:gd name="connsiteX58" fmla="*/ 511175 w 2178050"/>
              <a:gd name="connsiteY58" fmla="*/ 1155700 h 1816100"/>
              <a:gd name="connsiteX59" fmla="*/ 498475 w 2178050"/>
              <a:gd name="connsiteY59" fmla="*/ 1155700 h 1816100"/>
              <a:gd name="connsiteX60" fmla="*/ 498475 w 2178050"/>
              <a:gd name="connsiteY60" fmla="*/ 1146175 h 1816100"/>
              <a:gd name="connsiteX61" fmla="*/ 485775 w 2178050"/>
              <a:gd name="connsiteY61" fmla="*/ 1146175 h 1816100"/>
              <a:gd name="connsiteX62" fmla="*/ 492125 w 2178050"/>
              <a:gd name="connsiteY62" fmla="*/ 1117600 h 1816100"/>
              <a:gd name="connsiteX63" fmla="*/ 469900 w 2178050"/>
              <a:gd name="connsiteY63" fmla="*/ 1117600 h 1816100"/>
              <a:gd name="connsiteX64" fmla="*/ 469900 w 2178050"/>
              <a:gd name="connsiteY64" fmla="*/ 1073150 h 1816100"/>
              <a:gd name="connsiteX65" fmla="*/ 457200 w 2178050"/>
              <a:gd name="connsiteY65" fmla="*/ 1073150 h 1816100"/>
              <a:gd name="connsiteX66" fmla="*/ 457200 w 2178050"/>
              <a:gd name="connsiteY66" fmla="*/ 1054100 h 1816100"/>
              <a:gd name="connsiteX67" fmla="*/ 447675 w 2178050"/>
              <a:gd name="connsiteY67" fmla="*/ 1054100 h 1816100"/>
              <a:gd name="connsiteX68" fmla="*/ 447675 w 2178050"/>
              <a:gd name="connsiteY68" fmla="*/ 1022350 h 1816100"/>
              <a:gd name="connsiteX69" fmla="*/ 434975 w 2178050"/>
              <a:gd name="connsiteY69" fmla="*/ 1022350 h 1816100"/>
              <a:gd name="connsiteX70" fmla="*/ 434975 w 2178050"/>
              <a:gd name="connsiteY70" fmla="*/ 1000125 h 1816100"/>
              <a:gd name="connsiteX71" fmla="*/ 419100 w 2178050"/>
              <a:gd name="connsiteY71" fmla="*/ 1000125 h 1816100"/>
              <a:gd name="connsiteX72" fmla="*/ 419100 w 2178050"/>
              <a:gd name="connsiteY72" fmla="*/ 927100 h 1816100"/>
              <a:gd name="connsiteX73" fmla="*/ 393700 w 2178050"/>
              <a:gd name="connsiteY73" fmla="*/ 927100 h 1816100"/>
              <a:gd name="connsiteX74" fmla="*/ 393700 w 2178050"/>
              <a:gd name="connsiteY74" fmla="*/ 911225 h 1816100"/>
              <a:gd name="connsiteX75" fmla="*/ 374650 w 2178050"/>
              <a:gd name="connsiteY75" fmla="*/ 911225 h 1816100"/>
              <a:gd name="connsiteX76" fmla="*/ 374650 w 2178050"/>
              <a:gd name="connsiteY76" fmla="*/ 854075 h 1816100"/>
              <a:gd name="connsiteX77" fmla="*/ 352425 w 2178050"/>
              <a:gd name="connsiteY77" fmla="*/ 854075 h 1816100"/>
              <a:gd name="connsiteX78" fmla="*/ 352425 w 2178050"/>
              <a:gd name="connsiteY78" fmla="*/ 806450 h 1816100"/>
              <a:gd name="connsiteX79" fmla="*/ 339725 w 2178050"/>
              <a:gd name="connsiteY79" fmla="*/ 806450 h 1816100"/>
              <a:gd name="connsiteX80" fmla="*/ 339725 w 2178050"/>
              <a:gd name="connsiteY80" fmla="*/ 762000 h 1816100"/>
              <a:gd name="connsiteX81" fmla="*/ 323850 w 2178050"/>
              <a:gd name="connsiteY81" fmla="*/ 762000 h 1816100"/>
              <a:gd name="connsiteX82" fmla="*/ 323850 w 2178050"/>
              <a:gd name="connsiteY82" fmla="*/ 730250 h 1816100"/>
              <a:gd name="connsiteX83" fmla="*/ 314325 w 2178050"/>
              <a:gd name="connsiteY83" fmla="*/ 730250 h 1816100"/>
              <a:gd name="connsiteX84" fmla="*/ 314325 w 2178050"/>
              <a:gd name="connsiteY84" fmla="*/ 704850 h 1816100"/>
              <a:gd name="connsiteX85" fmla="*/ 314325 w 2178050"/>
              <a:gd name="connsiteY85" fmla="*/ 695325 h 1816100"/>
              <a:gd name="connsiteX86" fmla="*/ 314325 w 2178050"/>
              <a:gd name="connsiteY86" fmla="*/ 695325 h 1816100"/>
              <a:gd name="connsiteX87" fmla="*/ 314325 w 2178050"/>
              <a:gd name="connsiteY87" fmla="*/ 695325 h 1816100"/>
              <a:gd name="connsiteX88" fmla="*/ 314325 w 2178050"/>
              <a:gd name="connsiteY88" fmla="*/ 669925 h 1816100"/>
              <a:gd name="connsiteX89" fmla="*/ 285750 w 2178050"/>
              <a:gd name="connsiteY89" fmla="*/ 669925 h 1816100"/>
              <a:gd name="connsiteX90" fmla="*/ 285750 w 2178050"/>
              <a:gd name="connsiteY90" fmla="*/ 600075 h 1816100"/>
              <a:gd name="connsiteX91" fmla="*/ 266700 w 2178050"/>
              <a:gd name="connsiteY91" fmla="*/ 600075 h 1816100"/>
              <a:gd name="connsiteX92" fmla="*/ 266700 w 2178050"/>
              <a:gd name="connsiteY92" fmla="*/ 549275 h 1816100"/>
              <a:gd name="connsiteX93" fmla="*/ 254000 w 2178050"/>
              <a:gd name="connsiteY93" fmla="*/ 549275 h 1816100"/>
              <a:gd name="connsiteX94" fmla="*/ 254000 w 2178050"/>
              <a:gd name="connsiteY94" fmla="*/ 441325 h 1816100"/>
              <a:gd name="connsiteX95" fmla="*/ 247650 w 2178050"/>
              <a:gd name="connsiteY95" fmla="*/ 441325 h 1816100"/>
              <a:gd name="connsiteX96" fmla="*/ 247650 w 2178050"/>
              <a:gd name="connsiteY96" fmla="*/ 412750 h 1816100"/>
              <a:gd name="connsiteX97" fmla="*/ 234950 w 2178050"/>
              <a:gd name="connsiteY97" fmla="*/ 412750 h 1816100"/>
              <a:gd name="connsiteX98" fmla="*/ 234950 w 2178050"/>
              <a:gd name="connsiteY98" fmla="*/ 384175 h 1816100"/>
              <a:gd name="connsiteX99" fmla="*/ 203200 w 2178050"/>
              <a:gd name="connsiteY99" fmla="*/ 384175 h 1816100"/>
              <a:gd name="connsiteX100" fmla="*/ 203200 w 2178050"/>
              <a:gd name="connsiteY100" fmla="*/ 361950 h 1816100"/>
              <a:gd name="connsiteX101" fmla="*/ 190500 w 2178050"/>
              <a:gd name="connsiteY101" fmla="*/ 361950 h 1816100"/>
              <a:gd name="connsiteX102" fmla="*/ 190500 w 2178050"/>
              <a:gd name="connsiteY102" fmla="*/ 336550 h 1816100"/>
              <a:gd name="connsiteX103" fmla="*/ 165100 w 2178050"/>
              <a:gd name="connsiteY103" fmla="*/ 336550 h 1816100"/>
              <a:gd name="connsiteX104" fmla="*/ 165100 w 2178050"/>
              <a:gd name="connsiteY104" fmla="*/ 317500 h 1816100"/>
              <a:gd name="connsiteX105" fmla="*/ 142875 w 2178050"/>
              <a:gd name="connsiteY105" fmla="*/ 317500 h 1816100"/>
              <a:gd name="connsiteX106" fmla="*/ 142875 w 2178050"/>
              <a:gd name="connsiteY106" fmla="*/ 285750 h 1816100"/>
              <a:gd name="connsiteX107" fmla="*/ 142875 w 2178050"/>
              <a:gd name="connsiteY107" fmla="*/ 263525 h 1816100"/>
              <a:gd name="connsiteX108" fmla="*/ 123825 w 2178050"/>
              <a:gd name="connsiteY108" fmla="*/ 263525 h 1816100"/>
              <a:gd name="connsiteX109" fmla="*/ 123825 w 2178050"/>
              <a:gd name="connsiteY109" fmla="*/ 238125 h 1816100"/>
              <a:gd name="connsiteX110" fmla="*/ 111125 w 2178050"/>
              <a:gd name="connsiteY110" fmla="*/ 238125 h 1816100"/>
              <a:gd name="connsiteX111" fmla="*/ 111125 w 2178050"/>
              <a:gd name="connsiteY111" fmla="*/ 203200 h 1816100"/>
              <a:gd name="connsiteX112" fmla="*/ 82550 w 2178050"/>
              <a:gd name="connsiteY112" fmla="*/ 203200 h 1816100"/>
              <a:gd name="connsiteX113" fmla="*/ 82550 w 2178050"/>
              <a:gd name="connsiteY113" fmla="*/ 168275 h 1816100"/>
              <a:gd name="connsiteX114" fmla="*/ 76200 w 2178050"/>
              <a:gd name="connsiteY114" fmla="*/ 168275 h 1816100"/>
              <a:gd name="connsiteX115" fmla="*/ 76200 w 2178050"/>
              <a:gd name="connsiteY115" fmla="*/ 139700 h 1816100"/>
              <a:gd name="connsiteX116" fmla="*/ 44450 w 2178050"/>
              <a:gd name="connsiteY116" fmla="*/ 139700 h 1816100"/>
              <a:gd name="connsiteX117" fmla="*/ 41275 w 2178050"/>
              <a:gd name="connsiteY117" fmla="*/ 127000 h 1816100"/>
              <a:gd name="connsiteX118" fmla="*/ 28575 w 2178050"/>
              <a:gd name="connsiteY118" fmla="*/ 130175 h 1816100"/>
              <a:gd name="connsiteX119" fmla="*/ 28575 w 2178050"/>
              <a:gd name="connsiteY119" fmla="*/ 76200 h 1816100"/>
              <a:gd name="connsiteX120" fmla="*/ 15875 w 2178050"/>
              <a:gd name="connsiteY120" fmla="*/ 76200 h 1816100"/>
              <a:gd name="connsiteX121" fmla="*/ 15875 w 2178050"/>
              <a:gd name="connsiteY121" fmla="*/ 31750 h 1816100"/>
              <a:gd name="connsiteX122" fmla="*/ 0 w 2178050"/>
              <a:gd name="connsiteY122" fmla="*/ 31750 h 1816100"/>
              <a:gd name="connsiteX123" fmla="*/ 0 w 2178050"/>
              <a:gd name="connsiteY123" fmla="*/ 0 h 1816100"/>
              <a:gd name="connsiteX0" fmla="*/ 2178050 w 2178050"/>
              <a:gd name="connsiteY0" fmla="*/ 1816100 h 1816100"/>
              <a:gd name="connsiteX1" fmla="*/ 1905000 w 2178050"/>
              <a:gd name="connsiteY1" fmla="*/ 1816100 h 1816100"/>
              <a:gd name="connsiteX2" fmla="*/ 1905000 w 2178050"/>
              <a:gd name="connsiteY2" fmla="*/ 1787525 h 1816100"/>
              <a:gd name="connsiteX3" fmla="*/ 1682750 w 2178050"/>
              <a:gd name="connsiteY3" fmla="*/ 1787525 h 1816100"/>
              <a:gd name="connsiteX4" fmla="*/ 1682750 w 2178050"/>
              <a:gd name="connsiteY4" fmla="*/ 1765300 h 1816100"/>
              <a:gd name="connsiteX5" fmla="*/ 1377950 w 2178050"/>
              <a:gd name="connsiteY5" fmla="*/ 1765300 h 1816100"/>
              <a:gd name="connsiteX6" fmla="*/ 1377950 w 2178050"/>
              <a:gd name="connsiteY6" fmla="*/ 1746250 h 1816100"/>
              <a:gd name="connsiteX7" fmla="*/ 1285875 w 2178050"/>
              <a:gd name="connsiteY7" fmla="*/ 1746250 h 1816100"/>
              <a:gd name="connsiteX8" fmla="*/ 1285875 w 2178050"/>
              <a:gd name="connsiteY8" fmla="*/ 1733550 h 1816100"/>
              <a:gd name="connsiteX9" fmla="*/ 1244600 w 2178050"/>
              <a:gd name="connsiteY9" fmla="*/ 1733550 h 1816100"/>
              <a:gd name="connsiteX10" fmla="*/ 1244600 w 2178050"/>
              <a:gd name="connsiteY10" fmla="*/ 1724025 h 1816100"/>
              <a:gd name="connsiteX11" fmla="*/ 1219200 w 2178050"/>
              <a:gd name="connsiteY11" fmla="*/ 1724025 h 1816100"/>
              <a:gd name="connsiteX12" fmla="*/ 1219200 w 2178050"/>
              <a:gd name="connsiteY12" fmla="*/ 1701800 h 1816100"/>
              <a:gd name="connsiteX13" fmla="*/ 1158875 w 2178050"/>
              <a:gd name="connsiteY13" fmla="*/ 1701800 h 1816100"/>
              <a:gd name="connsiteX14" fmla="*/ 1158875 w 2178050"/>
              <a:gd name="connsiteY14" fmla="*/ 1682750 h 1816100"/>
              <a:gd name="connsiteX15" fmla="*/ 1149350 w 2178050"/>
              <a:gd name="connsiteY15" fmla="*/ 1682750 h 1816100"/>
              <a:gd name="connsiteX16" fmla="*/ 1149350 w 2178050"/>
              <a:gd name="connsiteY16" fmla="*/ 1644650 h 1816100"/>
              <a:gd name="connsiteX17" fmla="*/ 1050925 w 2178050"/>
              <a:gd name="connsiteY17" fmla="*/ 1644650 h 1816100"/>
              <a:gd name="connsiteX18" fmla="*/ 1050925 w 2178050"/>
              <a:gd name="connsiteY18" fmla="*/ 1631950 h 1816100"/>
              <a:gd name="connsiteX19" fmla="*/ 1031875 w 2178050"/>
              <a:gd name="connsiteY19" fmla="*/ 1631950 h 1816100"/>
              <a:gd name="connsiteX20" fmla="*/ 1031875 w 2178050"/>
              <a:gd name="connsiteY20" fmla="*/ 1609725 h 1816100"/>
              <a:gd name="connsiteX21" fmla="*/ 1000125 w 2178050"/>
              <a:gd name="connsiteY21" fmla="*/ 1609725 h 1816100"/>
              <a:gd name="connsiteX22" fmla="*/ 1000125 w 2178050"/>
              <a:gd name="connsiteY22" fmla="*/ 1587500 h 1816100"/>
              <a:gd name="connsiteX23" fmla="*/ 930275 w 2178050"/>
              <a:gd name="connsiteY23" fmla="*/ 1587500 h 1816100"/>
              <a:gd name="connsiteX24" fmla="*/ 930275 w 2178050"/>
              <a:gd name="connsiteY24" fmla="*/ 1568450 h 1816100"/>
              <a:gd name="connsiteX25" fmla="*/ 857250 w 2178050"/>
              <a:gd name="connsiteY25" fmla="*/ 1568450 h 1816100"/>
              <a:gd name="connsiteX26" fmla="*/ 857250 w 2178050"/>
              <a:gd name="connsiteY26" fmla="*/ 1555750 h 1816100"/>
              <a:gd name="connsiteX27" fmla="*/ 835025 w 2178050"/>
              <a:gd name="connsiteY27" fmla="*/ 1555750 h 1816100"/>
              <a:gd name="connsiteX28" fmla="*/ 835025 w 2178050"/>
              <a:gd name="connsiteY28" fmla="*/ 1536700 h 1816100"/>
              <a:gd name="connsiteX29" fmla="*/ 835025 w 2178050"/>
              <a:gd name="connsiteY29" fmla="*/ 1536700 h 1816100"/>
              <a:gd name="connsiteX30" fmla="*/ 822325 w 2178050"/>
              <a:gd name="connsiteY30" fmla="*/ 1549400 h 1816100"/>
              <a:gd name="connsiteX31" fmla="*/ 812800 w 2178050"/>
              <a:gd name="connsiteY31" fmla="*/ 1549400 h 1816100"/>
              <a:gd name="connsiteX32" fmla="*/ 812800 w 2178050"/>
              <a:gd name="connsiteY32" fmla="*/ 1511300 h 1816100"/>
              <a:gd name="connsiteX33" fmla="*/ 803275 w 2178050"/>
              <a:gd name="connsiteY33" fmla="*/ 1511300 h 1816100"/>
              <a:gd name="connsiteX34" fmla="*/ 806450 w 2178050"/>
              <a:gd name="connsiteY34" fmla="*/ 1498600 h 1816100"/>
              <a:gd name="connsiteX35" fmla="*/ 784225 w 2178050"/>
              <a:gd name="connsiteY35" fmla="*/ 1501775 h 1816100"/>
              <a:gd name="connsiteX36" fmla="*/ 784225 w 2178050"/>
              <a:gd name="connsiteY36" fmla="*/ 1473200 h 1816100"/>
              <a:gd name="connsiteX37" fmla="*/ 742950 w 2178050"/>
              <a:gd name="connsiteY37" fmla="*/ 1473200 h 1816100"/>
              <a:gd name="connsiteX38" fmla="*/ 742950 w 2178050"/>
              <a:gd name="connsiteY38" fmla="*/ 1450975 h 1816100"/>
              <a:gd name="connsiteX39" fmla="*/ 723900 w 2178050"/>
              <a:gd name="connsiteY39" fmla="*/ 1450975 h 1816100"/>
              <a:gd name="connsiteX40" fmla="*/ 723900 w 2178050"/>
              <a:gd name="connsiteY40" fmla="*/ 1450975 h 1816100"/>
              <a:gd name="connsiteX41" fmla="*/ 711200 w 2178050"/>
              <a:gd name="connsiteY41" fmla="*/ 1438275 h 1816100"/>
              <a:gd name="connsiteX42" fmla="*/ 711200 w 2178050"/>
              <a:gd name="connsiteY42" fmla="*/ 1397000 h 1816100"/>
              <a:gd name="connsiteX43" fmla="*/ 682625 w 2178050"/>
              <a:gd name="connsiteY43" fmla="*/ 1397000 h 1816100"/>
              <a:gd name="connsiteX44" fmla="*/ 682625 w 2178050"/>
              <a:gd name="connsiteY44" fmla="*/ 1365250 h 1816100"/>
              <a:gd name="connsiteX45" fmla="*/ 673100 w 2178050"/>
              <a:gd name="connsiteY45" fmla="*/ 1365250 h 1816100"/>
              <a:gd name="connsiteX46" fmla="*/ 673100 w 2178050"/>
              <a:gd name="connsiteY46" fmla="*/ 1343025 h 1816100"/>
              <a:gd name="connsiteX47" fmla="*/ 628650 w 2178050"/>
              <a:gd name="connsiteY47" fmla="*/ 1343025 h 1816100"/>
              <a:gd name="connsiteX48" fmla="*/ 628650 w 2178050"/>
              <a:gd name="connsiteY48" fmla="*/ 1289050 h 1816100"/>
              <a:gd name="connsiteX49" fmla="*/ 600075 w 2178050"/>
              <a:gd name="connsiteY49" fmla="*/ 1289050 h 1816100"/>
              <a:gd name="connsiteX50" fmla="*/ 600075 w 2178050"/>
              <a:gd name="connsiteY50" fmla="*/ 1273175 h 1816100"/>
              <a:gd name="connsiteX51" fmla="*/ 584200 w 2178050"/>
              <a:gd name="connsiteY51" fmla="*/ 1273175 h 1816100"/>
              <a:gd name="connsiteX52" fmla="*/ 584200 w 2178050"/>
              <a:gd name="connsiteY52" fmla="*/ 1260475 h 1816100"/>
              <a:gd name="connsiteX53" fmla="*/ 555625 w 2178050"/>
              <a:gd name="connsiteY53" fmla="*/ 1260475 h 1816100"/>
              <a:gd name="connsiteX54" fmla="*/ 555625 w 2178050"/>
              <a:gd name="connsiteY54" fmla="*/ 1231900 h 1816100"/>
              <a:gd name="connsiteX55" fmla="*/ 530225 w 2178050"/>
              <a:gd name="connsiteY55" fmla="*/ 1231900 h 1816100"/>
              <a:gd name="connsiteX56" fmla="*/ 533400 w 2178050"/>
              <a:gd name="connsiteY56" fmla="*/ 1177925 h 1816100"/>
              <a:gd name="connsiteX57" fmla="*/ 511175 w 2178050"/>
              <a:gd name="connsiteY57" fmla="*/ 1177925 h 1816100"/>
              <a:gd name="connsiteX58" fmla="*/ 511175 w 2178050"/>
              <a:gd name="connsiteY58" fmla="*/ 1155700 h 1816100"/>
              <a:gd name="connsiteX59" fmla="*/ 498475 w 2178050"/>
              <a:gd name="connsiteY59" fmla="*/ 1155700 h 1816100"/>
              <a:gd name="connsiteX60" fmla="*/ 498475 w 2178050"/>
              <a:gd name="connsiteY60" fmla="*/ 1146175 h 1816100"/>
              <a:gd name="connsiteX61" fmla="*/ 485775 w 2178050"/>
              <a:gd name="connsiteY61" fmla="*/ 1146175 h 1816100"/>
              <a:gd name="connsiteX62" fmla="*/ 492125 w 2178050"/>
              <a:gd name="connsiteY62" fmla="*/ 1117600 h 1816100"/>
              <a:gd name="connsiteX63" fmla="*/ 469900 w 2178050"/>
              <a:gd name="connsiteY63" fmla="*/ 1117600 h 1816100"/>
              <a:gd name="connsiteX64" fmla="*/ 469900 w 2178050"/>
              <a:gd name="connsiteY64" fmla="*/ 1073150 h 1816100"/>
              <a:gd name="connsiteX65" fmla="*/ 457200 w 2178050"/>
              <a:gd name="connsiteY65" fmla="*/ 1073150 h 1816100"/>
              <a:gd name="connsiteX66" fmla="*/ 457200 w 2178050"/>
              <a:gd name="connsiteY66" fmla="*/ 1054100 h 1816100"/>
              <a:gd name="connsiteX67" fmla="*/ 447675 w 2178050"/>
              <a:gd name="connsiteY67" fmla="*/ 1054100 h 1816100"/>
              <a:gd name="connsiteX68" fmla="*/ 447675 w 2178050"/>
              <a:gd name="connsiteY68" fmla="*/ 1022350 h 1816100"/>
              <a:gd name="connsiteX69" fmla="*/ 434975 w 2178050"/>
              <a:gd name="connsiteY69" fmla="*/ 1022350 h 1816100"/>
              <a:gd name="connsiteX70" fmla="*/ 434975 w 2178050"/>
              <a:gd name="connsiteY70" fmla="*/ 1000125 h 1816100"/>
              <a:gd name="connsiteX71" fmla="*/ 419100 w 2178050"/>
              <a:gd name="connsiteY71" fmla="*/ 1000125 h 1816100"/>
              <a:gd name="connsiteX72" fmla="*/ 419100 w 2178050"/>
              <a:gd name="connsiteY72" fmla="*/ 927100 h 1816100"/>
              <a:gd name="connsiteX73" fmla="*/ 393700 w 2178050"/>
              <a:gd name="connsiteY73" fmla="*/ 927100 h 1816100"/>
              <a:gd name="connsiteX74" fmla="*/ 393700 w 2178050"/>
              <a:gd name="connsiteY74" fmla="*/ 911225 h 1816100"/>
              <a:gd name="connsiteX75" fmla="*/ 374650 w 2178050"/>
              <a:gd name="connsiteY75" fmla="*/ 911225 h 1816100"/>
              <a:gd name="connsiteX76" fmla="*/ 374650 w 2178050"/>
              <a:gd name="connsiteY76" fmla="*/ 854075 h 1816100"/>
              <a:gd name="connsiteX77" fmla="*/ 352425 w 2178050"/>
              <a:gd name="connsiteY77" fmla="*/ 854075 h 1816100"/>
              <a:gd name="connsiteX78" fmla="*/ 352425 w 2178050"/>
              <a:gd name="connsiteY78" fmla="*/ 806450 h 1816100"/>
              <a:gd name="connsiteX79" fmla="*/ 339725 w 2178050"/>
              <a:gd name="connsiteY79" fmla="*/ 806450 h 1816100"/>
              <a:gd name="connsiteX80" fmla="*/ 339725 w 2178050"/>
              <a:gd name="connsiteY80" fmla="*/ 762000 h 1816100"/>
              <a:gd name="connsiteX81" fmla="*/ 323850 w 2178050"/>
              <a:gd name="connsiteY81" fmla="*/ 762000 h 1816100"/>
              <a:gd name="connsiteX82" fmla="*/ 323850 w 2178050"/>
              <a:gd name="connsiteY82" fmla="*/ 730250 h 1816100"/>
              <a:gd name="connsiteX83" fmla="*/ 314325 w 2178050"/>
              <a:gd name="connsiteY83" fmla="*/ 730250 h 1816100"/>
              <a:gd name="connsiteX84" fmla="*/ 314325 w 2178050"/>
              <a:gd name="connsiteY84" fmla="*/ 704850 h 1816100"/>
              <a:gd name="connsiteX85" fmla="*/ 314325 w 2178050"/>
              <a:gd name="connsiteY85" fmla="*/ 695325 h 1816100"/>
              <a:gd name="connsiteX86" fmla="*/ 314325 w 2178050"/>
              <a:gd name="connsiteY86" fmla="*/ 695325 h 1816100"/>
              <a:gd name="connsiteX87" fmla="*/ 314325 w 2178050"/>
              <a:gd name="connsiteY87" fmla="*/ 695325 h 1816100"/>
              <a:gd name="connsiteX88" fmla="*/ 314325 w 2178050"/>
              <a:gd name="connsiteY88" fmla="*/ 669925 h 1816100"/>
              <a:gd name="connsiteX89" fmla="*/ 285750 w 2178050"/>
              <a:gd name="connsiteY89" fmla="*/ 669925 h 1816100"/>
              <a:gd name="connsiteX90" fmla="*/ 285750 w 2178050"/>
              <a:gd name="connsiteY90" fmla="*/ 600075 h 1816100"/>
              <a:gd name="connsiteX91" fmla="*/ 266700 w 2178050"/>
              <a:gd name="connsiteY91" fmla="*/ 600075 h 1816100"/>
              <a:gd name="connsiteX92" fmla="*/ 266700 w 2178050"/>
              <a:gd name="connsiteY92" fmla="*/ 549275 h 1816100"/>
              <a:gd name="connsiteX93" fmla="*/ 254000 w 2178050"/>
              <a:gd name="connsiteY93" fmla="*/ 549275 h 1816100"/>
              <a:gd name="connsiteX94" fmla="*/ 254000 w 2178050"/>
              <a:gd name="connsiteY94" fmla="*/ 441325 h 1816100"/>
              <a:gd name="connsiteX95" fmla="*/ 247650 w 2178050"/>
              <a:gd name="connsiteY95" fmla="*/ 441325 h 1816100"/>
              <a:gd name="connsiteX96" fmla="*/ 247650 w 2178050"/>
              <a:gd name="connsiteY96" fmla="*/ 412750 h 1816100"/>
              <a:gd name="connsiteX97" fmla="*/ 234950 w 2178050"/>
              <a:gd name="connsiteY97" fmla="*/ 412750 h 1816100"/>
              <a:gd name="connsiteX98" fmla="*/ 234950 w 2178050"/>
              <a:gd name="connsiteY98" fmla="*/ 384175 h 1816100"/>
              <a:gd name="connsiteX99" fmla="*/ 203200 w 2178050"/>
              <a:gd name="connsiteY99" fmla="*/ 384175 h 1816100"/>
              <a:gd name="connsiteX100" fmla="*/ 203200 w 2178050"/>
              <a:gd name="connsiteY100" fmla="*/ 361950 h 1816100"/>
              <a:gd name="connsiteX101" fmla="*/ 190500 w 2178050"/>
              <a:gd name="connsiteY101" fmla="*/ 361950 h 1816100"/>
              <a:gd name="connsiteX102" fmla="*/ 190500 w 2178050"/>
              <a:gd name="connsiteY102" fmla="*/ 336550 h 1816100"/>
              <a:gd name="connsiteX103" fmla="*/ 165100 w 2178050"/>
              <a:gd name="connsiteY103" fmla="*/ 336550 h 1816100"/>
              <a:gd name="connsiteX104" fmla="*/ 165100 w 2178050"/>
              <a:gd name="connsiteY104" fmla="*/ 317500 h 1816100"/>
              <a:gd name="connsiteX105" fmla="*/ 142875 w 2178050"/>
              <a:gd name="connsiteY105" fmla="*/ 317500 h 1816100"/>
              <a:gd name="connsiteX106" fmla="*/ 142875 w 2178050"/>
              <a:gd name="connsiteY106" fmla="*/ 285750 h 1816100"/>
              <a:gd name="connsiteX107" fmla="*/ 142875 w 2178050"/>
              <a:gd name="connsiteY107" fmla="*/ 263525 h 1816100"/>
              <a:gd name="connsiteX108" fmla="*/ 123825 w 2178050"/>
              <a:gd name="connsiteY108" fmla="*/ 263525 h 1816100"/>
              <a:gd name="connsiteX109" fmla="*/ 123825 w 2178050"/>
              <a:gd name="connsiteY109" fmla="*/ 238125 h 1816100"/>
              <a:gd name="connsiteX110" fmla="*/ 111125 w 2178050"/>
              <a:gd name="connsiteY110" fmla="*/ 238125 h 1816100"/>
              <a:gd name="connsiteX111" fmla="*/ 111125 w 2178050"/>
              <a:gd name="connsiteY111" fmla="*/ 203200 h 1816100"/>
              <a:gd name="connsiteX112" fmla="*/ 82550 w 2178050"/>
              <a:gd name="connsiteY112" fmla="*/ 203200 h 1816100"/>
              <a:gd name="connsiteX113" fmla="*/ 82550 w 2178050"/>
              <a:gd name="connsiteY113" fmla="*/ 168275 h 1816100"/>
              <a:gd name="connsiteX114" fmla="*/ 76200 w 2178050"/>
              <a:gd name="connsiteY114" fmla="*/ 168275 h 1816100"/>
              <a:gd name="connsiteX115" fmla="*/ 76200 w 2178050"/>
              <a:gd name="connsiteY115" fmla="*/ 139700 h 1816100"/>
              <a:gd name="connsiteX116" fmla="*/ 44450 w 2178050"/>
              <a:gd name="connsiteY116" fmla="*/ 139700 h 1816100"/>
              <a:gd name="connsiteX117" fmla="*/ 41275 w 2178050"/>
              <a:gd name="connsiteY117" fmla="*/ 127000 h 1816100"/>
              <a:gd name="connsiteX118" fmla="*/ 28575 w 2178050"/>
              <a:gd name="connsiteY118" fmla="*/ 130175 h 1816100"/>
              <a:gd name="connsiteX119" fmla="*/ 28575 w 2178050"/>
              <a:gd name="connsiteY119" fmla="*/ 76200 h 1816100"/>
              <a:gd name="connsiteX120" fmla="*/ 15875 w 2178050"/>
              <a:gd name="connsiteY120" fmla="*/ 76200 h 1816100"/>
              <a:gd name="connsiteX121" fmla="*/ 15875 w 2178050"/>
              <a:gd name="connsiteY121" fmla="*/ 31750 h 1816100"/>
              <a:gd name="connsiteX122" fmla="*/ 0 w 2178050"/>
              <a:gd name="connsiteY122" fmla="*/ 31750 h 1816100"/>
              <a:gd name="connsiteX123" fmla="*/ 0 w 2178050"/>
              <a:gd name="connsiteY123" fmla="*/ 0 h 1816100"/>
              <a:gd name="connsiteX0" fmla="*/ 2178050 w 2178050"/>
              <a:gd name="connsiteY0" fmla="*/ 1816100 h 1816100"/>
              <a:gd name="connsiteX1" fmla="*/ 1905000 w 2178050"/>
              <a:gd name="connsiteY1" fmla="*/ 1816100 h 1816100"/>
              <a:gd name="connsiteX2" fmla="*/ 1905000 w 2178050"/>
              <a:gd name="connsiteY2" fmla="*/ 1787525 h 1816100"/>
              <a:gd name="connsiteX3" fmla="*/ 1682750 w 2178050"/>
              <a:gd name="connsiteY3" fmla="*/ 1787525 h 1816100"/>
              <a:gd name="connsiteX4" fmla="*/ 1682750 w 2178050"/>
              <a:gd name="connsiteY4" fmla="*/ 1765300 h 1816100"/>
              <a:gd name="connsiteX5" fmla="*/ 1377950 w 2178050"/>
              <a:gd name="connsiteY5" fmla="*/ 1765300 h 1816100"/>
              <a:gd name="connsiteX6" fmla="*/ 1377950 w 2178050"/>
              <a:gd name="connsiteY6" fmla="*/ 1746250 h 1816100"/>
              <a:gd name="connsiteX7" fmla="*/ 1285875 w 2178050"/>
              <a:gd name="connsiteY7" fmla="*/ 1746250 h 1816100"/>
              <a:gd name="connsiteX8" fmla="*/ 1285875 w 2178050"/>
              <a:gd name="connsiteY8" fmla="*/ 1733550 h 1816100"/>
              <a:gd name="connsiteX9" fmla="*/ 1244600 w 2178050"/>
              <a:gd name="connsiteY9" fmla="*/ 1733550 h 1816100"/>
              <a:gd name="connsiteX10" fmla="*/ 1244600 w 2178050"/>
              <a:gd name="connsiteY10" fmla="*/ 1724025 h 1816100"/>
              <a:gd name="connsiteX11" fmla="*/ 1219200 w 2178050"/>
              <a:gd name="connsiteY11" fmla="*/ 1724025 h 1816100"/>
              <a:gd name="connsiteX12" fmla="*/ 1219200 w 2178050"/>
              <a:gd name="connsiteY12" fmla="*/ 1701800 h 1816100"/>
              <a:gd name="connsiteX13" fmla="*/ 1158875 w 2178050"/>
              <a:gd name="connsiteY13" fmla="*/ 1701800 h 1816100"/>
              <a:gd name="connsiteX14" fmla="*/ 1158875 w 2178050"/>
              <a:gd name="connsiteY14" fmla="*/ 1682750 h 1816100"/>
              <a:gd name="connsiteX15" fmla="*/ 1149350 w 2178050"/>
              <a:gd name="connsiteY15" fmla="*/ 1682750 h 1816100"/>
              <a:gd name="connsiteX16" fmla="*/ 1149350 w 2178050"/>
              <a:gd name="connsiteY16" fmla="*/ 1644650 h 1816100"/>
              <a:gd name="connsiteX17" fmla="*/ 1050925 w 2178050"/>
              <a:gd name="connsiteY17" fmla="*/ 1644650 h 1816100"/>
              <a:gd name="connsiteX18" fmla="*/ 1050925 w 2178050"/>
              <a:gd name="connsiteY18" fmla="*/ 1631950 h 1816100"/>
              <a:gd name="connsiteX19" fmla="*/ 1031875 w 2178050"/>
              <a:gd name="connsiteY19" fmla="*/ 1631950 h 1816100"/>
              <a:gd name="connsiteX20" fmla="*/ 1031875 w 2178050"/>
              <a:gd name="connsiteY20" fmla="*/ 1609725 h 1816100"/>
              <a:gd name="connsiteX21" fmla="*/ 1000125 w 2178050"/>
              <a:gd name="connsiteY21" fmla="*/ 1609725 h 1816100"/>
              <a:gd name="connsiteX22" fmla="*/ 1000125 w 2178050"/>
              <a:gd name="connsiteY22" fmla="*/ 1587500 h 1816100"/>
              <a:gd name="connsiteX23" fmla="*/ 930275 w 2178050"/>
              <a:gd name="connsiteY23" fmla="*/ 1587500 h 1816100"/>
              <a:gd name="connsiteX24" fmla="*/ 930275 w 2178050"/>
              <a:gd name="connsiteY24" fmla="*/ 1568450 h 1816100"/>
              <a:gd name="connsiteX25" fmla="*/ 857250 w 2178050"/>
              <a:gd name="connsiteY25" fmla="*/ 1568450 h 1816100"/>
              <a:gd name="connsiteX26" fmla="*/ 857250 w 2178050"/>
              <a:gd name="connsiteY26" fmla="*/ 1555750 h 1816100"/>
              <a:gd name="connsiteX27" fmla="*/ 835025 w 2178050"/>
              <a:gd name="connsiteY27" fmla="*/ 1555750 h 1816100"/>
              <a:gd name="connsiteX28" fmla="*/ 835025 w 2178050"/>
              <a:gd name="connsiteY28" fmla="*/ 1536700 h 1816100"/>
              <a:gd name="connsiteX29" fmla="*/ 835025 w 2178050"/>
              <a:gd name="connsiteY29" fmla="*/ 1536700 h 1816100"/>
              <a:gd name="connsiteX30" fmla="*/ 822325 w 2178050"/>
              <a:gd name="connsiteY30" fmla="*/ 1549400 h 1816100"/>
              <a:gd name="connsiteX31" fmla="*/ 812800 w 2178050"/>
              <a:gd name="connsiteY31" fmla="*/ 1549400 h 1816100"/>
              <a:gd name="connsiteX32" fmla="*/ 812800 w 2178050"/>
              <a:gd name="connsiteY32" fmla="*/ 1511300 h 1816100"/>
              <a:gd name="connsiteX33" fmla="*/ 803275 w 2178050"/>
              <a:gd name="connsiteY33" fmla="*/ 1511300 h 1816100"/>
              <a:gd name="connsiteX34" fmla="*/ 793750 w 2178050"/>
              <a:gd name="connsiteY34" fmla="*/ 1498600 h 1816100"/>
              <a:gd name="connsiteX35" fmla="*/ 784225 w 2178050"/>
              <a:gd name="connsiteY35" fmla="*/ 1501775 h 1816100"/>
              <a:gd name="connsiteX36" fmla="*/ 784225 w 2178050"/>
              <a:gd name="connsiteY36" fmla="*/ 1473200 h 1816100"/>
              <a:gd name="connsiteX37" fmla="*/ 742950 w 2178050"/>
              <a:gd name="connsiteY37" fmla="*/ 1473200 h 1816100"/>
              <a:gd name="connsiteX38" fmla="*/ 742950 w 2178050"/>
              <a:gd name="connsiteY38" fmla="*/ 1450975 h 1816100"/>
              <a:gd name="connsiteX39" fmla="*/ 723900 w 2178050"/>
              <a:gd name="connsiteY39" fmla="*/ 1450975 h 1816100"/>
              <a:gd name="connsiteX40" fmla="*/ 723900 w 2178050"/>
              <a:gd name="connsiteY40" fmla="*/ 1450975 h 1816100"/>
              <a:gd name="connsiteX41" fmla="*/ 711200 w 2178050"/>
              <a:gd name="connsiteY41" fmla="*/ 1438275 h 1816100"/>
              <a:gd name="connsiteX42" fmla="*/ 711200 w 2178050"/>
              <a:gd name="connsiteY42" fmla="*/ 1397000 h 1816100"/>
              <a:gd name="connsiteX43" fmla="*/ 682625 w 2178050"/>
              <a:gd name="connsiteY43" fmla="*/ 1397000 h 1816100"/>
              <a:gd name="connsiteX44" fmla="*/ 682625 w 2178050"/>
              <a:gd name="connsiteY44" fmla="*/ 1365250 h 1816100"/>
              <a:gd name="connsiteX45" fmla="*/ 673100 w 2178050"/>
              <a:gd name="connsiteY45" fmla="*/ 1365250 h 1816100"/>
              <a:gd name="connsiteX46" fmla="*/ 673100 w 2178050"/>
              <a:gd name="connsiteY46" fmla="*/ 1343025 h 1816100"/>
              <a:gd name="connsiteX47" fmla="*/ 628650 w 2178050"/>
              <a:gd name="connsiteY47" fmla="*/ 1343025 h 1816100"/>
              <a:gd name="connsiteX48" fmla="*/ 628650 w 2178050"/>
              <a:gd name="connsiteY48" fmla="*/ 1289050 h 1816100"/>
              <a:gd name="connsiteX49" fmla="*/ 600075 w 2178050"/>
              <a:gd name="connsiteY49" fmla="*/ 1289050 h 1816100"/>
              <a:gd name="connsiteX50" fmla="*/ 600075 w 2178050"/>
              <a:gd name="connsiteY50" fmla="*/ 1273175 h 1816100"/>
              <a:gd name="connsiteX51" fmla="*/ 584200 w 2178050"/>
              <a:gd name="connsiteY51" fmla="*/ 1273175 h 1816100"/>
              <a:gd name="connsiteX52" fmla="*/ 584200 w 2178050"/>
              <a:gd name="connsiteY52" fmla="*/ 1260475 h 1816100"/>
              <a:gd name="connsiteX53" fmla="*/ 555625 w 2178050"/>
              <a:gd name="connsiteY53" fmla="*/ 1260475 h 1816100"/>
              <a:gd name="connsiteX54" fmla="*/ 555625 w 2178050"/>
              <a:gd name="connsiteY54" fmla="*/ 1231900 h 1816100"/>
              <a:gd name="connsiteX55" fmla="*/ 530225 w 2178050"/>
              <a:gd name="connsiteY55" fmla="*/ 1231900 h 1816100"/>
              <a:gd name="connsiteX56" fmla="*/ 533400 w 2178050"/>
              <a:gd name="connsiteY56" fmla="*/ 1177925 h 1816100"/>
              <a:gd name="connsiteX57" fmla="*/ 511175 w 2178050"/>
              <a:gd name="connsiteY57" fmla="*/ 1177925 h 1816100"/>
              <a:gd name="connsiteX58" fmla="*/ 511175 w 2178050"/>
              <a:gd name="connsiteY58" fmla="*/ 1155700 h 1816100"/>
              <a:gd name="connsiteX59" fmla="*/ 498475 w 2178050"/>
              <a:gd name="connsiteY59" fmla="*/ 1155700 h 1816100"/>
              <a:gd name="connsiteX60" fmla="*/ 498475 w 2178050"/>
              <a:gd name="connsiteY60" fmla="*/ 1146175 h 1816100"/>
              <a:gd name="connsiteX61" fmla="*/ 485775 w 2178050"/>
              <a:gd name="connsiteY61" fmla="*/ 1146175 h 1816100"/>
              <a:gd name="connsiteX62" fmla="*/ 492125 w 2178050"/>
              <a:gd name="connsiteY62" fmla="*/ 1117600 h 1816100"/>
              <a:gd name="connsiteX63" fmla="*/ 469900 w 2178050"/>
              <a:gd name="connsiteY63" fmla="*/ 1117600 h 1816100"/>
              <a:gd name="connsiteX64" fmla="*/ 469900 w 2178050"/>
              <a:gd name="connsiteY64" fmla="*/ 1073150 h 1816100"/>
              <a:gd name="connsiteX65" fmla="*/ 457200 w 2178050"/>
              <a:gd name="connsiteY65" fmla="*/ 1073150 h 1816100"/>
              <a:gd name="connsiteX66" fmla="*/ 457200 w 2178050"/>
              <a:gd name="connsiteY66" fmla="*/ 1054100 h 1816100"/>
              <a:gd name="connsiteX67" fmla="*/ 447675 w 2178050"/>
              <a:gd name="connsiteY67" fmla="*/ 1054100 h 1816100"/>
              <a:gd name="connsiteX68" fmla="*/ 447675 w 2178050"/>
              <a:gd name="connsiteY68" fmla="*/ 1022350 h 1816100"/>
              <a:gd name="connsiteX69" fmla="*/ 434975 w 2178050"/>
              <a:gd name="connsiteY69" fmla="*/ 1022350 h 1816100"/>
              <a:gd name="connsiteX70" fmla="*/ 434975 w 2178050"/>
              <a:gd name="connsiteY70" fmla="*/ 1000125 h 1816100"/>
              <a:gd name="connsiteX71" fmla="*/ 419100 w 2178050"/>
              <a:gd name="connsiteY71" fmla="*/ 1000125 h 1816100"/>
              <a:gd name="connsiteX72" fmla="*/ 419100 w 2178050"/>
              <a:gd name="connsiteY72" fmla="*/ 927100 h 1816100"/>
              <a:gd name="connsiteX73" fmla="*/ 393700 w 2178050"/>
              <a:gd name="connsiteY73" fmla="*/ 927100 h 1816100"/>
              <a:gd name="connsiteX74" fmla="*/ 393700 w 2178050"/>
              <a:gd name="connsiteY74" fmla="*/ 911225 h 1816100"/>
              <a:gd name="connsiteX75" fmla="*/ 374650 w 2178050"/>
              <a:gd name="connsiteY75" fmla="*/ 911225 h 1816100"/>
              <a:gd name="connsiteX76" fmla="*/ 374650 w 2178050"/>
              <a:gd name="connsiteY76" fmla="*/ 854075 h 1816100"/>
              <a:gd name="connsiteX77" fmla="*/ 352425 w 2178050"/>
              <a:gd name="connsiteY77" fmla="*/ 854075 h 1816100"/>
              <a:gd name="connsiteX78" fmla="*/ 352425 w 2178050"/>
              <a:gd name="connsiteY78" fmla="*/ 806450 h 1816100"/>
              <a:gd name="connsiteX79" fmla="*/ 339725 w 2178050"/>
              <a:gd name="connsiteY79" fmla="*/ 806450 h 1816100"/>
              <a:gd name="connsiteX80" fmla="*/ 339725 w 2178050"/>
              <a:gd name="connsiteY80" fmla="*/ 762000 h 1816100"/>
              <a:gd name="connsiteX81" fmla="*/ 323850 w 2178050"/>
              <a:gd name="connsiteY81" fmla="*/ 762000 h 1816100"/>
              <a:gd name="connsiteX82" fmla="*/ 323850 w 2178050"/>
              <a:gd name="connsiteY82" fmla="*/ 730250 h 1816100"/>
              <a:gd name="connsiteX83" fmla="*/ 314325 w 2178050"/>
              <a:gd name="connsiteY83" fmla="*/ 730250 h 1816100"/>
              <a:gd name="connsiteX84" fmla="*/ 314325 w 2178050"/>
              <a:gd name="connsiteY84" fmla="*/ 704850 h 1816100"/>
              <a:gd name="connsiteX85" fmla="*/ 314325 w 2178050"/>
              <a:gd name="connsiteY85" fmla="*/ 695325 h 1816100"/>
              <a:gd name="connsiteX86" fmla="*/ 314325 w 2178050"/>
              <a:gd name="connsiteY86" fmla="*/ 695325 h 1816100"/>
              <a:gd name="connsiteX87" fmla="*/ 314325 w 2178050"/>
              <a:gd name="connsiteY87" fmla="*/ 695325 h 1816100"/>
              <a:gd name="connsiteX88" fmla="*/ 314325 w 2178050"/>
              <a:gd name="connsiteY88" fmla="*/ 669925 h 1816100"/>
              <a:gd name="connsiteX89" fmla="*/ 285750 w 2178050"/>
              <a:gd name="connsiteY89" fmla="*/ 669925 h 1816100"/>
              <a:gd name="connsiteX90" fmla="*/ 285750 w 2178050"/>
              <a:gd name="connsiteY90" fmla="*/ 600075 h 1816100"/>
              <a:gd name="connsiteX91" fmla="*/ 266700 w 2178050"/>
              <a:gd name="connsiteY91" fmla="*/ 600075 h 1816100"/>
              <a:gd name="connsiteX92" fmla="*/ 266700 w 2178050"/>
              <a:gd name="connsiteY92" fmla="*/ 549275 h 1816100"/>
              <a:gd name="connsiteX93" fmla="*/ 254000 w 2178050"/>
              <a:gd name="connsiteY93" fmla="*/ 549275 h 1816100"/>
              <a:gd name="connsiteX94" fmla="*/ 254000 w 2178050"/>
              <a:gd name="connsiteY94" fmla="*/ 441325 h 1816100"/>
              <a:gd name="connsiteX95" fmla="*/ 247650 w 2178050"/>
              <a:gd name="connsiteY95" fmla="*/ 441325 h 1816100"/>
              <a:gd name="connsiteX96" fmla="*/ 247650 w 2178050"/>
              <a:gd name="connsiteY96" fmla="*/ 412750 h 1816100"/>
              <a:gd name="connsiteX97" fmla="*/ 234950 w 2178050"/>
              <a:gd name="connsiteY97" fmla="*/ 412750 h 1816100"/>
              <a:gd name="connsiteX98" fmla="*/ 234950 w 2178050"/>
              <a:gd name="connsiteY98" fmla="*/ 384175 h 1816100"/>
              <a:gd name="connsiteX99" fmla="*/ 203200 w 2178050"/>
              <a:gd name="connsiteY99" fmla="*/ 384175 h 1816100"/>
              <a:gd name="connsiteX100" fmla="*/ 203200 w 2178050"/>
              <a:gd name="connsiteY100" fmla="*/ 361950 h 1816100"/>
              <a:gd name="connsiteX101" fmla="*/ 190500 w 2178050"/>
              <a:gd name="connsiteY101" fmla="*/ 361950 h 1816100"/>
              <a:gd name="connsiteX102" fmla="*/ 190500 w 2178050"/>
              <a:gd name="connsiteY102" fmla="*/ 336550 h 1816100"/>
              <a:gd name="connsiteX103" fmla="*/ 165100 w 2178050"/>
              <a:gd name="connsiteY103" fmla="*/ 336550 h 1816100"/>
              <a:gd name="connsiteX104" fmla="*/ 165100 w 2178050"/>
              <a:gd name="connsiteY104" fmla="*/ 317500 h 1816100"/>
              <a:gd name="connsiteX105" fmla="*/ 142875 w 2178050"/>
              <a:gd name="connsiteY105" fmla="*/ 317500 h 1816100"/>
              <a:gd name="connsiteX106" fmla="*/ 142875 w 2178050"/>
              <a:gd name="connsiteY106" fmla="*/ 285750 h 1816100"/>
              <a:gd name="connsiteX107" fmla="*/ 142875 w 2178050"/>
              <a:gd name="connsiteY107" fmla="*/ 263525 h 1816100"/>
              <a:gd name="connsiteX108" fmla="*/ 123825 w 2178050"/>
              <a:gd name="connsiteY108" fmla="*/ 263525 h 1816100"/>
              <a:gd name="connsiteX109" fmla="*/ 123825 w 2178050"/>
              <a:gd name="connsiteY109" fmla="*/ 238125 h 1816100"/>
              <a:gd name="connsiteX110" fmla="*/ 111125 w 2178050"/>
              <a:gd name="connsiteY110" fmla="*/ 238125 h 1816100"/>
              <a:gd name="connsiteX111" fmla="*/ 111125 w 2178050"/>
              <a:gd name="connsiteY111" fmla="*/ 203200 h 1816100"/>
              <a:gd name="connsiteX112" fmla="*/ 82550 w 2178050"/>
              <a:gd name="connsiteY112" fmla="*/ 203200 h 1816100"/>
              <a:gd name="connsiteX113" fmla="*/ 82550 w 2178050"/>
              <a:gd name="connsiteY113" fmla="*/ 168275 h 1816100"/>
              <a:gd name="connsiteX114" fmla="*/ 76200 w 2178050"/>
              <a:gd name="connsiteY114" fmla="*/ 168275 h 1816100"/>
              <a:gd name="connsiteX115" fmla="*/ 76200 w 2178050"/>
              <a:gd name="connsiteY115" fmla="*/ 139700 h 1816100"/>
              <a:gd name="connsiteX116" fmla="*/ 44450 w 2178050"/>
              <a:gd name="connsiteY116" fmla="*/ 139700 h 1816100"/>
              <a:gd name="connsiteX117" fmla="*/ 41275 w 2178050"/>
              <a:gd name="connsiteY117" fmla="*/ 127000 h 1816100"/>
              <a:gd name="connsiteX118" fmla="*/ 28575 w 2178050"/>
              <a:gd name="connsiteY118" fmla="*/ 130175 h 1816100"/>
              <a:gd name="connsiteX119" fmla="*/ 28575 w 2178050"/>
              <a:gd name="connsiteY119" fmla="*/ 76200 h 1816100"/>
              <a:gd name="connsiteX120" fmla="*/ 15875 w 2178050"/>
              <a:gd name="connsiteY120" fmla="*/ 76200 h 1816100"/>
              <a:gd name="connsiteX121" fmla="*/ 15875 w 2178050"/>
              <a:gd name="connsiteY121" fmla="*/ 31750 h 1816100"/>
              <a:gd name="connsiteX122" fmla="*/ 0 w 2178050"/>
              <a:gd name="connsiteY122" fmla="*/ 31750 h 1816100"/>
              <a:gd name="connsiteX123" fmla="*/ 0 w 2178050"/>
              <a:gd name="connsiteY123" fmla="*/ 0 h 1816100"/>
              <a:gd name="connsiteX0" fmla="*/ 2178050 w 2178050"/>
              <a:gd name="connsiteY0" fmla="*/ 1816100 h 1816100"/>
              <a:gd name="connsiteX1" fmla="*/ 1905000 w 2178050"/>
              <a:gd name="connsiteY1" fmla="*/ 1816100 h 1816100"/>
              <a:gd name="connsiteX2" fmla="*/ 1905000 w 2178050"/>
              <a:gd name="connsiteY2" fmla="*/ 1787525 h 1816100"/>
              <a:gd name="connsiteX3" fmla="*/ 1682750 w 2178050"/>
              <a:gd name="connsiteY3" fmla="*/ 1787525 h 1816100"/>
              <a:gd name="connsiteX4" fmla="*/ 1682750 w 2178050"/>
              <a:gd name="connsiteY4" fmla="*/ 1765300 h 1816100"/>
              <a:gd name="connsiteX5" fmla="*/ 1377950 w 2178050"/>
              <a:gd name="connsiteY5" fmla="*/ 1765300 h 1816100"/>
              <a:gd name="connsiteX6" fmla="*/ 1377950 w 2178050"/>
              <a:gd name="connsiteY6" fmla="*/ 1746250 h 1816100"/>
              <a:gd name="connsiteX7" fmla="*/ 1285875 w 2178050"/>
              <a:gd name="connsiteY7" fmla="*/ 1746250 h 1816100"/>
              <a:gd name="connsiteX8" fmla="*/ 1285875 w 2178050"/>
              <a:gd name="connsiteY8" fmla="*/ 1733550 h 1816100"/>
              <a:gd name="connsiteX9" fmla="*/ 1244600 w 2178050"/>
              <a:gd name="connsiteY9" fmla="*/ 1733550 h 1816100"/>
              <a:gd name="connsiteX10" fmla="*/ 1244600 w 2178050"/>
              <a:gd name="connsiteY10" fmla="*/ 1724025 h 1816100"/>
              <a:gd name="connsiteX11" fmla="*/ 1219200 w 2178050"/>
              <a:gd name="connsiteY11" fmla="*/ 1724025 h 1816100"/>
              <a:gd name="connsiteX12" fmla="*/ 1219200 w 2178050"/>
              <a:gd name="connsiteY12" fmla="*/ 1701800 h 1816100"/>
              <a:gd name="connsiteX13" fmla="*/ 1158875 w 2178050"/>
              <a:gd name="connsiteY13" fmla="*/ 1701800 h 1816100"/>
              <a:gd name="connsiteX14" fmla="*/ 1158875 w 2178050"/>
              <a:gd name="connsiteY14" fmla="*/ 1682750 h 1816100"/>
              <a:gd name="connsiteX15" fmla="*/ 1149350 w 2178050"/>
              <a:gd name="connsiteY15" fmla="*/ 1682750 h 1816100"/>
              <a:gd name="connsiteX16" fmla="*/ 1149350 w 2178050"/>
              <a:gd name="connsiteY16" fmla="*/ 1644650 h 1816100"/>
              <a:gd name="connsiteX17" fmla="*/ 1050925 w 2178050"/>
              <a:gd name="connsiteY17" fmla="*/ 1644650 h 1816100"/>
              <a:gd name="connsiteX18" fmla="*/ 1050925 w 2178050"/>
              <a:gd name="connsiteY18" fmla="*/ 1631950 h 1816100"/>
              <a:gd name="connsiteX19" fmla="*/ 1031875 w 2178050"/>
              <a:gd name="connsiteY19" fmla="*/ 1631950 h 1816100"/>
              <a:gd name="connsiteX20" fmla="*/ 1031875 w 2178050"/>
              <a:gd name="connsiteY20" fmla="*/ 1609725 h 1816100"/>
              <a:gd name="connsiteX21" fmla="*/ 1000125 w 2178050"/>
              <a:gd name="connsiteY21" fmla="*/ 1609725 h 1816100"/>
              <a:gd name="connsiteX22" fmla="*/ 1000125 w 2178050"/>
              <a:gd name="connsiteY22" fmla="*/ 1587500 h 1816100"/>
              <a:gd name="connsiteX23" fmla="*/ 930275 w 2178050"/>
              <a:gd name="connsiteY23" fmla="*/ 1587500 h 1816100"/>
              <a:gd name="connsiteX24" fmla="*/ 930275 w 2178050"/>
              <a:gd name="connsiteY24" fmla="*/ 1568450 h 1816100"/>
              <a:gd name="connsiteX25" fmla="*/ 857250 w 2178050"/>
              <a:gd name="connsiteY25" fmla="*/ 1568450 h 1816100"/>
              <a:gd name="connsiteX26" fmla="*/ 857250 w 2178050"/>
              <a:gd name="connsiteY26" fmla="*/ 1555750 h 1816100"/>
              <a:gd name="connsiteX27" fmla="*/ 835025 w 2178050"/>
              <a:gd name="connsiteY27" fmla="*/ 1555750 h 1816100"/>
              <a:gd name="connsiteX28" fmla="*/ 835025 w 2178050"/>
              <a:gd name="connsiteY28" fmla="*/ 1536700 h 1816100"/>
              <a:gd name="connsiteX29" fmla="*/ 835025 w 2178050"/>
              <a:gd name="connsiteY29" fmla="*/ 1536700 h 1816100"/>
              <a:gd name="connsiteX30" fmla="*/ 822325 w 2178050"/>
              <a:gd name="connsiteY30" fmla="*/ 1549400 h 1816100"/>
              <a:gd name="connsiteX31" fmla="*/ 812800 w 2178050"/>
              <a:gd name="connsiteY31" fmla="*/ 1549400 h 1816100"/>
              <a:gd name="connsiteX32" fmla="*/ 812800 w 2178050"/>
              <a:gd name="connsiteY32" fmla="*/ 1511300 h 1816100"/>
              <a:gd name="connsiteX33" fmla="*/ 803275 w 2178050"/>
              <a:gd name="connsiteY33" fmla="*/ 1511300 h 1816100"/>
              <a:gd name="connsiteX34" fmla="*/ 793750 w 2178050"/>
              <a:gd name="connsiteY34" fmla="*/ 1498600 h 1816100"/>
              <a:gd name="connsiteX35" fmla="*/ 781050 w 2178050"/>
              <a:gd name="connsiteY35" fmla="*/ 1498600 h 1816100"/>
              <a:gd name="connsiteX36" fmla="*/ 784225 w 2178050"/>
              <a:gd name="connsiteY36" fmla="*/ 1473200 h 1816100"/>
              <a:gd name="connsiteX37" fmla="*/ 742950 w 2178050"/>
              <a:gd name="connsiteY37" fmla="*/ 1473200 h 1816100"/>
              <a:gd name="connsiteX38" fmla="*/ 742950 w 2178050"/>
              <a:gd name="connsiteY38" fmla="*/ 1450975 h 1816100"/>
              <a:gd name="connsiteX39" fmla="*/ 723900 w 2178050"/>
              <a:gd name="connsiteY39" fmla="*/ 1450975 h 1816100"/>
              <a:gd name="connsiteX40" fmla="*/ 723900 w 2178050"/>
              <a:gd name="connsiteY40" fmla="*/ 1450975 h 1816100"/>
              <a:gd name="connsiteX41" fmla="*/ 711200 w 2178050"/>
              <a:gd name="connsiteY41" fmla="*/ 1438275 h 1816100"/>
              <a:gd name="connsiteX42" fmla="*/ 711200 w 2178050"/>
              <a:gd name="connsiteY42" fmla="*/ 1397000 h 1816100"/>
              <a:gd name="connsiteX43" fmla="*/ 682625 w 2178050"/>
              <a:gd name="connsiteY43" fmla="*/ 1397000 h 1816100"/>
              <a:gd name="connsiteX44" fmla="*/ 682625 w 2178050"/>
              <a:gd name="connsiteY44" fmla="*/ 1365250 h 1816100"/>
              <a:gd name="connsiteX45" fmla="*/ 673100 w 2178050"/>
              <a:gd name="connsiteY45" fmla="*/ 1365250 h 1816100"/>
              <a:gd name="connsiteX46" fmla="*/ 673100 w 2178050"/>
              <a:gd name="connsiteY46" fmla="*/ 1343025 h 1816100"/>
              <a:gd name="connsiteX47" fmla="*/ 628650 w 2178050"/>
              <a:gd name="connsiteY47" fmla="*/ 1343025 h 1816100"/>
              <a:gd name="connsiteX48" fmla="*/ 628650 w 2178050"/>
              <a:gd name="connsiteY48" fmla="*/ 1289050 h 1816100"/>
              <a:gd name="connsiteX49" fmla="*/ 600075 w 2178050"/>
              <a:gd name="connsiteY49" fmla="*/ 1289050 h 1816100"/>
              <a:gd name="connsiteX50" fmla="*/ 600075 w 2178050"/>
              <a:gd name="connsiteY50" fmla="*/ 1273175 h 1816100"/>
              <a:gd name="connsiteX51" fmla="*/ 584200 w 2178050"/>
              <a:gd name="connsiteY51" fmla="*/ 1273175 h 1816100"/>
              <a:gd name="connsiteX52" fmla="*/ 584200 w 2178050"/>
              <a:gd name="connsiteY52" fmla="*/ 1260475 h 1816100"/>
              <a:gd name="connsiteX53" fmla="*/ 555625 w 2178050"/>
              <a:gd name="connsiteY53" fmla="*/ 1260475 h 1816100"/>
              <a:gd name="connsiteX54" fmla="*/ 555625 w 2178050"/>
              <a:gd name="connsiteY54" fmla="*/ 1231900 h 1816100"/>
              <a:gd name="connsiteX55" fmla="*/ 530225 w 2178050"/>
              <a:gd name="connsiteY55" fmla="*/ 1231900 h 1816100"/>
              <a:gd name="connsiteX56" fmla="*/ 533400 w 2178050"/>
              <a:gd name="connsiteY56" fmla="*/ 1177925 h 1816100"/>
              <a:gd name="connsiteX57" fmla="*/ 511175 w 2178050"/>
              <a:gd name="connsiteY57" fmla="*/ 1177925 h 1816100"/>
              <a:gd name="connsiteX58" fmla="*/ 511175 w 2178050"/>
              <a:gd name="connsiteY58" fmla="*/ 1155700 h 1816100"/>
              <a:gd name="connsiteX59" fmla="*/ 498475 w 2178050"/>
              <a:gd name="connsiteY59" fmla="*/ 1155700 h 1816100"/>
              <a:gd name="connsiteX60" fmla="*/ 498475 w 2178050"/>
              <a:gd name="connsiteY60" fmla="*/ 1146175 h 1816100"/>
              <a:gd name="connsiteX61" fmla="*/ 485775 w 2178050"/>
              <a:gd name="connsiteY61" fmla="*/ 1146175 h 1816100"/>
              <a:gd name="connsiteX62" fmla="*/ 492125 w 2178050"/>
              <a:gd name="connsiteY62" fmla="*/ 1117600 h 1816100"/>
              <a:gd name="connsiteX63" fmla="*/ 469900 w 2178050"/>
              <a:gd name="connsiteY63" fmla="*/ 1117600 h 1816100"/>
              <a:gd name="connsiteX64" fmla="*/ 469900 w 2178050"/>
              <a:gd name="connsiteY64" fmla="*/ 1073150 h 1816100"/>
              <a:gd name="connsiteX65" fmla="*/ 457200 w 2178050"/>
              <a:gd name="connsiteY65" fmla="*/ 1073150 h 1816100"/>
              <a:gd name="connsiteX66" fmla="*/ 457200 w 2178050"/>
              <a:gd name="connsiteY66" fmla="*/ 1054100 h 1816100"/>
              <a:gd name="connsiteX67" fmla="*/ 447675 w 2178050"/>
              <a:gd name="connsiteY67" fmla="*/ 1054100 h 1816100"/>
              <a:gd name="connsiteX68" fmla="*/ 447675 w 2178050"/>
              <a:gd name="connsiteY68" fmla="*/ 1022350 h 1816100"/>
              <a:gd name="connsiteX69" fmla="*/ 434975 w 2178050"/>
              <a:gd name="connsiteY69" fmla="*/ 1022350 h 1816100"/>
              <a:gd name="connsiteX70" fmla="*/ 434975 w 2178050"/>
              <a:gd name="connsiteY70" fmla="*/ 1000125 h 1816100"/>
              <a:gd name="connsiteX71" fmla="*/ 419100 w 2178050"/>
              <a:gd name="connsiteY71" fmla="*/ 1000125 h 1816100"/>
              <a:gd name="connsiteX72" fmla="*/ 419100 w 2178050"/>
              <a:gd name="connsiteY72" fmla="*/ 927100 h 1816100"/>
              <a:gd name="connsiteX73" fmla="*/ 393700 w 2178050"/>
              <a:gd name="connsiteY73" fmla="*/ 927100 h 1816100"/>
              <a:gd name="connsiteX74" fmla="*/ 393700 w 2178050"/>
              <a:gd name="connsiteY74" fmla="*/ 911225 h 1816100"/>
              <a:gd name="connsiteX75" fmla="*/ 374650 w 2178050"/>
              <a:gd name="connsiteY75" fmla="*/ 911225 h 1816100"/>
              <a:gd name="connsiteX76" fmla="*/ 374650 w 2178050"/>
              <a:gd name="connsiteY76" fmla="*/ 854075 h 1816100"/>
              <a:gd name="connsiteX77" fmla="*/ 352425 w 2178050"/>
              <a:gd name="connsiteY77" fmla="*/ 854075 h 1816100"/>
              <a:gd name="connsiteX78" fmla="*/ 352425 w 2178050"/>
              <a:gd name="connsiteY78" fmla="*/ 806450 h 1816100"/>
              <a:gd name="connsiteX79" fmla="*/ 339725 w 2178050"/>
              <a:gd name="connsiteY79" fmla="*/ 806450 h 1816100"/>
              <a:gd name="connsiteX80" fmla="*/ 339725 w 2178050"/>
              <a:gd name="connsiteY80" fmla="*/ 762000 h 1816100"/>
              <a:gd name="connsiteX81" fmla="*/ 323850 w 2178050"/>
              <a:gd name="connsiteY81" fmla="*/ 762000 h 1816100"/>
              <a:gd name="connsiteX82" fmla="*/ 323850 w 2178050"/>
              <a:gd name="connsiteY82" fmla="*/ 730250 h 1816100"/>
              <a:gd name="connsiteX83" fmla="*/ 314325 w 2178050"/>
              <a:gd name="connsiteY83" fmla="*/ 730250 h 1816100"/>
              <a:gd name="connsiteX84" fmla="*/ 314325 w 2178050"/>
              <a:gd name="connsiteY84" fmla="*/ 704850 h 1816100"/>
              <a:gd name="connsiteX85" fmla="*/ 314325 w 2178050"/>
              <a:gd name="connsiteY85" fmla="*/ 695325 h 1816100"/>
              <a:gd name="connsiteX86" fmla="*/ 314325 w 2178050"/>
              <a:gd name="connsiteY86" fmla="*/ 695325 h 1816100"/>
              <a:gd name="connsiteX87" fmla="*/ 314325 w 2178050"/>
              <a:gd name="connsiteY87" fmla="*/ 695325 h 1816100"/>
              <a:gd name="connsiteX88" fmla="*/ 314325 w 2178050"/>
              <a:gd name="connsiteY88" fmla="*/ 669925 h 1816100"/>
              <a:gd name="connsiteX89" fmla="*/ 285750 w 2178050"/>
              <a:gd name="connsiteY89" fmla="*/ 669925 h 1816100"/>
              <a:gd name="connsiteX90" fmla="*/ 285750 w 2178050"/>
              <a:gd name="connsiteY90" fmla="*/ 600075 h 1816100"/>
              <a:gd name="connsiteX91" fmla="*/ 266700 w 2178050"/>
              <a:gd name="connsiteY91" fmla="*/ 600075 h 1816100"/>
              <a:gd name="connsiteX92" fmla="*/ 266700 w 2178050"/>
              <a:gd name="connsiteY92" fmla="*/ 549275 h 1816100"/>
              <a:gd name="connsiteX93" fmla="*/ 254000 w 2178050"/>
              <a:gd name="connsiteY93" fmla="*/ 549275 h 1816100"/>
              <a:gd name="connsiteX94" fmla="*/ 254000 w 2178050"/>
              <a:gd name="connsiteY94" fmla="*/ 441325 h 1816100"/>
              <a:gd name="connsiteX95" fmla="*/ 247650 w 2178050"/>
              <a:gd name="connsiteY95" fmla="*/ 441325 h 1816100"/>
              <a:gd name="connsiteX96" fmla="*/ 247650 w 2178050"/>
              <a:gd name="connsiteY96" fmla="*/ 412750 h 1816100"/>
              <a:gd name="connsiteX97" fmla="*/ 234950 w 2178050"/>
              <a:gd name="connsiteY97" fmla="*/ 412750 h 1816100"/>
              <a:gd name="connsiteX98" fmla="*/ 234950 w 2178050"/>
              <a:gd name="connsiteY98" fmla="*/ 384175 h 1816100"/>
              <a:gd name="connsiteX99" fmla="*/ 203200 w 2178050"/>
              <a:gd name="connsiteY99" fmla="*/ 384175 h 1816100"/>
              <a:gd name="connsiteX100" fmla="*/ 203200 w 2178050"/>
              <a:gd name="connsiteY100" fmla="*/ 361950 h 1816100"/>
              <a:gd name="connsiteX101" fmla="*/ 190500 w 2178050"/>
              <a:gd name="connsiteY101" fmla="*/ 361950 h 1816100"/>
              <a:gd name="connsiteX102" fmla="*/ 190500 w 2178050"/>
              <a:gd name="connsiteY102" fmla="*/ 336550 h 1816100"/>
              <a:gd name="connsiteX103" fmla="*/ 165100 w 2178050"/>
              <a:gd name="connsiteY103" fmla="*/ 336550 h 1816100"/>
              <a:gd name="connsiteX104" fmla="*/ 165100 w 2178050"/>
              <a:gd name="connsiteY104" fmla="*/ 317500 h 1816100"/>
              <a:gd name="connsiteX105" fmla="*/ 142875 w 2178050"/>
              <a:gd name="connsiteY105" fmla="*/ 317500 h 1816100"/>
              <a:gd name="connsiteX106" fmla="*/ 142875 w 2178050"/>
              <a:gd name="connsiteY106" fmla="*/ 285750 h 1816100"/>
              <a:gd name="connsiteX107" fmla="*/ 142875 w 2178050"/>
              <a:gd name="connsiteY107" fmla="*/ 263525 h 1816100"/>
              <a:gd name="connsiteX108" fmla="*/ 123825 w 2178050"/>
              <a:gd name="connsiteY108" fmla="*/ 263525 h 1816100"/>
              <a:gd name="connsiteX109" fmla="*/ 123825 w 2178050"/>
              <a:gd name="connsiteY109" fmla="*/ 238125 h 1816100"/>
              <a:gd name="connsiteX110" fmla="*/ 111125 w 2178050"/>
              <a:gd name="connsiteY110" fmla="*/ 238125 h 1816100"/>
              <a:gd name="connsiteX111" fmla="*/ 111125 w 2178050"/>
              <a:gd name="connsiteY111" fmla="*/ 203200 h 1816100"/>
              <a:gd name="connsiteX112" fmla="*/ 82550 w 2178050"/>
              <a:gd name="connsiteY112" fmla="*/ 203200 h 1816100"/>
              <a:gd name="connsiteX113" fmla="*/ 82550 w 2178050"/>
              <a:gd name="connsiteY113" fmla="*/ 168275 h 1816100"/>
              <a:gd name="connsiteX114" fmla="*/ 76200 w 2178050"/>
              <a:gd name="connsiteY114" fmla="*/ 168275 h 1816100"/>
              <a:gd name="connsiteX115" fmla="*/ 76200 w 2178050"/>
              <a:gd name="connsiteY115" fmla="*/ 139700 h 1816100"/>
              <a:gd name="connsiteX116" fmla="*/ 44450 w 2178050"/>
              <a:gd name="connsiteY116" fmla="*/ 139700 h 1816100"/>
              <a:gd name="connsiteX117" fmla="*/ 41275 w 2178050"/>
              <a:gd name="connsiteY117" fmla="*/ 127000 h 1816100"/>
              <a:gd name="connsiteX118" fmla="*/ 28575 w 2178050"/>
              <a:gd name="connsiteY118" fmla="*/ 130175 h 1816100"/>
              <a:gd name="connsiteX119" fmla="*/ 28575 w 2178050"/>
              <a:gd name="connsiteY119" fmla="*/ 76200 h 1816100"/>
              <a:gd name="connsiteX120" fmla="*/ 15875 w 2178050"/>
              <a:gd name="connsiteY120" fmla="*/ 76200 h 1816100"/>
              <a:gd name="connsiteX121" fmla="*/ 15875 w 2178050"/>
              <a:gd name="connsiteY121" fmla="*/ 31750 h 1816100"/>
              <a:gd name="connsiteX122" fmla="*/ 0 w 2178050"/>
              <a:gd name="connsiteY122" fmla="*/ 31750 h 1816100"/>
              <a:gd name="connsiteX123" fmla="*/ 0 w 2178050"/>
              <a:gd name="connsiteY123" fmla="*/ 0 h 1816100"/>
              <a:gd name="connsiteX0" fmla="*/ 2178050 w 2178050"/>
              <a:gd name="connsiteY0" fmla="*/ 1816100 h 1816100"/>
              <a:gd name="connsiteX1" fmla="*/ 1905000 w 2178050"/>
              <a:gd name="connsiteY1" fmla="*/ 1816100 h 1816100"/>
              <a:gd name="connsiteX2" fmla="*/ 1905000 w 2178050"/>
              <a:gd name="connsiteY2" fmla="*/ 1787525 h 1816100"/>
              <a:gd name="connsiteX3" fmla="*/ 1682750 w 2178050"/>
              <a:gd name="connsiteY3" fmla="*/ 1787525 h 1816100"/>
              <a:gd name="connsiteX4" fmla="*/ 1682750 w 2178050"/>
              <a:gd name="connsiteY4" fmla="*/ 1765300 h 1816100"/>
              <a:gd name="connsiteX5" fmla="*/ 1377950 w 2178050"/>
              <a:gd name="connsiteY5" fmla="*/ 1765300 h 1816100"/>
              <a:gd name="connsiteX6" fmla="*/ 1377950 w 2178050"/>
              <a:gd name="connsiteY6" fmla="*/ 1746250 h 1816100"/>
              <a:gd name="connsiteX7" fmla="*/ 1285875 w 2178050"/>
              <a:gd name="connsiteY7" fmla="*/ 1746250 h 1816100"/>
              <a:gd name="connsiteX8" fmla="*/ 1285875 w 2178050"/>
              <a:gd name="connsiteY8" fmla="*/ 1733550 h 1816100"/>
              <a:gd name="connsiteX9" fmla="*/ 1244600 w 2178050"/>
              <a:gd name="connsiteY9" fmla="*/ 1733550 h 1816100"/>
              <a:gd name="connsiteX10" fmla="*/ 1244600 w 2178050"/>
              <a:gd name="connsiteY10" fmla="*/ 1724025 h 1816100"/>
              <a:gd name="connsiteX11" fmla="*/ 1219200 w 2178050"/>
              <a:gd name="connsiteY11" fmla="*/ 1724025 h 1816100"/>
              <a:gd name="connsiteX12" fmla="*/ 1219200 w 2178050"/>
              <a:gd name="connsiteY12" fmla="*/ 1701800 h 1816100"/>
              <a:gd name="connsiteX13" fmla="*/ 1158875 w 2178050"/>
              <a:gd name="connsiteY13" fmla="*/ 1701800 h 1816100"/>
              <a:gd name="connsiteX14" fmla="*/ 1158875 w 2178050"/>
              <a:gd name="connsiteY14" fmla="*/ 1682750 h 1816100"/>
              <a:gd name="connsiteX15" fmla="*/ 1149350 w 2178050"/>
              <a:gd name="connsiteY15" fmla="*/ 1682750 h 1816100"/>
              <a:gd name="connsiteX16" fmla="*/ 1149350 w 2178050"/>
              <a:gd name="connsiteY16" fmla="*/ 1644650 h 1816100"/>
              <a:gd name="connsiteX17" fmla="*/ 1050925 w 2178050"/>
              <a:gd name="connsiteY17" fmla="*/ 1644650 h 1816100"/>
              <a:gd name="connsiteX18" fmla="*/ 1050925 w 2178050"/>
              <a:gd name="connsiteY18" fmla="*/ 1631950 h 1816100"/>
              <a:gd name="connsiteX19" fmla="*/ 1031875 w 2178050"/>
              <a:gd name="connsiteY19" fmla="*/ 1631950 h 1816100"/>
              <a:gd name="connsiteX20" fmla="*/ 1031875 w 2178050"/>
              <a:gd name="connsiteY20" fmla="*/ 1609725 h 1816100"/>
              <a:gd name="connsiteX21" fmla="*/ 1000125 w 2178050"/>
              <a:gd name="connsiteY21" fmla="*/ 1609725 h 1816100"/>
              <a:gd name="connsiteX22" fmla="*/ 1000125 w 2178050"/>
              <a:gd name="connsiteY22" fmla="*/ 1587500 h 1816100"/>
              <a:gd name="connsiteX23" fmla="*/ 930275 w 2178050"/>
              <a:gd name="connsiteY23" fmla="*/ 1587500 h 1816100"/>
              <a:gd name="connsiteX24" fmla="*/ 930275 w 2178050"/>
              <a:gd name="connsiteY24" fmla="*/ 1568450 h 1816100"/>
              <a:gd name="connsiteX25" fmla="*/ 857250 w 2178050"/>
              <a:gd name="connsiteY25" fmla="*/ 1568450 h 1816100"/>
              <a:gd name="connsiteX26" fmla="*/ 857250 w 2178050"/>
              <a:gd name="connsiteY26" fmla="*/ 1555750 h 1816100"/>
              <a:gd name="connsiteX27" fmla="*/ 835025 w 2178050"/>
              <a:gd name="connsiteY27" fmla="*/ 1555750 h 1816100"/>
              <a:gd name="connsiteX28" fmla="*/ 835025 w 2178050"/>
              <a:gd name="connsiteY28" fmla="*/ 1536700 h 1816100"/>
              <a:gd name="connsiteX29" fmla="*/ 835025 w 2178050"/>
              <a:gd name="connsiteY29" fmla="*/ 1536700 h 1816100"/>
              <a:gd name="connsiteX30" fmla="*/ 822325 w 2178050"/>
              <a:gd name="connsiteY30" fmla="*/ 1549400 h 1816100"/>
              <a:gd name="connsiteX31" fmla="*/ 812800 w 2178050"/>
              <a:gd name="connsiteY31" fmla="*/ 1549400 h 1816100"/>
              <a:gd name="connsiteX32" fmla="*/ 812800 w 2178050"/>
              <a:gd name="connsiteY32" fmla="*/ 1511300 h 1816100"/>
              <a:gd name="connsiteX33" fmla="*/ 803275 w 2178050"/>
              <a:gd name="connsiteY33" fmla="*/ 1511300 h 1816100"/>
              <a:gd name="connsiteX34" fmla="*/ 793750 w 2178050"/>
              <a:gd name="connsiteY34" fmla="*/ 1498600 h 1816100"/>
              <a:gd name="connsiteX35" fmla="*/ 781050 w 2178050"/>
              <a:gd name="connsiteY35" fmla="*/ 1498600 h 1816100"/>
              <a:gd name="connsiteX36" fmla="*/ 781050 w 2178050"/>
              <a:gd name="connsiteY36" fmla="*/ 1473200 h 1816100"/>
              <a:gd name="connsiteX37" fmla="*/ 742950 w 2178050"/>
              <a:gd name="connsiteY37" fmla="*/ 1473200 h 1816100"/>
              <a:gd name="connsiteX38" fmla="*/ 742950 w 2178050"/>
              <a:gd name="connsiteY38" fmla="*/ 1450975 h 1816100"/>
              <a:gd name="connsiteX39" fmla="*/ 723900 w 2178050"/>
              <a:gd name="connsiteY39" fmla="*/ 1450975 h 1816100"/>
              <a:gd name="connsiteX40" fmla="*/ 723900 w 2178050"/>
              <a:gd name="connsiteY40" fmla="*/ 1450975 h 1816100"/>
              <a:gd name="connsiteX41" fmla="*/ 711200 w 2178050"/>
              <a:gd name="connsiteY41" fmla="*/ 1438275 h 1816100"/>
              <a:gd name="connsiteX42" fmla="*/ 711200 w 2178050"/>
              <a:gd name="connsiteY42" fmla="*/ 1397000 h 1816100"/>
              <a:gd name="connsiteX43" fmla="*/ 682625 w 2178050"/>
              <a:gd name="connsiteY43" fmla="*/ 1397000 h 1816100"/>
              <a:gd name="connsiteX44" fmla="*/ 682625 w 2178050"/>
              <a:gd name="connsiteY44" fmla="*/ 1365250 h 1816100"/>
              <a:gd name="connsiteX45" fmla="*/ 673100 w 2178050"/>
              <a:gd name="connsiteY45" fmla="*/ 1365250 h 1816100"/>
              <a:gd name="connsiteX46" fmla="*/ 673100 w 2178050"/>
              <a:gd name="connsiteY46" fmla="*/ 1343025 h 1816100"/>
              <a:gd name="connsiteX47" fmla="*/ 628650 w 2178050"/>
              <a:gd name="connsiteY47" fmla="*/ 1343025 h 1816100"/>
              <a:gd name="connsiteX48" fmla="*/ 628650 w 2178050"/>
              <a:gd name="connsiteY48" fmla="*/ 1289050 h 1816100"/>
              <a:gd name="connsiteX49" fmla="*/ 600075 w 2178050"/>
              <a:gd name="connsiteY49" fmla="*/ 1289050 h 1816100"/>
              <a:gd name="connsiteX50" fmla="*/ 600075 w 2178050"/>
              <a:gd name="connsiteY50" fmla="*/ 1273175 h 1816100"/>
              <a:gd name="connsiteX51" fmla="*/ 584200 w 2178050"/>
              <a:gd name="connsiteY51" fmla="*/ 1273175 h 1816100"/>
              <a:gd name="connsiteX52" fmla="*/ 584200 w 2178050"/>
              <a:gd name="connsiteY52" fmla="*/ 1260475 h 1816100"/>
              <a:gd name="connsiteX53" fmla="*/ 555625 w 2178050"/>
              <a:gd name="connsiteY53" fmla="*/ 1260475 h 1816100"/>
              <a:gd name="connsiteX54" fmla="*/ 555625 w 2178050"/>
              <a:gd name="connsiteY54" fmla="*/ 1231900 h 1816100"/>
              <a:gd name="connsiteX55" fmla="*/ 530225 w 2178050"/>
              <a:gd name="connsiteY55" fmla="*/ 1231900 h 1816100"/>
              <a:gd name="connsiteX56" fmla="*/ 533400 w 2178050"/>
              <a:gd name="connsiteY56" fmla="*/ 1177925 h 1816100"/>
              <a:gd name="connsiteX57" fmla="*/ 511175 w 2178050"/>
              <a:gd name="connsiteY57" fmla="*/ 1177925 h 1816100"/>
              <a:gd name="connsiteX58" fmla="*/ 511175 w 2178050"/>
              <a:gd name="connsiteY58" fmla="*/ 1155700 h 1816100"/>
              <a:gd name="connsiteX59" fmla="*/ 498475 w 2178050"/>
              <a:gd name="connsiteY59" fmla="*/ 1155700 h 1816100"/>
              <a:gd name="connsiteX60" fmla="*/ 498475 w 2178050"/>
              <a:gd name="connsiteY60" fmla="*/ 1146175 h 1816100"/>
              <a:gd name="connsiteX61" fmla="*/ 485775 w 2178050"/>
              <a:gd name="connsiteY61" fmla="*/ 1146175 h 1816100"/>
              <a:gd name="connsiteX62" fmla="*/ 492125 w 2178050"/>
              <a:gd name="connsiteY62" fmla="*/ 1117600 h 1816100"/>
              <a:gd name="connsiteX63" fmla="*/ 469900 w 2178050"/>
              <a:gd name="connsiteY63" fmla="*/ 1117600 h 1816100"/>
              <a:gd name="connsiteX64" fmla="*/ 469900 w 2178050"/>
              <a:gd name="connsiteY64" fmla="*/ 1073150 h 1816100"/>
              <a:gd name="connsiteX65" fmla="*/ 457200 w 2178050"/>
              <a:gd name="connsiteY65" fmla="*/ 1073150 h 1816100"/>
              <a:gd name="connsiteX66" fmla="*/ 457200 w 2178050"/>
              <a:gd name="connsiteY66" fmla="*/ 1054100 h 1816100"/>
              <a:gd name="connsiteX67" fmla="*/ 447675 w 2178050"/>
              <a:gd name="connsiteY67" fmla="*/ 1054100 h 1816100"/>
              <a:gd name="connsiteX68" fmla="*/ 447675 w 2178050"/>
              <a:gd name="connsiteY68" fmla="*/ 1022350 h 1816100"/>
              <a:gd name="connsiteX69" fmla="*/ 434975 w 2178050"/>
              <a:gd name="connsiteY69" fmla="*/ 1022350 h 1816100"/>
              <a:gd name="connsiteX70" fmla="*/ 434975 w 2178050"/>
              <a:gd name="connsiteY70" fmla="*/ 1000125 h 1816100"/>
              <a:gd name="connsiteX71" fmla="*/ 419100 w 2178050"/>
              <a:gd name="connsiteY71" fmla="*/ 1000125 h 1816100"/>
              <a:gd name="connsiteX72" fmla="*/ 419100 w 2178050"/>
              <a:gd name="connsiteY72" fmla="*/ 927100 h 1816100"/>
              <a:gd name="connsiteX73" fmla="*/ 393700 w 2178050"/>
              <a:gd name="connsiteY73" fmla="*/ 927100 h 1816100"/>
              <a:gd name="connsiteX74" fmla="*/ 393700 w 2178050"/>
              <a:gd name="connsiteY74" fmla="*/ 911225 h 1816100"/>
              <a:gd name="connsiteX75" fmla="*/ 374650 w 2178050"/>
              <a:gd name="connsiteY75" fmla="*/ 911225 h 1816100"/>
              <a:gd name="connsiteX76" fmla="*/ 374650 w 2178050"/>
              <a:gd name="connsiteY76" fmla="*/ 854075 h 1816100"/>
              <a:gd name="connsiteX77" fmla="*/ 352425 w 2178050"/>
              <a:gd name="connsiteY77" fmla="*/ 854075 h 1816100"/>
              <a:gd name="connsiteX78" fmla="*/ 352425 w 2178050"/>
              <a:gd name="connsiteY78" fmla="*/ 806450 h 1816100"/>
              <a:gd name="connsiteX79" fmla="*/ 339725 w 2178050"/>
              <a:gd name="connsiteY79" fmla="*/ 806450 h 1816100"/>
              <a:gd name="connsiteX80" fmla="*/ 339725 w 2178050"/>
              <a:gd name="connsiteY80" fmla="*/ 762000 h 1816100"/>
              <a:gd name="connsiteX81" fmla="*/ 323850 w 2178050"/>
              <a:gd name="connsiteY81" fmla="*/ 762000 h 1816100"/>
              <a:gd name="connsiteX82" fmla="*/ 323850 w 2178050"/>
              <a:gd name="connsiteY82" fmla="*/ 730250 h 1816100"/>
              <a:gd name="connsiteX83" fmla="*/ 314325 w 2178050"/>
              <a:gd name="connsiteY83" fmla="*/ 730250 h 1816100"/>
              <a:gd name="connsiteX84" fmla="*/ 314325 w 2178050"/>
              <a:gd name="connsiteY84" fmla="*/ 704850 h 1816100"/>
              <a:gd name="connsiteX85" fmla="*/ 314325 w 2178050"/>
              <a:gd name="connsiteY85" fmla="*/ 695325 h 1816100"/>
              <a:gd name="connsiteX86" fmla="*/ 314325 w 2178050"/>
              <a:gd name="connsiteY86" fmla="*/ 695325 h 1816100"/>
              <a:gd name="connsiteX87" fmla="*/ 314325 w 2178050"/>
              <a:gd name="connsiteY87" fmla="*/ 695325 h 1816100"/>
              <a:gd name="connsiteX88" fmla="*/ 314325 w 2178050"/>
              <a:gd name="connsiteY88" fmla="*/ 669925 h 1816100"/>
              <a:gd name="connsiteX89" fmla="*/ 285750 w 2178050"/>
              <a:gd name="connsiteY89" fmla="*/ 669925 h 1816100"/>
              <a:gd name="connsiteX90" fmla="*/ 285750 w 2178050"/>
              <a:gd name="connsiteY90" fmla="*/ 600075 h 1816100"/>
              <a:gd name="connsiteX91" fmla="*/ 266700 w 2178050"/>
              <a:gd name="connsiteY91" fmla="*/ 600075 h 1816100"/>
              <a:gd name="connsiteX92" fmla="*/ 266700 w 2178050"/>
              <a:gd name="connsiteY92" fmla="*/ 549275 h 1816100"/>
              <a:gd name="connsiteX93" fmla="*/ 254000 w 2178050"/>
              <a:gd name="connsiteY93" fmla="*/ 549275 h 1816100"/>
              <a:gd name="connsiteX94" fmla="*/ 254000 w 2178050"/>
              <a:gd name="connsiteY94" fmla="*/ 441325 h 1816100"/>
              <a:gd name="connsiteX95" fmla="*/ 247650 w 2178050"/>
              <a:gd name="connsiteY95" fmla="*/ 441325 h 1816100"/>
              <a:gd name="connsiteX96" fmla="*/ 247650 w 2178050"/>
              <a:gd name="connsiteY96" fmla="*/ 412750 h 1816100"/>
              <a:gd name="connsiteX97" fmla="*/ 234950 w 2178050"/>
              <a:gd name="connsiteY97" fmla="*/ 412750 h 1816100"/>
              <a:gd name="connsiteX98" fmla="*/ 234950 w 2178050"/>
              <a:gd name="connsiteY98" fmla="*/ 384175 h 1816100"/>
              <a:gd name="connsiteX99" fmla="*/ 203200 w 2178050"/>
              <a:gd name="connsiteY99" fmla="*/ 384175 h 1816100"/>
              <a:gd name="connsiteX100" fmla="*/ 203200 w 2178050"/>
              <a:gd name="connsiteY100" fmla="*/ 361950 h 1816100"/>
              <a:gd name="connsiteX101" fmla="*/ 190500 w 2178050"/>
              <a:gd name="connsiteY101" fmla="*/ 361950 h 1816100"/>
              <a:gd name="connsiteX102" fmla="*/ 190500 w 2178050"/>
              <a:gd name="connsiteY102" fmla="*/ 336550 h 1816100"/>
              <a:gd name="connsiteX103" fmla="*/ 165100 w 2178050"/>
              <a:gd name="connsiteY103" fmla="*/ 336550 h 1816100"/>
              <a:gd name="connsiteX104" fmla="*/ 165100 w 2178050"/>
              <a:gd name="connsiteY104" fmla="*/ 317500 h 1816100"/>
              <a:gd name="connsiteX105" fmla="*/ 142875 w 2178050"/>
              <a:gd name="connsiteY105" fmla="*/ 317500 h 1816100"/>
              <a:gd name="connsiteX106" fmla="*/ 142875 w 2178050"/>
              <a:gd name="connsiteY106" fmla="*/ 285750 h 1816100"/>
              <a:gd name="connsiteX107" fmla="*/ 142875 w 2178050"/>
              <a:gd name="connsiteY107" fmla="*/ 263525 h 1816100"/>
              <a:gd name="connsiteX108" fmla="*/ 123825 w 2178050"/>
              <a:gd name="connsiteY108" fmla="*/ 263525 h 1816100"/>
              <a:gd name="connsiteX109" fmla="*/ 123825 w 2178050"/>
              <a:gd name="connsiteY109" fmla="*/ 238125 h 1816100"/>
              <a:gd name="connsiteX110" fmla="*/ 111125 w 2178050"/>
              <a:gd name="connsiteY110" fmla="*/ 238125 h 1816100"/>
              <a:gd name="connsiteX111" fmla="*/ 111125 w 2178050"/>
              <a:gd name="connsiteY111" fmla="*/ 203200 h 1816100"/>
              <a:gd name="connsiteX112" fmla="*/ 82550 w 2178050"/>
              <a:gd name="connsiteY112" fmla="*/ 203200 h 1816100"/>
              <a:gd name="connsiteX113" fmla="*/ 82550 w 2178050"/>
              <a:gd name="connsiteY113" fmla="*/ 168275 h 1816100"/>
              <a:gd name="connsiteX114" fmla="*/ 76200 w 2178050"/>
              <a:gd name="connsiteY114" fmla="*/ 168275 h 1816100"/>
              <a:gd name="connsiteX115" fmla="*/ 76200 w 2178050"/>
              <a:gd name="connsiteY115" fmla="*/ 139700 h 1816100"/>
              <a:gd name="connsiteX116" fmla="*/ 44450 w 2178050"/>
              <a:gd name="connsiteY116" fmla="*/ 139700 h 1816100"/>
              <a:gd name="connsiteX117" fmla="*/ 41275 w 2178050"/>
              <a:gd name="connsiteY117" fmla="*/ 127000 h 1816100"/>
              <a:gd name="connsiteX118" fmla="*/ 28575 w 2178050"/>
              <a:gd name="connsiteY118" fmla="*/ 130175 h 1816100"/>
              <a:gd name="connsiteX119" fmla="*/ 28575 w 2178050"/>
              <a:gd name="connsiteY119" fmla="*/ 76200 h 1816100"/>
              <a:gd name="connsiteX120" fmla="*/ 15875 w 2178050"/>
              <a:gd name="connsiteY120" fmla="*/ 76200 h 1816100"/>
              <a:gd name="connsiteX121" fmla="*/ 15875 w 2178050"/>
              <a:gd name="connsiteY121" fmla="*/ 31750 h 1816100"/>
              <a:gd name="connsiteX122" fmla="*/ 0 w 2178050"/>
              <a:gd name="connsiteY122" fmla="*/ 31750 h 1816100"/>
              <a:gd name="connsiteX123" fmla="*/ 0 w 2178050"/>
              <a:gd name="connsiteY123" fmla="*/ 0 h 18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</a:cxnLst>
            <a:rect l="l" t="t" r="r" b="b"/>
            <a:pathLst>
              <a:path w="2178050" h="1816100">
                <a:moveTo>
                  <a:pt x="2178050" y="1816100"/>
                </a:moveTo>
                <a:lnTo>
                  <a:pt x="1905000" y="1816100"/>
                </a:lnTo>
                <a:lnTo>
                  <a:pt x="1905000" y="1787525"/>
                </a:lnTo>
                <a:lnTo>
                  <a:pt x="1682750" y="1787525"/>
                </a:lnTo>
                <a:lnTo>
                  <a:pt x="1682750" y="1765300"/>
                </a:lnTo>
                <a:lnTo>
                  <a:pt x="1377950" y="1765300"/>
                </a:lnTo>
                <a:lnTo>
                  <a:pt x="1377950" y="1746250"/>
                </a:lnTo>
                <a:lnTo>
                  <a:pt x="1285875" y="1746250"/>
                </a:lnTo>
                <a:lnTo>
                  <a:pt x="1285875" y="1733550"/>
                </a:lnTo>
                <a:lnTo>
                  <a:pt x="1244600" y="1733550"/>
                </a:lnTo>
                <a:lnTo>
                  <a:pt x="1244600" y="1724025"/>
                </a:lnTo>
                <a:lnTo>
                  <a:pt x="1219200" y="1724025"/>
                </a:lnTo>
                <a:lnTo>
                  <a:pt x="1219200" y="1701800"/>
                </a:lnTo>
                <a:lnTo>
                  <a:pt x="1158875" y="1701800"/>
                </a:lnTo>
                <a:lnTo>
                  <a:pt x="1158875" y="1682750"/>
                </a:lnTo>
                <a:lnTo>
                  <a:pt x="1149350" y="1682750"/>
                </a:lnTo>
                <a:lnTo>
                  <a:pt x="1149350" y="1644650"/>
                </a:lnTo>
                <a:lnTo>
                  <a:pt x="1050925" y="1644650"/>
                </a:lnTo>
                <a:lnTo>
                  <a:pt x="1050925" y="1631950"/>
                </a:lnTo>
                <a:lnTo>
                  <a:pt x="1031875" y="1631950"/>
                </a:lnTo>
                <a:lnTo>
                  <a:pt x="1031875" y="1609725"/>
                </a:lnTo>
                <a:lnTo>
                  <a:pt x="1000125" y="1609725"/>
                </a:lnTo>
                <a:lnTo>
                  <a:pt x="1000125" y="1587500"/>
                </a:lnTo>
                <a:lnTo>
                  <a:pt x="930275" y="1587500"/>
                </a:lnTo>
                <a:lnTo>
                  <a:pt x="930275" y="1568450"/>
                </a:lnTo>
                <a:lnTo>
                  <a:pt x="857250" y="1568450"/>
                </a:lnTo>
                <a:lnTo>
                  <a:pt x="857250" y="1555750"/>
                </a:lnTo>
                <a:lnTo>
                  <a:pt x="835025" y="1555750"/>
                </a:lnTo>
                <a:lnTo>
                  <a:pt x="835025" y="1536700"/>
                </a:lnTo>
                <a:lnTo>
                  <a:pt x="835025" y="1536700"/>
                </a:lnTo>
                <a:lnTo>
                  <a:pt x="822325" y="1549400"/>
                </a:lnTo>
                <a:lnTo>
                  <a:pt x="812800" y="1549400"/>
                </a:lnTo>
                <a:lnTo>
                  <a:pt x="812800" y="1511300"/>
                </a:lnTo>
                <a:lnTo>
                  <a:pt x="803275" y="1511300"/>
                </a:lnTo>
                <a:lnTo>
                  <a:pt x="793750" y="1498600"/>
                </a:lnTo>
                <a:lnTo>
                  <a:pt x="781050" y="1498600"/>
                </a:lnTo>
                <a:lnTo>
                  <a:pt x="781050" y="1473200"/>
                </a:lnTo>
                <a:lnTo>
                  <a:pt x="742950" y="1473200"/>
                </a:lnTo>
                <a:lnTo>
                  <a:pt x="742950" y="1450975"/>
                </a:lnTo>
                <a:lnTo>
                  <a:pt x="723900" y="1450975"/>
                </a:lnTo>
                <a:lnTo>
                  <a:pt x="723900" y="1450975"/>
                </a:lnTo>
                <a:lnTo>
                  <a:pt x="711200" y="1438275"/>
                </a:lnTo>
                <a:lnTo>
                  <a:pt x="711200" y="1397000"/>
                </a:lnTo>
                <a:lnTo>
                  <a:pt x="682625" y="1397000"/>
                </a:lnTo>
                <a:lnTo>
                  <a:pt x="682625" y="1365250"/>
                </a:lnTo>
                <a:lnTo>
                  <a:pt x="673100" y="1365250"/>
                </a:lnTo>
                <a:lnTo>
                  <a:pt x="673100" y="1343025"/>
                </a:lnTo>
                <a:lnTo>
                  <a:pt x="628650" y="1343025"/>
                </a:lnTo>
                <a:lnTo>
                  <a:pt x="628650" y="1289050"/>
                </a:lnTo>
                <a:lnTo>
                  <a:pt x="600075" y="1289050"/>
                </a:lnTo>
                <a:lnTo>
                  <a:pt x="600075" y="1273175"/>
                </a:lnTo>
                <a:lnTo>
                  <a:pt x="584200" y="1273175"/>
                </a:lnTo>
                <a:lnTo>
                  <a:pt x="584200" y="1260475"/>
                </a:lnTo>
                <a:lnTo>
                  <a:pt x="555625" y="1260475"/>
                </a:lnTo>
                <a:lnTo>
                  <a:pt x="555625" y="1231900"/>
                </a:lnTo>
                <a:lnTo>
                  <a:pt x="530225" y="1231900"/>
                </a:lnTo>
                <a:lnTo>
                  <a:pt x="533400" y="1177925"/>
                </a:lnTo>
                <a:lnTo>
                  <a:pt x="511175" y="1177925"/>
                </a:lnTo>
                <a:lnTo>
                  <a:pt x="511175" y="1155700"/>
                </a:lnTo>
                <a:lnTo>
                  <a:pt x="498475" y="1155700"/>
                </a:lnTo>
                <a:lnTo>
                  <a:pt x="498475" y="1146175"/>
                </a:lnTo>
                <a:lnTo>
                  <a:pt x="485775" y="1146175"/>
                </a:lnTo>
                <a:lnTo>
                  <a:pt x="492125" y="1117600"/>
                </a:lnTo>
                <a:lnTo>
                  <a:pt x="469900" y="1117600"/>
                </a:lnTo>
                <a:lnTo>
                  <a:pt x="469900" y="1073150"/>
                </a:lnTo>
                <a:lnTo>
                  <a:pt x="457200" y="1073150"/>
                </a:lnTo>
                <a:lnTo>
                  <a:pt x="457200" y="1054100"/>
                </a:lnTo>
                <a:lnTo>
                  <a:pt x="447675" y="1054100"/>
                </a:lnTo>
                <a:lnTo>
                  <a:pt x="447675" y="1022350"/>
                </a:lnTo>
                <a:lnTo>
                  <a:pt x="434975" y="1022350"/>
                </a:lnTo>
                <a:lnTo>
                  <a:pt x="434975" y="1000125"/>
                </a:lnTo>
                <a:lnTo>
                  <a:pt x="419100" y="1000125"/>
                </a:lnTo>
                <a:lnTo>
                  <a:pt x="419100" y="927100"/>
                </a:lnTo>
                <a:lnTo>
                  <a:pt x="393700" y="927100"/>
                </a:lnTo>
                <a:lnTo>
                  <a:pt x="393700" y="911225"/>
                </a:lnTo>
                <a:lnTo>
                  <a:pt x="374650" y="911225"/>
                </a:lnTo>
                <a:lnTo>
                  <a:pt x="374650" y="854075"/>
                </a:lnTo>
                <a:lnTo>
                  <a:pt x="352425" y="854075"/>
                </a:lnTo>
                <a:lnTo>
                  <a:pt x="352425" y="806450"/>
                </a:lnTo>
                <a:lnTo>
                  <a:pt x="339725" y="806450"/>
                </a:lnTo>
                <a:lnTo>
                  <a:pt x="339725" y="762000"/>
                </a:lnTo>
                <a:lnTo>
                  <a:pt x="323850" y="762000"/>
                </a:lnTo>
                <a:lnTo>
                  <a:pt x="323850" y="730250"/>
                </a:lnTo>
                <a:lnTo>
                  <a:pt x="314325" y="730250"/>
                </a:lnTo>
                <a:lnTo>
                  <a:pt x="314325" y="704850"/>
                </a:lnTo>
                <a:lnTo>
                  <a:pt x="314325" y="695325"/>
                </a:lnTo>
                <a:lnTo>
                  <a:pt x="314325" y="695325"/>
                </a:lnTo>
                <a:lnTo>
                  <a:pt x="314325" y="695325"/>
                </a:lnTo>
                <a:lnTo>
                  <a:pt x="314325" y="669925"/>
                </a:lnTo>
                <a:lnTo>
                  <a:pt x="285750" y="669925"/>
                </a:lnTo>
                <a:lnTo>
                  <a:pt x="285750" y="600075"/>
                </a:lnTo>
                <a:lnTo>
                  <a:pt x="266700" y="600075"/>
                </a:lnTo>
                <a:lnTo>
                  <a:pt x="266700" y="549275"/>
                </a:lnTo>
                <a:lnTo>
                  <a:pt x="254000" y="549275"/>
                </a:lnTo>
                <a:lnTo>
                  <a:pt x="254000" y="441325"/>
                </a:lnTo>
                <a:lnTo>
                  <a:pt x="247650" y="441325"/>
                </a:lnTo>
                <a:lnTo>
                  <a:pt x="247650" y="412750"/>
                </a:lnTo>
                <a:lnTo>
                  <a:pt x="234950" y="412750"/>
                </a:lnTo>
                <a:lnTo>
                  <a:pt x="234950" y="384175"/>
                </a:lnTo>
                <a:lnTo>
                  <a:pt x="203200" y="384175"/>
                </a:lnTo>
                <a:lnTo>
                  <a:pt x="203200" y="361950"/>
                </a:lnTo>
                <a:lnTo>
                  <a:pt x="190500" y="361950"/>
                </a:lnTo>
                <a:lnTo>
                  <a:pt x="190500" y="336550"/>
                </a:lnTo>
                <a:lnTo>
                  <a:pt x="165100" y="336550"/>
                </a:lnTo>
                <a:lnTo>
                  <a:pt x="165100" y="317500"/>
                </a:lnTo>
                <a:lnTo>
                  <a:pt x="142875" y="317500"/>
                </a:lnTo>
                <a:lnTo>
                  <a:pt x="142875" y="285750"/>
                </a:lnTo>
                <a:lnTo>
                  <a:pt x="142875" y="263525"/>
                </a:lnTo>
                <a:lnTo>
                  <a:pt x="123825" y="263525"/>
                </a:lnTo>
                <a:lnTo>
                  <a:pt x="123825" y="238125"/>
                </a:lnTo>
                <a:lnTo>
                  <a:pt x="111125" y="238125"/>
                </a:lnTo>
                <a:lnTo>
                  <a:pt x="111125" y="203200"/>
                </a:lnTo>
                <a:lnTo>
                  <a:pt x="82550" y="203200"/>
                </a:lnTo>
                <a:lnTo>
                  <a:pt x="82550" y="168275"/>
                </a:lnTo>
                <a:lnTo>
                  <a:pt x="76200" y="168275"/>
                </a:lnTo>
                <a:lnTo>
                  <a:pt x="76200" y="139700"/>
                </a:lnTo>
                <a:lnTo>
                  <a:pt x="44450" y="139700"/>
                </a:lnTo>
                <a:lnTo>
                  <a:pt x="41275" y="127000"/>
                </a:lnTo>
                <a:lnTo>
                  <a:pt x="28575" y="130175"/>
                </a:lnTo>
                <a:lnTo>
                  <a:pt x="28575" y="76200"/>
                </a:lnTo>
                <a:lnTo>
                  <a:pt x="15875" y="76200"/>
                </a:lnTo>
                <a:lnTo>
                  <a:pt x="15875" y="31750"/>
                </a:lnTo>
                <a:lnTo>
                  <a:pt x="0" y="3175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873" name="Freeform: Shape 872">
            <a:extLst>
              <a:ext uri="{FF2B5EF4-FFF2-40B4-BE49-F238E27FC236}">
                <a16:creationId xmlns:a16="http://schemas.microsoft.com/office/drawing/2014/main" id="{203F1468-48AD-5EEC-396F-C13C25A7FB94}"/>
              </a:ext>
            </a:extLst>
          </p:cNvPr>
          <p:cNvSpPr/>
          <p:nvPr/>
        </p:nvSpPr>
        <p:spPr bwMode="auto">
          <a:xfrm>
            <a:off x="8976458" y="3123793"/>
            <a:ext cx="2314575" cy="1673225"/>
          </a:xfrm>
          <a:custGeom>
            <a:avLst/>
            <a:gdLst>
              <a:gd name="connsiteX0" fmla="*/ 2314575 w 2314575"/>
              <a:gd name="connsiteY0" fmla="*/ 1673225 h 1673225"/>
              <a:gd name="connsiteX1" fmla="*/ 2025650 w 2314575"/>
              <a:gd name="connsiteY1" fmla="*/ 1673225 h 1673225"/>
              <a:gd name="connsiteX2" fmla="*/ 2025650 w 2314575"/>
              <a:gd name="connsiteY2" fmla="*/ 1673225 h 1673225"/>
              <a:gd name="connsiteX3" fmla="*/ 2025650 w 2314575"/>
              <a:gd name="connsiteY3" fmla="*/ 1654175 h 1673225"/>
              <a:gd name="connsiteX4" fmla="*/ 1851025 w 2314575"/>
              <a:gd name="connsiteY4" fmla="*/ 1654175 h 1673225"/>
              <a:gd name="connsiteX5" fmla="*/ 1851025 w 2314575"/>
              <a:gd name="connsiteY5" fmla="*/ 1631950 h 1673225"/>
              <a:gd name="connsiteX6" fmla="*/ 1730375 w 2314575"/>
              <a:gd name="connsiteY6" fmla="*/ 1631950 h 1673225"/>
              <a:gd name="connsiteX7" fmla="*/ 1730375 w 2314575"/>
              <a:gd name="connsiteY7" fmla="*/ 1619250 h 1673225"/>
              <a:gd name="connsiteX8" fmla="*/ 1708150 w 2314575"/>
              <a:gd name="connsiteY8" fmla="*/ 1619250 h 1673225"/>
              <a:gd name="connsiteX9" fmla="*/ 1708150 w 2314575"/>
              <a:gd name="connsiteY9" fmla="*/ 1619250 h 1673225"/>
              <a:gd name="connsiteX10" fmla="*/ 1692275 w 2314575"/>
              <a:gd name="connsiteY10" fmla="*/ 1619250 h 1673225"/>
              <a:gd name="connsiteX11" fmla="*/ 1692275 w 2314575"/>
              <a:gd name="connsiteY11" fmla="*/ 1600200 h 1673225"/>
              <a:gd name="connsiteX12" fmla="*/ 1651000 w 2314575"/>
              <a:gd name="connsiteY12" fmla="*/ 1600200 h 1673225"/>
              <a:gd name="connsiteX13" fmla="*/ 1657350 w 2314575"/>
              <a:gd name="connsiteY13" fmla="*/ 1593850 h 1673225"/>
              <a:gd name="connsiteX14" fmla="*/ 1600200 w 2314575"/>
              <a:gd name="connsiteY14" fmla="*/ 1593850 h 1673225"/>
              <a:gd name="connsiteX15" fmla="*/ 1600200 w 2314575"/>
              <a:gd name="connsiteY15" fmla="*/ 1581150 h 1673225"/>
              <a:gd name="connsiteX16" fmla="*/ 1476375 w 2314575"/>
              <a:gd name="connsiteY16" fmla="*/ 1581150 h 1673225"/>
              <a:gd name="connsiteX17" fmla="*/ 1476375 w 2314575"/>
              <a:gd name="connsiteY17" fmla="*/ 1565275 h 1673225"/>
              <a:gd name="connsiteX18" fmla="*/ 1422400 w 2314575"/>
              <a:gd name="connsiteY18" fmla="*/ 1565275 h 1673225"/>
              <a:gd name="connsiteX19" fmla="*/ 1422400 w 2314575"/>
              <a:gd name="connsiteY19" fmla="*/ 1555750 h 1673225"/>
              <a:gd name="connsiteX20" fmla="*/ 1403350 w 2314575"/>
              <a:gd name="connsiteY20" fmla="*/ 1555750 h 1673225"/>
              <a:gd name="connsiteX21" fmla="*/ 1403350 w 2314575"/>
              <a:gd name="connsiteY21" fmla="*/ 1539875 h 1673225"/>
              <a:gd name="connsiteX22" fmla="*/ 1384300 w 2314575"/>
              <a:gd name="connsiteY22" fmla="*/ 1539875 h 1673225"/>
              <a:gd name="connsiteX23" fmla="*/ 1384300 w 2314575"/>
              <a:gd name="connsiteY23" fmla="*/ 1527175 h 1673225"/>
              <a:gd name="connsiteX24" fmla="*/ 1352550 w 2314575"/>
              <a:gd name="connsiteY24" fmla="*/ 1527175 h 1673225"/>
              <a:gd name="connsiteX25" fmla="*/ 1352550 w 2314575"/>
              <a:gd name="connsiteY25" fmla="*/ 1517650 h 1673225"/>
              <a:gd name="connsiteX26" fmla="*/ 1317625 w 2314575"/>
              <a:gd name="connsiteY26" fmla="*/ 1517650 h 1673225"/>
              <a:gd name="connsiteX27" fmla="*/ 1317625 w 2314575"/>
              <a:gd name="connsiteY27" fmla="*/ 1517650 h 1673225"/>
              <a:gd name="connsiteX28" fmla="*/ 1263650 w 2314575"/>
              <a:gd name="connsiteY28" fmla="*/ 1517650 h 1673225"/>
              <a:gd name="connsiteX29" fmla="*/ 1276350 w 2314575"/>
              <a:gd name="connsiteY29" fmla="*/ 1504950 h 1673225"/>
              <a:gd name="connsiteX30" fmla="*/ 1139825 w 2314575"/>
              <a:gd name="connsiteY30" fmla="*/ 1504950 h 1673225"/>
              <a:gd name="connsiteX31" fmla="*/ 1139825 w 2314575"/>
              <a:gd name="connsiteY31" fmla="*/ 1476375 h 1673225"/>
              <a:gd name="connsiteX32" fmla="*/ 1114425 w 2314575"/>
              <a:gd name="connsiteY32" fmla="*/ 1476375 h 1673225"/>
              <a:gd name="connsiteX33" fmla="*/ 1114425 w 2314575"/>
              <a:gd name="connsiteY33" fmla="*/ 1470025 h 1673225"/>
              <a:gd name="connsiteX34" fmla="*/ 1082675 w 2314575"/>
              <a:gd name="connsiteY34" fmla="*/ 1470025 h 1673225"/>
              <a:gd name="connsiteX35" fmla="*/ 1082675 w 2314575"/>
              <a:gd name="connsiteY35" fmla="*/ 1463675 h 1673225"/>
              <a:gd name="connsiteX36" fmla="*/ 1050925 w 2314575"/>
              <a:gd name="connsiteY36" fmla="*/ 1463675 h 1673225"/>
              <a:gd name="connsiteX37" fmla="*/ 1050925 w 2314575"/>
              <a:gd name="connsiteY37" fmla="*/ 1447800 h 1673225"/>
              <a:gd name="connsiteX38" fmla="*/ 1022350 w 2314575"/>
              <a:gd name="connsiteY38" fmla="*/ 1447800 h 1673225"/>
              <a:gd name="connsiteX39" fmla="*/ 1022350 w 2314575"/>
              <a:gd name="connsiteY39" fmla="*/ 1438275 h 1673225"/>
              <a:gd name="connsiteX40" fmla="*/ 977900 w 2314575"/>
              <a:gd name="connsiteY40" fmla="*/ 1438275 h 1673225"/>
              <a:gd name="connsiteX41" fmla="*/ 977900 w 2314575"/>
              <a:gd name="connsiteY41" fmla="*/ 1419225 h 1673225"/>
              <a:gd name="connsiteX42" fmla="*/ 949325 w 2314575"/>
              <a:gd name="connsiteY42" fmla="*/ 1419225 h 1673225"/>
              <a:gd name="connsiteX43" fmla="*/ 949325 w 2314575"/>
              <a:gd name="connsiteY43" fmla="*/ 1406525 h 1673225"/>
              <a:gd name="connsiteX44" fmla="*/ 930275 w 2314575"/>
              <a:gd name="connsiteY44" fmla="*/ 1406525 h 1673225"/>
              <a:gd name="connsiteX45" fmla="*/ 930275 w 2314575"/>
              <a:gd name="connsiteY45" fmla="*/ 1393825 h 1673225"/>
              <a:gd name="connsiteX46" fmla="*/ 917575 w 2314575"/>
              <a:gd name="connsiteY46" fmla="*/ 1393825 h 1673225"/>
              <a:gd name="connsiteX47" fmla="*/ 923925 w 2314575"/>
              <a:gd name="connsiteY47" fmla="*/ 1387475 h 1673225"/>
              <a:gd name="connsiteX48" fmla="*/ 892175 w 2314575"/>
              <a:gd name="connsiteY48" fmla="*/ 1387475 h 1673225"/>
              <a:gd name="connsiteX49" fmla="*/ 892175 w 2314575"/>
              <a:gd name="connsiteY49" fmla="*/ 1362075 h 1673225"/>
              <a:gd name="connsiteX50" fmla="*/ 863600 w 2314575"/>
              <a:gd name="connsiteY50" fmla="*/ 1362075 h 1673225"/>
              <a:gd name="connsiteX51" fmla="*/ 863600 w 2314575"/>
              <a:gd name="connsiteY51" fmla="*/ 1339850 h 1673225"/>
              <a:gd name="connsiteX52" fmla="*/ 850900 w 2314575"/>
              <a:gd name="connsiteY52" fmla="*/ 1339850 h 1673225"/>
              <a:gd name="connsiteX53" fmla="*/ 850900 w 2314575"/>
              <a:gd name="connsiteY53" fmla="*/ 1339850 h 1673225"/>
              <a:gd name="connsiteX54" fmla="*/ 850900 w 2314575"/>
              <a:gd name="connsiteY54" fmla="*/ 1308100 h 1673225"/>
              <a:gd name="connsiteX55" fmla="*/ 800100 w 2314575"/>
              <a:gd name="connsiteY55" fmla="*/ 1308100 h 1673225"/>
              <a:gd name="connsiteX56" fmla="*/ 800100 w 2314575"/>
              <a:gd name="connsiteY56" fmla="*/ 1289050 h 1673225"/>
              <a:gd name="connsiteX57" fmla="*/ 758825 w 2314575"/>
              <a:gd name="connsiteY57" fmla="*/ 1289050 h 1673225"/>
              <a:gd name="connsiteX58" fmla="*/ 758825 w 2314575"/>
              <a:gd name="connsiteY58" fmla="*/ 1260475 h 1673225"/>
              <a:gd name="connsiteX59" fmla="*/ 720725 w 2314575"/>
              <a:gd name="connsiteY59" fmla="*/ 1260475 h 1673225"/>
              <a:gd name="connsiteX60" fmla="*/ 730250 w 2314575"/>
              <a:gd name="connsiteY60" fmla="*/ 1250950 h 1673225"/>
              <a:gd name="connsiteX61" fmla="*/ 704850 w 2314575"/>
              <a:gd name="connsiteY61" fmla="*/ 1250950 h 1673225"/>
              <a:gd name="connsiteX62" fmla="*/ 698500 w 2314575"/>
              <a:gd name="connsiteY62" fmla="*/ 1219200 h 1673225"/>
              <a:gd name="connsiteX63" fmla="*/ 676275 w 2314575"/>
              <a:gd name="connsiteY63" fmla="*/ 1219200 h 1673225"/>
              <a:gd name="connsiteX64" fmla="*/ 682625 w 2314575"/>
              <a:gd name="connsiteY64" fmla="*/ 1200150 h 1673225"/>
              <a:gd name="connsiteX65" fmla="*/ 660400 w 2314575"/>
              <a:gd name="connsiteY65" fmla="*/ 1200150 h 1673225"/>
              <a:gd name="connsiteX66" fmla="*/ 654050 w 2314575"/>
              <a:gd name="connsiteY66" fmla="*/ 1184275 h 1673225"/>
              <a:gd name="connsiteX67" fmla="*/ 625475 w 2314575"/>
              <a:gd name="connsiteY67" fmla="*/ 1184275 h 1673225"/>
              <a:gd name="connsiteX68" fmla="*/ 625475 w 2314575"/>
              <a:gd name="connsiteY68" fmla="*/ 1152525 h 1673225"/>
              <a:gd name="connsiteX69" fmla="*/ 612775 w 2314575"/>
              <a:gd name="connsiteY69" fmla="*/ 1152525 h 1673225"/>
              <a:gd name="connsiteX70" fmla="*/ 612775 w 2314575"/>
              <a:gd name="connsiteY70" fmla="*/ 1136650 h 1673225"/>
              <a:gd name="connsiteX71" fmla="*/ 596900 w 2314575"/>
              <a:gd name="connsiteY71" fmla="*/ 1136650 h 1673225"/>
              <a:gd name="connsiteX72" fmla="*/ 596900 w 2314575"/>
              <a:gd name="connsiteY72" fmla="*/ 1108075 h 1673225"/>
              <a:gd name="connsiteX73" fmla="*/ 568325 w 2314575"/>
              <a:gd name="connsiteY73" fmla="*/ 1108075 h 1673225"/>
              <a:gd name="connsiteX74" fmla="*/ 568325 w 2314575"/>
              <a:gd name="connsiteY74" fmla="*/ 1101725 h 1673225"/>
              <a:gd name="connsiteX75" fmla="*/ 533400 w 2314575"/>
              <a:gd name="connsiteY75" fmla="*/ 1101725 h 1673225"/>
              <a:gd name="connsiteX76" fmla="*/ 517525 w 2314575"/>
              <a:gd name="connsiteY76" fmla="*/ 1050925 h 1673225"/>
              <a:gd name="connsiteX77" fmla="*/ 501650 w 2314575"/>
              <a:gd name="connsiteY77" fmla="*/ 1047750 h 1673225"/>
              <a:gd name="connsiteX78" fmla="*/ 508000 w 2314575"/>
              <a:gd name="connsiteY78" fmla="*/ 1031875 h 1673225"/>
              <a:gd name="connsiteX79" fmla="*/ 479425 w 2314575"/>
              <a:gd name="connsiteY79" fmla="*/ 1031875 h 1673225"/>
              <a:gd name="connsiteX80" fmla="*/ 479425 w 2314575"/>
              <a:gd name="connsiteY80" fmla="*/ 1016000 h 1673225"/>
              <a:gd name="connsiteX81" fmla="*/ 469900 w 2314575"/>
              <a:gd name="connsiteY81" fmla="*/ 1016000 h 1673225"/>
              <a:gd name="connsiteX82" fmla="*/ 460375 w 2314575"/>
              <a:gd name="connsiteY82" fmla="*/ 984250 h 1673225"/>
              <a:gd name="connsiteX83" fmla="*/ 441325 w 2314575"/>
              <a:gd name="connsiteY83" fmla="*/ 981075 h 1673225"/>
              <a:gd name="connsiteX84" fmla="*/ 441325 w 2314575"/>
              <a:gd name="connsiteY84" fmla="*/ 930275 h 1673225"/>
              <a:gd name="connsiteX85" fmla="*/ 419100 w 2314575"/>
              <a:gd name="connsiteY85" fmla="*/ 933450 h 1673225"/>
              <a:gd name="connsiteX86" fmla="*/ 419100 w 2314575"/>
              <a:gd name="connsiteY86" fmla="*/ 895350 h 1673225"/>
              <a:gd name="connsiteX87" fmla="*/ 400050 w 2314575"/>
              <a:gd name="connsiteY87" fmla="*/ 854075 h 1673225"/>
              <a:gd name="connsiteX88" fmla="*/ 390525 w 2314575"/>
              <a:gd name="connsiteY88" fmla="*/ 854075 h 1673225"/>
              <a:gd name="connsiteX89" fmla="*/ 387350 w 2314575"/>
              <a:gd name="connsiteY89" fmla="*/ 806450 h 1673225"/>
              <a:gd name="connsiteX90" fmla="*/ 361950 w 2314575"/>
              <a:gd name="connsiteY90" fmla="*/ 806450 h 1673225"/>
              <a:gd name="connsiteX91" fmla="*/ 358775 w 2314575"/>
              <a:gd name="connsiteY91" fmla="*/ 774700 h 1673225"/>
              <a:gd name="connsiteX92" fmla="*/ 336550 w 2314575"/>
              <a:gd name="connsiteY92" fmla="*/ 771525 h 1673225"/>
              <a:gd name="connsiteX93" fmla="*/ 333375 w 2314575"/>
              <a:gd name="connsiteY93" fmla="*/ 752475 h 1673225"/>
              <a:gd name="connsiteX94" fmla="*/ 311150 w 2314575"/>
              <a:gd name="connsiteY94" fmla="*/ 742950 h 1673225"/>
              <a:gd name="connsiteX95" fmla="*/ 282575 w 2314575"/>
              <a:gd name="connsiteY95" fmla="*/ 663575 h 1673225"/>
              <a:gd name="connsiteX96" fmla="*/ 260350 w 2314575"/>
              <a:gd name="connsiteY96" fmla="*/ 660400 h 1673225"/>
              <a:gd name="connsiteX97" fmla="*/ 266700 w 2314575"/>
              <a:gd name="connsiteY97" fmla="*/ 600075 h 1673225"/>
              <a:gd name="connsiteX98" fmla="*/ 244475 w 2314575"/>
              <a:gd name="connsiteY98" fmla="*/ 600075 h 1673225"/>
              <a:gd name="connsiteX99" fmla="*/ 244475 w 2314575"/>
              <a:gd name="connsiteY99" fmla="*/ 581025 h 1673225"/>
              <a:gd name="connsiteX100" fmla="*/ 225425 w 2314575"/>
              <a:gd name="connsiteY100" fmla="*/ 581025 h 1673225"/>
              <a:gd name="connsiteX101" fmla="*/ 225425 w 2314575"/>
              <a:gd name="connsiteY101" fmla="*/ 561975 h 1673225"/>
              <a:gd name="connsiteX102" fmla="*/ 200025 w 2314575"/>
              <a:gd name="connsiteY102" fmla="*/ 561975 h 1673225"/>
              <a:gd name="connsiteX103" fmla="*/ 190500 w 2314575"/>
              <a:gd name="connsiteY103" fmla="*/ 501650 h 1673225"/>
              <a:gd name="connsiteX104" fmla="*/ 180975 w 2314575"/>
              <a:gd name="connsiteY104" fmla="*/ 501650 h 1673225"/>
              <a:gd name="connsiteX105" fmla="*/ 168275 w 2314575"/>
              <a:gd name="connsiteY105" fmla="*/ 447675 h 1673225"/>
              <a:gd name="connsiteX106" fmla="*/ 158750 w 2314575"/>
              <a:gd name="connsiteY106" fmla="*/ 447675 h 1673225"/>
              <a:gd name="connsiteX107" fmla="*/ 161925 w 2314575"/>
              <a:gd name="connsiteY107" fmla="*/ 422275 h 1673225"/>
              <a:gd name="connsiteX108" fmla="*/ 146050 w 2314575"/>
              <a:gd name="connsiteY108" fmla="*/ 415925 h 1673225"/>
              <a:gd name="connsiteX109" fmla="*/ 142875 w 2314575"/>
              <a:gd name="connsiteY109" fmla="*/ 390525 h 1673225"/>
              <a:gd name="connsiteX110" fmla="*/ 133350 w 2314575"/>
              <a:gd name="connsiteY110" fmla="*/ 390525 h 1673225"/>
              <a:gd name="connsiteX111" fmla="*/ 120650 w 2314575"/>
              <a:gd name="connsiteY111" fmla="*/ 327025 h 1673225"/>
              <a:gd name="connsiteX112" fmla="*/ 104775 w 2314575"/>
              <a:gd name="connsiteY112" fmla="*/ 323850 h 1673225"/>
              <a:gd name="connsiteX113" fmla="*/ 104775 w 2314575"/>
              <a:gd name="connsiteY113" fmla="*/ 307975 h 1673225"/>
              <a:gd name="connsiteX114" fmla="*/ 104775 w 2314575"/>
              <a:gd name="connsiteY114" fmla="*/ 301625 h 1673225"/>
              <a:gd name="connsiteX115" fmla="*/ 98425 w 2314575"/>
              <a:gd name="connsiteY115" fmla="*/ 276225 h 1673225"/>
              <a:gd name="connsiteX116" fmla="*/ 85725 w 2314575"/>
              <a:gd name="connsiteY116" fmla="*/ 276225 h 1673225"/>
              <a:gd name="connsiteX117" fmla="*/ 85725 w 2314575"/>
              <a:gd name="connsiteY117" fmla="*/ 231775 h 1673225"/>
              <a:gd name="connsiteX118" fmla="*/ 66675 w 2314575"/>
              <a:gd name="connsiteY118" fmla="*/ 234950 h 1673225"/>
              <a:gd name="connsiteX119" fmla="*/ 66675 w 2314575"/>
              <a:gd name="connsiteY119" fmla="*/ 219075 h 1673225"/>
              <a:gd name="connsiteX120" fmla="*/ 47625 w 2314575"/>
              <a:gd name="connsiteY120" fmla="*/ 219075 h 1673225"/>
              <a:gd name="connsiteX121" fmla="*/ 47625 w 2314575"/>
              <a:gd name="connsiteY121" fmla="*/ 184150 h 1673225"/>
              <a:gd name="connsiteX122" fmla="*/ 44450 w 2314575"/>
              <a:gd name="connsiteY122" fmla="*/ 139700 h 1673225"/>
              <a:gd name="connsiteX123" fmla="*/ 31750 w 2314575"/>
              <a:gd name="connsiteY123" fmla="*/ 139700 h 1673225"/>
              <a:gd name="connsiteX124" fmla="*/ 31750 w 2314575"/>
              <a:gd name="connsiteY124" fmla="*/ 107950 h 1673225"/>
              <a:gd name="connsiteX125" fmla="*/ 12700 w 2314575"/>
              <a:gd name="connsiteY125" fmla="*/ 101600 h 1673225"/>
              <a:gd name="connsiteX126" fmla="*/ 12700 w 2314575"/>
              <a:gd name="connsiteY126" fmla="*/ 79375 h 1673225"/>
              <a:gd name="connsiteX127" fmla="*/ 3175 w 2314575"/>
              <a:gd name="connsiteY127" fmla="*/ 85725 h 1673225"/>
              <a:gd name="connsiteX128" fmla="*/ 0 w 2314575"/>
              <a:gd name="connsiteY128" fmla="*/ 0 h 1673225"/>
              <a:gd name="connsiteX0" fmla="*/ 2314575 w 2314575"/>
              <a:gd name="connsiteY0" fmla="*/ 1673225 h 1673225"/>
              <a:gd name="connsiteX1" fmla="*/ 2025650 w 2314575"/>
              <a:gd name="connsiteY1" fmla="*/ 1673225 h 1673225"/>
              <a:gd name="connsiteX2" fmla="*/ 2025650 w 2314575"/>
              <a:gd name="connsiteY2" fmla="*/ 1673225 h 1673225"/>
              <a:gd name="connsiteX3" fmla="*/ 2025650 w 2314575"/>
              <a:gd name="connsiteY3" fmla="*/ 1654175 h 1673225"/>
              <a:gd name="connsiteX4" fmla="*/ 1851025 w 2314575"/>
              <a:gd name="connsiteY4" fmla="*/ 1654175 h 1673225"/>
              <a:gd name="connsiteX5" fmla="*/ 1851025 w 2314575"/>
              <a:gd name="connsiteY5" fmla="*/ 1631950 h 1673225"/>
              <a:gd name="connsiteX6" fmla="*/ 1730375 w 2314575"/>
              <a:gd name="connsiteY6" fmla="*/ 1631950 h 1673225"/>
              <a:gd name="connsiteX7" fmla="*/ 1730375 w 2314575"/>
              <a:gd name="connsiteY7" fmla="*/ 1619250 h 1673225"/>
              <a:gd name="connsiteX8" fmla="*/ 1708150 w 2314575"/>
              <a:gd name="connsiteY8" fmla="*/ 1619250 h 1673225"/>
              <a:gd name="connsiteX9" fmla="*/ 1708150 w 2314575"/>
              <a:gd name="connsiteY9" fmla="*/ 1619250 h 1673225"/>
              <a:gd name="connsiteX10" fmla="*/ 1692275 w 2314575"/>
              <a:gd name="connsiteY10" fmla="*/ 1619250 h 1673225"/>
              <a:gd name="connsiteX11" fmla="*/ 1692275 w 2314575"/>
              <a:gd name="connsiteY11" fmla="*/ 1600200 h 1673225"/>
              <a:gd name="connsiteX12" fmla="*/ 1651000 w 2314575"/>
              <a:gd name="connsiteY12" fmla="*/ 1600200 h 1673225"/>
              <a:gd name="connsiteX13" fmla="*/ 1657350 w 2314575"/>
              <a:gd name="connsiteY13" fmla="*/ 1593850 h 1673225"/>
              <a:gd name="connsiteX14" fmla="*/ 1600200 w 2314575"/>
              <a:gd name="connsiteY14" fmla="*/ 1593850 h 1673225"/>
              <a:gd name="connsiteX15" fmla="*/ 1600200 w 2314575"/>
              <a:gd name="connsiteY15" fmla="*/ 1581150 h 1673225"/>
              <a:gd name="connsiteX16" fmla="*/ 1476375 w 2314575"/>
              <a:gd name="connsiteY16" fmla="*/ 1581150 h 1673225"/>
              <a:gd name="connsiteX17" fmla="*/ 1476375 w 2314575"/>
              <a:gd name="connsiteY17" fmla="*/ 1565275 h 1673225"/>
              <a:gd name="connsiteX18" fmla="*/ 1422400 w 2314575"/>
              <a:gd name="connsiteY18" fmla="*/ 1565275 h 1673225"/>
              <a:gd name="connsiteX19" fmla="*/ 1422400 w 2314575"/>
              <a:gd name="connsiteY19" fmla="*/ 1555750 h 1673225"/>
              <a:gd name="connsiteX20" fmla="*/ 1403350 w 2314575"/>
              <a:gd name="connsiteY20" fmla="*/ 1555750 h 1673225"/>
              <a:gd name="connsiteX21" fmla="*/ 1403350 w 2314575"/>
              <a:gd name="connsiteY21" fmla="*/ 1539875 h 1673225"/>
              <a:gd name="connsiteX22" fmla="*/ 1384300 w 2314575"/>
              <a:gd name="connsiteY22" fmla="*/ 1539875 h 1673225"/>
              <a:gd name="connsiteX23" fmla="*/ 1384300 w 2314575"/>
              <a:gd name="connsiteY23" fmla="*/ 1527175 h 1673225"/>
              <a:gd name="connsiteX24" fmla="*/ 1352550 w 2314575"/>
              <a:gd name="connsiteY24" fmla="*/ 1527175 h 1673225"/>
              <a:gd name="connsiteX25" fmla="*/ 1352550 w 2314575"/>
              <a:gd name="connsiteY25" fmla="*/ 1517650 h 1673225"/>
              <a:gd name="connsiteX26" fmla="*/ 1317625 w 2314575"/>
              <a:gd name="connsiteY26" fmla="*/ 1517650 h 1673225"/>
              <a:gd name="connsiteX27" fmla="*/ 1317625 w 2314575"/>
              <a:gd name="connsiteY27" fmla="*/ 1517650 h 1673225"/>
              <a:gd name="connsiteX28" fmla="*/ 1282700 w 2314575"/>
              <a:gd name="connsiteY28" fmla="*/ 1520825 h 1673225"/>
              <a:gd name="connsiteX29" fmla="*/ 1276350 w 2314575"/>
              <a:gd name="connsiteY29" fmla="*/ 1504950 h 1673225"/>
              <a:gd name="connsiteX30" fmla="*/ 1139825 w 2314575"/>
              <a:gd name="connsiteY30" fmla="*/ 1504950 h 1673225"/>
              <a:gd name="connsiteX31" fmla="*/ 1139825 w 2314575"/>
              <a:gd name="connsiteY31" fmla="*/ 1476375 h 1673225"/>
              <a:gd name="connsiteX32" fmla="*/ 1114425 w 2314575"/>
              <a:gd name="connsiteY32" fmla="*/ 1476375 h 1673225"/>
              <a:gd name="connsiteX33" fmla="*/ 1114425 w 2314575"/>
              <a:gd name="connsiteY33" fmla="*/ 1470025 h 1673225"/>
              <a:gd name="connsiteX34" fmla="*/ 1082675 w 2314575"/>
              <a:gd name="connsiteY34" fmla="*/ 1470025 h 1673225"/>
              <a:gd name="connsiteX35" fmla="*/ 1082675 w 2314575"/>
              <a:gd name="connsiteY35" fmla="*/ 1463675 h 1673225"/>
              <a:gd name="connsiteX36" fmla="*/ 1050925 w 2314575"/>
              <a:gd name="connsiteY36" fmla="*/ 1463675 h 1673225"/>
              <a:gd name="connsiteX37" fmla="*/ 1050925 w 2314575"/>
              <a:gd name="connsiteY37" fmla="*/ 1447800 h 1673225"/>
              <a:gd name="connsiteX38" fmla="*/ 1022350 w 2314575"/>
              <a:gd name="connsiteY38" fmla="*/ 1447800 h 1673225"/>
              <a:gd name="connsiteX39" fmla="*/ 1022350 w 2314575"/>
              <a:gd name="connsiteY39" fmla="*/ 1438275 h 1673225"/>
              <a:gd name="connsiteX40" fmla="*/ 977900 w 2314575"/>
              <a:gd name="connsiteY40" fmla="*/ 1438275 h 1673225"/>
              <a:gd name="connsiteX41" fmla="*/ 977900 w 2314575"/>
              <a:gd name="connsiteY41" fmla="*/ 1419225 h 1673225"/>
              <a:gd name="connsiteX42" fmla="*/ 949325 w 2314575"/>
              <a:gd name="connsiteY42" fmla="*/ 1419225 h 1673225"/>
              <a:gd name="connsiteX43" fmla="*/ 949325 w 2314575"/>
              <a:gd name="connsiteY43" fmla="*/ 1406525 h 1673225"/>
              <a:gd name="connsiteX44" fmla="*/ 930275 w 2314575"/>
              <a:gd name="connsiteY44" fmla="*/ 1406525 h 1673225"/>
              <a:gd name="connsiteX45" fmla="*/ 930275 w 2314575"/>
              <a:gd name="connsiteY45" fmla="*/ 1393825 h 1673225"/>
              <a:gd name="connsiteX46" fmla="*/ 917575 w 2314575"/>
              <a:gd name="connsiteY46" fmla="*/ 1393825 h 1673225"/>
              <a:gd name="connsiteX47" fmla="*/ 923925 w 2314575"/>
              <a:gd name="connsiteY47" fmla="*/ 1387475 h 1673225"/>
              <a:gd name="connsiteX48" fmla="*/ 892175 w 2314575"/>
              <a:gd name="connsiteY48" fmla="*/ 1387475 h 1673225"/>
              <a:gd name="connsiteX49" fmla="*/ 892175 w 2314575"/>
              <a:gd name="connsiteY49" fmla="*/ 1362075 h 1673225"/>
              <a:gd name="connsiteX50" fmla="*/ 863600 w 2314575"/>
              <a:gd name="connsiteY50" fmla="*/ 1362075 h 1673225"/>
              <a:gd name="connsiteX51" fmla="*/ 863600 w 2314575"/>
              <a:gd name="connsiteY51" fmla="*/ 1339850 h 1673225"/>
              <a:gd name="connsiteX52" fmla="*/ 850900 w 2314575"/>
              <a:gd name="connsiteY52" fmla="*/ 1339850 h 1673225"/>
              <a:gd name="connsiteX53" fmla="*/ 850900 w 2314575"/>
              <a:gd name="connsiteY53" fmla="*/ 1339850 h 1673225"/>
              <a:gd name="connsiteX54" fmla="*/ 850900 w 2314575"/>
              <a:gd name="connsiteY54" fmla="*/ 1308100 h 1673225"/>
              <a:gd name="connsiteX55" fmla="*/ 800100 w 2314575"/>
              <a:gd name="connsiteY55" fmla="*/ 1308100 h 1673225"/>
              <a:gd name="connsiteX56" fmla="*/ 800100 w 2314575"/>
              <a:gd name="connsiteY56" fmla="*/ 1289050 h 1673225"/>
              <a:gd name="connsiteX57" fmla="*/ 758825 w 2314575"/>
              <a:gd name="connsiteY57" fmla="*/ 1289050 h 1673225"/>
              <a:gd name="connsiteX58" fmla="*/ 758825 w 2314575"/>
              <a:gd name="connsiteY58" fmla="*/ 1260475 h 1673225"/>
              <a:gd name="connsiteX59" fmla="*/ 720725 w 2314575"/>
              <a:gd name="connsiteY59" fmla="*/ 1260475 h 1673225"/>
              <a:gd name="connsiteX60" fmla="*/ 730250 w 2314575"/>
              <a:gd name="connsiteY60" fmla="*/ 1250950 h 1673225"/>
              <a:gd name="connsiteX61" fmla="*/ 704850 w 2314575"/>
              <a:gd name="connsiteY61" fmla="*/ 1250950 h 1673225"/>
              <a:gd name="connsiteX62" fmla="*/ 698500 w 2314575"/>
              <a:gd name="connsiteY62" fmla="*/ 1219200 h 1673225"/>
              <a:gd name="connsiteX63" fmla="*/ 676275 w 2314575"/>
              <a:gd name="connsiteY63" fmla="*/ 1219200 h 1673225"/>
              <a:gd name="connsiteX64" fmla="*/ 682625 w 2314575"/>
              <a:gd name="connsiteY64" fmla="*/ 1200150 h 1673225"/>
              <a:gd name="connsiteX65" fmla="*/ 660400 w 2314575"/>
              <a:gd name="connsiteY65" fmla="*/ 1200150 h 1673225"/>
              <a:gd name="connsiteX66" fmla="*/ 654050 w 2314575"/>
              <a:gd name="connsiteY66" fmla="*/ 1184275 h 1673225"/>
              <a:gd name="connsiteX67" fmla="*/ 625475 w 2314575"/>
              <a:gd name="connsiteY67" fmla="*/ 1184275 h 1673225"/>
              <a:gd name="connsiteX68" fmla="*/ 625475 w 2314575"/>
              <a:gd name="connsiteY68" fmla="*/ 1152525 h 1673225"/>
              <a:gd name="connsiteX69" fmla="*/ 612775 w 2314575"/>
              <a:gd name="connsiteY69" fmla="*/ 1152525 h 1673225"/>
              <a:gd name="connsiteX70" fmla="*/ 612775 w 2314575"/>
              <a:gd name="connsiteY70" fmla="*/ 1136650 h 1673225"/>
              <a:gd name="connsiteX71" fmla="*/ 596900 w 2314575"/>
              <a:gd name="connsiteY71" fmla="*/ 1136650 h 1673225"/>
              <a:gd name="connsiteX72" fmla="*/ 596900 w 2314575"/>
              <a:gd name="connsiteY72" fmla="*/ 1108075 h 1673225"/>
              <a:gd name="connsiteX73" fmla="*/ 568325 w 2314575"/>
              <a:gd name="connsiteY73" fmla="*/ 1108075 h 1673225"/>
              <a:gd name="connsiteX74" fmla="*/ 568325 w 2314575"/>
              <a:gd name="connsiteY74" fmla="*/ 1101725 h 1673225"/>
              <a:gd name="connsiteX75" fmla="*/ 533400 w 2314575"/>
              <a:gd name="connsiteY75" fmla="*/ 1101725 h 1673225"/>
              <a:gd name="connsiteX76" fmla="*/ 517525 w 2314575"/>
              <a:gd name="connsiteY76" fmla="*/ 1050925 h 1673225"/>
              <a:gd name="connsiteX77" fmla="*/ 501650 w 2314575"/>
              <a:gd name="connsiteY77" fmla="*/ 1047750 h 1673225"/>
              <a:gd name="connsiteX78" fmla="*/ 508000 w 2314575"/>
              <a:gd name="connsiteY78" fmla="*/ 1031875 h 1673225"/>
              <a:gd name="connsiteX79" fmla="*/ 479425 w 2314575"/>
              <a:gd name="connsiteY79" fmla="*/ 1031875 h 1673225"/>
              <a:gd name="connsiteX80" fmla="*/ 479425 w 2314575"/>
              <a:gd name="connsiteY80" fmla="*/ 1016000 h 1673225"/>
              <a:gd name="connsiteX81" fmla="*/ 469900 w 2314575"/>
              <a:gd name="connsiteY81" fmla="*/ 1016000 h 1673225"/>
              <a:gd name="connsiteX82" fmla="*/ 460375 w 2314575"/>
              <a:gd name="connsiteY82" fmla="*/ 984250 h 1673225"/>
              <a:gd name="connsiteX83" fmla="*/ 441325 w 2314575"/>
              <a:gd name="connsiteY83" fmla="*/ 981075 h 1673225"/>
              <a:gd name="connsiteX84" fmla="*/ 441325 w 2314575"/>
              <a:gd name="connsiteY84" fmla="*/ 930275 h 1673225"/>
              <a:gd name="connsiteX85" fmla="*/ 419100 w 2314575"/>
              <a:gd name="connsiteY85" fmla="*/ 933450 h 1673225"/>
              <a:gd name="connsiteX86" fmla="*/ 419100 w 2314575"/>
              <a:gd name="connsiteY86" fmla="*/ 895350 h 1673225"/>
              <a:gd name="connsiteX87" fmla="*/ 400050 w 2314575"/>
              <a:gd name="connsiteY87" fmla="*/ 854075 h 1673225"/>
              <a:gd name="connsiteX88" fmla="*/ 390525 w 2314575"/>
              <a:gd name="connsiteY88" fmla="*/ 854075 h 1673225"/>
              <a:gd name="connsiteX89" fmla="*/ 387350 w 2314575"/>
              <a:gd name="connsiteY89" fmla="*/ 806450 h 1673225"/>
              <a:gd name="connsiteX90" fmla="*/ 361950 w 2314575"/>
              <a:gd name="connsiteY90" fmla="*/ 806450 h 1673225"/>
              <a:gd name="connsiteX91" fmla="*/ 358775 w 2314575"/>
              <a:gd name="connsiteY91" fmla="*/ 774700 h 1673225"/>
              <a:gd name="connsiteX92" fmla="*/ 336550 w 2314575"/>
              <a:gd name="connsiteY92" fmla="*/ 771525 h 1673225"/>
              <a:gd name="connsiteX93" fmla="*/ 333375 w 2314575"/>
              <a:gd name="connsiteY93" fmla="*/ 752475 h 1673225"/>
              <a:gd name="connsiteX94" fmla="*/ 311150 w 2314575"/>
              <a:gd name="connsiteY94" fmla="*/ 742950 h 1673225"/>
              <a:gd name="connsiteX95" fmla="*/ 282575 w 2314575"/>
              <a:gd name="connsiteY95" fmla="*/ 663575 h 1673225"/>
              <a:gd name="connsiteX96" fmla="*/ 260350 w 2314575"/>
              <a:gd name="connsiteY96" fmla="*/ 660400 h 1673225"/>
              <a:gd name="connsiteX97" fmla="*/ 266700 w 2314575"/>
              <a:gd name="connsiteY97" fmla="*/ 600075 h 1673225"/>
              <a:gd name="connsiteX98" fmla="*/ 244475 w 2314575"/>
              <a:gd name="connsiteY98" fmla="*/ 600075 h 1673225"/>
              <a:gd name="connsiteX99" fmla="*/ 244475 w 2314575"/>
              <a:gd name="connsiteY99" fmla="*/ 581025 h 1673225"/>
              <a:gd name="connsiteX100" fmla="*/ 225425 w 2314575"/>
              <a:gd name="connsiteY100" fmla="*/ 581025 h 1673225"/>
              <a:gd name="connsiteX101" fmla="*/ 225425 w 2314575"/>
              <a:gd name="connsiteY101" fmla="*/ 561975 h 1673225"/>
              <a:gd name="connsiteX102" fmla="*/ 200025 w 2314575"/>
              <a:gd name="connsiteY102" fmla="*/ 561975 h 1673225"/>
              <a:gd name="connsiteX103" fmla="*/ 190500 w 2314575"/>
              <a:gd name="connsiteY103" fmla="*/ 501650 h 1673225"/>
              <a:gd name="connsiteX104" fmla="*/ 180975 w 2314575"/>
              <a:gd name="connsiteY104" fmla="*/ 501650 h 1673225"/>
              <a:gd name="connsiteX105" fmla="*/ 168275 w 2314575"/>
              <a:gd name="connsiteY105" fmla="*/ 447675 h 1673225"/>
              <a:gd name="connsiteX106" fmla="*/ 158750 w 2314575"/>
              <a:gd name="connsiteY106" fmla="*/ 447675 h 1673225"/>
              <a:gd name="connsiteX107" fmla="*/ 161925 w 2314575"/>
              <a:gd name="connsiteY107" fmla="*/ 422275 h 1673225"/>
              <a:gd name="connsiteX108" fmla="*/ 146050 w 2314575"/>
              <a:gd name="connsiteY108" fmla="*/ 415925 h 1673225"/>
              <a:gd name="connsiteX109" fmla="*/ 142875 w 2314575"/>
              <a:gd name="connsiteY109" fmla="*/ 390525 h 1673225"/>
              <a:gd name="connsiteX110" fmla="*/ 133350 w 2314575"/>
              <a:gd name="connsiteY110" fmla="*/ 390525 h 1673225"/>
              <a:gd name="connsiteX111" fmla="*/ 120650 w 2314575"/>
              <a:gd name="connsiteY111" fmla="*/ 327025 h 1673225"/>
              <a:gd name="connsiteX112" fmla="*/ 104775 w 2314575"/>
              <a:gd name="connsiteY112" fmla="*/ 323850 h 1673225"/>
              <a:gd name="connsiteX113" fmla="*/ 104775 w 2314575"/>
              <a:gd name="connsiteY113" fmla="*/ 307975 h 1673225"/>
              <a:gd name="connsiteX114" fmla="*/ 104775 w 2314575"/>
              <a:gd name="connsiteY114" fmla="*/ 301625 h 1673225"/>
              <a:gd name="connsiteX115" fmla="*/ 98425 w 2314575"/>
              <a:gd name="connsiteY115" fmla="*/ 276225 h 1673225"/>
              <a:gd name="connsiteX116" fmla="*/ 85725 w 2314575"/>
              <a:gd name="connsiteY116" fmla="*/ 276225 h 1673225"/>
              <a:gd name="connsiteX117" fmla="*/ 85725 w 2314575"/>
              <a:gd name="connsiteY117" fmla="*/ 231775 h 1673225"/>
              <a:gd name="connsiteX118" fmla="*/ 66675 w 2314575"/>
              <a:gd name="connsiteY118" fmla="*/ 234950 h 1673225"/>
              <a:gd name="connsiteX119" fmla="*/ 66675 w 2314575"/>
              <a:gd name="connsiteY119" fmla="*/ 219075 h 1673225"/>
              <a:gd name="connsiteX120" fmla="*/ 47625 w 2314575"/>
              <a:gd name="connsiteY120" fmla="*/ 219075 h 1673225"/>
              <a:gd name="connsiteX121" fmla="*/ 47625 w 2314575"/>
              <a:gd name="connsiteY121" fmla="*/ 184150 h 1673225"/>
              <a:gd name="connsiteX122" fmla="*/ 44450 w 2314575"/>
              <a:gd name="connsiteY122" fmla="*/ 139700 h 1673225"/>
              <a:gd name="connsiteX123" fmla="*/ 31750 w 2314575"/>
              <a:gd name="connsiteY123" fmla="*/ 139700 h 1673225"/>
              <a:gd name="connsiteX124" fmla="*/ 31750 w 2314575"/>
              <a:gd name="connsiteY124" fmla="*/ 107950 h 1673225"/>
              <a:gd name="connsiteX125" fmla="*/ 12700 w 2314575"/>
              <a:gd name="connsiteY125" fmla="*/ 101600 h 1673225"/>
              <a:gd name="connsiteX126" fmla="*/ 12700 w 2314575"/>
              <a:gd name="connsiteY126" fmla="*/ 79375 h 1673225"/>
              <a:gd name="connsiteX127" fmla="*/ 3175 w 2314575"/>
              <a:gd name="connsiteY127" fmla="*/ 85725 h 1673225"/>
              <a:gd name="connsiteX128" fmla="*/ 0 w 2314575"/>
              <a:gd name="connsiteY128" fmla="*/ 0 h 1673225"/>
              <a:gd name="connsiteX0" fmla="*/ 2314575 w 2314575"/>
              <a:gd name="connsiteY0" fmla="*/ 1673225 h 1673225"/>
              <a:gd name="connsiteX1" fmla="*/ 2025650 w 2314575"/>
              <a:gd name="connsiteY1" fmla="*/ 1673225 h 1673225"/>
              <a:gd name="connsiteX2" fmla="*/ 2025650 w 2314575"/>
              <a:gd name="connsiteY2" fmla="*/ 1673225 h 1673225"/>
              <a:gd name="connsiteX3" fmla="*/ 2025650 w 2314575"/>
              <a:gd name="connsiteY3" fmla="*/ 1654175 h 1673225"/>
              <a:gd name="connsiteX4" fmla="*/ 1851025 w 2314575"/>
              <a:gd name="connsiteY4" fmla="*/ 1654175 h 1673225"/>
              <a:gd name="connsiteX5" fmla="*/ 1851025 w 2314575"/>
              <a:gd name="connsiteY5" fmla="*/ 1631950 h 1673225"/>
              <a:gd name="connsiteX6" fmla="*/ 1730375 w 2314575"/>
              <a:gd name="connsiteY6" fmla="*/ 1631950 h 1673225"/>
              <a:gd name="connsiteX7" fmla="*/ 1730375 w 2314575"/>
              <a:gd name="connsiteY7" fmla="*/ 1619250 h 1673225"/>
              <a:gd name="connsiteX8" fmla="*/ 1708150 w 2314575"/>
              <a:gd name="connsiteY8" fmla="*/ 1619250 h 1673225"/>
              <a:gd name="connsiteX9" fmla="*/ 1708150 w 2314575"/>
              <a:gd name="connsiteY9" fmla="*/ 1619250 h 1673225"/>
              <a:gd name="connsiteX10" fmla="*/ 1692275 w 2314575"/>
              <a:gd name="connsiteY10" fmla="*/ 1619250 h 1673225"/>
              <a:gd name="connsiteX11" fmla="*/ 1692275 w 2314575"/>
              <a:gd name="connsiteY11" fmla="*/ 1600200 h 1673225"/>
              <a:gd name="connsiteX12" fmla="*/ 1651000 w 2314575"/>
              <a:gd name="connsiteY12" fmla="*/ 1600200 h 1673225"/>
              <a:gd name="connsiteX13" fmla="*/ 1657350 w 2314575"/>
              <a:gd name="connsiteY13" fmla="*/ 1593850 h 1673225"/>
              <a:gd name="connsiteX14" fmla="*/ 1600200 w 2314575"/>
              <a:gd name="connsiteY14" fmla="*/ 1593850 h 1673225"/>
              <a:gd name="connsiteX15" fmla="*/ 1600200 w 2314575"/>
              <a:gd name="connsiteY15" fmla="*/ 1581150 h 1673225"/>
              <a:gd name="connsiteX16" fmla="*/ 1479550 w 2314575"/>
              <a:gd name="connsiteY16" fmla="*/ 1581150 h 1673225"/>
              <a:gd name="connsiteX17" fmla="*/ 1476375 w 2314575"/>
              <a:gd name="connsiteY17" fmla="*/ 1565275 h 1673225"/>
              <a:gd name="connsiteX18" fmla="*/ 1422400 w 2314575"/>
              <a:gd name="connsiteY18" fmla="*/ 1565275 h 1673225"/>
              <a:gd name="connsiteX19" fmla="*/ 1422400 w 2314575"/>
              <a:gd name="connsiteY19" fmla="*/ 1555750 h 1673225"/>
              <a:gd name="connsiteX20" fmla="*/ 1403350 w 2314575"/>
              <a:gd name="connsiteY20" fmla="*/ 1555750 h 1673225"/>
              <a:gd name="connsiteX21" fmla="*/ 1403350 w 2314575"/>
              <a:gd name="connsiteY21" fmla="*/ 1539875 h 1673225"/>
              <a:gd name="connsiteX22" fmla="*/ 1384300 w 2314575"/>
              <a:gd name="connsiteY22" fmla="*/ 1539875 h 1673225"/>
              <a:gd name="connsiteX23" fmla="*/ 1384300 w 2314575"/>
              <a:gd name="connsiteY23" fmla="*/ 1527175 h 1673225"/>
              <a:gd name="connsiteX24" fmla="*/ 1352550 w 2314575"/>
              <a:gd name="connsiteY24" fmla="*/ 1527175 h 1673225"/>
              <a:gd name="connsiteX25" fmla="*/ 1352550 w 2314575"/>
              <a:gd name="connsiteY25" fmla="*/ 1517650 h 1673225"/>
              <a:gd name="connsiteX26" fmla="*/ 1317625 w 2314575"/>
              <a:gd name="connsiteY26" fmla="*/ 1517650 h 1673225"/>
              <a:gd name="connsiteX27" fmla="*/ 1317625 w 2314575"/>
              <a:gd name="connsiteY27" fmla="*/ 1517650 h 1673225"/>
              <a:gd name="connsiteX28" fmla="*/ 1282700 w 2314575"/>
              <a:gd name="connsiteY28" fmla="*/ 1520825 h 1673225"/>
              <a:gd name="connsiteX29" fmla="*/ 1276350 w 2314575"/>
              <a:gd name="connsiteY29" fmla="*/ 1504950 h 1673225"/>
              <a:gd name="connsiteX30" fmla="*/ 1139825 w 2314575"/>
              <a:gd name="connsiteY30" fmla="*/ 1504950 h 1673225"/>
              <a:gd name="connsiteX31" fmla="*/ 1139825 w 2314575"/>
              <a:gd name="connsiteY31" fmla="*/ 1476375 h 1673225"/>
              <a:gd name="connsiteX32" fmla="*/ 1114425 w 2314575"/>
              <a:gd name="connsiteY32" fmla="*/ 1476375 h 1673225"/>
              <a:gd name="connsiteX33" fmla="*/ 1114425 w 2314575"/>
              <a:gd name="connsiteY33" fmla="*/ 1470025 h 1673225"/>
              <a:gd name="connsiteX34" fmla="*/ 1082675 w 2314575"/>
              <a:gd name="connsiteY34" fmla="*/ 1470025 h 1673225"/>
              <a:gd name="connsiteX35" fmla="*/ 1082675 w 2314575"/>
              <a:gd name="connsiteY35" fmla="*/ 1463675 h 1673225"/>
              <a:gd name="connsiteX36" fmla="*/ 1050925 w 2314575"/>
              <a:gd name="connsiteY36" fmla="*/ 1463675 h 1673225"/>
              <a:gd name="connsiteX37" fmla="*/ 1050925 w 2314575"/>
              <a:gd name="connsiteY37" fmla="*/ 1447800 h 1673225"/>
              <a:gd name="connsiteX38" fmla="*/ 1022350 w 2314575"/>
              <a:gd name="connsiteY38" fmla="*/ 1447800 h 1673225"/>
              <a:gd name="connsiteX39" fmla="*/ 1022350 w 2314575"/>
              <a:gd name="connsiteY39" fmla="*/ 1438275 h 1673225"/>
              <a:gd name="connsiteX40" fmla="*/ 977900 w 2314575"/>
              <a:gd name="connsiteY40" fmla="*/ 1438275 h 1673225"/>
              <a:gd name="connsiteX41" fmla="*/ 977900 w 2314575"/>
              <a:gd name="connsiteY41" fmla="*/ 1419225 h 1673225"/>
              <a:gd name="connsiteX42" fmla="*/ 949325 w 2314575"/>
              <a:gd name="connsiteY42" fmla="*/ 1419225 h 1673225"/>
              <a:gd name="connsiteX43" fmla="*/ 949325 w 2314575"/>
              <a:gd name="connsiteY43" fmla="*/ 1406525 h 1673225"/>
              <a:gd name="connsiteX44" fmla="*/ 930275 w 2314575"/>
              <a:gd name="connsiteY44" fmla="*/ 1406525 h 1673225"/>
              <a:gd name="connsiteX45" fmla="*/ 930275 w 2314575"/>
              <a:gd name="connsiteY45" fmla="*/ 1393825 h 1673225"/>
              <a:gd name="connsiteX46" fmla="*/ 917575 w 2314575"/>
              <a:gd name="connsiteY46" fmla="*/ 1393825 h 1673225"/>
              <a:gd name="connsiteX47" fmla="*/ 923925 w 2314575"/>
              <a:gd name="connsiteY47" fmla="*/ 1387475 h 1673225"/>
              <a:gd name="connsiteX48" fmla="*/ 892175 w 2314575"/>
              <a:gd name="connsiteY48" fmla="*/ 1387475 h 1673225"/>
              <a:gd name="connsiteX49" fmla="*/ 892175 w 2314575"/>
              <a:gd name="connsiteY49" fmla="*/ 1362075 h 1673225"/>
              <a:gd name="connsiteX50" fmla="*/ 863600 w 2314575"/>
              <a:gd name="connsiteY50" fmla="*/ 1362075 h 1673225"/>
              <a:gd name="connsiteX51" fmla="*/ 863600 w 2314575"/>
              <a:gd name="connsiteY51" fmla="*/ 1339850 h 1673225"/>
              <a:gd name="connsiteX52" fmla="*/ 850900 w 2314575"/>
              <a:gd name="connsiteY52" fmla="*/ 1339850 h 1673225"/>
              <a:gd name="connsiteX53" fmla="*/ 850900 w 2314575"/>
              <a:gd name="connsiteY53" fmla="*/ 1339850 h 1673225"/>
              <a:gd name="connsiteX54" fmla="*/ 850900 w 2314575"/>
              <a:gd name="connsiteY54" fmla="*/ 1308100 h 1673225"/>
              <a:gd name="connsiteX55" fmla="*/ 800100 w 2314575"/>
              <a:gd name="connsiteY55" fmla="*/ 1308100 h 1673225"/>
              <a:gd name="connsiteX56" fmla="*/ 800100 w 2314575"/>
              <a:gd name="connsiteY56" fmla="*/ 1289050 h 1673225"/>
              <a:gd name="connsiteX57" fmla="*/ 758825 w 2314575"/>
              <a:gd name="connsiteY57" fmla="*/ 1289050 h 1673225"/>
              <a:gd name="connsiteX58" fmla="*/ 758825 w 2314575"/>
              <a:gd name="connsiteY58" fmla="*/ 1260475 h 1673225"/>
              <a:gd name="connsiteX59" fmla="*/ 720725 w 2314575"/>
              <a:gd name="connsiteY59" fmla="*/ 1260475 h 1673225"/>
              <a:gd name="connsiteX60" fmla="*/ 730250 w 2314575"/>
              <a:gd name="connsiteY60" fmla="*/ 1250950 h 1673225"/>
              <a:gd name="connsiteX61" fmla="*/ 704850 w 2314575"/>
              <a:gd name="connsiteY61" fmla="*/ 1250950 h 1673225"/>
              <a:gd name="connsiteX62" fmla="*/ 698500 w 2314575"/>
              <a:gd name="connsiteY62" fmla="*/ 1219200 h 1673225"/>
              <a:gd name="connsiteX63" fmla="*/ 676275 w 2314575"/>
              <a:gd name="connsiteY63" fmla="*/ 1219200 h 1673225"/>
              <a:gd name="connsiteX64" fmla="*/ 682625 w 2314575"/>
              <a:gd name="connsiteY64" fmla="*/ 1200150 h 1673225"/>
              <a:gd name="connsiteX65" fmla="*/ 660400 w 2314575"/>
              <a:gd name="connsiteY65" fmla="*/ 1200150 h 1673225"/>
              <a:gd name="connsiteX66" fmla="*/ 654050 w 2314575"/>
              <a:gd name="connsiteY66" fmla="*/ 1184275 h 1673225"/>
              <a:gd name="connsiteX67" fmla="*/ 625475 w 2314575"/>
              <a:gd name="connsiteY67" fmla="*/ 1184275 h 1673225"/>
              <a:gd name="connsiteX68" fmla="*/ 625475 w 2314575"/>
              <a:gd name="connsiteY68" fmla="*/ 1152525 h 1673225"/>
              <a:gd name="connsiteX69" fmla="*/ 612775 w 2314575"/>
              <a:gd name="connsiteY69" fmla="*/ 1152525 h 1673225"/>
              <a:gd name="connsiteX70" fmla="*/ 612775 w 2314575"/>
              <a:gd name="connsiteY70" fmla="*/ 1136650 h 1673225"/>
              <a:gd name="connsiteX71" fmla="*/ 596900 w 2314575"/>
              <a:gd name="connsiteY71" fmla="*/ 1136650 h 1673225"/>
              <a:gd name="connsiteX72" fmla="*/ 596900 w 2314575"/>
              <a:gd name="connsiteY72" fmla="*/ 1108075 h 1673225"/>
              <a:gd name="connsiteX73" fmla="*/ 568325 w 2314575"/>
              <a:gd name="connsiteY73" fmla="*/ 1108075 h 1673225"/>
              <a:gd name="connsiteX74" fmla="*/ 568325 w 2314575"/>
              <a:gd name="connsiteY74" fmla="*/ 1101725 h 1673225"/>
              <a:gd name="connsiteX75" fmla="*/ 533400 w 2314575"/>
              <a:gd name="connsiteY75" fmla="*/ 1101725 h 1673225"/>
              <a:gd name="connsiteX76" fmla="*/ 517525 w 2314575"/>
              <a:gd name="connsiteY76" fmla="*/ 1050925 h 1673225"/>
              <a:gd name="connsiteX77" fmla="*/ 501650 w 2314575"/>
              <a:gd name="connsiteY77" fmla="*/ 1047750 h 1673225"/>
              <a:gd name="connsiteX78" fmla="*/ 508000 w 2314575"/>
              <a:gd name="connsiteY78" fmla="*/ 1031875 h 1673225"/>
              <a:gd name="connsiteX79" fmla="*/ 479425 w 2314575"/>
              <a:gd name="connsiteY79" fmla="*/ 1031875 h 1673225"/>
              <a:gd name="connsiteX80" fmla="*/ 479425 w 2314575"/>
              <a:gd name="connsiteY80" fmla="*/ 1016000 h 1673225"/>
              <a:gd name="connsiteX81" fmla="*/ 469900 w 2314575"/>
              <a:gd name="connsiteY81" fmla="*/ 1016000 h 1673225"/>
              <a:gd name="connsiteX82" fmla="*/ 460375 w 2314575"/>
              <a:gd name="connsiteY82" fmla="*/ 984250 h 1673225"/>
              <a:gd name="connsiteX83" fmla="*/ 441325 w 2314575"/>
              <a:gd name="connsiteY83" fmla="*/ 981075 h 1673225"/>
              <a:gd name="connsiteX84" fmla="*/ 441325 w 2314575"/>
              <a:gd name="connsiteY84" fmla="*/ 930275 h 1673225"/>
              <a:gd name="connsiteX85" fmla="*/ 419100 w 2314575"/>
              <a:gd name="connsiteY85" fmla="*/ 933450 h 1673225"/>
              <a:gd name="connsiteX86" fmla="*/ 419100 w 2314575"/>
              <a:gd name="connsiteY86" fmla="*/ 895350 h 1673225"/>
              <a:gd name="connsiteX87" fmla="*/ 400050 w 2314575"/>
              <a:gd name="connsiteY87" fmla="*/ 854075 h 1673225"/>
              <a:gd name="connsiteX88" fmla="*/ 390525 w 2314575"/>
              <a:gd name="connsiteY88" fmla="*/ 854075 h 1673225"/>
              <a:gd name="connsiteX89" fmla="*/ 387350 w 2314575"/>
              <a:gd name="connsiteY89" fmla="*/ 806450 h 1673225"/>
              <a:gd name="connsiteX90" fmla="*/ 361950 w 2314575"/>
              <a:gd name="connsiteY90" fmla="*/ 806450 h 1673225"/>
              <a:gd name="connsiteX91" fmla="*/ 358775 w 2314575"/>
              <a:gd name="connsiteY91" fmla="*/ 774700 h 1673225"/>
              <a:gd name="connsiteX92" fmla="*/ 336550 w 2314575"/>
              <a:gd name="connsiteY92" fmla="*/ 771525 h 1673225"/>
              <a:gd name="connsiteX93" fmla="*/ 333375 w 2314575"/>
              <a:gd name="connsiteY93" fmla="*/ 752475 h 1673225"/>
              <a:gd name="connsiteX94" fmla="*/ 311150 w 2314575"/>
              <a:gd name="connsiteY94" fmla="*/ 742950 h 1673225"/>
              <a:gd name="connsiteX95" fmla="*/ 282575 w 2314575"/>
              <a:gd name="connsiteY95" fmla="*/ 663575 h 1673225"/>
              <a:gd name="connsiteX96" fmla="*/ 260350 w 2314575"/>
              <a:gd name="connsiteY96" fmla="*/ 660400 h 1673225"/>
              <a:gd name="connsiteX97" fmla="*/ 266700 w 2314575"/>
              <a:gd name="connsiteY97" fmla="*/ 600075 h 1673225"/>
              <a:gd name="connsiteX98" fmla="*/ 244475 w 2314575"/>
              <a:gd name="connsiteY98" fmla="*/ 600075 h 1673225"/>
              <a:gd name="connsiteX99" fmla="*/ 244475 w 2314575"/>
              <a:gd name="connsiteY99" fmla="*/ 581025 h 1673225"/>
              <a:gd name="connsiteX100" fmla="*/ 225425 w 2314575"/>
              <a:gd name="connsiteY100" fmla="*/ 581025 h 1673225"/>
              <a:gd name="connsiteX101" fmla="*/ 225425 w 2314575"/>
              <a:gd name="connsiteY101" fmla="*/ 561975 h 1673225"/>
              <a:gd name="connsiteX102" fmla="*/ 200025 w 2314575"/>
              <a:gd name="connsiteY102" fmla="*/ 561975 h 1673225"/>
              <a:gd name="connsiteX103" fmla="*/ 190500 w 2314575"/>
              <a:gd name="connsiteY103" fmla="*/ 501650 h 1673225"/>
              <a:gd name="connsiteX104" fmla="*/ 180975 w 2314575"/>
              <a:gd name="connsiteY104" fmla="*/ 501650 h 1673225"/>
              <a:gd name="connsiteX105" fmla="*/ 168275 w 2314575"/>
              <a:gd name="connsiteY105" fmla="*/ 447675 h 1673225"/>
              <a:gd name="connsiteX106" fmla="*/ 158750 w 2314575"/>
              <a:gd name="connsiteY106" fmla="*/ 447675 h 1673225"/>
              <a:gd name="connsiteX107" fmla="*/ 161925 w 2314575"/>
              <a:gd name="connsiteY107" fmla="*/ 422275 h 1673225"/>
              <a:gd name="connsiteX108" fmla="*/ 146050 w 2314575"/>
              <a:gd name="connsiteY108" fmla="*/ 415925 h 1673225"/>
              <a:gd name="connsiteX109" fmla="*/ 142875 w 2314575"/>
              <a:gd name="connsiteY109" fmla="*/ 390525 h 1673225"/>
              <a:gd name="connsiteX110" fmla="*/ 133350 w 2314575"/>
              <a:gd name="connsiteY110" fmla="*/ 390525 h 1673225"/>
              <a:gd name="connsiteX111" fmla="*/ 120650 w 2314575"/>
              <a:gd name="connsiteY111" fmla="*/ 327025 h 1673225"/>
              <a:gd name="connsiteX112" fmla="*/ 104775 w 2314575"/>
              <a:gd name="connsiteY112" fmla="*/ 323850 h 1673225"/>
              <a:gd name="connsiteX113" fmla="*/ 104775 w 2314575"/>
              <a:gd name="connsiteY113" fmla="*/ 307975 h 1673225"/>
              <a:gd name="connsiteX114" fmla="*/ 104775 w 2314575"/>
              <a:gd name="connsiteY114" fmla="*/ 301625 h 1673225"/>
              <a:gd name="connsiteX115" fmla="*/ 98425 w 2314575"/>
              <a:gd name="connsiteY115" fmla="*/ 276225 h 1673225"/>
              <a:gd name="connsiteX116" fmla="*/ 85725 w 2314575"/>
              <a:gd name="connsiteY116" fmla="*/ 276225 h 1673225"/>
              <a:gd name="connsiteX117" fmla="*/ 85725 w 2314575"/>
              <a:gd name="connsiteY117" fmla="*/ 231775 h 1673225"/>
              <a:gd name="connsiteX118" fmla="*/ 66675 w 2314575"/>
              <a:gd name="connsiteY118" fmla="*/ 234950 h 1673225"/>
              <a:gd name="connsiteX119" fmla="*/ 66675 w 2314575"/>
              <a:gd name="connsiteY119" fmla="*/ 219075 h 1673225"/>
              <a:gd name="connsiteX120" fmla="*/ 47625 w 2314575"/>
              <a:gd name="connsiteY120" fmla="*/ 219075 h 1673225"/>
              <a:gd name="connsiteX121" fmla="*/ 47625 w 2314575"/>
              <a:gd name="connsiteY121" fmla="*/ 184150 h 1673225"/>
              <a:gd name="connsiteX122" fmla="*/ 44450 w 2314575"/>
              <a:gd name="connsiteY122" fmla="*/ 139700 h 1673225"/>
              <a:gd name="connsiteX123" fmla="*/ 31750 w 2314575"/>
              <a:gd name="connsiteY123" fmla="*/ 139700 h 1673225"/>
              <a:gd name="connsiteX124" fmla="*/ 31750 w 2314575"/>
              <a:gd name="connsiteY124" fmla="*/ 107950 h 1673225"/>
              <a:gd name="connsiteX125" fmla="*/ 12700 w 2314575"/>
              <a:gd name="connsiteY125" fmla="*/ 101600 h 1673225"/>
              <a:gd name="connsiteX126" fmla="*/ 12700 w 2314575"/>
              <a:gd name="connsiteY126" fmla="*/ 79375 h 1673225"/>
              <a:gd name="connsiteX127" fmla="*/ 3175 w 2314575"/>
              <a:gd name="connsiteY127" fmla="*/ 85725 h 1673225"/>
              <a:gd name="connsiteX128" fmla="*/ 0 w 2314575"/>
              <a:gd name="connsiteY128" fmla="*/ 0 h 1673225"/>
              <a:gd name="connsiteX0" fmla="*/ 2314575 w 2314575"/>
              <a:gd name="connsiteY0" fmla="*/ 1673225 h 1673225"/>
              <a:gd name="connsiteX1" fmla="*/ 2025650 w 2314575"/>
              <a:gd name="connsiteY1" fmla="*/ 1673225 h 1673225"/>
              <a:gd name="connsiteX2" fmla="*/ 2025650 w 2314575"/>
              <a:gd name="connsiteY2" fmla="*/ 1673225 h 1673225"/>
              <a:gd name="connsiteX3" fmla="*/ 2025650 w 2314575"/>
              <a:gd name="connsiteY3" fmla="*/ 1654175 h 1673225"/>
              <a:gd name="connsiteX4" fmla="*/ 1851025 w 2314575"/>
              <a:gd name="connsiteY4" fmla="*/ 1654175 h 1673225"/>
              <a:gd name="connsiteX5" fmla="*/ 1851025 w 2314575"/>
              <a:gd name="connsiteY5" fmla="*/ 1631950 h 1673225"/>
              <a:gd name="connsiteX6" fmla="*/ 1730375 w 2314575"/>
              <a:gd name="connsiteY6" fmla="*/ 1631950 h 1673225"/>
              <a:gd name="connsiteX7" fmla="*/ 1730375 w 2314575"/>
              <a:gd name="connsiteY7" fmla="*/ 1619250 h 1673225"/>
              <a:gd name="connsiteX8" fmla="*/ 1708150 w 2314575"/>
              <a:gd name="connsiteY8" fmla="*/ 1619250 h 1673225"/>
              <a:gd name="connsiteX9" fmla="*/ 1708150 w 2314575"/>
              <a:gd name="connsiteY9" fmla="*/ 1619250 h 1673225"/>
              <a:gd name="connsiteX10" fmla="*/ 1692275 w 2314575"/>
              <a:gd name="connsiteY10" fmla="*/ 1619250 h 1673225"/>
              <a:gd name="connsiteX11" fmla="*/ 1692275 w 2314575"/>
              <a:gd name="connsiteY11" fmla="*/ 1600200 h 1673225"/>
              <a:gd name="connsiteX12" fmla="*/ 1651000 w 2314575"/>
              <a:gd name="connsiteY12" fmla="*/ 1600200 h 1673225"/>
              <a:gd name="connsiteX13" fmla="*/ 1654175 w 2314575"/>
              <a:gd name="connsiteY13" fmla="*/ 1593850 h 1673225"/>
              <a:gd name="connsiteX14" fmla="*/ 1600200 w 2314575"/>
              <a:gd name="connsiteY14" fmla="*/ 1593850 h 1673225"/>
              <a:gd name="connsiteX15" fmla="*/ 1600200 w 2314575"/>
              <a:gd name="connsiteY15" fmla="*/ 1581150 h 1673225"/>
              <a:gd name="connsiteX16" fmla="*/ 1479550 w 2314575"/>
              <a:gd name="connsiteY16" fmla="*/ 1581150 h 1673225"/>
              <a:gd name="connsiteX17" fmla="*/ 1476375 w 2314575"/>
              <a:gd name="connsiteY17" fmla="*/ 1565275 h 1673225"/>
              <a:gd name="connsiteX18" fmla="*/ 1422400 w 2314575"/>
              <a:gd name="connsiteY18" fmla="*/ 1565275 h 1673225"/>
              <a:gd name="connsiteX19" fmla="*/ 1422400 w 2314575"/>
              <a:gd name="connsiteY19" fmla="*/ 1555750 h 1673225"/>
              <a:gd name="connsiteX20" fmla="*/ 1403350 w 2314575"/>
              <a:gd name="connsiteY20" fmla="*/ 1555750 h 1673225"/>
              <a:gd name="connsiteX21" fmla="*/ 1403350 w 2314575"/>
              <a:gd name="connsiteY21" fmla="*/ 1539875 h 1673225"/>
              <a:gd name="connsiteX22" fmla="*/ 1384300 w 2314575"/>
              <a:gd name="connsiteY22" fmla="*/ 1539875 h 1673225"/>
              <a:gd name="connsiteX23" fmla="*/ 1384300 w 2314575"/>
              <a:gd name="connsiteY23" fmla="*/ 1527175 h 1673225"/>
              <a:gd name="connsiteX24" fmla="*/ 1352550 w 2314575"/>
              <a:gd name="connsiteY24" fmla="*/ 1527175 h 1673225"/>
              <a:gd name="connsiteX25" fmla="*/ 1352550 w 2314575"/>
              <a:gd name="connsiteY25" fmla="*/ 1517650 h 1673225"/>
              <a:gd name="connsiteX26" fmla="*/ 1317625 w 2314575"/>
              <a:gd name="connsiteY26" fmla="*/ 1517650 h 1673225"/>
              <a:gd name="connsiteX27" fmla="*/ 1317625 w 2314575"/>
              <a:gd name="connsiteY27" fmla="*/ 1517650 h 1673225"/>
              <a:gd name="connsiteX28" fmla="*/ 1282700 w 2314575"/>
              <a:gd name="connsiteY28" fmla="*/ 1520825 h 1673225"/>
              <a:gd name="connsiteX29" fmla="*/ 1276350 w 2314575"/>
              <a:gd name="connsiteY29" fmla="*/ 1504950 h 1673225"/>
              <a:gd name="connsiteX30" fmla="*/ 1139825 w 2314575"/>
              <a:gd name="connsiteY30" fmla="*/ 1504950 h 1673225"/>
              <a:gd name="connsiteX31" fmla="*/ 1139825 w 2314575"/>
              <a:gd name="connsiteY31" fmla="*/ 1476375 h 1673225"/>
              <a:gd name="connsiteX32" fmla="*/ 1114425 w 2314575"/>
              <a:gd name="connsiteY32" fmla="*/ 1476375 h 1673225"/>
              <a:gd name="connsiteX33" fmla="*/ 1114425 w 2314575"/>
              <a:gd name="connsiteY33" fmla="*/ 1470025 h 1673225"/>
              <a:gd name="connsiteX34" fmla="*/ 1082675 w 2314575"/>
              <a:gd name="connsiteY34" fmla="*/ 1470025 h 1673225"/>
              <a:gd name="connsiteX35" fmla="*/ 1082675 w 2314575"/>
              <a:gd name="connsiteY35" fmla="*/ 1463675 h 1673225"/>
              <a:gd name="connsiteX36" fmla="*/ 1050925 w 2314575"/>
              <a:gd name="connsiteY36" fmla="*/ 1463675 h 1673225"/>
              <a:gd name="connsiteX37" fmla="*/ 1050925 w 2314575"/>
              <a:gd name="connsiteY37" fmla="*/ 1447800 h 1673225"/>
              <a:gd name="connsiteX38" fmla="*/ 1022350 w 2314575"/>
              <a:gd name="connsiteY38" fmla="*/ 1447800 h 1673225"/>
              <a:gd name="connsiteX39" fmla="*/ 1022350 w 2314575"/>
              <a:gd name="connsiteY39" fmla="*/ 1438275 h 1673225"/>
              <a:gd name="connsiteX40" fmla="*/ 977900 w 2314575"/>
              <a:gd name="connsiteY40" fmla="*/ 1438275 h 1673225"/>
              <a:gd name="connsiteX41" fmla="*/ 977900 w 2314575"/>
              <a:gd name="connsiteY41" fmla="*/ 1419225 h 1673225"/>
              <a:gd name="connsiteX42" fmla="*/ 949325 w 2314575"/>
              <a:gd name="connsiteY42" fmla="*/ 1419225 h 1673225"/>
              <a:gd name="connsiteX43" fmla="*/ 949325 w 2314575"/>
              <a:gd name="connsiteY43" fmla="*/ 1406525 h 1673225"/>
              <a:gd name="connsiteX44" fmla="*/ 930275 w 2314575"/>
              <a:gd name="connsiteY44" fmla="*/ 1406525 h 1673225"/>
              <a:gd name="connsiteX45" fmla="*/ 930275 w 2314575"/>
              <a:gd name="connsiteY45" fmla="*/ 1393825 h 1673225"/>
              <a:gd name="connsiteX46" fmla="*/ 917575 w 2314575"/>
              <a:gd name="connsiteY46" fmla="*/ 1393825 h 1673225"/>
              <a:gd name="connsiteX47" fmla="*/ 923925 w 2314575"/>
              <a:gd name="connsiteY47" fmla="*/ 1387475 h 1673225"/>
              <a:gd name="connsiteX48" fmla="*/ 892175 w 2314575"/>
              <a:gd name="connsiteY48" fmla="*/ 1387475 h 1673225"/>
              <a:gd name="connsiteX49" fmla="*/ 892175 w 2314575"/>
              <a:gd name="connsiteY49" fmla="*/ 1362075 h 1673225"/>
              <a:gd name="connsiteX50" fmla="*/ 863600 w 2314575"/>
              <a:gd name="connsiteY50" fmla="*/ 1362075 h 1673225"/>
              <a:gd name="connsiteX51" fmla="*/ 863600 w 2314575"/>
              <a:gd name="connsiteY51" fmla="*/ 1339850 h 1673225"/>
              <a:gd name="connsiteX52" fmla="*/ 850900 w 2314575"/>
              <a:gd name="connsiteY52" fmla="*/ 1339850 h 1673225"/>
              <a:gd name="connsiteX53" fmla="*/ 850900 w 2314575"/>
              <a:gd name="connsiteY53" fmla="*/ 1339850 h 1673225"/>
              <a:gd name="connsiteX54" fmla="*/ 850900 w 2314575"/>
              <a:gd name="connsiteY54" fmla="*/ 1308100 h 1673225"/>
              <a:gd name="connsiteX55" fmla="*/ 800100 w 2314575"/>
              <a:gd name="connsiteY55" fmla="*/ 1308100 h 1673225"/>
              <a:gd name="connsiteX56" fmla="*/ 800100 w 2314575"/>
              <a:gd name="connsiteY56" fmla="*/ 1289050 h 1673225"/>
              <a:gd name="connsiteX57" fmla="*/ 758825 w 2314575"/>
              <a:gd name="connsiteY57" fmla="*/ 1289050 h 1673225"/>
              <a:gd name="connsiteX58" fmla="*/ 758825 w 2314575"/>
              <a:gd name="connsiteY58" fmla="*/ 1260475 h 1673225"/>
              <a:gd name="connsiteX59" fmla="*/ 720725 w 2314575"/>
              <a:gd name="connsiteY59" fmla="*/ 1260475 h 1673225"/>
              <a:gd name="connsiteX60" fmla="*/ 730250 w 2314575"/>
              <a:gd name="connsiteY60" fmla="*/ 1250950 h 1673225"/>
              <a:gd name="connsiteX61" fmla="*/ 704850 w 2314575"/>
              <a:gd name="connsiteY61" fmla="*/ 1250950 h 1673225"/>
              <a:gd name="connsiteX62" fmla="*/ 698500 w 2314575"/>
              <a:gd name="connsiteY62" fmla="*/ 1219200 h 1673225"/>
              <a:gd name="connsiteX63" fmla="*/ 676275 w 2314575"/>
              <a:gd name="connsiteY63" fmla="*/ 1219200 h 1673225"/>
              <a:gd name="connsiteX64" fmla="*/ 682625 w 2314575"/>
              <a:gd name="connsiteY64" fmla="*/ 1200150 h 1673225"/>
              <a:gd name="connsiteX65" fmla="*/ 660400 w 2314575"/>
              <a:gd name="connsiteY65" fmla="*/ 1200150 h 1673225"/>
              <a:gd name="connsiteX66" fmla="*/ 654050 w 2314575"/>
              <a:gd name="connsiteY66" fmla="*/ 1184275 h 1673225"/>
              <a:gd name="connsiteX67" fmla="*/ 625475 w 2314575"/>
              <a:gd name="connsiteY67" fmla="*/ 1184275 h 1673225"/>
              <a:gd name="connsiteX68" fmla="*/ 625475 w 2314575"/>
              <a:gd name="connsiteY68" fmla="*/ 1152525 h 1673225"/>
              <a:gd name="connsiteX69" fmla="*/ 612775 w 2314575"/>
              <a:gd name="connsiteY69" fmla="*/ 1152525 h 1673225"/>
              <a:gd name="connsiteX70" fmla="*/ 612775 w 2314575"/>
              <a:gd name="connsiteY70" fmla="*/ 1136650 h 1673225"/>
              <a:gd name="connsiteX71" fmla="*/ 596900 w 2314575"/>
              <a:gd name="connsiteY71" fmla="*/ 1136650 h 1673225"/>
              <a:gd name="connsiteX72" fmla="*/ 596900 w 2314575"/>
              <a:gd name="connsiteY72" fmla="*/ 1108075 h 1673225"/>
              <a:gd name="connsiteX73" fmla="*/ 568325 w 2314575"/>
              <a:gd name="connsiteY73" fmla="*/ 1108075 h 1673225"/>
              <a:gd name="connsiteX74" fmla="*/ 568325 w 2314575"/>
              <a:gd name="connsiteY74" fmla="*/ 1101725 h 1673225"/>
              <a:gd name="connsiteX75" fmla="*/ 533400 w 2314575"/>
              <a:gd name="connsiteY75" fmla="*/ 1101725 h 1673225"/>
              <a:gd name="connsiteX76" fmla="*/ 517525 w 2314575"/>
              <a:gd name="connsiteY76" fmla="*/ 1050925 h 1673225"/>
              <a:gd name="connsiteX77" fmla="*/ 501650 w 2314575"/>
              <a:gd name="connsiteY77" fmla="*/ 1047750 h 1673225"/>
              <a:gd name="connsiteX78" fmla="*/ 508000 w 2314575"/>
              <a:gd name="connsiteY78" fmla="*/ 1031875 h 1673225"/>
              <a:gd name="connsiteX79" fmla="*/ 479425 w 2314575"/>
              <a:gd name="connsiteY79" fmla="*/ 1031875 h 1673225"/>
              <a:gd name="connsiteX80" fmla="*/ 479425 w 2314575"/>
              <a:gd name="connsiteY80" fmla="*/ 1016000 h 1673225"/>
              <a:gd name="connsiteX81" fmla="*/ 469900 w 2314575"/>
              <a:gd name="connsiteY81" fmla="*/ 1016000 h 1673225"/>
              <a:gd name="connsiteX82" fmla="*/ 460375 w 2314575"/>
              <a:gd name="connsiteY82" fmla="*/ 984250 h 1673225"/>
              <a:gd name="connsiteX83" fmla="*/ 441325 w 2314575"/>
              <a:gd name="connsiteY83" fmla="*/ 981075 h 1673225"/>
              <a:gd name="connsiteX84" fmla="*/ 441325 w 2314575"/>
              <a:gd name="connsiteY84" fmla="*/ 930275 h 1673225"/>
              <a:gd name="connsiteX85" fmla="*/ 419100 w 2314575"/>
              <a:gd name="connsiteY85" fmla="*/ 933450 h 1673225"/>
              <a:gd name="connsiteX86" fmla="*/ 419100 w 2314575"/>
              <a:gd name="connsiteY86" fmla="*/ 895350 h 1673225"/>
              <a:gd name="connsiteX87" fmla="*/ 400050 w 2314575"/>
              <a:gd name="connsiteY87" fmla="*/ 854075 h 1673225"/>
              <a:gd name="connsiteX88" fmla="*/ 390525 w 2314575"/>
              <a:gd name="connsiteY88" fmla="*/ 854075 h 1673225"/>
              <a:gd name="connsiteX89" fmla="*/ 387350 w 2314575"/>
              <a:gd name="connsiteY89" fmla="*/ 806450 h 1673225"/>
              <a:gd name="connsiteX90" fmla="*/ 361950 w 2314575"/>
              <a:gd name="connsiteY90" fmla="*/ 806450 h 1673225"/>
              <a:gd name="connsiteX91" fmla="*/ 358775 w 2314575"/>
              <a:gd name="connsiteY91" fmla="*/ 774700 h 1673225"/>
              <a:gd name="connsiteX92" fmla="*/ 336550 w 2314575"/>
              <a:gd name="connsiteY92" fmla="*/ 771525 h 1673225"/>
              <a:gd name="connsiteX93" fmla="*/ 333375 w 2314575"/>
              <a:gd name="connsiteY93" fmla="*/ 752475 h 1673225"/>
              <a:gd name="connsiteX94" fmla="*/ 311150 w 2314575"/>
              <a:gd name="connsiteY94" fmla="*/ 742950 h 1673225"/>
              <a:gd name="connsiteX95" fmla="*/ 282575 w 2314575"/>
              <a:gd name="connsiteY95" fmla="*/ 663575 h 1673225"/>
              <a:gd name="connsiteX96" fmla="*/ 260350 w 2314575"/>
              <a:gd name="connsiteY96" fmla="*/ 660400 h 1673225"/>
              <a:gd name="connsiteX97" fmla="*/ 266700 w 2314575"/>
              <a:gd name="connsiteY97" fmla="*/ 600075 h 1673225"/>
              <a:gd name="connsiteX98" fmla="*/ 244475 w 2314575"/>
              <a:gd name="connsiteY98" fmla="*/ 600075 h 1673225"/>
              <a:gd name="connsiteX99" fmla="*/ 244475 w 2314575"/>
              <a:gd name="connsiteY99" fmla="*/ 581025 h 1673225"/>
              <a:gd name="connsiteX100" fmla="*/ 225425 w 2314575"/>
              <a:gd name="connsiteY100" fmla="*/ 581025 h 1673225"/>
              <a:gd name="connsiteX101" fmla="*/ 225425 w 2314575"/>
              <a:gd name="connsiteY101" fmla="*/ 561975 h 1673225"/>
              <a:gd name="connsiteX102" fmla="*/ 200025 w 2314575"/>
              <a:gd name="connsiteY102" fmla="*/ 561975 h 1673225"/>
              <a:gd name="connsiteX103" fmla="*/ 190500 w 2314575"/>
              <a:gd name="connsiteY103" fmla="*/ 501650 h 1673225"/>
              <a:gd name="connsiteX104" fmla="*/ 180975 w 2314575"/>
              <a:gd name="connsiteY104" fmla="*/ 501650 h 1673225"/>
              <a:gd name="connsiteX105" fmla="*/ 168275 w 2314575"/>
              <a:gd name="connsiteY105" fmla="*/ 447675 h 1673225"/>
              <a:gd name="connsiteX106" fmla="*/ 158750 w 2314575"/>
              <a:gd name="connsiteY106" fmla="*/ 447675 h 1673225"/>
              <a:gd name="connsiteX107" fmla="*/ 161925 w 2314575"/>
              <a:gd name="connsiteY107" fmla="*/ 422275 h 1673225"/>
              <a:gd name="connsiteX108" fmla="*/ 146050 w 2314575"/>
              <a:gd name="connsiteY108" fmla="*/ 415925 h 1673225"/>
              <a:gd name="connsiteX109" fmla="*/ 142875 w 2314575"/>
              <a:gd name="connsiteY109" fmla="*/ 390525 h 1673225"/>
              <a:gd name="connsiteX110" fmla="*/ 133350 w 2314575"/>
              <a:gd name="connsiteY110" fmla="*/ 390525 h 1673225"/>
              <a:gd name="connsiteX111" fmla="*/ 120650 w 2314575"/>
              <a:gd name="connsiteY111" fmla="*/ 327025 h 1673225"/>
              <a:gd name="connsiteX112" fmla="*/ 104775 w 2314575"/>
              <a:gd name="connsiteY112" fmla="*/ 323850 h 1673225"/>
              <a:gd name="connsiteX113" fmla="*/ 104775 w 2314575"/>
              <a:gd name="connsiteY113" fmla="*/ 307975 h 1673225"/>
              <a:gd name="connsiteX114" fmla="*/ 104775 w 2314575"/>
              <a:gd name="connsiteY114" fmla="*/ 301625 h 1673225"/>
              <a:gd name="connsiteX115" fmla="*/ 98425 w 2314575"/>
              <a:gd name="connsiteY115" fmla="*/ 276225 h 1673225"/>
              <a:gd name="connsiteX116" fmla="*/ 85725 w 2314575"/>
              <a:gd name="connsiteY116" fmla="*/ 276225 h 1673225"/>
              <a:gd name="connsiteX117" fmla="*/ 85725 w 2314575"/>
              <a:gd name="connsiteY117" fmla="*/ 231775 h 1673225"/>
              <a:gd name="connsiteX118" fmla="*/ 66675 w 2314575"/>
              <a:gd name="connsiteY118" fmla="*/ 234950 h 1673225"/>
              <a:gd name="connsiteX119" fmla="*/ 66675 w 2314575"/>
              <a:gd name="connsiteY119" fmla="*/ 219075 h 1673225"/>
              <a:gd name="connsiteX120" fmla="*/ 47625 w 2314575"/>
              <a:gd name="connsiteY120" fmla="*/ 219075 h 1673225"/>
              <a:gd name="connsiteX121" fmla="*/ 47625 w 2314575"/>
              <a:gd name="connsiteY121" fmla="*/ 184150 h 1673225"/>
              <a:gd name="connsiteX122" fmla="*/ 44450 w 2314575"/>
              <a:gd name="connsiteY122" fmla="*/ 139700 h 1673225"/>
              <a:gd name="connsiteX123" fmla="*/ 31750 w 2314575"/>
              <a:gd name="connsiteY123" fmla="*/ 139700 h 1673225"/>
              <a:gd name="connsiteX124" fmla="*/ 31750 w 2314575"/>
              <a:gd name="connsiteY124" fmla="*/ 107950 h 1673225"/>
              <a:gd name="connsiteX125" fmla="*/ 12700 w 2314575"/>
              <a:gd name="connsiteY125" fmla="*/ 101600 h 1673225"/>
              <a:gd name="connsiteX126" fmla="*/ 12700 w 2314575"/>
              <a:gd name="connsiteY126" fmla="*/ 79375 h 1673225"/>
              <a:gd name="connsiteX127" fmla="*/ 3175 w 2314575"/>
              <a:gd name="connsiteY127" fmla="*/ 85725 h 1673225"/>
              <a:gd name="connsiteX128" fmla="*/ 0 w 2314575"/>
              <a:gd name="connsiteY128" fmla="*/ 0 h 1673225"/>
              <a:gd name="connsiteX0" fmla="*/ 2314575 w 2314575"/>
              <a:gd name="connsiteY0" fmla="*/ 1673225 h 1673225"/>
              <a:gd name="connsiteX1" fmla="*/ 2025650 w 2314575"/>
              <a:gd name="connsiteY1" fmla="*/ 1673225 h 1673225"/>
              <a:gd name="connsiteX2" fmla="*/ 2025650 w 2314575"/>
              <a:gd name="connsiteY2" fmla="*/ 1673225 h 1673225"/>
              <a:gd name="connsiteX3" fmla="*/ 2025650 w 2314575"/>
              <a:gd name="connsiteY3" fmla="*/ 1654175 h 1673225"/>
              <a:gd name="connsiteX4" fmla="*/ 1851025 w 2314575"/>
              <a:gd name="connsiteY4" fmla="*/ 1654175 h 1673225"/>
              <a:gd name="connsiteX5" fmla="*/ 1851025 w 2314575"/>
              <a:gd name="connsiteY5" fmla="*/ 1631950 h 1673225"/>
              <a:gd name="connsiteX6" fmla="*/ 1730375 w 2314575"/>
              <a:gd name="connsiteY6" fmla="*/ 1631950 h 1673225"/>
              <a:gd name="connsiteX7" fmla="*/ 1730375 w 2314575"/>
              <a:gd name="connsiteY7" fmla="*/ 1619250 h 1673225"/>
              <a:gd name="connsiteX8" fmla="*/ 1708150 w 2314575"/>
              <a:gd name="connsiteY8" fmla="*/ 1619250 h 1673225"/>
              <a:gd name="connsiteX9" fmla="*/ 1708150 w 2314575"/>
              <a:gd name="connsiteY9" fmla="*/ 1619250 h 1673225"/>
              <a:gd name="connsiteX10" fmla="*/ 1692275 w 2314575"/>
              <a:gd name="connsiteY10" fmla="*/ 1619250 h 1673225"/>
              <a:gd name="connsiteX11" fmla="*/ 1692275 w 2314575"/>
              <a:gd name="connsiteY11" fmla="*/ 1600200 h 1673225"/>
              <a:gd name="connsiteX12" fmla="*/ 1651000 w 2314575"/>
              <a:gd name="connsiteY12" fmla="*/ 1600200 h 1673225"/>
              <a:gd name="connsiteX13" fmla="*/ 1654175 w 2314575"/>
              <a:gd name="connsiteY13" fmla="*/ 1593850 h 1673225"/>
              <a:gd name="connsiteX14" fmla="*/ 1600200 w 2314575"/>
              <a:gd name="connsiteY14" fmla="*/ 1593850 h 1673225"/>
              <a:gd name="connsiteX15" fmla="*/ 1600200 w 2314575"/>
              <a:gd name="connsiteY15" fmla="*/ 1581150 h 1673225"/>
              <a:gd name="connsiteX16" fmla="*/ 1479550 w 2314575"/>
              <a:gd name="connsiteY16" fmla="*/ 1581150 h 1673225"/>
              <a:gd name="connsiteX17" fmla="*/ 1476375 w 2314575"/>
              <a:gd name="connsiteY17" fmla="*/ 1565275 h 1673225"/>
              <a:gd name="connsiteX18" fmla="*/ 1422400 w 2314575"/>
              <a:gd name="connsiteY18" fmla="*/ 1565275 h 1673225"/>
              <a:gd name="connsiteX19" fmla="*/ 1422400 w 2314575"/>
              <a:gd name="connsiteY19" fmla="*/ 1555750 h 1673225"/>
              <a:gd name="connsiteX20" fmla="*/ 1403350 w 2314575"/>
              <a:gd name="connsiteY20" fmla="*/ 1555750 h 1673225"/>
              <a:gd name="connsiteX21" fmla="*/ 1403350 w 2314575"/>
              <a:gd name="connsiteY21" fmla="*/ 1539875 h 1673225"/>
              <a:gd name="connsiteX22" fmla="*/ 1384300 w 2314575"/>
              <a:gd name="connsiteY22" fmla="*/ 1539875 h 1673225"/>
              <a:gd name="connsiteX23" fmla="*/ 1384300 w 2314575"/>
              <a:gd name="connsiteY23" fmla="*/ 1527175 h 1673225"/>
              <a:gd name="connsiteX24" fmla="*/ 1352550 w 2314575"/>
              <a:gd name="connsiteY24" fmla="*/ 1527175 h 1673225"/>
              <a:gd name="connsiteX25" fmla="*/ 1352550 w 2314575"/>
              <a:gd name="connsiteY25" fmla="*/ 1517650 h 1673225"/>
              <a:gd name="connsiteX26" fmla="*/ 1317625 w 2314575"/>
              <a:gd name="connsiteY26" fmla="*/ 1517650 h 1673225"/>
              <a:gd name="connsiteX27" fmla="*/ 1317625 w 2314575"/>
              <a:gd name="connsiteY27" fmla="*/ 1517650 h 1673225"/>
              <a:gd name="connsiteX28" fmla="*/ 1282700 w 2314575"/>
              <a:gd name="connsiteY28" fmla="*/ 1520825 h 1673225"/>
              <a:gd name="connsiteX29" fmla="*/ 1276350 w 2314575"/>
              <a:gd name="connsiteY29" fmla="*/ 1504950 h 1673225"/>
              <a:gd name="connsiteX30" fmla="*/ 1139825 w 2314575"/>
              <a:gd name="connsiteY30" fmla="*/ 1504950 h 1673225"/>
              <a:gd name="connsiteX31" fmla="*/ 1139825 w 2314575"/>
              <a:gd name="connsiteY31" fmla="*/ 1476375 h 1673225"/>
              <a:gd name="connsiteX32" fmla="*/ 1114425 w 2314575"/>
              <a:gd name="connsiteY32" fmla="*/ 1476375 h 1673225"/>
              <a:gd name="connsiteX33" fmla="*/ 1114425 w 2314575"/>
              <a:gd name="connsiteY33" fmla="*/ 1470025 h 1673225"/>
              <a:gd name="connsiteX34" fmla="*/ 1082675 w 2314575"/>
              <a:gd name="connsiteY34" fmla="*/ 1470025 h 1673225"/>
              <a:gd name="connsiteX35" fmla="*/ 1082675 w 2314575"/>
              <a:gd name="connsiteY35" fmla="*/ 1463675 h 1673225"/>
              <a:gd name="connsiteX36" fmla="*/ 1050925 w 2314575"/>
              <a:gd name="connsiteY36" fmla="*/ 1463675 h 1673225"/>
              <a:gd name="connsiteX37" fmla="*/ 1050925 w 2314575"/>
              <a:gd name="connsiteY37" fmla="*/ 1447800 h 1673225"/>
              <a:gd name="connsiteX38" fmla="*/ 1022350 w 2314575"/>
              <a:gd name="connsiteY38" fmla="*/ 1447800 h 1673225"/>
              <a:gd name="connsiteX39" fmla="*/ 1022350 w 2314575"/>
              <a:gd name="connsiteY39" fmla="*/ 1438275 h 1673225"/>
              <a:gd name="connsiteX40" fmla="*/ 977900 w 2314575"/>
              <a:gd name="connsiteY40" fmla="*/ 1438275 h 1673225"/>
              <a:gd name="connsiteX41" fmla="*/ 977900 w 2314575"/>
              <a:gd name="connsiteY41" fmla="*/ 1419225 h 1673225"/>
              <a:gd name="connsiteX42" fmla="*/ 949325 w 2314575"/>
              <a:gd name="connsiteY42" fmla="*/ 1419225 h 1673225"/>
              <a:gd name="connsiteX43" fmla="*/ 949325 w 2314575"/>
              <a:gd name="connsiteY43" fmla="*/ 1406525 h 1673225"/>
              <a:gd name="connsiteX44" fmla="*/ 930275 w 2314575"/>
              <a:gd name="connsiteY44" fmla="*/ 1406525 h 1673225"/>
              <a:gd name="connsiteX45" fmla="*/ 930275 w 2314575"/>
              <a:gd name="connsiteY45" fmla="*/ 1393825 h 1673225"/>
              <a:gd name="connsiteX46" fmla="*/ 917575 w 2314575"/>
              <a:gd name="connsiteY46" fmla="*/ 1393825 h 1673225"/>
              <a:gd name="connsiteX47" fmla="*/ 923925 w 2314575"/>
              <a:gd name="connsiteY47" fmla="*/ 1387475 h 1673225"/>
              <a:gd name="connsiteX48" fmla="*/ 892175 w 2314575"/>
              <a:gd name="connsiteY48" fmla="*/ 1387475 h 1673225"/>
              <a:gd name="connsiteX49" fmla="*/ 892175 w 2314575"/>
              <a:gd name="connsiteY49" fmla="*/ 1362075 h 1673225"/>
              <a:gd name="connsiteX50" fmla="*/ 863600 w 2314575"/>
              <a:gd name="connsiteY50" fmla="*/ 1362075 h 1673225"/>
              <a:gd name="connsiteX51" fmla="*/ 863600 w 2314575"/>
              <a:gd name="connsiteY51" fmla="*/ 1339850 h 1673225"/>
              <a:gd name="connsiteX52" fmla="*/ 850900 w 2314575"/>
              <a:gd name="connsiteY52" fmla="*/ 1339850 h 1673225"/>
              <a:gd name="connsiteX53" fmla="*/ 850900 w 2314575"/>
              <a:gd name="connsiteY53" fmla="*/ 1339850 h 1673225"/>
              <a:gd name="connsiteX54" fmla="*/ 850900 w 2314575"/>
              <a:gd name="connsiteY54" fmla="*/ 1308100 h 1673225"/>
              <a:gd name="connsiteX55" fmla="*/ 800100 w 2314575"/>
              <a:gd name="connsiteY55" fmla="*/ 1308100 h 1673225"/>
              <a:gd name="connsiteX56" fmla="*/ 800100 w 2314575"/>
              <a:gd name="connsiteY56" fmla="*/ 1289050 h 1673225"/>
              <a:gd name="connsiteX57" fmla="*/ 758825 w 2314575"/>
              <a:gd name="connsiteY57" fmla="*/ 1289050 h 1673225"/>
              <a:gd name="connsiteX58" fmla="*/ 758825 w 2314575"/>
              <a:gd name="connsiteY58" fmla="*/ 1260475 h 1673225"/>
              <a:gd name="connsiteX59" fmla="*/ 720725 w 2314575"/>
              <a:gd name="connsiteY59" fmla="*/ 1260475 h 1673225"/>
              <a:gd name="connsiteX60" fmla="*/ 730250 w 2314575"/>
              <a:gd name="connsiteY60" fmla="*/ 1250950 h 1673225"/>
              <a:gd name="connsiteX61" fmla="*/ 704850 w 2314575"/>
              <a:gd name="connsiteY61" fmla="*/ 1250950 h 1673225"/>
              <a:gd name="connsiteX62" fmla="*/ 698500 w 2314575"/>
              <a:gd name="connsiteY62" fmla="*/ 1219200 h 1673225"/>
              <a:gd name="connsiteX63" fmla="*/ 676275 w 2314575"/>
              <a:gd name="connsiteY63" fmla="*/ 1219200 h 1673225"/>
              <a:gd name="connsiteX64" fmla="*/ 682625 w 2314575"/>
              <a:gd name="connsiteY64" fmla="*/ 1200150 h 1673225"/>
              <a:gd name="connsiteX65" fmla="*/ 660400 w 2314575"/>
              <a:gd name="connsiteY65" fmla="*/ 1200150 h 1673225"/>
              <a:gd name="connsiteX66" fmla="*/ 654050 w 2314575"/>
              <a:gd name="connsiteY66" fmla="*/ 1184275 h 1673225"/>
              <a:gd name="connsiteX67" fmla="*/ 625475 w 2314575"/>
              <a:gd name="connsiteY67" fmla="*/ 1184275 h 1673225"/>
              <a:gd name="connsiteX68" fmla="*/ 625475 w 2314575"/>
              <a:gd name="connsiteY68" fmla="*/ 1152525 h 1673225"/>
              <a:gd name="connsiteX69" fmla="*/ 612775 w 2314575"/>
              <a:gd name="connsiteY69" fmla="*/ 1152525 h 1673225"/>
              <a:gd name="connsiteX70" fmla="*/ 612775 w 2314575"/>
              <a:gd name="connsiteY70" fmla="*/ 1136650 h 1673225"/>
              <a:gd name="connsiteX71" fmla="*/ 596900 w 2314575"/>
              <a:gd name="connsiteY71" fmla="*/ 1136650 h 1673225"/>
              <a:gd name="connsiteX72" fmla="*/ 596900 w 2314575"/>
              <a:gd name="connsiteY72" fmla="*/ 1108075 h 1673225"/>
              <a:gd name="connsiteX73" fmla="*/ 568325 w 2314575"/>
              <a:gd name="connsiteY73" fmla="*/ 1108075 h 1673225"/>
              <a:gd name="connsiteX74" fmla="*/ 568325 w 2314575"/>
              <a:gd name="connsiteY74" fmla="*/ 1101725 h 1673225"/>
              <a:gd name="connsiteX75" fmla="*/ 533400 w 2314575"/>
              <a:gd name="connsiteY75" fmla="*/ 1101725 h 1673225"/>
              <a:gd name="connsiteX76" fmla="*/ 517525 w 2314575"/>
              <a:gd name="connsiteY76" fmla="*/ 1050925 h 1673225"/>
              <a:gd name="connsiteX77" fmla="*/ 501650 w 2314575"/>
              <a:gd name="connsiteY77" fmla="*/ 1047750 h 1673225"/>
              <a:gd name="connsiteX78" fmla="*/ 501650 w 2314575"/>
              <a:gd name="connsiteY78" fmla="*/ 1031875 h 1673225"/>
              <a:gd name="connsiteX79" fmla="*/ 479425 w 2314575"/>
              <a:gd name="connsiteY79" fmla="*/ 1031875 h 1673225"/>
              <a:gd name="connsiteX80" fmla="*/ 479425 w 2314575"/>
              <a:gd name="connsiteY80" fmla="*/ 1016000 h 1673225"/>
              <a:gd name="connsiteX81" fmla="*/ 469900 w 2314575"/>
              <a:gd name="connsiteY81" fmla="*/ 1016000 h 1673225"/>
              <a:gd name="connsiteX82" fmla="*/ 460375 w 2314575"/>
              <a:gd name="connsiteY82" fmla="*/ 984250 h 1673225"/>
              <a:gd name="connsiteX83" fmla="*/ 441325 w 2314575"/>
              <a:gd name="connsiteY83" fmla="*/ 981075 h 1673225"/>
              <a:gd name="connsiteX84" fmla="*/ 441325 w 2314575"/>
              <a:gd name="connsiteY84" fmla="*/ 930275 h 1673225"/>
              <a:gd name="connsiteX85" fmla="*/ 419100 w 2314575"/>
              <a:gd name="connsiteY85" fmla="*/ 933450 h 1673225"/>
              <a:gd name="connsiteX86" fmla="*/ 419100 w 2314575"/>
              <a:gd name="connsiteY86" fmla="*/ 895350 h 1673225"/>
              <a:gd name="connsiteX87" fmla="*/ 400050 w 2314575"/>
              <a:gd name="connsiteY87" fmla="*/ 854075 h 1673225"/>
              <a:gd name="connsiteX88" fmla="*/ 390525 w 2314575"/>
              <a:gd name="connsiteY88" fmla="*/ 854075 h 1673225"/>
              <a:gd name="connsiteX89" fmla="*/ 387350 w 2314575"/>
              <a:gd name="connsiteY89" fmla="*/ 806450 h 1673225"/>
              <a:gd name="connsiteX90" fmla="*/ 361950 w 2314575"/>
              <a:gd name="connsiteY90" fmla="*/ 806450 h 1673225"/>
              <a:gd name="connsiteX91" fmla="*/ 358775 w 2314575"/>
              <a:gd name="connsiteY91" fmla="*/ 774700 h 1673225"/>
              <a:gd name="connsiteX92" fmla="*/ 336550 w 2314575"/>
              <a:gd name="connsiteY92" fmla="*/ 771525 h 1673225"/>
              <a:gd name="connsiteX93" fmla="*/ 333375 w 2314575"/>
              <a:gd name="connsiteY93" fmla="*/ 752475 h 1673225"/>
              <a:gd name="connsiteX94" fmla="*/ 311150 w 2314575"/>
              <a:gd name="connsiteY94" fmla="*/ 742950 h 1673225"/>
              <a:gd name="connsiteX95" fmla="*/ 282575 w 2314575"/>
              <a:gd name="connsiteY95" fmla="*/ 663575 h 1673225"/>
              <a:gd name="connsiteX96" fmla="*/ 260350 w 2314575"/>
              <a:gd name="connsiteY96" fmla="*/ 660400 h 1673225"/>
              <a:gd name="connsiteX97" fmla="*/ 266700 w 2314575"/>
              <a:gd name="connsiteY97" fmla="*/ 600075 h 1673225"/>
              <a:gd name="connsiteX98" fmla="*/ 244475 w 2314575"/>
              <a:gd name="connsiteY98" fmla="*/ 600075 h 1673225"/>
              <a:gd name="connsiteX99" fmla="*/ 244475 w 2314575"/>
              <a:gd name="connsiteY99" fmla="*/ 581025 h 1673225"/>
              <a:gd name="connsiteX100" fmla="*/ 225425 w 2314575"/>
              <a:gd name="connsiteY100" fmla="*/ 581025 h 1673225"/>
              <a:gd name="connsiteX101" fmla="*/ 225425 w 2314575"/>
              <a:gd name="connsiteY101" fmla="*/ 561975 h 1673225"/>
              <a:gd name="connsiteX102" fmla="*/ 200025 w 2314575"/>
              <a:gd name="connsiteY102" fmla="*/ 561975 h 1673225"/>
              <a:gd name="connsiteX103" fmla="*/ 190500 w 2314575"/>
              <a:gd name="connsiteY103" fmla="*/ 501650 h 1673225"/>
              <a:gd name="connsiteX104" fmla="*/ 180975 w 2314575"/>
              <a:gd name="connsiteY104" fmla="*/ 501650 h 1673225"/>
              <a:gd name="connsiteX105" fmla="*/ 168275 w 2314575"/>
              <a:gd name="connsiteY105" fmla="*/ 447675 h 1673225"/>
              <a:gd name="connsiteX106" fmla="*/ 158750 w 2314575"/>
              <a:gd name="connsiteY106" fmla="*/ 447675 h 1673225"/>
              <a:gd name="connsiteX107" fmla="*/ 161925 w 2314575"/>
              <a:gd name="connsiteY107" fmla="*/ 422275 h 1673225"/>
              <a:gd name="connsiteX108" fmla="*/ 146050 w 2314575"/>
              <a:gd name="connsiteY108" fmla="*/ 415925 h 1673225"/>
              <a:gd name="connsiteX109" fmla="*/ 142875 w 2314575"/>
              <a:gd name="connsiteY109" fmla="*/ 390525 h 1673225"/>
              <a:gd name="connsiteX110" fmla="*/ 133350 w 2314575"/>
              <a:gd name="connsiteY110" fmla="*/ 390525 h 1673225"/>
              <a:gd name="connsiteX111" fmla="*/ 120650 w 2314575"/>
              <a:gd name="connsiteY111" fmla="*/ 327025 h 1673225"/>
              <a:gd name="connsiteX112" fmla="*/ 104775 w 2314575"/>
              <a:gd name="connsiteY112" fmla="*/ 323850 h 1673225"/>
              <a:gd name="connsiteX113" fmla="*/ 104775 w 2314575"/>
              <a:gd name="connsiteY113" fmla="*/ 307975 h 1673225"/>
              <a:gd name="connsiteX114" fmla="*/ 104775 w 2314575"/>
              <a:gd name="connsiteY114" fmla="*/ 301625 h 1673225"/>
              <a:gd name="connsiteX115" fmla="*/ 98425 w 2314575"/>
              <a:gd name="connsiteY115" fmla="*/ 276225 h 1673225"/>
              <a:gd name="connsiteX116" fmla="*/ 85725 w 2314575"/>
              <a:gd name="connsiteY116" fmla="*/ 276225 h 1673225"/>
              <a:gd name="connsiteX117" fmla="*/ 85725 w 2314575"/>
              <a:gd name="connsiteY117" fmla="*/ 231775 h 1673225"/>
              <a:gd name="connsiteX118" fmla="*/ 66675 w 2314575"/>
              <a:gd name="connsiteY118" fmla="*/ 234950 h 1673225"/>
              <a:gd name="connsiteX119" fmla="*/ 66675 w 2314575"/>
              <a:gd name="connsiteY119" fmla="*/ 219075 h 1673225"/>
              <a:gd name="connsiteX120" fmla="*/ 47625 w 2314575"/>
              <a:gd name="connsiteY120" fmla="*/ 219075 h 1673225"/>
              <a:gd name="connsiteX121" fmla="*/ 47625 w 2314575"/>
              <a:gd name="connsiteY121" fmla="*/ 184150 h 1673225"/>
              <a:gd name="connsiteX122" fmla="*/ 44450 w 2314575"/>
              <a:gd name="connsiteY122" fmla="*/ 139700 h 1673225"/>
              <a:gd name="connsiteX123" fmla="*/ 31750 w 2314575"/>
              <a:gd name="connsiteY123" fmla="*/ 139700 h 1673225"/>
              <a:gd name="connsiteX124" fmla="*/ 31750 w 2314575"/>
              <a:gd name="connsiteY124" fmla="*/ 107950 h 1673225"/>
              <a:gd name="connsiteX125" fmla="*/ 12700 w 2314575"/>
              <a:gd name="connsiteY125" fmla="*/ 101600 h 1673225"/>
              <a:gd name="connsiteX126" fmla="*/ 12700 w 2314575"/>
              <a:gd name="connsiteY126" fmla="*/ 79375 h 1673225"/>
              <a:gd name="connsiteX127" fmla="*/ 3175 w 2314575"/>
              <a:gd name="connsiteY127" fmla="*/ 85725 h 1673225"/>
              <a:gd name="connsiteX128" fmla="*/ 0 w 2314575"/>
              <a:gd name="connsiteY128" fmla="*/ 0 h 1673225"/>
              <a:gd name="connsiteX0" fmla="*/ 2314575 w 2314575"/>
              <a:gd name="connsiteY0" fmla="*/ 1673225 h 1673225"/>
              <a:gd name="connsiteX1" fmla="*/ 2025650 w 2314575"/>
              <a:gd name="connsiteY1" fmla="*/ 1673225 h 1673225"/>
              <a:gd name="connsiteX2" fmla="*/ 2025650 w 2314575"/>
              <a:gd name="connsiteY2" fmla="*/ 1673225 h 1673225"/>
              <a:gd name="connsiteX3" fmla="*/ 2025650 w 2314575"/>
              <a:gd name="connsiteY3" fmla="*/ 1654175 h 1673225"/>
              <a:gd name="connsiteX4" fmla="*/ 1851025 w 2314575"/>
              <a:gd name="connsiteY4" fmla="*/ 1654175 h 1673225"/>
              <a:gd name="connsiteX5" fmla="*/ 1851025 w 2314575"/>
              <a:gd name="connsiteY5" fmla="*/ 1631950 h 1673225"/>
              <a:gd name="connsiteX6" fmla="*/ 1730375 w 2314575"/>
              <a:gd name="connsiteY6" fmla="*/ 1631950 h 1673225"/>
              <a:gd name="connsiteX7" fmla="*/ 1730375 w 2314575"/>
              <a:gd name="connsiteY7" fmla="*/ 1619250 h 1673225"/>
              <a:gd name="connsiteX8" fmla="*/ 1708150 w 2314575"/>
              <a:gd name="connsiteY8" fmla="*/ 1619250 h 1673225"/>
              <a:gd name="connsiteX9" fmla="*/ 1708150 w 2314575"/>
              <a:gd name="connsiteY9" fmla="*/ 1619250 h 1673225"/>
              <a:gd name="connsiteX10" fmla="*/ 1692275 w 2314575"/>
              <a:gd name="connsiteY10" fmla="*/ 1619250 h 1673225"/>
              <a:gd name="connsiteX11" fmla="*/ 1692275 w 2314575"/>
              <a:gd name="connsiteY11" fmla="*/ 1600200 h 1673225"/>
              <a:gd name="connsiteX12" fmla="*/ 1651000 w 2314575"/>
              <a:gd name="connsiteY12" fmla="*/ 1600200 h 1673225"/>
              <a:gd name="connsiteX13" fmla="*/ 1654175 w 2314575"/>
              <a:gd name="connsiteY13" fmla="*/ 1593850 h 1673225"/>
              <a:gd name="connsiteX14" fmla="*/ 1600200 w 2314575"/>
              <a:gd name="connsiteY14" fmla="*/ 1593850 h 1673225"/>
              <a:gd name="connsiteX15" fmla="*/ 1600200 w 2314575"/>
              <a:gd name="connsiteY15" fmla="*/ 1581150 h 1673225"/>
              <a:gd name="connsiteX16" fmla="*/ 1479550 w 2314575"/>
              <a:gd name="connsiteY16" fmla="*/ 1581150 h 1673225"/>
              <a:gd name="connsiteX17" fmla="*/ 1476375 w 2314575"/>
              <a:gd name="connsiteY17" fmla="*/ 1565275 h 1673225"/>
              <a:gd name="connsiteX18" fmla="*/ 1422400 w 2314575"/>
              <a:gd name="connsiteY18" fmla="*/ 1565275 h 1673225"/>
              <a:gd name="connsiteX19" fmla="*/ 1422400 w 2314575"/>
              <a:gd name="connsiteY19" fmla="*/ 1555750 h 1673225"/>
              <a:gd name="connsiteX20" fmla="*/ 1403350 w 2314575"/>
              <a:gd name="connsiteY20" fmla="*/ 1555750 h 1673225"/>
              <a:gd name="connsiteX21" fmla="*/ 1403350 w 2314575"/>
              <a:gd name="connsiteY21" fmla="*/ 1539875 h 1673225"/>
              <a:gd name="connsiteX22" fmla="*/ 1384300 w 2314575"/>
              <a:gd name="connsiteY22" fmla="*/ 1539875 h 1673225"/>
              <a:gd name="connsiteX23" fmla="*/ 1384300 w 2314575"/>
              <a:gd name="connsiteY23" fmla="*/ 1527175 h 1673225"/>
              <a:gd name="connsiteX24" fmla="*/ 1352550 w 2314575"/>
              <a:gd name="connsiteY24" fmla="*/ 1527175 h 1673225"/>
              <a:gd name="connsiteX25" fmla="*/ 1352550 w 2314575"/>
              <a:gd name="connsiteY25" fmla="*/ 1517650 h 1673225"/>
              <a:gd name="connsiteX26" fmla="*/ 1317625 w 2314575"/>
              <a:gd name="connsiteY26" fmla="*/ 1517650 h 1673225"/>
              <a:gd name="connsiteX27" fmla="*/ 1317625 w 2314575"/>
              <a:gd name="connsiteY27" fmla="*/ 1517650 h 1673225"/>
              <a:gd name="connsiteX28" fmla="*/ 1282700 w 2314575"/>
              <a:gd name="connsiteY28" fmla="*/ 1520825 h 1673225"/>
              <a:gd name="connsiteX29" fmla="*/ 1276350 w 2314575"/>
              <a:gd name="connsiteY29" fmla="*/ 1504950 h 1673225"/>
              <a:gd name="connsiteX30" fmla="*/ 1139825 w 2314575"/>
              <a:gd name="connsiteY30" fmla="*/ 1504950 h 1673225"/>
              <a:gd name="connsiteX31" fmla="*/ 1139825 w 2314575"/>
              <a:gd name="connsiteY31" fmla="*/ 1476375 h 1673225"/>
              <a:gd name="connsiteX32" fmla="*/ 1114425 w 2314575"/>
              <a:gd name="connsiteY32" fmla="*/ 1476375 h 1673225"/>
              <a:gd name="connsiteX33" fmla="*/ 1114425 w 2314575"/>
              <a:gd name="connsiteY33" fmla="*/ 1470025 h 1673225"/>
              <a:gd name="connsiteX34" fmla="*/ 1082675 w 2314575"/>
              <a:gd name="connsiteY34" fmla="*/ 1470025 h 1673225"/>
              <a:gd name="connsiteX35" fmla="*/ 1082675 w 2314575"/>
              <a:gd name="connsiteY35" fmla="*/ 1463675 h 1673225"/>
              <a:gd name="connsiteX36" fmla="*/ 1050925 w 2314575"/>
              <a:gd name="connsiteY36" fmla="*/ 1463675 h 1673225"/>
              <a:gd name="connsiteX37" fmla="*/ 1050925 w 2314575"/>
              <a:gd name="connsiteY37" fmla="*/ 1447800 h 1673225"/>
              <a:gd name="connsiteX38" fmla="*/ 1022350 w 2314575"/>
              <a:gd name="connsiteY38" fmla="*/ 1447800 h 1673225"/>
              <a:gd name="connsiteX39" fmla="*/ 1022350 w 2314575"/>
              <a:gd name="connsiteY39" fmla="*/ 1438275 h 1673225"/>
              <a:gd name="connsiteX40" fmla="*/ 977900 w 2314575"/>
              <a:gd name="connsiteY40" fmla="*/ 1438275 h 1673225"/>
              <a:gd name="connsiteX41" fmla="*/ 977900 w 2314575"/>
              <a:gd name="connsiteY41" fmla="*/ 1419225 h 1673225"/>
              <a:gd name="connsiteX42" fmla="*/ 949325 w 2314575"/>
              <a:gd name="connsiteY42" fmla="*/ 1419225 h 1673225"/>
              <a:gd name="connsiteX43" fmla="*/ 949325 w 2314575"/>
              <a:gd name="connsiteY43" fmla="*/ 1406525 h 1673225"/>
              <a:gd name="connsiteX44" fmla="*/ 930275 w 2314575"/>
              <a:gd name="connsiteY44" fmla="*/ 1406525 h 1673225"/>
              <a:gd name="connsiteX45" fmla="*/ 930275 w 2314575"/>
              <a:gd name="connsiteY45" fmla="*/ 1393825 h 1673225"/>
              <a:gd name="connsiteX46" fmla="*/ 917575 w 2314575"/>
              <a:gd name="connsiteY46" fmla="*/ 1393825 h 1673225"/>
              <a:gd name="connsiteX47" fmla="*/ 923925 w 2314575"/>
              <a:gd name="connsiteY47" fmla="*/ 1387475 h 1673225"/>
              <a:gd name="connsiteX48" fmla="*/ 892175 w 2314575"/>
              <a:gd name="connsiteY48" fmla="*/ 1387475 h 1673225"/>
              <a:gd name="connsiteX49" fmla="*/ 892175 w 2314575"/>
              <a:gd name="connsiteY49" fmla="*/ 1362075 h 1673225"/>
              <a:gd name="connsiteX50" fmla="*/ 863600 w 2314575"/>
              <a:gd name="connsiteY50" fmla="*/ 1362075 h 1673225"/>
              <a:gd name="connsiteX51" fmla="*/ 863600 w 2314575"/>
              <a:gd name="connsiteY51" fmla="*/ 1339850 h 1673225"/>
              <a:gd name="connsiteX52" fmla="*/ 850900 w 2314575"/>
              <a:gd name="connsiteY52" fmla="*/ 1339850 h 1673225"/>
              <a:gd name="connsiteX53" fmla="*/ 850900 w 2314575"/>
              <a:gd name="connsiteY53" fmla="*/ 1339850 h 1673225"/>
              <a:gd name="connsiteX54" fmla="*/ 850900 w 2314575"/>
              <a:gd name="connsiteY54" fmla="*/ 1308100 h 1673225"/>
              <a:gd name="connsiteX55" fmla="*/ 800100 w 2314575"/>
              <a:gd name="connsiteY55" fmla="*/ 1308100 h 1673225"/>
              <a:gd name="connsiteX56" fmla="*/ 800100 w 2314575"/>
              <a:gd name="connsiteY56" fmla="*/ 1289050 h 1673225"/>
              <a:gd name="connsiteX57" fmla="*/ 758825 w 2314575"/>
              <a:gd name="connsiteY57" fmla="*/ 1289050 h 1673225"/>
              <a:gd name="connsiteX58" fmla="*/ 758825 w 2314575"/>
              <a:gd name="connsiteY58" fmla="*/ 1260475 h 1673225"/>
              <a:gd name="connsiteX59" fmla="*/ 720725 w 2314575"/>
              <a:gd name="connsiteY59" fmla="*/ 1260475 h 1673225"/>
              <a:gd name="connsiteX60" fmla="*/ 730250 w 2314575"/>
              <a:gd name="connsiteY60" fmla="*/ 1250950 h 1673225"/>
              <a:gd name="connsiteX61" fmla="*/ 704850 w 2314575"/>
              <a:gd name="connsiteY61" fmla="*/ 1250950 h 1673225"/>
              <a:gd name="connsiteX62" fmla="*/ 698500 w 2314575"/>
              <a:gd name="connsiteY62" fmla="*/ 1219200 h 1673225"/>
              <a:gd name="connsiteX63" fmla="*/ 676275 w 2314575"/>
              <a:gd name="connsiteY63" fmla="*/ 1219200 h 1673225"/>
              <a:gd name="connsiteX64" fmla="*/ 682625 w 2314575"/>
              <a:gd name="connsiteY64" fmla="*/ 1200150 h 1673225"/>
              <a:gd name="connsiteX65" fmla="*/ 660400 w 2314575"/>
              <a:gd name="connsiteY65" fmla="*/ 1200150 h 1673225"/>
              <a:gd name="connsiteX66" fmla="*/ 654050 w 2314575"/>
              <a:gd name="connsiteY66" fmla="*/ 1184275 h 1673225"/>
              <a:gd name="connsiteX67" fmla="*/ 625475 w 2314575"/>
              <a:gd name="connsiteY67" fmla="*/ 1184275 h 1673225"/>
              <a:gd name="connsiteX68" fmla="*/ 625475 w 2314575"/>
              <a:gd name="connsiteY68" fmla="*/ 1152525 h 1673225"/>
              <a:gd name="connsiteX69" fmla="*/ 612775 w 2314575"/>
              <a:gd name="connsiteY69" fmla="*/ 1152525 h 1673225"/>
              <a:gd name="connsiteX70" fmla="*/ 612775 w 2314575"/>
              <a:gd name="connsiteY70" fmla="*/ 1136650 h 1673225"/>
              <a:gd name="connsiteX71" fmla="*/ 596900 w 2314575"/>
              <a:gd name="connsiteY71" fmla="*/ 1136650 h 1673225"/>
              <a:gd name="connsiteX72" fmla="*/ 596900 w 2314575"/>
              <a:gd name="connsiteY72" fmla="*/ 1108075 h 1673225"/>
              <a:gd name="connsiteX73" fmla="*/ 568325 w 2314575"/>
              <a:gd name="connsiteY73" fmla="*/ 1108075 h 1673225"/>
              <a:gd name="connsiteX74" fmla="*/ 568325 w 2314575"/>
              <a:gd name="connsiteY74" fmla="*/ 1101725 h 1673225"/>
              <a:gd name="connsiteX75" fmla="*/ 533400 w 2314575"/>
              <a:gd name="connsiteY75" fmla="*/ 1101725 h 1673225"/>
              <a:gd name="connsiteX76" fmla="*/ 517525 w 2314575"/>
              <a:gd name="connsiteY76" fmla="*/ 1050925 h 1673225"/>
              <a:gd name="connsiteX77" fmla="*/ 501650 w 2314575"/>
              <a:gd name="connsiteY77" fmla="*/ 1047750 h 1673225"/>
              <a:gd name="connsiteX78" fmla="*/ 501650 w 2314575"/>
              <a:gd name="connsiteY78" fmla="*/ 1031875 h 1673225"/>
              <a:gd name="connsiteX79" fmla="*/ 479425 w 2314575"/>
              <a:gd name="connsiteY79" fmla="*/ 1031875 h 1673225"/>
              <a:gd name="connsiteX80" fmla="*/ 479425 w 2314575"/>
              <a:gd name="connsiteY80" fmla="*/ 1016000 h 1673225"/>
              <a:gd name="connsiteX81" fmla="*/ 469900 w 2314575"/>
              <a:gd name="connsiteY81" fmla="*/ 1016000 h 1673225"/>
              <a:gd name="connsiteX82" fmla="*/ 460375 w 2314575"/>
              <a:gd name="connsiteY82" fmla="*/ 984250 h 1673225"/>
              <a:gd name="connsiteX83" fmla="*/ 441325 w 2314575"/>
              <a:gd name="connsiteY83" fmla="*/ 981075 h 1673225"/>
              <a:gd name="connsiteX84" fmla="*/ 441325 w 2314575"/>
              <a:gd name="connsiteY84" fmla="*/ 930275 h 1673225"/>
              <a:gd name="connsiteX85" fmla="*/ 419100 w 2314575"/>
              <a:gd name="connsiteY85" fmla="*/ 933450 h 1673225"/>
              <a:gd name="connsiteX86" fmla="*/ 419100 w 2314575"/>
              <a:gd name="connsiteY86" fmla="*/ 895350 h 1673225"/>
              <a:gd name="connsiteX87" fmla="*/ 400050 w 2314575"/>
              <a:gd name="connsiteY87" fmla="*/ 854075 h 1673225"/>
              <a:gd name="connsiteX88" fmla="*/ 390525 w 2314575"/>
              <a:gd name="connsiteY88" fmla="*/ 854075 h 1673225"/>
              <a:gd name="connsiteX89" fmla="*/ 387350 w 2314575"/>
              <a:gd name="connsiteY89" fmla="*/ 806450 h 1673225"/>
              <a:gd name="connsiteX90" fmla="*/ 361950 w 2314575"/>
              <a:gd name="connsiteY90" fmla="*/ 806450 h 1673225"/>
              <a:gd name="connsiteX91" fmla="*/ 358775 w 2314575"/>
              <a:gd name="connsiteY91" fmla="*/ 774700 h 1673225"/>
              <a:gd name="connsiteX92" fmla="*/ 336550 w 2314575"/>
              <a:gd name="connsiteY92" fmla="*/ 771525 h 1673225"/>
              <a:gd name="connsiteX93" fmla="*/ 333375 w 2314575"/>
              <a:gd name="connsiteY93" fmla="*/ 752475 h 1673225"/>
              <a:gd name="connsiteX94" fmla="*/ 311150 w 2314575"/>
              <a:gd name="connsiteY94" fmla="*/ 742950 h 1673225"/>
              <a:gd name="connsiteX95" fmla="*/ 282575 w 2314575"/>
              <a:gd name="connsiteY95" fmla="*/ 663575 h 1673225"/>
              <a:gd name="connsiteX96" fmla="*/ 260350 w 2314575"/>
              <a:gd name="connsiteY96" fmla="*/ 660400 h 1673225"/>
              <a:gd name="connsiteX97" fmla="*/ 266700 w 2314575"/>
              <a:gd name="connsiteY97" fmla="*/ 600075 h 1673225"/>
              <a:gd name="connsiteX98" fmla="*/ 244475 w 2314575"/>
              <a:gd name="connsiteY98" fmla="*/ 600075 h 1673225"/>
              <a:gd name="connsiteX99" fmla="*/ 244475 w 2314575"/>
              <a:gd name="connsiteY99" fmla="*/ 581025 h 1673225"/>
              <a:gd name="connsiteX100" fmla="*/ 225425 w 2314575"/>
              <a:gd name="connsiteY100" fmla="*/ 581025 h 1673225"/>
              <a:gd name="connsiteX101" fmla="*/ 225425 w 2314575"/>
              <a:gd name="connsiteY101" fmla="*/ 561975 h 1673225"/>
              <a:gd name="connsiteX102" fmla="*/ 200025 w 2314575"/>
              <a:gd name="connsiteY102" fmla="*/ 561975 h 1673225"/>
              <a:gd name="connsiteX103" fmla="*/ 190500 w 2314575"/>
              <a:gd name="connsiteY103" fmla="*/ 501650 h 1673225"/>
              <a:gd name="connsiteX104" fmla="*/ 180975 w 2314575"/>
              <a:gd name="connsiteY104" fmla="*/ 501650 h 1673225"/>
              <a:gd name="connsiteX105" fmla="*/ 168275 w 2314575"/>
              <a:gd name="connsiteY105" fmla="*/ 447675 h 1673225"/>
              <a:gd name="connsiteX106" fmla="*/ 158750 w 2314575"/>
              <a:gd name="connsiteY106" fmla="*/ 447675 h 1673225"/>
              <a:gd name="connsiteX107" fmla="*/ 161925 w 2314575"/>
              <a:gd name="connsiteY107" fmla="*/ 422275 h 1673225"/>
              <a:gd name="connsiteX108" fmla="*/ 146050 w 2314575"/>
              <a:gd name="connsiteY108" fmla="*/ 415925 h 1673225"/>
              <a:gd name="connsiteX109" fmla="*/ 142875 w 2314575"/>
              <a:gd name="connsiteY109" fmla="*/ 390525 h 1673225"/>
              <a:gd name="connsiteX110" fmla="*/ 133350 w 2314575"/>
              <a:gd name="connsiteY110" fmla="*/ 390525 h 1673225"/>
              <a:gd name="connsiteX111" fmla="*/ 120650 w 2314575"/>
              <a:gd name="connsiteY111" fmla="*/ 327025 h 1673225"/>
              <a:gd name="connsiteX112" fmla="*/ 104775 w 2314575"/>
              <a:gd name="connsiteY112" fmla="*/ 323850 h 1673225"/>
              <a:gd name="connsiteX113" fmla="*/ 104775 w 2314575"/>
              <a:gd name="connsiteY113" fmla="*/ 307975 h 1673225"/>
              <a:gd name="connsiteX114" fmla="*/ 104775 w 2314575"/>
              <a:gd name="connsiteY114" fmla="*/ 301625 h 1673225"/>
              <a:gd name="connsiteX115" fmla="*/ 98425 w 2314575"/>
              <a:gd name="connsiteY115" fmla="*/ 276225 h 1673225"/>
              <a:gd name="connsiteX116" fmla="*/ 85725 w 2314575"/>
              <a:gd name="connsiteY116" fmla="*/ 276225 h 1673225"/>
              <a:gd name="connsiteX117" fmla="*/ 85725 w 2314575"/>
              <a:gd name="connsiteY117" fmla="*/ 231775 h 1673225"/>
              <a:gd name="connsiteX118" fmla="*/ 66675 w 2314575"/>
              <a:gd name="connsiteY118" fmla="*/ 234950 h 1673225"/>
              <a:gd name="connsiteX119" fmla="*/ 66675 w 2314575"/>
              <a:gd name="connsiteY119" fmla="*/ 219075 h 1673225"/>
              <a:gd name="connsiteX120" fmla="*/ 47625 w 2314575"/>
              <a:gd name="connsiteY120" fmla="*/ 219075 h 1673225"/>
              <a:gd name="connsiteX121" fmla="*/ 47625 w 2314575"/>
              <a:gd name="connsiteY121" fmla="*/ 184150 h 1673225"/>
              <a:gd name="connsiteX122" fmla="*/ 44450 w 2314575"/>
              <a:gd name="connsiteY122" fmla="*/ 139700 h 1673225"/>
              <a:gd name="connsiteX123" fmla="*/ 31750 w 2314575"/>
              <a:gd name="connsiteY123" fmla="*/ 139700 h 1673225"/>
              <a:gd name="connsiteX124" fmla="*/ 31750 w 2314575"/>
              <a:gd name="connsiteY124" fmla="*/ 107950 h 1673225"/>
              <a:gd name="connsiteX125" fmla="*/ 12700 w 2314575"/>
              <a:gd name="connsiteY125" fmla="*/ 101600 h 1673225"/>
              <a:gd name="connsiteX126" fmla="*/ 12700 w 2314575"/>
              <a:gd name="connsiteY126" fmla="*/ 79375 h 1673225"/>
              <a:gd name="connsiteX127" fmla="*/ 3175 w 2314575"/>
              <a:gd name="connsiteY127" fmla="*/ 76200 h 1673225"/>
              <a:gd name="connsiteX128" fmla="*/ 0 w 2314575"/>
              <a:gd name="connsiteY128" fmla="*/ 0 h 1673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2314575" h="1673225">
                <a:moveTo>
                  <a:pt x="2314575" y="1673225"/>
                </a:moveTo>
                <a:lnTo>
                  <a:pt x="2025650" y="1673225"/>
                </a:lnTo>
                <a:lnTo>
                  <a:pt x="2025650" y="1673225"/>
                </a:lnTo>
                <a:lnTo>
                  <a:pt x="2025650" y="1654175"/>
                </a:lnTo>
                <a:lnTo>
                  <a:pt x="1851025" y="1654175"/>
                </a:lnTo>
                <a:lnTo>
                  <a:pt x="1851025" y="1631950"/>
                </a:lnTo>
                <a:lnTo>
                  <a:pt x="1730375" y="1631950"/>
                </a:lnTo>
                <a:lnTo>
                  <a:pt x="1730375" y="1619250"/>
                </a:lnTo>
                <a:lnTo>
                  <a:pt x="1708150" y="1619250"/>
                </a:lnTo>
                <a:lnTo>
                  <a:pt x="1708150" y="1619250"/>
                </a:lnTo>
                <a:lnTo>
                  <a:pt x="1692275" y="1619250"/>
                </a:lnTo>
                <a:lnTo>
                  <a:pt x="1692275" y="1600200"/>
                </a:lnTo>
                <a:lnTo>
                  <a:pt x="1651000" y="1600200"/>
                </a:lnTo>
                <a:lnTo>
                  <a:pt x="1654175" y="1593850"/>
                </a:lnTo>
                <a:lnTo>
                  <a:pt x="1600200" y="1593850"/>
                </a:lnTo>
                <a:lnTo>
                  <a:pt x="1600200" y="1581150"/>
                </a:lnTo>
                <a:lnTo>
                  <a:pt x="1479550" y="1581150"/>
                </a:lnTo>
                <a:lnTo>
                  <a:pt x="1476375" y="1565275"/>
                </a:lnTo>
                <a:lnTo>
                  <a:pt x="1422400" y="1565275"/>
                </a:lnTo>
                <a:lnTo>
                  <a:pt x="1422400" y="1555750"/>
                </a:lnTo>
                <a:lnTo>
                  <a:pt x="1403350" y="1555750"/>
                </a:lnTo>
                <a:lnTo>
                  <a:pt x="1403350" y="1539875"/>
                </a:lnTo>
                <a:lnTo>
                  <a:pt x="1384300" y="1539875"/>
                </a:lnTo>
                <a:lnTo>
                  <a:pt x="1384300" y="1527175"/>
                </a:lnTo>
                <a:lnTo>
                  <a:pt x="1352550" y="1527175"/>
                </a:lnTo>
                <a:lnTo>
                  <a:pt x="1352550" y="1517650"/>
                </a:lnTo>
                <a:lnTo>
                  <a:pt x="1317625" y="1517650"/>
                </a:lnTo>
                <a:lnTo>
                  <a:pt x="1317625" y="1517650"/>
                </a:lnTo>
                <a:lnTo>
                  <a:pt x="1282700" y="1520825"/>
                </a:lnTo>
                <a:lnTo>
                  <a:pt x="1276350" y="1504950"/>
                </a:lnTo>
                <a:lnTo>
                  <a:pt x="1139825" y="1504950"/>
                </a:lnTo>
                <a:lnTo>
                  <a:pt x="1139825" y="1476375"/>
                </a:lnTo>
                <a:lnTo>
                  <a:pt x="1114425" y="1476375"/>
                </a:lnTo>
                <a:lnTo>
                  <a:pt x="1114425" y="1470025"/>
                </a:lnTo>
                <a:lnTo>
                  <a:pt x="1082675" y="1470025"/>
                </a:lnTo>
                <a:lnTo>
                  <a:pt x="1082675" y="1463675"/>
                </a:lnTo>
                <a:lnTo>
                  <a:pt x="1050925" y="1463675"/>
                </a:lnTo>
                <a:lnTo>
                  <a:pt x="1050925" y="1447800"/>
                </a:lnTo>
                <a:lnTo>
                  <a:pt x="1022350" y="1447800"/>
                </a:lnTo>
                <a:lnTo>
                  <a:pt x="1022350" y="1438275"/>
                </a:lnTo>
                <a:lnTo>
                  <a:pt x="977900" y="1438275"/>
                </a:lnTo>
                <a:lnTo>
                  <a:pt x="977900" y="1419225"/>
                </a:lnTo>
                <a:lnTo>
                  <a:pt x="949325" y="1419225"/>
                </a:lnTo>
                <a:lnTo>
                  <a:pt x="949325" y="1406525"/>
                </a:lnTo>
                <a:lnTo>
                  <a:pt x="930275" y="1406525"/>
                </a:lnTo>
                <a:lnTo>
                  <a:pt x="930275" y="1393825"/>
                </a:lnTo>
                <a:lnTo>
                  <a:pt x="917575" y="1393825"/>
                </a:lnTo>
                <a:lnTo>
                  <a:pt x="923925" y="1387475"/>
                </a:lnTo>
                <a:lnTo>
                  <a:pt x="892175" y="1387475"/>
                </a:lnTo>
                <a:lnTo>
                  <a:pt x="892175" y="1362075"/>
                </a:lnTo>
                <a:lnTo>
                  <a:pt x="863600" y="1362075"/>
                </a:lnTo>
                <a:lnTo>
                  <a:pt x="863600" y="1339850"/>
                </a:lnTo>
                <a:lnTo>
                  <a:pt x="850900" y="1339850"/>
                </a:lnTo>
                <a:lnTo>
                  <a:pt x="850900" y="1339850"/>
                </a:lnTo>
                <a:lnTo>
                  <a:pt x="850900" y="1308100"/>
                </a:lnTo>
                <a:lnTo>
                  <a:pt x="800100" y="1308100"/>
                </a:lnTo>
                <a:lnTo>
                  <a:pt x="800100" y="1289050"/>
                </a:lnTo>
                <a:lnTo>
                  <a:pt x="758825" y="1289050"/>
                </a:lnTo>
                <a:lnTo>
                  <a:pt x="758825" y="1260475"/>
                </a:lnTo>
                <a:lnTo>
                  <a:pt x="720725" y="1260475"/>
                </a:lnTo>
                <a:lnTo>
                  <a:pt x="730250" y="1250950"/>
                </a:lnTo>
                <a:lnTo>
                  <a:pt x="704850" y="1250950"/>
                </a:lnTo>
                <a:lnTo>
                  <a:pt x="698500" y="1219200"/>
                </a:lnTo>
                <a:lnTo>
                  <a:pt x="676275" y="1219200"/>
                </a:lnTo>
                <a:lnTo>
                  <a:pt x="682625" y="1200150"/>
                </a:lnTo>
                <a:lnTo>
                  <a:pt x="660400" y="1200150"/>
                </a:lnTo>
                <a:lnTo>
                  <a:pt x="654050" y="1184275"/>
                </a:lnTo>
                <a:lnTo>
                  <a:pt x="625475" y="1184275"/>
                </a:lnTo>
                <a:lnTo>
                  <a:pt x="625475" y="1152525"/>
                </a:lnTo>
                <a:lnTo>
                  <a:pt x="612775" y="1152525"/>
                </a:lnTo>
                <a:lnTo>
                  <a:pt x="612775" y="1136650"/>
                </a:lnTo>
                <a:lnTo>
                  <a:pt x="596900" y="1136650"/>
                </a:lnTo>
                <a:lnTo>
                  <a:pt x="596900" y="1108075"/>
                </a:lnTo>
                <a:lnTo>
                  <a:pt x="568325" y="1108075"/>
                </a:lnTo>
                <a:lnTo>
                  <a:pt x="568325" y="1101725"/>
                </a:lnTo>
                <a:lnTo>
                  <a:pt x="533400" y="1101725"/>
                </a:lnTo>
                <a:lnTo>
                  <a:pt x="517525" y="1050925"/>
                </a:lnTo>
                <a:lnTo>
                  <a:pt x="501650" y="1047750"/>
                </a:lnTo>
                <a:lnTo>
                  <a:pt x="501650" y="1031875"/>
                </a:lnTo>
                <a:lnTo>
                  <a:pt x="479425" y="1031875"/>
                </a:lnTo>
                <a:lnTo>
                  <a:pt x="479425" y="1016000"/>
                </a:lnTo>
                <a:lnTo>
                  <a:pt x="469900" y="1016000"/>
                </a:lnTo>
                <a:lnTo>
                  <a:pt x="460375" y="984250"/>
                </a:lnTo>
                <a:lnTo>
                  <a:pt x="441325" y="981075"/>
                </a:lnTo>
                <a:lnTo>
                  <a:pt x="441325" y="930275"/>
                </a:lnTo>
                <a:lnTo>
                  <a:pt x="419100" y="933450"/>
                </a:lnTo>
                <a:lnTo>
                  <a:pt x="419100" y="895350"/>
                </a:lnTo>
                <a:lnTo>
                  <a:pt x="400050" y="854075"/>
                </a:lnTo>
                <a:lnTo>
                  <a:pt x="390525" y="854075"/>
                </a:lnTo>
                <a:lnTo>
                  <a:pt x="387350" y="806450"/>
                </a:lnTo>
                <a:lnTo>
                  <a:pt x="361950" y="806450"/>
                </a:lnTo>
                <a:lnTo>
                  <a:pt x="358775" y="774700"/>
                </a:lnTo>
                <a:lnTo>
                  <a:pt x="336550" y="771525"/>
                </a:lnTo>
                <a:lnTo>
                  <a:pt x="333375" y="752475"/>
                </a:lnTo>
                <a:lnTo>
                  <a:pt x="311150" y="742950"/>
                </a:lnTo>
                <a:lnTo>
                  <a:pt x="282575" y="663575"/>
                </a:lnTo>
                <a:lnTo>
                  <a:pt x="260350" y="660400"/>
                </a:lnTo>
                <a:lnTo>
                  <a:pt x="266700" y="600075"/>
                </a:lnTo>
                <a:lnTo>
                  <a:pt x="244475" y="600075"/>
                </a:lnTo>
                <a:lnTo>
                  <a:pt x="244475" y="581025"/>
                </a:lnTo>
                <a:lnTo>
                  <a:pt x="225425" y="581025"/>
                </a:lnTo>
                <a:lnTo>
                  <a:pt x="225425" y="561975"/>
                </a:lnTo>
                <a:lnTo>
                  <a:pt x="200025" y="561975"/>
                </a:lnTo>
                <a:lnTo>
                  <a:pt x="190500" y="501650"/>
                </a:lnTo>
                <a:lnTo>
                  <a:pt x="180975" y="501650"/>
                </a:lnTo>
                <a:lnTo>
                  <a:pt x="168275" y="447675"/>
                </a:lnTo>
                <a:lnTo>
                  <a:pt x="158750" y="447675"/>
                </a:lnTo>
                <a:lnTo>
                  <a:pt x="161925" y="422275"/>
                </a:lnTo>
                <a:lnTo>
                  <a:pt x="146050" y="415925"/>
                </a:lnTo>
                <a:lnTo>
                  <a:pt x="142875" y="390525"/>
                </a:lnTo>
                <a:lnTo>
                  <a:pt x="133350" y="390525"/>
                </a:lnTo>
                <a:lnTo>
                  <a:pt x="120650" y="327025"/>
                </a:lnTo>
                <a:lnTo>
                  <a:pt x="104775" y="323850"/>
                </a:lnTo>
                <a:lnTo>
                  <a:pt x="104775" y="307975"/>
                </a:lnTo>
                <a:lnTo>
                  <a:pt x="104775" y="301625"/>
                </a:lnTo>
                <a:lnTo>
                  <a:pt x="98425" y="276225"/>
                </a:lnTo>
                <a:lnTo>
                  <a:pt x="85725" y="276225"/>
                </a:lnTo>
                <a:lnTo>
                  <a:pt x="85725" y="231775"/>
                </a:lnTo>
                <a:lnTo>
                  <a:pt x="66675" y="234950"/>
                </a:lnTo>
                <a:lnTo>
                  <a:pt x="66675" y="219075"/>
                </a:lnTo>
                <a:lnTo>
                  <a:pt x="47625" y="219075"/>
                </a:lnTo>
                <a:lnTo>
                  <a:pt x="47625" y="184150"/>
                </a:lnTo>
                <a:lnTo>
                  <a:pt x="44450" y="139700"/>
                </a:lnTo>
                <a:lnTo>
                  <a:pt x="31750" y="139700"/>
                </a:lnTo>
                <a:lnTo>
                  <a:pt x="31750" y="107950"/>
                </a:lnTo>
                <a:lnTo>
                  <a:pt x="12700" y="101600"/>
                </a:lnTo>
                <a:lnTo>
                  <a:pt x="12700" y="79375"/>
                </a:lnTo>
                <a:lnTo>
                  <a:pt x="3175" y="7620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874" name="Freeform: Shape 873">
            <a:extLst>
              <a:ext uri="{FF2B5EF4-FFF2-40B4-BE49-F238E27FC236}">
                <a16:creationId xmlns:a16="http://schemas.microsoft.com/office/drawing/2014/main" id="{DDA9AEEE-DE9B-2DB3-9308-458CA4F23369}"/>
              </a:ext>
            </a:extLst>
          </p:cNvPr>
          <p:cNvSpPr/>
          <p:nvPr/>
        </p:nvSpPr>
        <p:spPr bwMode="auto">
          <a:xfrm>
            <a:off x="8960583" y="3092043"/>
            <a:ext cx="2181225" cy="1863725"/>
          </a:xfrm>
          <a:custGeom>
            <a:avLst/>
            <a:gdLst>
              <a:gd name="connsiteX0" fmla="*/ 2181225 w 2181225"/>
              <a:gd name="connsiteY0" fmla="*/ 1863725 h 1863725"/>
              <a:gd name="connsiteX1" fmla="*/ 1911350 w 2181225"/>
              <a:gd name="connsiteY1" fmla="*/ 1863725 h 1863725"/>
              <a:gd name="connsiteX2" fmla="*/ 1911350 w 2181225"/>
              <a:gd name="connsiteY2" fmla="*/ 1838325 h 1863725"/>
              <a:gd name="connsiteX3" fmla="*/ 1743075 w 2181225"/>
              <a:gd name="connsiteY3" fmla="*/ 1838325 h 1863725"/>
              <a:gd name="connsiteX4" fmla="*/ 1743075 w 2181225"/>
              <a:gd name="connsiteY4" fmla="*/ 1835150 h 1863725"/>
              <a:gd name="connsiteX5" fmla="*/ 1685925 w 2181225"/>
              <a:gd name="connsiteY5" fmla="*/ 1835150 h 1863725"/>
              <a:gd name="connsiteX6" fmla="*/ 1685925 w 2181225"/>
              <a:gd name="connsiteY6" fmla="*/ 1828800 h 1863725"/>
              <a:gd name="connsiteX7" fmla="*/ 1663700 w 2181225"/>
              <a:gd name="connsiteY7" fmla="*/ 1828800 h 1863725"/>
              <a:gd name="connsiteX8" fmla="*/ 1663700 w 2181225"/>
              <a:gd name="connsiteY8" fmla="*/ 1816100 h 1863725"/>
              <a:gd name="connsiteX9" fmla="*/ 1600200 w 2181225"/>
              <a:gd name="connsiteY9" fmla="*/ 1816100 h 1863725"/>
              <a:gd name="connsiteX10" fmla="*/ 1600200 w 2181225"/>
              <a:gd name="connsiteY10" fmla="*/ 1797050 h 1863725"/>
              <a:gd name="connsiteX11" fmla="*/ 1381125 w 2181225"/>
              <a:gd name="connsiteY11" fmla="*/ 1797050 h 1863725"/>
              <a:gd name="connsiteX12" fmla="*/ 1368425 w 2181225"/>
              <a:gd name="connsiteY12" fmla="*/ 1774825 h 1863725"/>
              <a:gd name="connsiteX13" fmla="*/ 1282700 w 2181225"/>
              <a:gd name="connsiteY13" fmla="*/ 1774825 h 1863725"/>
              <a:gd name="connsiteX14" fmla="*/ 1282700 w 2181225"/>
              <a:gd name="connsiteY14" fmla="*/ 1762125 h 1863725"/>
              <a:gd name="connsiteX15" fmla="*/ 1247775 w 2181225"/>
              <a:gd name="connsiteY15" fmla="*/ 1762125 h 1863725"/>
              <a:gd name="connsiteX16" fmla="*/ 1247775 w 2181225"/>
              <a:gd name="connsiteY16" fmla="*/ 1746250 h 1863725"/>
              <a:gd name="connsiteX17" fmla="*/ 1222375 w 2181225"/>
              <a:gd name="connsiteY17" fmla="*/ 1746250 h 1863725"/>
              <a:gd name="connsiteX18" fmla="*/ 1222375 w 2181225"/>
              <a:gd name="connsiteY18" fmla="*/ 1730375 h 1863725"/>
              <a:gd name="connsiteX19" fmla="*/ 1196975 w 2181225"/>
              <a:gd name="connsiteY19" fmla="*/ 1730375 h 1863725"/>
              <a:gd name="connsiteX20" fmla="*/ 1196975 w 2181225"/>
              <a:gd name="connsiteY20" fmla="*/ 1727200 h 1863725"/>
              <a:gd name="connsiteX21" fmla="*/ 1152525 w 2181225"/>
              <a:gd name="connsiteY21" fmla="*/ 1727200 h 1863725"/>
              <a:gd name="connsiteX22" fmla="*/ 1152525 w 2181225"/>
              <a:gd name="connsiteY22" fmla="*/ 1708150 h 1863725"/>
              <a:gd name="connsiteX23" fmla="*/ 1120775 w 2181225"/>
              <a:gd name="connsiteY23" fmla="*/ 1708150 h 1863725"/>
              <a:gd name="connsiteX24" fmla="*/ 1120775 w 2181225"/>
              <a:gd name="connsiteY24" fmla="*/ 1685925 h 1863725"/>
              <a:gd name="connsiteX25" fmla="*/ 1076325 w 2181225"/>
              <a:gd name="connsiteY25" fmla="*/ 1685925 h 1863725"/>
              <a:gd name="connsiteX26" fmla="*/ 1066800 w 2181225"/>
              <a:gd name="connsiteY26" fmla="*/ 1673225 h 1863725"/>
              <a:gd name="connsiteX27" fmla="*/ 1054100 w 2181225"/>
              <a:gd name="connsiteY27" fmla="*/ 1673225 h 1863725"/>
              <a:gd name="connsiteX28" fmla="*/ 1028700 w 2181225"/>
              <a:gd name="connsiteY28" fmla="*/ 1635125 h 1863725"/>
              <a:gd name="connsiteX29" fmla="*/ 993775 w 2181225"/>
              <a:gd name="connsiteY29" fmla="*/ 1635125 h 1863725"/>
              <a:gd name="connsiteX30" fmla="*/ 984250 w 2181225"/>
              <a:gd name="connsiteY30" fmla="*/ 1609725 h 1863725"/>
              <a:gd name="connsiteX31" fmla="*/ 955675 w 2181225"/>
              <a:gd name="connsiteY31" fmla="*/ 1609725 h 1863725"/>
              <a:gd name="connsiteX32" fmla="*/ 955675 w 2181225"/>
              <a:gd name="connsiteY32" fmla="*/ 1593850 h 1863725"/>
              <a:gd name="connsiteX33" fmla="*/ 933450 w 2181225"/>
              <a:gd name="connsiteY33" fmla="*/ 1593850 h 1863725"/>
              <a:gd name="connsiteX34" fmla="*/ 933450 w 2181225"/>
              <a:gd name="connsiteY34" fmla="*/ 1584325 h 1863725"/>
              <a:gd name="connsiteX35" fmla="*/ 904875 w 2181225"/>
              <a:gd name="connsiteY35" fmla="*/ 1584325 h 1863725"/>
              <a:gd name="connsiteX36" fmla="*/ 904875 w 2181225"/>
              <a:gd name="connsiteY36" fmla="*/ 1577975 h 1863725"/>
              <a:gd name="connsiteX37" fmla="*/ 869950 w 2181225"/>
              <a:gd name="connsiteY37" fmla="*/ 1577975 h 1863725"/>
              <a:gd name="connsiteX38" fmla="*/ 869950 w 2181225"/>
              <a:gd name="connsiteY38" fmla="*/ 1546225 h 1863725"/>
              <a:gd name="connsiteX39" fmla="*/ 847725 w 2181225"/>
              <a:gd name="connsiteY39" fmla="*/ 1546225 h 1863725"/>
              <a:gd name="connsiteX40" fmla="*/ 847725 w 2181225"/>
              <a:gd name="connsiteY40" fmla="*/ 1530350 h 1863725"/>
              <a:gd name="connsiteX41" fmla="*/ 809625 w 2181225"/>
              <a:gd name="connsiteY41" fmla="*/ 1530350 h 1863725"/>
              <a:gd name="connsiteX42" fmla="*/ 809625 w 2181225"/>
              <a:gd name="connsiteY42" fmla="*/ 1498600 h 1863725"/>
              <a:gd name="connsiteX43" fmla="*/ 793750 w 2181225"/>
              <a:gd name="connsiteY43" fmla="*/ 1498600 h 1863725"/>
              <a:gd name="connsiteX44" fmla="*/ 762000 w 2181225"/>
              <a:gd name="connsiteY44" fmla="*/ 1466850 h 1863725"/>
              <a:gd name="connsiteX45" fmla="*/ 720725 w 2181225"/>
              <a:gd name="connsiteY45" fmla="*/ 1466850 h 1863725"/>
              <a:gd name="connsiteX46" fmla="*/ 720725 w 2181225"/>
              <a:gd name="connsiteY46" fmla="*/ 1441450 h 1863725"/>
              <a:gd name="connsiteX47" fmla="*/ 720725 w 2181225"/>
              <a:gd name="connsiteY47" fmla="*/ 1441450 h 1863725"/>
              <a:gd name="connsiteX48" fmla="*/ 698500 w 2181225"/>
              <a:gd name="connsiteY48" fmla="*/ 1403350 h 1863725"/>
              <a:gd name="connsiteX49" fmla="*/ 676275 w 2181225"/>
              <a:gd name="connsiteY49" fmla="*/ 1403350 h 1863725"/>
              <a:gd name="connsiteX50" fmla="*/ 676275 w 2181225"/>
              <a:gd name="connsiteY50" fmla="*/ 1365250 h 1863725"/>
              <a:gd name="connsiteX51" fmla="*/ 647700 w 2181225"/>
              <a:gd name="connsiteY51" fmla="*/ 1365250 h 1863725"/>
              <a:gd name="connsiteX52" fmla="*/ 647700 w 2181225"/>
              <a:gd name="connsiteY52" fmla="*/ 1346200 h 1863725"/>
              <a:gd name="connsiteX53" fmla="*/ 628650 w 2181225"/>
              <a:gd name="connsiteY53" fmla="*/ 1346200 h 1863725"/>
              <a:gd name="connsiteX54" fmla="*/ 615950 w 2181225"/>
              <a:gd name="connsiteY54" fmla="*/ 1285875 h 1863725"/>
              <a:gd name="connsiteX55" fmla="*/ 600075 w 2181225"/>
              <a:gd name="connsiteY55" fmla="*/ 1285875 h 1863725"/>
              <a:gd name="connsiteX56" fmla="*/ 596900 w 2181225"/>
              <a:gd name="connsiteY56" fmla="*/ 1263650 h 1863725"/>
              <a:gd name="connsiteX57" fmla="*/ 561975 w 2181225"/>
              <a:gd name="connsiteY57" fmla="*/ 1263650 h 1863725"/>
              <a:gd name="connsiteX58" fmla="*/ 565150 w 2181225"/>
              <a:gd name="connsiteY58" fmla="*/ 1235075 h 1863725"/>
              <a:gd name="connsiteX59" fmla="*/ 542925 w 2181225"/>
              <a:gd name="connsiteY59" fmla="*/ 1238250 h 1863725"/>
              <a:gd name="connsiteX60" fmla="*/ 536575 w 2181225"/>
              <a:gd name="connsiteY60" fmla="*/ 1206500 h 1863725"/>
              <a:gd name="connsiteX61" fmla="*/ 523875 w 2181225"/>
              <a:gd name="connsiteY61" fmla="*/ 1206500 h 1863725"/>
              <a:gd name="connsiteX62" fmla="*/ 523875 w 2181225"/>
              <a:gd name="connsiteY62" fmla="*/ 1181100 h 1863725"/>
              <a:gd name="connsiteX63" fmla="*/ 508000 w 2181225"/>
              <a:gd name="connsiteY63" fmla="*/ 1181100 h 1863725"/>
              <a:gd name="connsiteX64" fmla="*/ 508000 w 2181225"/>
              <a:gd name="connsiteY64" fmla="*/ 1146175 h 1863725"/>
              <a:gd name="connsiteX65" fmla="*/ 482600 w 2181225"/>
              <a:gd name="connsiteY65" fmla="*/ 1146175 h 1863725"/>
              <a:gd name="connsiteX66" fmla="*/ 479425 w 2181225"/>
              <a:gd name="connsiteY66" fmla="*/ 1095375 h 1863725"/>
              <a:gd name="connsiteX67" fmla="*/ 450850 w 2181225"/>
              <a:gd name="connsiteY67" fmla="*/ 1095375 h 1863725"/>
              <a:gd name="connsiteX68" fmla="*/ 444500 w 2181225"/>
              <a:gd name="connsiteY68" fmla="*/ 1060450 h 1863725"/>
              <a:gd name="connsiteX69" fmla="*/ 438150 w 2181225"/>
              <a:gd name="connsiteY69" fmla="*/ 1063625 h 1863725"/>
              <a:gd name="connsiteX70" fmla="*/ 438150 w 2181225"/>
              <a:gd name="connsiteY70" fmla="*/ 1031875 h 1863725"/>
              <a:gd name="connsiteX71" fmla="*/ 425450 w 2181225"/>
              <a:gd name="connsiteY71" fmla="*/ 1031875 h 1863725"/>
              <a:gd name="connsiteX72" fmla="*/ 419100 w 2181225"/>
              <a:gd name="connsiteY72" fmla="*/ 974725 h 1863725"/>
              <a:gd name="connsiteX73" fmla="*/ 390525 w 2181225"/>
              <a:gd name="connsiteY73" fmla="*/ 974725 h 1863725"/>
              <a:gd name="connsiteX74" fmla="*/ 387350 w 2181225"/>
              <a:gd name="connsiteY74" fmla="*/ 920750 h 1863725"/>
              <a:gd name="connsiteX75" fmla="*/ 371475 w 2181225"/>
              <a:gd name="connsiteY75" fmla="*/ 923925 h 1863725"/>
              <a:gd name="connsiteX76" fmla="*/ 377825 w 2181225"/>
              <a:gd name="connsiteY76" fmla="*/ 866775 h 1863725"/>
              <a:gd name="connsiteX77" fmla="*/ 349250 w 2181225"/>
              <a:gd name="connsiteY77" fmla="*/ 866775 h 1863725"/>
              <a:gd name="connsiteX78" fmla="*/ 349250 w 2181225"/>
              <a:gd name="connsiteY78" fmla="*/ 815975 h 1863725"/>
              <a:gd name="connsiteX79" fmla="*/ 339725 w 2181225"/>
              <a:gd name="connsiteY79" fmla="*/ 815975 h 1863725"/>
              <a:gd name="connsiteX80" fmla="*/ 336550 w 2181225"/>
              <a:gd name="connsiteY80" fmla="*/ 771525 h 1863725"/>
              <a:gd name="connsiteX81" fmla="*/ 330200 w 2181225"/>
              <a:gd name="connsiteY81" fmla="*/ 771525 h 1863725"/>
              <a:gd name="connsiteX82" fmla="*/ 336550 w 2181225"/>
              <a:gd name="connsiteY82" fmla="*/ 720725 h 1863725"/>
              <a:gd name="connsiteX83" fmla="*/ 317500 w 2181225"/>
              <a:gd name="connsiteY83" fmla="*/ 720725 h 1863725"/>
              <a:gd name="connsiteX84" fmla="*/ 311150 w 2181225"/>
              <a:gd name="connsiteY84" fmla="*/ 669925 h 1863725"/>
              <a:gd name="connsiteX85" fmla="*/ 295275 w 2181225"/>
              <a:gd name="connsiteY85" fmla="*/ 631825 h 1863725"/>
              <a:gd name="connsiteX86" fmla="*/ 285750 w 2181225"/>
              <a:gd name="connsiteY86" fmla="*/ 631825 h 1863725"/>
              <a:gd name="connsiteX87" fmla="*/ 273050 w 2181225"/>
              <a:gd name="connsiteY87" fmla="*/ 574675 h 1863725"/>
              <a:gd name="connsiteX88" fmla="*/ 266700 w 2181225"/>
              <a:gd name="connsiteY88" fmla="*/ 574675 h 1863725"/>
              <a:gd name="connsiteX89" fmla="*/ 263525 w 2181225"/>
              <a:gd name="connsiteY89" fmla="*/ 546100 h 1863725"/>
              <a:gd name="connsiteX90" fmla="*/ 254000 w 2181225"/>
              <a:gd name="connsiteY90" fmla="*/ 546100 h 1863725"/>
              <a:gd name="connsiteX91" fmla="*/ 250825 w 2181225"/>
              <a:gd name="connsiteY91" fmla="*/ 473075 h 1863725"/>
              <a:gd name="connsiteX92" fmla="*/ 244475 w 2181225"/>
              <a:gd name="connsiteY92" fmla="*/ 482600 h 1863725"/>
              <a:gd name="connsiteX93" fmla="*/ 231775 w 2181225"/>
              <a:gd name="connsiteY93" fmla="*/ 444500 h 1863725"/>
              <a:gd name="connsiteX94" fmla="*/ 231775 w 2181225"/>
              <a:gd name="connsiteY94" fmla="*/ 393700 h 1863725"/>
              <a:gd name="connsiteX95" fmla="*/ 209550 w 2181225"/>
              <a:gd name="connsiteY95" fmla="*/ 400050 h 1863725"/>
              <a:gd name="connsiteX96" fmla="*/ 209550 w 2181225"/>
              <a:gd name="connsiteY96" fmla="*/ 377825 h 1863725"/>
              <a:gd name="connsiteX97" fmla="*/ 190500 w 2181225"/>
              <a:gd name="connsiteY97" fmla="*/ 377825 h 1863725"/>
              <a:gd name="connsiteX98" fmla="*/ 193675 w 2181225"/>
              <a:gd name="connsiteY98" fmla="*/ 355600 h 1863725"/>
              <a:gd name="connsiteX99" fmla="*/ 184150 w 2181225"/>
              <a:gd name="connsiteY99" fmla="*/ 358775 h 1863725"/>
              <a:gd name="connsiteX100" fmla="*/ 184150 w 2181225"/>
              <a:gd name="connsiteY100" fmla="*/ 336550 h 1863725"/>
              <a:gd name="connsiteX101" fmla="*/ 168275 w 2181225"/>
              <a:gd name="connsiteY101" fmla="*/ 336550 h 1863725"/>
              <a:gd name="connsiteX102" fmla="*/ 168275 w 2181225"/>
              <a:gd name="connsiteY102" fmla="*/ 304800 h 1863725"/>
              <a:gd name="connsiteX103" fmla="*/ 161925 w 2181225"/>
              <a:gd name="connsiteY103" fmla="*/ 311150 h 1863725"/>
              <a:gd name="connsiteX104" fmla="*/ 158750 w 2181225"/>
              <a:gd name="connsiteY104" fmla="*/ 282575 h 1863725"/>
              <a:gd name="connsiteX105" fmla="*/ 142875 w 2181225"/>
              <a:gd name="connsiteY105" fmla="*/ 282575 h 1863725"/>
              <a:gd name="connsiteX106" fmla="*/ 139700 w 2181225"/>
              <a:gd name="connsiteY106" fmla="*/ 244475 h 1863725"/>
              <a:gd name="connsiteX107" fmla="*/ 123825 w 2181225"/>
              <a:gd name="connsiteY107" fmla="*/ 244475 h 1863725"/>
              <a:gd name="connsiteX108" fmla="*/ 123825 w 2181225"/>
              <a:gd name="connsiteY108" fmla="*/ 206375 h 1863725"/>
              <a:gd name="connsiteX109" fmla="*/ 114300 w 2181225"/>
              <a:gd name="connsiteY109" fmla="*/ 206375 h 1863725"/>
              <a:gd name="connsiteX110" fmla="*/ 114300 w 2181225"/>
              <a:gd name="connsiteY110" fmla="*/ 180975 h 1863725"/>
              <a:gd name="connsiteX111" fmla="*/ 92075 w 2181225"/>
              <a:gd name="connsiteY111" fmla="*/ 177800 h 1863725"/>
              <a:gd name="connsiteX112" fmla="*/ 98425 w 2181225"/>
              <a:gd name="connsiteY112" fmla="*/ 165100 h 1863725"/>
              <a:gd name="connsiteX113" fmla="*/ 76200 w 2181225"/>
              <a:gd name="connsiteY113" fmla="*/ 165100 h 1863725"/>
              <a:gd name="connsiteX114" fmla="*/ 73025 w 2181225"/>
              <a:gd name="connsiteY114" fmla="*/ 127000 h 1863725"/>
              <a:gd name="connsiteX115" fmla="*/ 66675 w 2181225"/>
              <a:gd name="connsiteY115" fmla="*/ 127000 h 1863725"/>
              <a:gd name="connsiteX116" fmla="*/ 66675 w 2181225"/>
              <a:gd name="connsiteY116" fmla="*/ 117475 h 1863725"/>
              <a:gd name="connsiteX117" fmla="*/ 50800 w 2181225"/>
              <a:gd name="connsiteY117" fmla="*/ 120650 h 1863725"/>
              <a:gd name="connsiteX118" fmla="*/ 53975 w 2181225"/>
              <a:gd name="connsiteY118" fmla="*/ 101600 h 1863725"/>
              <a:gd name="connsiteX119" fmla="*/ 38100 w 2181225"/>
              <a:gd name="connsiteY119" fmla="*/ 104775 h 1863725"/>
              <a:gd name="connsiteX120" fmla="*/ 38100 w 2181225"/>
              <a:gd name="connsiteY120" fmla="*/ 82550 h 1863725"/>
              <a:gd name="connsiteX121" fmla="*/ 22225 w 2181225"/>
              <a:gd name="connsiteY121" fmla="*/ 82550 h 1863725"/>
              <a:gd name="connsiteX122" fmla="*/ 22225 w 2181225"/>
              <a:gd name="connsiteY122" fmla="*/ 53975 h 1863725"/>
              <a:gd name="connsiteX123" fmla="*/ 0 w 2181225"/>
              <a:gd name="connsiteY123" fmla="*/ 60325 h 1863725"/>
              <a:gd name="connsiteX124" fmla="*/ 0 w 2181225"/>
              <a:gd name="connsiteY124" fmla="*/ 0 h 1863725"/>
              <a:gd name="connsiteX0" fmla="*/ 2181225 w 2181225"/>
              <a:gd name="connsiteY0" fmla="*/ 1863725 h 1863725"/>
              <a:gd name="connsiteX1" fmla="*/ 1911350 w 2181225"/>
              <a:gd name="connsiteY1" fmla="*/ 1863725 h 1863725"/>
              <a:gd name="connsiteX2" fmla="*/ 1911350 w 2181225"/>
              <a:gd name="connsiteY2" fmla="*/ 1838325 h 1863725"/>
              <a:gd name="connsiteX3" fmla="*/ 1743075 w 2181225"/>
              <a:gd name="connsiteY3" fmla="*/ 1838325 h 1863725"/>
              <a:gd name="connsiteX4" fmla="*/ 1743075 w 2181225"/>
              <a:gd name="connsiteY4" fmla="*/ 1835150 h 1863725"/>
              <a:gd name="connsiteX5" fmla="*/ 1685925 w 2181225"/>
              <a:gd name="connsiteY5" fmla="*/ 1835150 h 1863725"/>
              <a:gd name="connsiteX6" fmla="*/ 1685925 w 2181225"/>
              <a:gd name="connsiteY6" fmla="*/ 1828800 h 1863725"/>
              <a:gd name="connsiteX7" fmla="*/ 1663700 w 2181225"/>
              <a:gd name="connsiteY7" fmla="*/ 1828800 h 1863725"/>
              <a:gd name="connsiteX8" fmla="*/ 1663700 w 2181225"/>
              <a:gd name="connsiteY8" fmla="*/ 1816100 h 1863725"/>
              <a:gd name="connsiteX9" fmla="*/ 1600200 w 2181225"/>
              <a:gd name="connsiteY9" fmla="*/ 1816100 h 1863725"/>
              <a:gd name="connsiteX10" fmla="*/ 1600200 w 2181225"/>
              <a:gd name="connsiteY10" fmla="*/ 1797050 h 1863725"/>
              <a:gd name="connsiteX11" fmla="*/ 1381125 w 2181225"/>
              <a:gd name="connsiteY11" fmla="*/ 1797050 h 1863725"/>
              <a:gd name="connsiteX12" fmla="*/ 1368425 w 2181225"/>
              <a:gd name="connsiteY12" fmla="*/ 1774825 h 1863725"/>
              <a:gd name="connsiteX13" fmla="*/ 1282700 w 2181225"/>
              <a:gd name="connsiteY13" fmla="*/ 1774825 h 1863725"/>
              <a:gd name="connsiteX14" fmla="*/ 1282700 w 2181225"/>
              <a:gd name="connsiteY14" fmla="*/ 1762125 h 1863725"/>
              <a:gd name="connsiteX15" fmla="*/ 1247775 w 2181225"/>
              <a:gd name="connsiteY15" fmla="*/ 1762125 h 1863725"/>
              <a:gd name="connsiteX16" fmla="*/ 1247775 w 2181225"/>
              <a:gd name="connsiteY16" fmla="*/ 1746250 h 1863725"/>
              <a:gd name="connsiteX17" fmla="*/ 1222375 w 2181225"/>
              <a:gd name="connsiteY17" fmla="*/ 1746250 h 1863725"/>
              <a:gd name="connsiteX18" fmla="*/ 1222375 w 2181225"/>
              <a:gd name="connsiteY18" fmla="*/ 1730375 h 1863725"/>
              <a:gd name="connsiteX19" fmla="*/ 1196975 w 2181225"/>
              <a:gd name="connsiteY19" fmla="*/ 1730375 h 1863725"/>
              <a:gd name="connsiteX20" fmla="*/ 1196975 w 2181225"/>
              <a:gd name="connsiteY20" fmla="*/ 1727200 h 1863725"/>
              <a:gd name="connsiteX21" fmla="*/ 1152525 w 2181225"/>
              <a:gd name="connsiteY21" fmla="*/ 1727200 h 1863725"/>
              <a:gd name="connsiteX22" fmla="*/ 1152525 w 2181225"/>
              <a:gd name="connsiteY22" fmla="*/ 1708150 h 1863725"/>
              <a:gd name="connsiteX23" fmla="*/ 1120775 w 2181225"/>
              <a:gd name="connsiteY23" fmla="*/ 1708150 h 1863725"/>
              <a:gd name="connsiteX24" fmla="*/ 1120775 w 2181225"/>
              <a:gd name="connsiteY24" fmla="*/ 1685925 h 1863725"/>
              <a:gd name="connsiteX25" fmla="*/ 1076325 w 2181225"/>
              <a:gd name="connsiteY25" fmla="*/ 1685925 h 1863725"/>
              <a:gd name="connsiteX26" fmla="*/ 1066800 w 2181225"/>
              <a:gd name="connsiteY26" fmla="*/ 1673225 h 1863725"/>
              <a:gd name="connsiteX27" fmla="*/ 1054100 w 2181225"/>
              <a:gd name="connsiteY27" fmla="*/ 1673225 h 1863725"/>
              <a:gd name="connsiteX28" fmla="*/ 1028700 w 2181225"/>
              <a:gd name="connsiteY28" fmla="*/ 1635125 h 1863725"/>
              <a:gd name="connsiteX29" fmla="*/ 993775 w 2181225"/>
              <a:gd name="connsiteY29" fmla="*/ 1635125 h 1863725"/>
              <a:gd name="connsiteX30" fmla="*/ 984250 w 2181225"/>
              <a:gd name="connsiteY30" fmla="*/ 1609725 h 1863725"/>
              <a:gd name="connsiteX31" fmla="*/ 955675 w 2181225"/>
              <a:gd name="connsiteY31" fmla="*/ 1609725 h 1863725"/>
              <a:gd name="connsiteX32" fmla="*/ 955675 w 2181225"/>
              <a:gd name="connsiteY32" fmla="*/ 1593850 h 1863725"/>
              <a:gd name="connsiteX33" fmla="*/ 933450 w 2181225"/>
              <a:gd name="connsiteY33" fmla="*/ 1593850 h 1863725"/>
              <a:gd name="connsiteX34" fmla="*/ 933450 w 2181225"/>
              <a:gd name="connsiteY34" fmla="*/ 1584325 h 1863725"/>
              <a:gd name="connsiteX35" fmla="*/ 904875 w 2181225"/>
              <a:gd name="connsiteY35" fmla="*/ 1584325 h 1863725"/>
              <a:gd name="connsiteX36" fmla="*/ 904875 w 2181225"/>
              <a:gd name="connsiteY36" fmla="*/ 1577975 h 1863725"/>
              <a:gd name="connsiteX37" fmla="*/ 869950 w 2181225"/>
              <a:gd name="connsiteY37" fmla="*/ 1577975 h 1863725"/>
              <a:gd name="connsiteX38" fmla="*/ 869950 w 2181225"/>
              <a:gd name="connsiteY38" fmla="*/ 1546225 h 1863725"/>
              <a:gd name="connsiteX39" fmla="*/ 847725 w 2181225"/>
              <a:gd name="connsiteY39" fmla="*/ 1546225 h 1863725"/>
              <a:gd name="connsiteX40" fmla="*/ 847725 w 2181225"/>
              <a:gd name="connsiteY40" fmla="*/ 1530350 h 1863725"/>
              <a:gd name="connsiteX41" fmla="*/ 809625 w 2181225"/>
              <a:gd name="connsiteY41" fmla="*/ 1530350 h 1863725"/>
              <a:gd name="connsiteX42" fmla="*/ 809625 w 2181225"/>
              <a:gd name="connsiteY42" fmla="*/ 1498600 h 1863725"/>
              <a:gd name="connsiteX43" fmla="*/ 793750 w 2181225"/>
              <a:gd name="connsiteY43" fmla="*/ 1498600 h 1863725"/>
              <a:gd name="connsiteX44" fmla="*/ 762000 w 2181225"/>
              <a:gd name="connsiteY44" fmla="*/ 1466850 h 1863725"/>
              <a:gd name="connsiteX45" fmla="*/ 720725 w 2181225"/>
              <a:gd name="connsiteY45" fmla="*/ 1466850 h 1863725"/>
              <a:gd name="connsiteX46" fmla="*/ 720725 w 2181225"/>
              <a:gd name="connsiteY46" fmla="*/ 1441450 h 1863725"/>
              <a:gd name="connsiteX47" fmla="*/ 720725 w 2181225"/>
              <a:gd name="connsiteY47" fmla="*/ 1441450 h 1863725"/>
              <a:gd name="connsiteX48" fmla="*/ 698500 w 2181225"/>
              <a:gd name="connsiteY48" fmla="*/ 1403350 h 1863725"/>
              <a:gd name="connsiteX49" fmla="*/ 676275 w 2181225"/>
              <a:gd name="connsiteY49" fmla="*/ 1403350 h 1863725"/>
              <a:gd name="connsiteX50" fmla="*/ 676275 w 2181225"/>
              <a:gd name="connsiteY50" fmla="*/ 1365250 h 1863725"/>
              <a:gd name="connsiteX51" fmla="*/ 647700 w 2181225"/>
              <a:gd name="connsiteY51" fmla="*/ 1365250 h 1863725"/>
              <a:gd name="connsiteX52" fmla="*/ 647700 w 2181225"/>
              <a:gd name="connsiteY52" fmla="*/ 1346200 h 1863725"/>
              <a:gd name="connsiteX53" fmla="*/ 628650 w 2181225"/>
              <a:gd name="connsiteY53" fmla="*/ 1346200 h 1863725"/>
              <a:gd name="connsiteX54" fmla="*/ 615950 w 2181225"/>
              <a:gd name="connsiteY54" fmla="*/ 1285875 h 1863725"/>
              <a:gd name="connsiteX55" fmla="*/ 600075 w 2181225"/>
              <a:gd name="connsiteY55" fmla="*/ 1285875 h 1863725"/>
              <a:gd name="connsiteX56" fmla="*/ 596900 w 2181225"/>
              <a:gd name="connsiteY56" fmla="*/ 1263650 h 1863725"/>
              <a:gd name="connsiteX57" fmla="*/ 561975 w 2181225"/>
              <a:gd name="connsiteY57" fmla="*/ 1263650 h 1863725"/>
              <a:gd name="connsiteX58" fmla="*/ 565150 w 2181225"/>
              <a:gd name="connsiteY58" fmla="*/ 1235075 h 1863725"/>
              <a:gd name="connsiteX59" fmla="*/ 542925 w 2181225"/>
              <a:gd name="connsiteY59" fmla="*/ 1238250 h 1863725"/>
              <a:gd name="connsiteX60" fmla="*/ 536575 w 2181225"/>
              <a:gd name="connsiteY60" fmla="*/ 1206500 h 1863725"/>
              <a:gd name="connsiteX61" fmla="*/ 523875 w 2181225"/>
              <a:gd name="connsiteY61" fmla="*/ 1206500 h 1863725"/>
              <a:gd name="connsiteX62" fmla="*/ 523875 w 2181225"/>
              <a:gd name="connsiteY62" fmla="*/ 1181100 h 1863725"/>
              <a:gd name="connsiteX63" fmla="*/ 508000 w 2181225"/>
              <a:gd name="connsiteY63" fmla="*/ 1181100 h 1863725"/>
              <a:gd name="connsiteX64" fmla="*/ 508000 w 2181225"/>
              <a:gd name="connsiteY64" fmla="*/ 1146175 h 1863725"/>
              <a:gd name="connsiteX65" fmla="*/ 482600 w 2181225"/>
              <a:gd name="connsiteY65" fmla="*/ 1146175 h 1863725"/>
              <a:gd name="connsiteX66" fmla="*/ 479425 w 2181225"/>
              <a:gd name="connsiteY66" fmla="*/ 1095375 h 1863725"/>
              <a:gd name="connsiteX67" fmla="*/ 450850 w 2181225"/>
              <a:gd name="connsiteY67" fmla="*/ 1095375 h 1863725"/>
              <a:gd name="connsiteX68" fmla="*/ 444500 w 2181225"/>
              <a:gd name="connsiteY68" fmla="*/ 1060450 h 1863725"/>
              <a:gd name="connsiteX69" fmla="*/ 438150 w 2181225"/>
              <a:gd name="connsiteY69" fmla="*/ 1063625 h 1863725"/>
              <a:gd name="connsiteX70" fmla="*/ 438150 w 2181225"/>
              <a:gd name="connsiteY70" fmla="*/ 1031875 h 1863725"/>
              <a:gd name="connsiteX71" fmla="*/ 425450 w 2181225"/>
              <a:gd name="connsiteY71" fmla="*/ 1031875 h 1863725"/>
              <a:gd name="connsiteX72" fmla="*/ 419100 w 2181225"/>
              <a:gd name="connsiteY72" fmla="*/ 974725 h 1863725"/>
              <a:gd name="connsiteX73" fmla="*/ 390525 w 2181225"/>
              <a:gd name="connsiteY73" fmla="*/ 974725 h 1863725"/>
              <a:gd name="connsiteX74" fmla="*/ 387350 w 2181225"/>
              <a:gd name="connsiteY74" fmla="*/ 920750 h 1863725"/>
              <a:gd name="connsiteX75" fmla="*/ 371475 w 2181225"/>
              <a:gd name="connsiteY75" fmla="*/ 923925 h 1863725"/>
              <a:gd name="connsiteX76" fmla="*/ 377825 w 2181225"/>
              <a:gd name="connsiteY76" fmla="*/ 866775 h 1863725"/>
              <a:gd name="connsiteX77" fmla="*/ 349250 w 2181225"/>
              <a:gd name="connsiteY77" fmla="*/ 866775 h 1863725"/>
              <a:gd name="connsiteX78" fmla="*/ 349250 w 2181225"/>
              <a:gd name="connsiteY78" fmla="*/ 815975 h 1863725"/>
              <a:gd name="connsiteX79" fmla="*/ 339725 w 2181225"/>
              <a:gd name="connsiteY79" fmla="*/ 815975 h 1863725"/>
              <a:gd name="connsiteX80" fmla="*/ 336550 w 2181225"/>
              <a:gd name="connsiteY80" fmla="*/ 771525 h 1863725"/>
              <a:gd name="connsiteX81" fmla="*/ 330200 w 2181225"/>
              <a:gd name="connsiteY81" fmla="*/ 771525 h 1863725"/>
              <a:gd name="connsiteX82" fmla="*/ 336550 w 2181225"/>
              <a:gd name="connsiteY82" fmla="*/ 720725 h 1863725"/>
              <a:gd name="connsiteX83" fmla="*/ 317500 w 2181225"/>
              <a:gd name="connsiteY83" fmla="*/ 720725 h 1863725"/>
              <a:gd name="connsiteX84" fmla="*/ 311150 w 2181225"/>
              <a:gd name="connsiteY84" fmla="*/ 669925 h 1863725"/>
              <a:gd name="connsiteX85" fmla="*/ 295275 w 2181225"/>
              <a:gd name="connsiteY85" fmla="*/ 631825 h 1863725"/>
              <a:gd name="connsiteX86" fmla="*/ 285750 w 2181225"/>
              <a:gd name="connsiteY86" fmla="*/ 631825 h 1863725"/>
              <a:gd name="connsiteX87" fmla="*/ 273050 w 2181225"/>
              <a:gd name="connsiteY87" fmla="*/ 574675 h 1863725"/>
              <a:gd name="connsiteX88" fmla="*/ 266700 w 2181225"/>
              <a:gd name="connsiteY88" fmla="*/ 574675 h 1863725"/>
              <a:gd name="connsiteX89" fmla="*/ 263525 w 2181225"/>
              <a:gd name="connsiteY89" fmla="*/ 546100 h 1863725"/>
              <a:gd name="connsiteX90" fmla="*/ 254000 w 2181225"/>
              <a:gd name="connsiteY90" fmla="*/ 546100 h 1863725"/>
              <a:gd name="connsiteX91" fmla="*/ 250825 w 2181225"/>
              <a:gd name="connsiteY91" fmla="*/ 473075 h 1863725"/>
              <a:gd name="connsiteX92" fmla="*/ 244475 w 2181225"/>
              <a:gd name="connsiteY92" fmla="*/ 492125 h 1863725"/>
              <a:gd name="connsiteX93" fmla="*/ 231775 w 2181225"/>
              <a:gd name="connsiteY93" fmla="*/ 444500 h 1863725"/>
              <a:gd name="connsiteX94" fmla="*/ 231775 w 2181225"/>
              <a:gd name="connsiteY94" fmla="*/ 393700 h 1863725"/>
              <a:gd name="connsiteX95" fmla="*/ 209550 w 2181225"/>
              <a:gd name="connsiteY95" fmla="*/ 400050 h 1863725"/>
              <a:gd name="connsiteX96" fmla="*/ 209550 w 2181225"/>
              <a:gd name="connsiteY96" fmla="*/ 377825 h 1863725"/>
              <a:gd name="connsiteX97" fmla="*/ 190500 w 2181225"/>
              <a:gd name="connsiteY97" fmla="*/ 377825 h 1863725"/>
              <a:gd name="connsiteX98" fmla="*/ 193675 w 2181225"/>
              <a:gd name="connsiteY98" fmla="*/ 355600 h 1863725"/>
              <a:gd name="connsiteX99" fmla="*/ 184150 w 2181225"/>
              <a:gd name="connsiteY99" fmla="*/ 358775 h 1863725"/>
              <a:gd name="connsiteX100" fmla="*/ 184150 w 2181225"/>
              <a:gd name="connsiteY100" fmla="*/ 336550 h 1863725"/>
              <a:gd name="connsiteX101" fmla="*/ 168275 w 2181225"/>
              <a:gd name="connsiteY101" fmla="*/ 336550 h 1863725"/>
              <a:gd name="connsiteX102" fmla="*/ 168275 w 2181225"/>
              <a:gd name="connsiteY102" fmla="*/ 304800 h 1863725"/>
              <a:gd name="connsiteX103" fmla="*/ 161925 w 2181225"/>
              <a:gd name="connsiteY103" fmla="*/ 311150 h 1863725"/>
              <a:gd name="connsiteX104" fmla="*/ 158750 w 2181225"/>
              <a:gd name="connsiteY104" fmla="*/ 282575 h 1863725"/>
              <a:gd name="connsiteX105" fmla="*/ 142875 w 2181225"/>
              <a:gd name="connsiteY105" fmla="*/ 282575 h 1863725"/>
              <a:gd name="connsiteX106" fmla="*/ 139700 w 2181225"/>
              <a:gd name="connsiteY106" fmla="*/ 244475 h 1863725"/>
              <a:gd name="connsiteX107" fmla="*/ 123825 w 2181225"/>
              <a:gd name="connsiteY107" fmla="*/ 244475 h 1863725"/>
              <a:gd name="connsiteX108" fmla="*/ 123825 w 2181225"/>
              <a:gd name="connsiteY108" fmla="*/ 206375 h 1863725"/>
              <a:gd name="connsiteX109" fmla="*/ 114300 w 2181225"/>
              <a:gd name="connsiteY109" fmla="*/ 206375 h 1863725"/>
              <a:gd name="connsiteX110" fmla="*/ 114300 w 2181225"/>
              <a:gd name="connsiteY110" fmla="*/ 180975 h 1863725"/>
              <a:gd name="connsiteX111" fmla="*/ 92075 w 2181225"/>
              <a:gd name="connsiteY111" fmla="*/ 177800 h 1863725"/>
              <a:gd name="connsiteX112" fmla="*/ 98425 w 2181225"/>
              <a:gd name="connsiteY112" fmla="*/ 165100 h 1863725"/>
              <a:gd name="connsiteX113" fmla="*/ 76200 w 2181225"/>
              <a:gd name="connsiteY113" fmla="*/ 165100 h 1863725"/>
              <a:gd name="connsiteX114" fmla="*/ 73025 w 2181225"/>
              <a:gd name="connsiteY114" fmla="*/ 127000 h 1863725"/>
              <a:gd name="connsiteX115" fmla="*/ 66675 w 2181225"/>
              <a:gd name="connsiteY115" fmla="*/ 127000 h 1863725"/>
              <a:gd name="connsiteX116" fmla="*/ 66675 w 2181225"/>
              <a:gd name="connsiteY116" fmla="*/ 117475 h 1863725"/>
              <a:gd name="connsiteX117" fmla="*/ 50800 w 2181225"/>
              <a:gd name="connsiteY117" fmla="*/ 120650 h 1863725"/>
              <a:gd name="connsiteX118" fmla="*/ 53975 w 2181225"/>
              <a:gd name="connsiteY118" fmla="*/ 101600 h 1863725"/>
              <a:gd name="connsiteX119" fmla="*/ 38100 w 2181225"/>
              <a:gd name="connsiteY119" fmla="*/ 104775 h 1863725"/>
              <a:gd name="connsiteX120" fmla="*/ 38100 w 2181225"/>
              <a:gd name="connsiteY120" fmla="*/ 82550 h 1863725"/>
              <a:gd name="connsiteX121" fmla="*/ 22225 w 2181225"/>
              <a:gd name="connsiteY121" fmla="*/ 82550 h 1863725"/>
              <a:gd name="connsiteX122" fmla="*/ 22225 w 2181225"/>
              <a:gd name="connsiteY122" fmla="*/ 53975 h 1863725"/>
              <a:gd name="connsiteX123" fmla="*/ 0 w 2181225"/>
              <a:gd name="connsiteY123" fmla="*/ 60325 h 1863725"/>
              <a:gd name="connsiteX124" fmla="*/ 0 w 2181225"/>
              <a:gd name="connsiteY124" fmla="*/ 0 h 1863725"/>
              <a:gd name="connsiteX0" fmla="*/ 2181225 w 2181225"/>
              <a:gd name="connsiteY0" fmla="*/ 1863725 h 1863725"/>
              <a:gd name="connsiteX1" fmla="*/ 1911350 w 2181225"/>
              <a:gd name="connsiteY1" fmla="*/ 1863725 h 1863725"/>
              <a:gd name="connsiteX2" fmla="*/ 1911350 w 2181225"/>
              <a:gd name="connsiteY2" fmla="*/ 1838325 h 1863725"/>
              <a:gd name="connsiteX3" fmla="*/ 1743075 w 2181225"/>
              <a:gd name="connsiteY3" fmla="*/ 1838325 h 1863725"/>
              <a:gd name="connsiteX4" fmla="*/ 1743075 w 2181225"/>
              <a:gd name="connsiteY4" fmla="*/ 1835150 h 1863725"/>
              <a:gd name="connsiteX5" fmla="*/ 1685925 w 2181225"/>
              <a:gd name="connsiteY5" fmla="*/ 1835150 h 1863725"/>
              <a:gd name="connsiteX6" fmla="*/ 1685925 w 2181225"/>
              <a:gd name="connsiteY6" fmla="*/ 1828800 h 1863725"/>
              <a:gd name="connsiteX7" fmla="*/ 1663700 w 2181225"/>
              <a:gd name="connsiteY7" fmla="*/ 1828800 h 1863725"/>
              <a:gd name="connsiteX8" fmla="*/ 1663700 w 2181225"/>
              <a:gd name="connsiteY8" fmla="*/ 1816100 h 1863725"/>
              <a:gd name="connsiteX9" fmla="*/ 1600200 w 2181225"/>
              <a:gd name="connsiteY9" fmla="*/ 1816100 h 1863725"/>
              <a:gd name="connsiteX10" fmla="*/ 1600200 w 2181225"/>
              <a:gd name="connsiteY10" fmla="*/ 1797050 h 1863725"/>
              <a:gd name="connsiteX11" fmla="*/ 1381125 w 2181225"/>
              <a:gd name="connsiteY11" fmla="*/ 1797050 h 1863725"/>
              <a:gd name="connsiteX12" fmla="*/ 1368425 w 2181225"/>
              <a:gd name="connsiteY12" fmla="*/ 1774825 h 1863725"/>
              <a:gd name="connsiteX13" fmla="*/ 1282700 w 2181225"/>
              <a:gd name="connsiteY13" fmla="*/ 1774825 h 1863725"/>
              <a:gd name="connsiteX14" fmla="*/ 1282700 w 2181225"/>
              <a:gd name="connsiteY14" fmla="*/ 1762125 h 1863725"/>
              <a:gd name="connsiteX15" fmla="*/ 1247775 w 2181225"/>
              <a:gd name="connsiteY15" fmla="*/ 1762125 h 1863725"/>
              <a:gd name="connsiteX16" fmla="*/ 1247775 w 2181225"/>
              <a:gd name="connsiteY16" fmla="*/ 1746250 h 1863725"/>
              <a:gd name="connsiteX17" fmla="*/ 1222375 w 2181225"/>
              <a:gd name="connsiteY17" fmla="*/ 1746250 h 1863725"/>
              <a:gd name="connsiteX18" fmla="*/ 1222375 w 2181225"/>
              <a:gd name="connsiteY18" fmla="*/ 1730375 h 1863725"/>
              <a:gd name="connsiteX19" fmla="*/ 1196975 w 2181225"/>
              <a:gd name="connsiteY19" fmla="*/ 1730375 h 1863725"/>
              <a:gd name="connsiteX20" fmla="*/ 1196975 w 2181225"/>
              <a:gd name="connsiteY20" fmla="*/ 1727200 h 1863725"/>
              <a:gd name="connsiteX21" fmla="*/ 1152525 w 2181225"/>
              <a:gd name="connsiteY21" fmla="*/ 1727200 h 1863725"/>
              <a:gd name="connsiteX22" fmla="*/ 1152525 w 2181225"/>
              <a:gd name="connsiteY22" fmla="*/ 1708150 h 1863725"/>
              <a:gd name="connsiteX23" fmla="*/ 1120775 w 2181225"/>
              <a:gd name="connsiteY23" fmla="*/ 1708150 h 1863725"/>
              <a:gd name="connsiteX24" fmla="*/ 1120775 w 2181225"/>
              <a:gd name="connsiteY24" fmla="*/ 1685925 h 1863725"/>
              <a:gd name="connsiteX25" fmla="*/ 1076325 w 2181225"/>
              <a:gd name="connsiteY25" fmla="*/ 1685925 h 1863725"/>
              <a:gd name="connsiteX26" fmla="*/ 1066800 w 2181225"/>
              <a:gd name="connsiteY26" fmla="*/ 1673225 h 1863725"/>
              <a:gd name="connsiteX27" fmla="*/ 1054100 w 2181225"/>
              <a:gd name="connsiteY27" fmla="*/ 1673225 h 1863725"/>
              <a:gd name="connsiteX28" fmla="*/ 1028700 w 2181225"/>
              <a:gd name="connsiteY28" fmla="*/ 1635125 h 1863725"/>
              <a:gd name="connsiteX29" fmla="*/ 993775 w 2181225"/>
              <a:gd name="connsiteY29" fmla="*/ 1635125 h 1863725"/>
              <a:gd name="connsiteX30" fmla="*/ 984250 w 2181225"/>
              <a:gd name="connsiteY30" fmla="*/ 1609725 h 1863725"/>
              <a:gd name="connsiteX31" fmla="*/ 955675 w 2181225"/>
              <a:gd name="connsiteY31" fmla="*/ 1609725 h 1863725"/>
              <a:gd name="connsiteX32" fmla="*/ 955675 w 2181225"/>
              <a:gd name="connsiteY32" fmla="*/ 1593850 h 1863725"/>
              <a:gd name="connsiteX33" fmla="*/ 933450 w 2181225"/>
              <a:gd name="connsiteY33" fmla="*/ 1593850 h 1863725"/>
              <a:gd name="connsiteX34" fmla="*/ 933450 w 2181225"/>
              <a:gd name="connsiteY34" fmla="*/ 1584325 h 1863725"/>
              <a:gd name="connsiteX35" fmla="*/ 904875 w 2181225"/>
              <a:gd name="connsiteY35" fmla="*/ 1584325 h 1863725"/>
              <a:gd name="connsiteX36" fmla="*/ 904875 w 2181225"/>
              <a:gd name="connsiteY36" fmla="*/ 1577975 h 1863725"/>
              <a:gd name="connsiteX37" fmla="*/ 869950 w 2181225"/>
              <a:gd name="connsiteY37" fmla="*/ 1577975 h 1863725"/>
              <a:gd name="connsiteX38" fmla="*/ 869950 w 2181225"/>
              <a:gd name="connsiteY38" fmla="*/ 1546225 h 1863725"/>
              <a:gd name="connsiteX39" fmla="*/ 847725 w 2181225"/>
              <a:gd name="connsiteY39" fmla="*/ 1546225 h 1863725"/>
              <a:gd name="connsiteX40" fmla="*/ 847725 w 2181225"/>
              <a:gd name="connsiteY40" fmla="*/ 1530350 h 1863725"/>
              <a:gd name="connsiteX41" fmla="*/ 809625 w 2181225"/>
              <a:gd name="connsiteY41" fmla="*/ 1530350 h 1863725"/>
              <a:gd name="connsiteX42" fmla="*/ 809625 w 2181225"/>
              <a:gd name="connsiteY42" fmla="*/ 1498600 h 1863725"/>
              <a:gd name="connsiteX43" fmla="*/ 793750 w 2181225"/>
              <a:gd name="connsiteY43" fmla="*/ 1498600 h 1863725"/>
              <a:gd name="connsiteX44" fmla="*/ 762000 w 2181225"/>
              <a:gd name="connsiteY44" fmla="*/ 1466850 h 1863725"/>
              <a:gd name="connsiteX45" fmla="*/ 720725 w 2181225"/>
              <a:gd name="connsiteY45" fmla="*/ 1466850 h 1863725"/>
              <a:gd name="connsiteX46" fmla="*/ 720725 w 2181225"/>
              <a:gd name="connsiteY46" fmla="*/ 1441450 h 1863725"/>
              <a:gd name="connsiteX47" fmla="*/ 720725 w 2181225"/>
              <a:gd name="connsiteY47" fmla="*/ 1441450 h 1863725"/>
              <a:gd name="connsiteX48" fmla="*/ 698500 w 2181225"/>
              <a:gd name="connsiteY48" fmla="*/ 1403350 h 1863725"/>
              <a:gd name="connsiteX49" fmla="*/ 676275 w 2181225"/>
              <a:gd name="connsiteY49" fmla="*/ 1403350 h 1863725"/>
              <a:gd name="connsiteX50" fmla="*/ 676275 w 2181225"/>
              <a:gd name="connsiteY50" fmla="*/ 1365250 h 1863725"/>
              <a:gd name="connsiteX51" fmla="*/ 647700 w 2181225"/>
              <a:gd name="connsiteY51" fmla="*/ 1365250 h 1863725"/>
              <a:gd name="connsiteX52" fmla="*/ 647700 w 2181225"/>
              <a:gd name="connsiteY52" fmla="*/ 1346200 h 1863725"/>
              <a:gd name="connsiteX53" fmla="*/ 628650 w 2181225"/>
              <a:gd name="connsiteY53" fmla="*/ 1346200 h 1863725"/>
              <a:gd name="connsiteX54" fmla="*/ 615950 w 2181225"/>
              <a:gd name="connsiteY54" fmla="*/ 1285875 h 1863725"/>
              <a:gd name="connsiteX55" fmla="*/ 600075 w 2181225"/>
              <a:gd name="connsiteY55" fmla="*/ 1285875 h 1863725"/>
              <a:gd name="connsiteX56" fmla="*/ 596900 w 2181225"/>
              <a:gd name="connsiteY56" fmla="*/ 1263650 h 1863725"/>
              <a:gd name="connsiteX57" fmla="*/ 561975 w 2181225"/>
              <a:gd name="connsiteY57" fmla="*/ 1263650 h 1863725"/>
              <a:gd name="connsiteX58" fmla="*/ 565150 w 2181225"/>
              <a:gd name="connsiteY58" fmla="*/ 1235075 h 1863725"/>
              <a:gd name="connsiteX59" fmla="*/ 542925 w 2181225"/>
              <a:gd name="connsiteY59" fmla="*/ 1238250 h 1863725"/>
              <a:gd name="connsiteX60" fmla="*/ 536575 w 2181225"/>
              <a:gd name="connsiteY60" fmla="*/ 1206500 h 1863725"/>
              <a:gd name="connsiteX61" fmla="*/ 523875 w 2181225"/>
              <a:gd name="connsiteY61" fmla="*/ 1206500 h 1863725"/>
              <a:gd name="connsiteX62" fmla="*/ 523875 w 2181225"/>
              <a:gd name="connsiteY62" fmla="*/ 1181100 h 1863725"/>
              <a:gd name="connsiteX63" fmla="*/ 508000 w 2181225"/>
              <a:gd name="connsiteY63" fmla="*/ 1181100 h 1863725"/>
              <a:gd name="connsiteX64" fmla="*/ 508000 w 2181225"/>
              <a:gd name="connsiteY64" fmla="*/ 1146175 h 1863725"/>
              <a:gd name="connsiteX65" fmla="*/ 482600 w 2181225"/>
              <a:gd name="connsiteY65" fmla="*/ 1146175 h 1863725"/>
              <a:gd name="connsiteX66" fmla="*/ 479425 w 2181225"/>
              <a:gd name="connsiteY66" fmla="*/ 1095375 h 1863725"/>
              <a:gd name="connsiteX67" fmla="*/ 450850 w 2181225"/>
              <a:gd name="connsiteY67" fmla="*/ 1095375 h 1863725"/>
              <a:gd name="connsiteX68" fmla="*/ 444500 w 2181225"/>
              <a:gd name="connsiteY68" fmla="*/ 1060450 h 1863725"/>
              <a:gd name="connsiteX69" fmla="*/ 438150 w 2181225"/>
              <a:gd name="connsiteY69" fmla="*/ 1063625 h 1863725"/>
              <a:gd name="connsiteX70" fmla="*/ 438150 w 2181225"/>
              <a:gd name="connsiteY70" fmla="*/ 1031875 h 1863725"/>
              <a:gd name="connsiteX71" fmla="*/ 425450 w 2181225"/>
              <a:gd name="connsiteY71" fmla="*/ 1031875 h 1863725"/>
              <a:gd name="connsiteX72" fmla="*/ 419100 w 2181225"/>
              <a:gd name="connsiteY72" fmla="*/ 974725 h 1863725"/>
              <a:gd name="connsiteX73" fmla="*/ 390525 w 2181225"/>
              <a:gd name="connsiteY73" fmla="*/ 974725 h 1863725"/>
              <a:gd name="connsiteX74" fmla="*/ 387350 w 2181225"/>
              <a:gd name="connsiteY74" fmla="*/ 920750 h 1863725"/>
              <a:gd name="connsiteX75" fmla="*/ 371475 w 2181225"/>
              <a:gd name="connsiteY75" fmla="*/ 923925 h 1863725"/>
              <a:gd name="connsiteX76" fmla="*/ 377825 w 2181225"/>
              <a:gd name="connsiteY76" fmla="*/ 866775 h 1863725"/>
              <a:gd name="connsiteX77" fmla="*/ 349250 w 2181225"/>
              <a:gd name="connsiteY77" fmla="*/ 866775 h 1863725"/>
              <a:gd name="connsiteX78" fmla="*/ 349250 w 2181225"/>
              <a:gd name="connsiteY78" fmla="*/ 815975 h 1863725"/>
              <a:gd name="connsiteX79" fmla="*/ 339725 w 2181225"/>
              <a:gd name="connsiteY79" fmla="*/ 815975 h 1863725"/>
              <a:gd name="connsiteX80" fmla="*/ 336550 w 2181225"/>
              <a:gd name="connsiteY80" fmla="*/ 771525 h 1863725"/>
              <a:gd name="connsiteX81" fmla="*/ 330200 w 2181225"/>
              <a:gd name="connsiteY81" fmla="*/ 771525 h 1863725"/>
              <a:gd name="connsiteX82" fmla="*/ 336550 w 2181225"/>
              <a:gd name="connsiteY82" fmla="*/ 720725 h 1863725"/>
              <a:gd name="connsiteX83" fmla="*/ 317500 w 2181225"/>
              <a:gd name="connsiteY83" fmla="*/ 720725 h 1863725"/>
              <a:gd name="connsiteX84" fmla="*/ 311150 w 2181225"/>
              <a:gd name="connsiteY84" fmla="*/ 669925 h 1863725"/>
              <a:gd name="connsiteX85" fmla="*/ 295275 w 2181225"/>
              <a:gd name="connsiteY85" fmla="*/ 631825 h 1863725"/>
              <a:gd name="connsiteX86" fmla="*/ 285750 w 2181225"/>
              <a:gd name="connsiteY86" fmla="*/ 631825 h 1863725"/>
              <a:gd name="connsiteX87" fmla="*/ 273050 w 2181225"/>
              <a:gd name="connsiteY87" fmla="*/ 574675 h 1863725"/>
              <a:gd name="connsiteX88" fmla="*/ 266700 w 2181225"/>
              <a:gd name="connsiteY88" fmla="*/ 574675 h 1863725"/>
              <a:gd name="connsiteX89" fmla="*/ 263525 w 2181225"/>
              <a:gd name="connsiteY89" fmla="*/ 546100 h 1863725"/>
              <a:gd name="connsiteX90" fmla="*/ 254000 w 2181225"/>
              <a:gd name="connsiteY90" fmla="*/ 546100 h 1863725"/>
              <a:gd name="connsiteX91" fmla="*/ 250825 w 2181225"/>
              <a:gd name="connsiteY91" fmla="*/ 473075 h 1863725"/>
              <a:gd name="connsiteX92" fmla="*/ 244475 w 2181225"/>
              <a:gd name="connsiteY92" fmla="*/ 492125 h 1863725"/>
              <a:gd name="connsiteX93" fmla="*/ 231775 w 2181225"/>
              <a:gd name="connsiteY93" fmla="*/ 444500 h 1863725"/>
              <a:gd name="connsiteX94" fmla="*/ 231775 w 2181225"/>
              <a:gd name="connsiteY94" fmla="*/ 393700 h 1863725"/>
              <a:gd name="connsiteX95" fmla="*/ 209550 w 2181225"/>
              <a:gd name="connsiteY95" fmla="*/ 400050 h 1863725"/>
              <a:gd name="connsiteX96" fmla="*/ 209550 w 2181225"/>
              <a:gd name="connsiteY96" fmla="*/ 377825 h 1863725"/>
              <a:gd name="connsiteX97" fmla="*/ 190500 w 2181225"/>
              <a:gd name="connsiteY97" fmla="*/ 377825 h 1863725"/>
              <a:gd name="connsiteX98" fmla="*/ 193675 w 2181225"/>
              <a:gd name="connsiteY98" fmla="*/ 355600 h 1863725"/>
              <a:gd name="connsiteX99" fmla="*/ 184150 w 2181225"/>
              <a:gd name="connsiteY99" fmla="*/ 358775 h 1863725"/>
              <a:gd name="connsiteX100" fmla="*/ 184150 w 2181225"/>
              <a:gd name="connsiteY100" fmla="*/ 336550 h 1863725"/>
              <a:gd name="connsiteX101" fmla="*/ 168275 w 2181225"/>
              <a:gd name="connsiteY101" fmla="*/ 336550 h 1863725"/>
              <a:gd name="connsiteX102" fmla="*/ 168275 w 2181225"/>
              <a:gd name="connsiteY102" fmla="*/ 304800 h 1863725"/>
              <a:gd name="connsiteX103" fmla="*/ 161925 w 2181225"/>
              <a:gd name="connsiteY103" fmla="*/ 311150 h 1863725"/>
              <a:gd name="connsiteX104" fmla="*/ 158750 w 2181225"/>
              <a:gd name="connsiteY104" fmla="*/ 282575 h 1863725"/>
              <a:gd name="connsiteX105" fmla="*/ 142875 w 2181225"/>
              <a:gd name="connsiteY105" fmla="*/ 282575 h 1863725"/>
              <a:gd name="connsiteX106" fmla="*/ 139700 w 2181225"/>
              <a:gd name="connsiteY106" fmla="*/ 244475 h 1863725"/>
              <a:gd name="connsiteX107" fmla="*/ 123825 w 2181225"/>
              <a:gd name="connsiteY107" fmla="*/ 244475 h 1863725"/>
              <a:gd name="connsiteX108" fmla="*/ 123825 w 2181225"/>
              <a:gd name="connsiteY108" fmla="*/ 206375 h 1863725"/>
              <a:gd name="connsiteX109" fmla="*/ 114300 w 2181225"/>
              <a:gd name="connsiteY109" fmla="*/ 206375 h 1863725"/>
              <a:gd name="connsiteX110" fmla="*/ 114300 w 2181225"/>
              <a:gd name="connsiteY110" fmla="*/ 180975 h 1863725"/>
              <a:gd name="connsiteX111" fmla="*/ 92075 w 2181225"/>
              <a:gd name="connsiteY111" fmla="*/ 177800 h 1863725"/>
              <a:gd name="connsiteX112" fmla="*/ 98425 w 2181225"/>
              <a:gd name="connsiteY112" fmla="*/ 165100 h 1863725"/>
              <a:gd name="connsiteX113" fmla="*/ 76200 w 2181225"/>
              <a:gd name="connsiteY113" fmla="*/ 165100 h 1863725"/>
              <a:gd name="connsiteX114" fmla="*/ 73025 w 2181225"/>
              <a:gd name="connsiteY114" fmla="*/ 127000 h 1863725"/>
              <a:gd name="connsiteX115" fmla="*/ 66675 w 2181225"/>
              <a:gd name="connsiteY115" fmla="*/ 127000 h 1863725"/>
              <a:gd name="connsiteX116" fmla="*/ 66675 w 2181225"/>
              <a:gd name="connsiteY116" fmla="*/ 117475 h 1863725"/>
              <a:gd name="connsiteX117" fmla="*/ 50800 w 2181225"/>
              <a:gd name="connsiteY117" fmla="*/ 120650 h 1863725"/>
              <a:gd name="connsiteX118" fmla="*/ 53975 w 2181225"/>
              <a:gd name="connsiteY118" fmla="*/ 101600 h 1863725"/>
              <a:gd name="connsiteX119" fmla="*/ 38100 w 2181225"/>
              <a:gd name="connsiteY119" fmla="*/ 104775 h 1863725"/>
              <a:gd name="connsiteX120" fmla="*/ 38100 w 2181225"/>
              <a:gd name="connsiteY120" fmla="*/ 82550 h 1863725"/>
              <a:gd name="connsiteX121" fmla="*/ 22225 w 2181225"/>
              <a:gd name="connsiteY121" fmla="*/ 82550 h 1863725"/>
              <a:gd name="connsiteX122" fmla="*/ 22225 w 2181225"/>
              <a:gd name="connsiteY122" fmla="*/ 53975 h 1863725"/>
              <a:gd name="connsiteX123" fmla="*/ 0 w 2181225"/>
              <a:gd name="connsiteY123" fmla="*/ 60325 h 1863725"/>
              <a:gd name="connsiteX124" fmla="*/ 0 w 2181225"/>
              <a:gd name="connsiteY124" fmla="*/ 0 h 1863725"/>
              <a:gd name="connsiteX0" fmla="*/ 2181225 w 2181225"/>
              <a:gd name="connsiteY0" fmla="*/ 1863725 h 1863725"/>
              <a:gd name="connsiteX1" fmla="*/ 1911350 w 2181225"/>
              <a:gd name="connsiteY1" fmla="*/ 1863725 h 1863725"/>
              <a:gd name="connsiteX2" fmla="*/ 1911350 w 2181225"/>
              <a:gd name="connsiteY2" fmla="*/ 1838325 h 1863725"/>
              <a:gd name="connsiteX3" fmla="*/ 1743075 w 2181225"/>
              <a:gd name="connsiteY3" fmla="*/ 1838325 h 1863725"/>
              <a:gd name="connsiteX4" fmla="*/ 1743075 w 2181225"/>
              <a:gd name="connsiteY4" fmla="*/ 1835150 h 1863725"/>
              <a:gd name="connsiteX5" fmla="*/ 1685925 w 2181225"/>
              <a:gd name="connsiteY5" fmla="*/ 1835150 h 1863725"/>
              <a:gd name="connsiteX6" fmla="*/ 1685925 w 2181225"/>
              <a:gd name="connsiteY6" fmla="*/ 1828800 h 1863725"/>
              <a:gd name="connsiteX7" fmla="*/ 1663700 w 2181225"/>
              <a:gd name="connsiteY7" fmla="*/ 1828800 h 1863725"/>
              <a:gd name="connsiteX8" fmla="*/ 1663700 w 2181225"/>
              <a:gd name="connsiteY8" fmla="*/ 1816100 h 1863725"/>
              <a:gd name="connsiteX9" fmla="*/ 1600200 w 2181225"/>
              <a:gd name="connsiteY9" fmla="*/ 1816100 h 1863725"/>
              <a:gd name="connsiteX10" fmla="*/ 1600200 w 2181225"/>
              <a:gd name="connsiteY10" fmla="*/ 1797050 h 1863725"/>
              <a:gd name="connsiteX11" fmla="*/ 1381125 w 2181225"/>
              <a:gd name="connsiteY11" fmla="*/ 1797050 h 1863725"/>
              <a:gd name="connsiteX12" fmla="*/ 1368425 w 2181225"/>
              <a:gd name="connsiteY12" fmla="*/ 1774825 h 1863725"/>
              <a:gd name="connsiteX13" fmla="*/ 1282700 w 2181225"/>
              <a:gd name="connsiteY13" fmla="*/ 1774825 h 1863725"/>
              <a:gd name="connsiteX14" fmla="*/ 1282700 w 2181225"/>
              <a:gd name="connsiteY14" fmla="*/ 1762125 h 1863725"/>
              <a:gd name="connsiteX15" fmla="*/ 1247775 w 2181225"/>
              <a:gd name="connsiteY15" fmla="*/ 1762125 h 1863725"/>
              <a:gd name="connsiteX16" fmla="*/ 1247775 w 2181225"/>
              <a:gd name="connsiteY16" fmla="*/ 1746250 h 1863725"/>
              <a:gd name="connsiteX17" fmla="*/ 1222375 w 2181225"/>
              <a:gd name="connsiteY17" fmla="*/ 1746250 h 1863725"/>
              <a:gd name="connsiteX18" fmla="*/ 1222375 w 2181225"/>
              <a:gd name="connsiteY18" fmla="*/ 1730375 h 1863725"/>
              <a:gd name="connsiteX19" fmla="*/ 1196975 w 2181225"/>
              <a:gd name="connsiteY19" fmla="*/ 1730375 h 1863725"/>
              <a:gd name="connsiteX20" fmla="*/ 1196975 w 2181225"/>
              <a:gd name="connsiteY20" fmla="*/ 1727200 h 1863725"/>
              <a:gd name="connsiteX21" fmla="*/ 1152525 w 2181225"/>
              <a:gd name="connsiteY21" fmla="*/ 1727200 h 1863725"/>
              <a:gd name="connsiteX22" fmla="*/ 1152525 w 2181225"/>
              <a:gd name="connsiteY22" fmla="*/ 1708150 h 1863725"/>
              <a:gd name="connsiteX23" fmla="*/ 1120775 w 2181225"/>
              <a:gd name="connsiteY23" fmla="*/ 1708150 h 1863725"/>
              <a:gd name="connsiteX24" fmla="*/ 1120775 w 2181225"/>
              <a:gd name="connsiteY24" fmla="*/ 1685925 h 1863725"/>
              <a:gd name="connsiteX25" fmla="*/ 1076325 w 2181225"/>
              <a:gd name="connsiteY25" fmla="*/ 1685925 h 1863725"/>
              <a:gd name="connsiteX26" fmla="*/ 1066800 w 2181225"/>
              <a:gd name="connsiteY26" fmla="*/ 1673225 h 1863725"/>
              <a:gd name="connsiteX27" fmla="*/ 1054100 w 2181225"/>
              <a:gd name="connsiteY27" fmla="*/ 1673225 h 1863725"/>
              <a:gd name="connsiteX28" fmla="*/ 1028700 w 2181225"/>
              <a:gd name="connsiteY28" fmla="*/ 1635125 h 1863725"/>
              <a:gd name="connsiteX29" fmla="*/ 993775 w 2181225"/>
              <a:gd name="connsiteY29" fmla="*/ 1635125 h 1863725"/>
              <a:gd name="connsiteX30" fmla="*/ 984250 w 2181225"/>
              <a:gd name="connsiteY30" fmla="*/ 1609725 h 1863725"/>
              <a:gd name="connsiteX31" fmla="*/ 955675 w 2181225"/>
              <a:gd name="connsiteY31" fmla="*/ 1609725 h 1863725"/>
              <a:gd name="connsiteX32" fmla="*/ 955675 w 2181225"/>
              <a:gd name="connsiteY32" fmla="*/ 1593850 h 1863725"/>
              <a:gd name="connsiteX33" fmla="*/ 933450 w 2181225"/>
              <a:gd name="connsiteY33" fmla="*/ 1593850 h 1863725"/>
              <a:gd name="connsiteX34" fmla="*/ 933450 w 2181225"/>
              <a:gd name="connsiteY34" fmla="*/ 1584325 h 1863725"/>
              <a:gd name="connsiteX35" fmla="*/ 904875 w 2181225"/>
              <a:gd name="connsiteY35" fmla="*/ 1584325 h 1863725"/>
              <a:gd name="connsiteX36" fmla="*/ 904875 w 2181225"/>
              <a:gd name="connsiteY36" fmla="*/ 1577975 h 1863725"/>
              <a:gd name="connsiteX37" fmla="*/ 869950 w 2181225"/>
              <a:gd name="connsiteY37" fmla="*/ 1577975 h 1863725"/>
              <a:gd name="connsiteX38" fmla="*/ 869950 w 2181225"/>
              <a:gd name="connsiteY38" fmla="*/ 1546225 h 1863725"/>
              <a:gd name="connsiteX39" fmla="*/ 847725 w 2181225"/>
              <a:gd name="connsiteY39" fmla="*/ 1546225 h 1863725"/>
              <a:gd name="connsiteX40" fmla="*/ 847725 w 2181225"/>
              <a:gd name="connsiteY40" fmla="*/ 1530350 h 1863725"/>
              <a:gd name="connsiteX41" fmla="*/ 809625 w 2181225"/>
              <a:gd name="connsiteY41" fmla="*/ 1530350 h 1863725"/>
              <a:gd name="connsiteX42" fmla="*/ 809625 w 2181225"/>
              <a:gd name="connsiteY42" fmla="*/ 1498600 h 1863725"/>
              <a:gd name="connsiteX43" fmla="*/ 793750 w 2181225"/>
              <a:gd name="connsiteY43" fmla="*/ 1498600 h 1863725"/>
              <a:gd name="connsiteX44" fmla="*/ 762000 w 2181225"/>
              <a:gd name="connsiteY44" fmla="*/ 1466850 h 1863725"/>
              <a:gd name="connsiteX45" fmla="*/ 720725 w 2181225"/>
              <a:gd name="connsiteY45" fmla="*/ 1466850 h 1863725"/>
              <a:gd name="connsiteX46" fmla="*/ 720725 w 2181225"/>
              <a:gd name="connsiteY46" fmla="*/ 1441450 h 1863725"/>
              <a:gd name="connsiteX47" fmla="*/ 720725 w 2181225"/>
              <a:gd name="connsiteY47" fmla="*/ 1441450 h 1863725"/>
              <a:gd name="connsiteX48" fmla="*/ 698500 w 2181225"/>
              <a:gd name="connsiteY48" fmla="*/ 1403350 h 1863725"/>
              <a:gd name="connsiteX49" fmla="*/ 676275 w 2181225"/>
              <a:gd name="connsiteY49" fmla="*/ 1403350 h 1863725"/>
              <a:gd name="connsiteX50" fmla="*/ 676275 w 2181225"/>
              <a:gd name="connsiteY50" fmla="*/ 1365250 h 1863725"/>
              <a:gd name="connsiteX51" fmla="*/ 647700 w 2181225"/>
              <a:gd name="connsiteY51" fmla="*/ 1365250 h 1863725"/>
              <a:gd name="connsiteX52" fmla="*/ 647700 w 2181225"/>
              <a:gd name="connsiteY52" fmla="*/ 1346200 h 1863725"/>
              <a:gd name="connsiteX53" fmla="*/ 628650 w 2181225"/>
              <a:gd name="connsiteY53" fmla="*/ 1346200 h 1863725"/>
              <a:gd name="connsiteX54" fmla="*/ 615950 w 2181225"/>
              <a:gd name="connsiteY54" fmla="*/ 1285875 h 1863725"/>
              <a:gd name="connsiteX55" fmla="*/ 600075 w 2181225"/>
              <a:gd name="connsiteY55" fmla="*/ 1285875 h 1863725"/>
              <a:gd name="connsiteX56" fmla="*/ 596900 w 2181225"/>
              <a:gd name="connsiteY56" fmla="*/ 1263650 h 1863725"/>
              <a:gd name="connsiteX57" fmla="*/ 561975 w 2181225"/>
              <a:gd name="connsiteY57" fmla="*/ 1263650 h 1863725"/>
              <a:gd name="connsiteX58" fmla="*/ 565150 w 2181225"/>
              <a:gd name="connsiteY58" fmla="*/ 1235075 h 1863725"/>
              <a:gd name="connsiteX59" fmla="*/ 542925 w 2181225"/>
              <a:gd name="connsiteY59" fmla="*/ 1238250 h 1863725"/>
              <a:gd name="connsiteX60" fmla="*/ 536575 w 2181225"/>
              <a:gd name="connsiteY60" fmla="*/ 1206500 h 1863725"/>
              <a:gd name="connsiteX61" fmla="*/ 523875 w 2181225"/>
              <a:gd name="connsiteY61" fmla="*/ 1206500 h 1863725"/>
              <a:gd name="connsiteX62" fmla="*/ 523875 w 2181225"/>
              <a:gd name="connsiteY62" fmla="*/ 1181100 h 1863725"/>
              <a:gd name="connsiteX63" fmla="*/ 508000 w 2181225"/>
              <a:gd name="connsiteY63" fmla="*/ 1181100 h 1863725"/>
              <a:gd name="connsiteX64" fmla="*/ 508000 w 2181225"/>
              <a:gd name="connsiteY64" fmla="*/ 1146175 h 1863725"/>
              <a:gd name="connsiteX65" fmla="*/ 482600 w 2181225"/>
              <a:gd name="connsiteY65" fmla="*/ 1146175 h 1863725"/>
              <a:gd name="connsiteX66" fmla="*/ 479425 w 2181225"/>
              <a:gd name="connsiteY66" fmla="*/ 1095375 h 1863725"/>
              <a:gd name="connsiteX67" fmla="*/ 450850 w 2181225"/>
              <a:gd name="connsiteY67" fmla="*/ 1095375 h 1863725"/>
              <a:gd name="connsiteX68" fmla="*/ 444500 w 2181225"/>
              <a:gd name="connsiteY68" fmla="*/ 1060450 h 1863725"/>
              <a:gd name="connsiteX69" fmla="*/ 438150 w 2181225"/>
              <a:gd name="connsiteY69" fmla="*/ 1063625 h 1863725"/>
              <a:gd name="connsiteX70" fmla="*/ 438150 w 2181225"/>
              <a:gd name="connsiteY70" fmla="*/ 1031875 h 1863725"/>
              <a:gd name="connsiteX71" fmla="*/ 425450 w 2181225"/>
              <a:gd name="connsiteY71" fmla="*/ 1031875 h 1863725"/>
              <a:gd name="connsiteX72" fmla="*/ 419100 w 2181225"/>
              <a:gd name="connsiteY72" fmla="*/ 974725 h 1863725"/>
              <a:gd name="connsiteX73" fmla="*/ 390525 w 2181225"/>
              <a:gd name="connsiteY73" fmla="*/ 974725 h 1863725"/>
              <a:gd name="connsiteX74" fmla="*/ 387350 w 2181225"/>
              <a:gd name="connsiteY74" fmla="*/ 920750 h 1863725"/>
              <a:gd name="connsiteX75" fmla="*/ 371475 w 2181225"/>
              <a:gd name="connsiteY75" fmla="*/ 923925 h 1863725"/>
              <a:gd name="connsiteX76" fmla="*/ 377825 w 2181225"/>
              <a:gd name="connsiteY76" fmla="*/ 866775 h 1863725"/>
              <a:gd name="connsiteX77" fmla="*/ 349250 w 2181225"/>
              <a:gd name="connsiteY77" fmla="*/ 866775 h 1863725"/>
              <a:gd name="connsiteX78" fmla="*/ 349250 w 2181225"/>
              <a:gd name="connsiteY78" fmla="*/ 815975 h 1863725"/>
              <a:gd name="connsiteX79" fmla="*/ 339725 w 2181225"/>
              <a:gd name="connsiteY79" fmla="*/ 815975 h 1863725"/>
              <a:gd name="connsiteX80" fmla="*/ 336550 w 2181225"/>
              <a:gd name="connsiteY80" fmla="*/ 771525 h 1863725"/>
              <a:gd name="connsiteX81" fmla="*/ 330200 w 2181225"/>
              <a:gd name="connsiteY81" fmla="*/ 771525 h 1863725"/>
              <a:gd name="connsiteX82" fmla="*/ 336550 w 2181225"/>
              <a:gd name="connsiteY82" fmla="*/ 720725 h 1863725"/>
              <a:gd name="connsiteX83" fmla="*/ 317500 w 2181225"/>
              <a:gd name="connsiteY83" fmla="*/ 720725 h 1863725"/>
              <a:gd name="connsiteX84" fmla="*/ 311150 w 2181225"/>
              <a:gd name="connsiteY84" fmla="*/ 669925 h 1863725"/>
              <a:gd name="connsiteX85" fmla="*/ 295275 w 2181225"/>
              <a:gd name="connsiteY85" fmla="*/ 631825 h 1863725"/>
              <a:gd name="connsiteX86" fmla="*/ 285750 w 2181225"/>
              <a:gd name="connsiteY86" fmla="*/ 631825 h 1863725"/>
              <a:gd name="connsiteX87" fmla="*/ 273050 w 2181225"/>
              <a:gd name="connsiteY87" fmla="*/ 574675 h 1863725"/>
              <a:gd name="connsiteX88" fmla="*/ 266700 w 2181225"/>
              <a:gd name="connsiteY88" fmla="*/ 574675 h 1863725"/>
              <a:gd name="connsiteX89" fmla="*/ 263525 w 2181225"/>
              <a:gd name="connsiteY89" fmla="*/ 546100 h 1863725"/>
              <a:gd name="connsiteX90" fmla="*/ 254000 w 2181225"/>
              <a:gd name="connsiteY90" fmla="*/ 546100 h 1863725"/>
              <a:gd name="connsiteX91" fmla="*/ 250825 w 2181225"/>
              <a:gd name="connsiteY91" fmla="*/ 488950 h 1863725"/>
              <a:gd name="connsiteX92" fmla="*/ 244475 w 2181225"/>
              <a:gd name="connsiteY92" fmla="*/ 492125 h 1863725"/>
              <a:gd name="connsiteX93" fmla="*/ 231775 w 2181225"/>
              <a:gd name="connsiteY93" fmla="*/ 444500 h 1863725"/>
              <a:gd name="connsiteX94" fmla="*/ 231775 w 2181225"/>
              <a:gd name="connsiteY94" fmla="*/ 393700 h 1863725"/>
              <a:gd name="connsiteX95" fmla="*/ 209550 w 2181225"/>
              <a:gd name="connsiteY95" fmla="*/ 400050 h 1863725"/>
              <a:gd name="connsiteX96" fmla="*/ 209550 w 2181225"/>
              <a:gd name="connsiteY96" fmla="*/ 377825 h 1863725"/>
              <a:gd name="connsiteX97" fmla="*/ 190500 w 2181225"/>
              <a:gd name="connsiteY97" fmla="*/ 377825 h 1863725"/>
              <a:gd name="connsiteX98" fmla="*/ 193675 w 2181225"/>
              <a:gd name="connsiteY98" fmla="*/ 355600 h 1863725"/>
              <a:gd name="connsiteX99" fmla="*/ 184150 w 2181225"/>
              <a:gd name="connsiteY99" fmla="*/ 358775 h 1863725"/>
              <a:gd name="connsiteX100" fmla="*/ 184150 w 2181225"/>
              <a:gd name="connsiteY100" fmla="*/ 336550 h 1863725"/>
              <a:gd name="connsiteX101" fmla="*/ 168275 w 2181225"/>
              <a:gd name="connsiteY101" fmla="*/ 336550 h 1863725"/>
              <a:gd name="connsiteX102" fmla="*/ 168275 w 2181225"/>
              <a:gd name="connsiteY102" fmla="*/ 304800 h 1863725"/>
              <a:gd name="connsiteX103" fmla="*/ 161925 w 2181225"/>
              <a:gd name="connsiteY103" fmla="*/ 311150 h 1863725"/>
              <a:gd name="connsiteX104" fmla="*/ 158750 w 2181225"/>
              <a:gd name="connsiteY104" fmla="*/ 282575 h 1863725"/>
              <a:gd name="connsiteX105" fmla="*/ 142875 w 2181225"/>
              <a:gd name="connsiteY105" fmla="*/ 282575 h 1863725"/>
              <a:gd name="connsiteX106" fmla="*/ 139700 w 2181225"/>
              <a:gd name="connsiteY106" fmla="*/ 244475 h 1863725"/>
              <a:gd name="connsiteX107" fmla="*/ 123825 w 2181225"/>
              <a:gd name="connsiteY107" fmla="*/ 244475 h 1863725"/>
              <a:gd name="connsiteX108" fmla="*/ 123825 w 2181225"/>
              <a:gd name="connsiteY108" fmla="*/ 206375 h 1863725"/>
              <a:gd name="connsiteX109" fmla="*/ 114300 w 2181225"/>
              <a:gd name="connsiteY109" fmla="*/ 206375 h 1863725"/>
              <a:gd name="connsiteX110" fmla="*/ 114300 w 2181225"/>
              <a:gd name="connsiteY110" fmla="*/ 180975 h 1863725"/>
              <a:gd name="connsiteX111" fmla="*/ 92075 w 2181225"/>
              <a:gd name="connsiteY111" fmla="*/ 177800 h 1863725"/>
              <a:gd name="connsiteX112" fmla="*/ 98425 w 2181225"/>
              <a:gd name="connsiteY112" fmla="*/ 165100 h 1863725"/>
              <a:gd name="connsiteX113" fmla="*/ 76200 w 2181225"/>
              <a:gd name="connsiteY113" fmla="*/ 165100 h 1863725"/>
              <a:gd name="connsiteX114" fmla="*/ 73025 w 2181225"/>
              <a:gd name="connsiteY114" fmla="*/ 127000 h 1863725"/>
              <a:gd name="connsiteX115" fmla="*/ 66675 w 2181225"/>
              <a:gd name="connsiteY115" fmla="*/ 127000 h 1863725"/>
              <a:gd name="connsiteX116" fmla="*/ 66675 w 2181225"/>
              <a:gd name="connsiteY116" fmla="*/ 117475 h 1863725"/>
              <a:gd name="connsiteX117" fmla="*/ 50800 w 2181225"/>
              <a:gd name="connsiteY117" fmla="*/ 120650 h 1863725"/>
              <a:gd name="connsiteX118" fmla="*/ 53975 w 2181225"/>
              <a:gd name="connsiteY118" fmla="*/ 101600 h 1863725"/>
              <a:gd name="connsiteX119" fmla="*/ 38100 w 2181225"/>
              <a:gd name="connsiteY119" fmla="*/ 104775 h 1863725"/>
              <a:gd name="connsiteX120" fmla="*/ 38100 w 2181225"/>
              <a:gd name="connsiteY120" fmla="*/ 82550 h 1863725"/>
              <a:gd name="connsiteX121" fmla="*/ 22225 w 2181225"/>
              <a:gd name="connsiteY121" fmla="*/ 82550 h 1863725"/>
              <a:gd name="connsiteX122" fmla="*/ 22225 w 2181225"/>
              <a:gd name="connsiteY122" fmla="*/ 53975 h 1863725"/>
              <a:gd name="connsiteX123" fmla="*/ 0 w 2181225"/>
              <a:gd name="connsiteY123" fmla="*/ 60325 h 1863725"/>
              <a:gd name="connsiteX124" fmla="*/ 0 w 2181225"/>
              <a:gd name="connsiteY124" fmla="*/ 0 h 1863725"/>
              <a:gd name="connsiteX0" fmla="*/ 2181225 w 2181225"/>
              <a:gd name="connsiteY0" fmla="*/ 1863725 h 1863725"/>
              <a:gd name="connsiteX1" fmla="*/ 1911350 w 2181225"/>
              <a:gd name="connsiteY1" fmla="*/ 1863725 h 1863725"/>
              <a:gd name="connsiteX2" fmla="*/ 1911350 w 2181225"/>
              <a:gd name="connsiteY2" fmla="*/ 1838325 h 1863725"/>
              <a:gd name="connsiteX3" fmla="*/ 1743075 w 2181225"/>
              <a:gd name="connsiteY3" fmla="*/ 1838325 h 1863725"/>
              <a:gd name="connsiteX4" fmla="*/ 1743075 w 2181225"/>
              <a:gd name="connsiteY4" fmla="*/ 1835150 h 1863725"/>
              <a:gd name="connsiteX5" fmla="*/ 1685925 w 2181225"/>
              <a:gd name="connsiteY5" fmla="*/ 1835150 h 1863725"/>
              <a:gd name="connsiteX6" fmla="*/ 1685925 w 2181225"/>
              <a:gd name="connsiteY6" fmla="*/ 1828800 h 1863725"/>
              <a:gd name="connsiteX7" fmla="*/ 1663700 w 2181225"/>
              <a:gd name="connsiteY7" fmla="*/ 1828800 h 1863725"/>
              <a:gd name="connsiteX8" fmla="*/ 1663700 w 2181225"/>
              <a:gd name="connsiteY8" fmla="*/ 1816100 h 1863725"/>
              <a:gd name="connsiteX9" fmla="*/ 1600200 w 2181225"/>
              <a:gd name="connsiteY9" fmla="*/ 1816100 h 1863725"/>
              <a:gd name="connsiteX10" fmla="*/ 1600200 w 2181225"/>
              <a:gd name="connsiteY10" fmla="*/ 1797050 h 1863725"/>
              <a:gd name="connsiteX11" fmla="*/ 1381125 w 2181225"/>
              <a:gd name="connsiteY11" fmla="*/ 1797050 h 1863725"/>
              <a:gd name="connsiteX12" fmla="*/ 1368425 w 2181225"/>
              <a:gd name="connsiteY12" fmla="*/ 1774825 h 1863725"/>
              <a:gd name="connsiteX13" fmla="*/ 1282700 w 2181225"/>
              <a:gd name="connsiteY13" fmla="*/ 1774825 h 1863725"/>
              <a:gd name="connsiteX14" fmla="*/ 1282700 w 2181225"/>
              <a:gd name="connsiteY14" fmla="*/ 1762125 h 1863725"/>
              <a:gd name="connsiteX15" fmla="*/ 1247775 w 2181225"/>
              <a:gd name="connsiteY15" fmla="*/ 1762125 h 1863725"/>
              <a:gd name="connsiteX16" fmla="*/ 1247775 w 2181225"/>
              <a:gd name="connsiteY16" fmla="*/ 1746250 h 1863725"/>
              <a:gd name="connsiteX17" fmla="*/ 1222375 w 2181225"/>
              <a:gd name="connsiteY17" fmla="*/ 1746250 h 1863725"/>
              <a:gd name="connsiteX18" fmla="*/ 1222375 w 2181225"/>
              <a:gd name="connsiteY18" fmla="*/ 1730375 h 1863725"/>
              <a:gd name="connsiteX19" fmla="*/ 1196975 w 2181225"/>
              <a:gd name="connsiteY19" fmla="*/ 1730375 h 1863725"/>
              <a:gd name="connsiteX20" fmla="*/ 1196975 w 2181225"/>
              <a:gd name="connsiteY20" fmla="*/ 1727200 h 1863725"/>
              <a:gd name="connsiteX21" fmla="*/ 1152525 w 2181225"/>
              <a:gd name="connsiteY21" fmla="*/ 1727200 h 1863725"/>
              <a:gd name="connsiteX22" fmla="*/ 1152525 w 2181225"/>
              <a:gd name="connsiteY22" fmla="*/ 1708150 h 1863725"/>
              <a:gd name="connsiteX23" fmla="*/ 1120775 w 2181225"/>
              <a:gd name="connsiteY23" fmla="*/ 1708150 h 1863725"/>
              <a:gd name="connsiteX24" fmla="*/ 1120775 w 2181225"/>
              <a:gd name="connsiteY24" fmla="*/ 1685925 h 1863725"/>
              <a:gd name="connsiteX25" fmla="*/ 1076325 w 2181225"/>
              <a:gd name="connsiteY25" fmla="*/ 1685925 h 1863725"/>
              <a:gd name="connsiteX26" fmla="*/ 1066800 w 2181225"/>
              <a:gd name="connsiteY26" fmla="*/ 1673225 h 1863725"/>
              <a:gd name="connsiteX27" fmla="*/ 1054100 w 2181225"/>
              <a:gd name="connsiteY27" fmla="*/ 1673225 h 1863725"/>
              <a:gd name="connsiteX28" fmla="*/ 1028700 w 2181225"/>
              <a:gd name="connsiteY28" fmla="*/ 1635125 h 1863725"/>
              <a:gd name="connsiteX29" fmla="*/ 993775 w 2181225"/>
              <a:gd name="connsiteY29" fmla="*/ 1635125 h 1863725"/>
              <a:gd name="connsiteX30" fmla="*/ 984250 w 2181225"/>
              <a:gd name="connsiteY30" fmla="*/ 1609725 h 1863725"/>
              <a:gd name="connsiteX31" fmla="*/ 955675 w 2181225"/>
              <a:gd name="connsiteY31" fmla="*/ 1609725 h 1863725"/>
              <a:gd name="connsiteX32" fmla="*/ 955675 w 2181225"/>
              <a:gd name="connsiteY32" fmla="*/ 1593850 h 1863725"/>
              <a:gd name="connsiteX33" fmla="*/ 933450 w 2181225"/>
              <a:gd name="connsiteY33" fmla="*/ 1593850 h 1863725"/>
              <a:gd name="connsiteX34" fmla="*/ 933450 w 2181225"/>
              <a:gd name="connsiteY34" fmla="*/ 1584325 h 1863725"/>
              <a:gd name="connsiteX35" fmla="*/ 904875 w 2181225"/>
              <a:gd name="connsiteY35" fmla="*/ 1584325 h 1863725"/>
              <a:gd name="connsiteX36" fmla="*/ 904875 w 2181225"/>
              <a:gd name="connsiteY36" fmla="*/ 1577975 h 1863725"/>
              <a:gd name="connsiteX37" fmla="*/ 869950 w 2181225"/>
              <a:gd name="connsiteY37" fmla="*/ 1577975 h 1863725"/>
              <a:gd name="connsiteX38" fmla="*/ 869950 w 2181225"/>
              <a:gd name="connsiteY38" fmla="*/ 1546225 h 1863725"/>
              <a:gd name="connsiteX39" fmla="*/ 847725 w 2181225"/>
              <a:gd name="connsiteY39" fmla="*/ 1546225 h 1863725"/>
              <a:gd name="connsiteX40" fmla="*/ 847725 w 2181225"/>
              <a:gd name="connsiteY40" fmla="*/ 1530350 h 1863725"/>
              <a:gd name="connsiteX41" fmla="*/ 809625 w 2181225"/>
              <a:gd name="connsiteY41" fmla="*/ 1530350 h 1863725"/>
              <a:gd name="connsiteX42" fmla="*/ 809625 w 2181225"/>
              <a:gd name="connsiteY42" fmla="*/ 1498600 h 1863725"/>
              <a:gd name="connsiteX43" fmla="*/ 793750 w 2181225"/>
              <a:gd name="connsiteY43" fmla="*/ 1498600 h 1863725"/>
              <a:gd name="connsiteX44" fmla="*/ 762000 w 2181225"/>
              <a:gd name="connsiteY44" fmla="*/ 1466850 h 1863725"/>
              <a:gd name="connsiteX45" fmla="*/ 720725 w 2181225"/>
              <a:gd name="connsiteY45" fmla="*/ 1466850 h 1863725"/>
              <a:gd name="connsiteX46" fmla="*/ 720725 w 2181225"/>
              <a:gd name="connsiteY46" fmla="*/ 1441450 h 1863725"/>
              <a:gd name="connsiteX47" fmla="*/ 720725 w 2181225"/>
              <a:gd name="connsiteY47" fmla="*/ 1441450 h 1863725"/>
              <a:gd name="connsiteX48" fmla="*/ 698500 w 2181225"/>
              <a:gd name="connsiteY48" fmla="*/ 1403350 h 1863725"/>
              <a:gd name="connsiteX49" fmla="*/ 676275 w 2181225"/>
              <a:gd name="connsiteY49" fmla="*/ 1403350 h 1863725"/>
              <a:gd name="connsiteX50" fmla="*/ 676275 w 2181225"/>
              <a:gd name="connsiteY50" fmla="*/ 1365250 h 1863725"/>
              <a:gd name="connsiteX51" fmla="*/ 647700 w 2181225"/>
              <a:gd name="connsiteY51" fmla="*/ 1365250 h 1863725"/>
              <a:gd name="connsiteX52" fmla="*/ 647700 w 2181225"/>
              <a:gd name="connsiteY52" fmla="*/ 1346200 h 1863725"/>
              <a:gd name="connsiteX53" fmla="*/ 628650 w 2181225"/>
              <a:gd name="connsiteY53" fmla="*/ 1346200 h 1863725"/>
              <a:gd name="connsiteX54" fmla="*/ 615950 w 2181225"/>
              <a:gd name="connsiteY54" fmla="*/ 1285875 h 1863725"/>
              <a:gd name="connsiteX55" fmla="*/ 600075 w 2181225"/>
              <a:gd name="connsiteY55" fmla="*/ 1285875 h 1863725"/>
              <a:gd name="connsiteX56" fmla="*/ 596900 w 2181225"/>
              <a:gd name="connsiteY56" fmla="*/ 1263650 h 1863725"/>
              <a:gd name="connsiteX57" fmla="*/ 561975 w 2181225"/>
              <a:gd name="connsiteY57" fmla="*/ 1263650 h 1863725"/>
              <a:gd name="connsiteX58" fmla="*/ 565150 w 2181225"/>
              <a:gd name="connsiteY58" fmla="*/ 1235075 h 1863725"/>
              <a:gd name="connsiteX59" fmla="*/ 542925 w 2181225"/>
              <a:gd name="connsiteY59" fmla="*/ 1238250 h 1863725"/>
              <a:gd name="connsiteX60" fmla="*/ 536575 w 2181225"/>
              <a:gd name="connsiteY60" fmla="*/ 1206500 h 1863725"/>
              <a:gd name="connsiteX61" fmla="*/ 523875 w 2181225"/>
              <a:gd name="connsiteY61" fmla="*/ 1206500 h 1863725"/>
              <a:gd name="connsiteX62" fmla="*/ 523875 w 2181225"/>
              <a:gd name="connsiteY62" fmla="*/ 1181100 h 1863725"/>
              <a:gd name="connsiteX63" fmla="*/ 508000 w 2181225"/>
              <a:gd name="connsiteY63" fmla="*/ 1181100 h 1863725"/>
              <a:gd name="connsiteX64" fmla="*/ 508000 w 2181225"/>
              <a:gd name="connsiteY64" fmla="*/ 1146175 h 1863725"/>
              <a:gd name="connsiteX65" fmla="*/ 482600 w 2181225"/>
              <a:gd name="connsiteY65" fmla="*/ 1146175 h 1863725"/>
              <a:gd name="connsiteX66" fmla="*/ 479425 w 2181225"/>
              <a:gd name="connsiteY66" fmla="*/ 1095375 h 1863725"/>
              <a:gd name="connsiteX67" fmla="*/ 450850 w 2181225"/>
              <a:gd name="connsiteY67" fmla="*/ 1095375 h 1863725"/>
              <a:gd name="connsiteX68" fmla="*/ 444500 w 2181225"/>
              <a:gd name="connsiteY68" fmla="*/ 1060450 h 1863725"/>
              <a:gd name="connsiteX69" fmla="*/ 438150 w 2181225"/>
              <a:gd name="connsiteY69" fmla="*/ 1063625 h 1863725"/>
              <a:gd name="connsiteX70" fmla="*/ 438150 w 2181225"/>
              <a:gd name="connsiteY70" fmla="*/ 1031875 h 1863725"/>
              <a:gd name="connsiteX71" fmla="*/ 425450 w 2181225"/>
              <a:gd name="connsiteY71" fmla="*/ 1031875 h 1863725"/>
              <a:gd name="connsiteX72" fmla="*/ 419100 w 2181225"/>
              <a:gd name="connsiteY72" fmla="*/ 974725 h 1863725"/>
              <a:gd name="connsiteX73" fmla="*/ 390525 w 2181225"/>
              <a:gd name="connsiteY73" fmla="*/ 974725 h 1863725"/>
              <a:gd name="connsiteX74" fmla="*/ 387350 w 2181225"/>
              <a:gd name="connsiteY74" fmla="*/ 920750 h 1863725"/>
              <a:gd name="connsiteX75" fmla="*/ 371475 w 2181225"/>
              <a:gd name="connsiteY75" fmla="*/ 923925 h 1863725"/>
              <a:gd name="connsiteX76" fmla="*/ 377825 w 2181225"/>
              <a:gd name="connsiteY76" fmla="*/ 866775 h 1863725"/>
              <a:gd name="connsiteX77" fmla="*/ 349250 w 2181225"/>
              <a:gd name="connsiteY77" fmla="*/ 866775 h 1863725"/>
              <a:gd name="connsiteX78" fmla="*/ 349250 w 2181225"/>
              <a:gd name="connsiteY78" fmla="*/ 815975 h 1863725"/>
              <a:gd name="connsiteX79" fmla="*/ 339725 w 2181225"/>
              <a:gd name="connsiteY79" fmla="*/ 815975 h 1863725"/>
              <a:gd name="connsiteX80" fmla="*/ 336550 w 2181225"/>
              <a:gd name="connsiteY80" fmla="*/ 771525 h 1863725"/>
              <a:gd name="connsiteX81" fmla="*/ 330200 w 2181225"/>
              <a:gd name="connsiteY81" fmla="*/ 771525 h 1863725"/>
              <a:gd name="connsiteX82" fmla="*/ 336550 w 2181225"/>
              <a:gd name="connsiteY82" fmla="*/ 720725 h 1863725"/>
              <a:gd name="connsiteX83" fmla="*/ 317500 w 2181225"/>
              <a:gd name="connsiteY83" fmla="*/ 720725 h 1863725"/>
              <a:gd name="connsiteX84" fmla="*/ 311150 w 2181225"/>
              <a:gd name="connsiteY84" fmla="*/ 669925 h 1863725"/>
              <a:gd name="connsiteX85" fmla="*/ 295275 w 2181225"/>
              <a:gd name="connsiteY85" fmla="*/ 631825 h 1863725"/>
              <a:gd name="connsiteX86" fmla="*/ 285750 w 2181225"/>
              <a:gd name="connsiteY86" fmla="*/ 631825 h 1863725"/>
              <a:gd name="connsiteX87" fmla="*/ 273050 w 2181225"/>
              <a:gd name="connsiteY87" fmla="*/ 574675 h 1863725"/>
              <a:gd name="connsiteX88" fmla="*/ 266700 w 2181225"/>
              <a:gd name="connsiteY88" fmla="*/ 574675 h 1863725"/>
              <a:gd name="connsiteX89" fmla="*/ 263525 w 2181225"/>
              <a:gd name="connsiteY89" fmla="*/ 546100 h 1863725"/>
              <a:gd name="connsiteX90" fmla="*/ 254000 w 2181225"/>
              <a:gd name="connsiteY90" fmla="*/ 546100 h 1863725"/>
              <a:gd name="connsiteX91" fmla="*/ 250825 w 2181225"/>
              <a:gd name="connsiteY91" fmla="*/ 488950 h 1863725"/>
              <a:gd name="connsiteX92" fmla="*/ 244475 w 2181225"/>
              <a:gd name="connsiteY92" fmla="*/ 492125 h 1863725"/>
              <a:gd name="connsiteX93" fmla="*/ 231775 w 2181225"/>
              <a:gd name="connsiteY93" fmla="*/ 444500 h 1863725"/>
              <a:gd name="connsiteX94" fmla="*/ 231775 w 2181225"/>
              <a:gd name="connsiteY94" fmla="*/ 393700 h 1863725"/>
              <a:gd name="connsiteX95" fmla="*/ 209550 w 2181225"/>
              <a:gd name="connsiteY95" fmla="*/ 400050 h 1863725"/>
              <a:gd name="connsiteX96" fmla="*/ 209550 w 2181225"/>
              <a:gd name="connsiteY96" fmla="*/ 377825 h 1863725"/>
              <a:gd name="connsiteX97" fmla="*/ 190500 w 2181225"/>
              <a:gd name="connsiteY97" fmla="*/ 377825 h 1863725"/>
              <a:gd name="connsiteX98" fmla="*/ 193675 w 2181225"/>
              <a:gd name="connsiteY98" fmla="*/ 355600 h 1863725"/>
              <a:gd name="connsiteX99" fmla="*/ 184150 w 2181225"/>
              <a:gd name="connsiteY99" fmla="*/ 358775 h 1863725"/>
              <a:gd name="connsiteX100" fmla="*/ 184150 w 2181225"/>
              <a:gd name="connsiteY100" fmla="*/ 336550 h 1863725"/>
              <a:gd name="connsiteX101" fmla="*/ 168275 w 2181225"/>
              <a:gd name="connsiteY101" fmla="*/ 336550 h 1863725"/>
              <a:gd name="connsiteX102" fmla="*/ 168275 w 2181225"/>
              <a:gd name="connsiteY102" fmla="*/ 304800 h 1863725"/>
              <a:gd name="connsiteX103" fmla="*/ 161925 w 2181225"/>
              <a:gd name="connsiteY103" fmla="*/ 311150 h 1863725"/>
              <a:gd name="connsiteX104" fmla="*/ 158750 w 2181225"/>
              <a:gd name="connsiteY104" fmla="*/ 282575 h 1863725"/>
              <a:gd name="connsiteX105" fmla="*/ 142875 w 2181225"/>
              <a:gd name="connsiteY105" fmla="*/ 282575 h 1863725"/>
              <a:gd name="connsiteX106" fmla="*/ 139700 w 2181225"/>
              <a:gd name="connsiteY106" fmla="*/ 244475 h 1863725"/>
              <a:gd name="connsiteX107" fmla="*/ 123825 w 2181225"/>
              <a:gd name="connsiteY107" fmla="*/ 244475 h 1863725"/>
              <a:gd name="connsiteX108" fmla="*/ 123825 w 2181225"/>
              <a:gd name="connsiteY108" fmla="*/ 206375 h 1863725"/>
              <a:gd name="connsiteX109" fmla="*/ 114300 w 2181225"/>
              <a:gd name="connsiteY109" fmla="*/ 206375 h 1863725"/>
              <a:gd name="connsiteX110" fmla="*/ 114300 w 2181225"/>
              <a:gd name="connsiteY110" fmla="*/ 180975 h 1863725"/>
              <a:gd name="connsiteX111" fmla="*/ 92075 w 2181225"/>
              <a:gd name="connsiteY111" fmla="*/ 177800 h 1863725"/>
              <a:gd name="connsiteX112" fmla="*/ 85725 w 2181225"/>
              <a:gd name="connsiteY112" fmla="*/ 161925 h 1863725"/>
              <a:gd name="connsiteX113" fmla="*/ 76200 w 2181225"/>
              <a:gd name="connsiteY113" fmla="*/ 165100 h 1863725"/>
              <a:gd name="connsiteX114" fmla="*/ 73025 w 2181225"/>
              <a:gd name="connsiteY114" fmla="*/ 127000 h 1863725"/>
              <a:gd name="connsiteX115" fmla="*/ 66675 w 2181225"/>
              <a:gd name="connsiteY115" fmla="*/ 127000 h 1863725"/>
              <a:gd name="connsiteX116" fmla="*/ 66675 w 2181225"/>
              <a:gd name="connsiteY116" fmla="*/ 117475 h 1863725"/>
              <a:gd name="connsiteX117" fmla="*/ 50800 w 2181225"/>
              <a:gd name="connsiteY117" fmla="*/ 120650 h 1863725"/>
              <a:gd name="connsiteX118" fmla="*/ 53975 w 2181225"/>
              <a:gd name="connsiteY118" fmla="*/ 101600 h 1863725"/>
              <a:gd name="connsiteX119" fmla="*/ 38100 w 2181225"/>
              <a:gd name="connsiteY119" fmla="*/ 104775 h 1863725"/>
              <a:gd name="connsiteX120" fmla="*/ 38100 w 2181225"/>
              <a:gd name="connsiteY120" fmla="*/ 82550 h 1863725"/>
              <a:gd name="connsiteX121" fmla="*/ 22225 w 2181225"/>
              <a:gd name="connsiteY121" fmla="*/ 82550 h 1863725"/>
              <a:gd name="connsiteX122" fmla="*/ 22225 w 2181225"/>
              <a:gd name="connsiteY122" fmla="*/ 53975 h 1863725"/>
              <a:gd name="connsiteX123" fmla="*/ 0 w 2181225"/>
              <a:gd name="connsiteY123" fmla="*/ 60325 h 1863725"/>
              <a:gd name="connsiteX124" fmla="*/ 0 w 2181225"/>
              <a:gd name="connsiteY124" fmla="*/ 0 h 1863725"/>
              <a:gd name="connsiteX0" fmla="*/ 2181225 w 2181225"/>
              <a:gd name="connsiteY0" fmla="*/ 1863725 h 1863725"/>
              <a:gd name="connsiteX1" fmla="*/ 1911350 w 2181225"/>
              <a:gd name="connsiteY1" fmla="*/ 1863725 h 1863725"/>
              <a:gd name="connsiteX2" fmla="*/ 1911350 w 2181225"/>
              <a:gd name="connsiteY2" fmla="*/ 1838325 h 1863725"/>
              <a:gd name="connsiteX3" fmla="*/ 1743075 w 2181225"/>
              <a:gd name="connsiteY3" fmla="*/ 1838325 h 1863725"/>
              <a:gd name="connsiteX4" fmla="*/ 1743075 w 2181225"/>
              <a:gd name="connsiteY4" fmla="*/ 1835150 h 1863725"/>
              <a:gd name="connsiteX5" fmla="*/ 1685925 w 2181225"/>
              <a:gd name="connsiteY5" fmla="*/ 1835150 h 1863725"/>
              <a:gd name="connsiteX6" fmla="*/ 1685925 w 2181225"/>
              <a:gd name="connsiteY6" fmla="*/ 1828800 h 1863725"/>
              <a:gd name="connsiteX7" fmla="*/ 1663700 w 2181225"/>
              <a:gd name="connsiteY7" fmla="*/ 1828800 h 1863725"/>
              <a:gd name="connsiteX8" fmla="*/ 1663700 w 2181225"/>
              <a:gd name="connsiteY8" fmla="*/ 1816100 h 1863725"/>
              <a:gd name="connsiteX9" fmla="*/ 1600200 w 2181225"/>
              <a:gd name="connsiteY9" fmla="*/ 1816100 h 1863725"/>
              <a:gd name="connsiteX10" fmla="*/ 1600200 w 2181225"/>
              <a:gd name="connsiteY10" fmla="*/ 1797050 h 1863725"/>
              <a:gd name="connsiteX11" fmla="*/ 1381125 w 2181225"/>
              <a:gd name="connsiteY11" fmla="*/ 1797050 h 1863725"/>
              <a:gd name="connsiteX12" fmla="*/ 1368425 w 2181225"/>
              <a:gd name="connsiteY12" fmla="*/ 1774825 h 1863725"/>
              <a:gd name="connsiteX13" fmla="*/ 1282700 w 2181225"/>
              <a:gd name="connsiteY13" fmla="*/ 1774825 h 1863725"/>
              <a:gd name="connsiteX14" fmla="*/ 1282700 w 2181225"/>
              <a:gd name="connsiteY14" fmla="*/ 1762125 h 1863725"/>
              <a:gd name="connsiteX15" fmla="*/ 1247775 w 2181225"/>
              <a:gd name="connsiteY15" fmla="*/ 1762125 h 1863725"/>
              <a:gd name="connsiteX16" fmla="*/ 1247775 w 2181225"/>
              <a:gd name="connsiteY16" fmla="*/ 1746250 h 1863725"/>
              <a:gd name="connsiteX17" fmla="*/ 1222375 w 2181225"/>
              <a:gd name="connsiteY17" fmla="*/ 1746250 h 1863725"/>
              <a:gd name="connsiteX18" fmla="*/ 1222375 w 2181225"/>
              <a:gd name="connsiteY18" fmla="*/ 1730375 h 1863725"/>
              <a:gd name="connsiteX19" fmla="*/ 1196975 w 2181225"/>
              <a:gd name="connsiteY19" fmla="*/ 1730375 h 1863725"/>
              <a:gd name="connsiteX20" fmla="*/ 1196975 w 2181225"/>
              <a:gd name="connsiteY20" fmla="*/ 1727200 h 1863725"/>
              <a:gd name="connsiteX21" fmla="*/ 1152525 w 2181225"/>
              <a:gd name="connsiteY21" fmla="*/ 1727200 h 1863725"/>
              <a:gd name="connsiteX22" fmla="*/ 1152525 w 2181225"/>
              <a:gd name="connsiteY22" fmla="*/ 1708150 h 1863725"/>
              <a:gd name="connsiteX23" fmla="*/ 1120775 w 2181225"/>
              <a:gd name="connsiteY23" fmla="*/ 1708150 h 1863725"/>
              <a:gd name="connsiteX24" fmla="*/ 1120775 w 2181225"/>
              <a:gd name="connsiteY24" fmla="*/ 1685925 h 1863725"/>
              <a:gd name="connsiteX25" fmla="*/ 1076325 w 2181225"/>
              <a:gd name="connsiteY25" fmla="*/ 1685925 h 1863725"/>
              <a:gd name="connsiteX26" fmla="*/ 1066800 w 2181225"/>
              <a:gd name="connsiteY26" fmla="*/ 1673225 h 1863725"/>
              <a:gd name="connsiteX27" fmla="*/ 1054100 w 2181225"/>
              <a:gd name="connsiteY27" fmla="*/ 1673225 h 1863725"/>
              <a:gd name="connsiteX28" fmla="*/ 1028700 w 2181225"/>
              <a:gd name="connsiteY28" fmla="*/ 1635125 h 1863725"/>
              <a:gd name="connsiteX29" fmla="*/ 993775 w 2181225"/>
              <a:gd name="connsiteY29" fmla="*/ 1635125 h 1863725"/>
              <a:gd name="connsiteX30" fmla="*/ 984250 w 2181225"/>
              <a:gd name="connsiteY30" fmla="*/ 1609725 h 1863725"/>
              <a:gd name="connsiteX31" fmla="*/ 955675 w 2181225"/>
              <a:gd name="connsiteY31" fmla="*/ 1609725 h 1863725"/>
              <a:gd name="connsiteX32" fmla="*/ 955675 w 2181225"/>
              <a:gd name="connsiteY32" fmla="*/ 1593850 h 1863725"/>
              <a:gd name="connsiteX33" fmla="*/ 933450 w 2181225"/>
              <a:gd name="connsiteY33" fmla="*/ 1593850 h 1863725"/>
              <a:gd name="connsiteX34" fmla="*/ 933450 w 2181225"/>
              <a:gd name="connsiteY34" fmla="*/ 1584325 h 1863725"/>
              <a:gd name="connsiteX35" fmla="*/ 904875 w 2181225"/>
              <a:gd name="connsiteY35" fmla="*/ 1584325 h 1863725"/>
              <a:gd name="connsiteX36" fmla="*/ 904875 w 2181225"/>
              <a:gd name="connsiteY36" fmla="*/ 1577975 h 1863725"/>
              <a:gd name="connsiteX37" fmla="*/ 869950 w 2181225"/>
              <a:gd name="connsiteY37" fmla="*/ 1577975 h 1863725"/>
              <a:gd name="connsiteX38" fmla="*/ 869950 w 2181225"/>
              <a:gd name="connsiteY38" fmla="*/ 1546225 h 1863725"/>
              <a:gd name="connsiteX39" fmla="*/ 847725 w 2181225"/>
              <a:gd name="connsiteY39" fmla="*/ 1546225 h 1863725"/>
              <a:gd name="connsiteX40" fmla="*/ 847725 w 2181225"/>
              <a:gd name="connsiteY40" fmla="*/ 1530350 h 1863725"/>
              <a:gd name="connsiteX41" fmla="*/ 809625 w 2181225"/>
              <a:gd name="connsiteY41" fmla="*/ 1530350 h 1863725"/>
              <a:gd name="connsiteX42" fmla="*/ 809625 w 2181225"/>
              <a:gd name="connsiteY42" fmla="*/ 1498600 h 1863725"/>
              <a:gd name="connsiteX43" fmla="*/ 793750 w 2181225"/>
              <a:gd name="connsiteY43" fmla="*/ 1498600 h 1863725"/>
              <a:gd name="connsiteX44" fmla="*/ 762000 w 2181225"/>
              <a:gd name="connsiteY44" fmla="*/ 1466850 h 1863725"/>
              <a:gd name="connsiteX45" fmla="*/ 720725 w 2181225"/>
              <a:gd name="connsiteY45" fmla="*/ 1466850 h 1863725"/>
              <a:gd name="connsiteX46" fmla="*/ 720725 w 2181225"/>
              <a:gd name="connsiteY46" fmla="*/ 1441450 h 1863725"/>
              <a:gd name="connsiteX47" fmla="*/ 720725 w 2181225"/>
              <a:gd name="connsiteY47" fmla="*/ 1441450 h 1863725"/>
              <a:gd name="connsiteX48" fmla="*/ 698500 w 2181225"/>
              <a:gd name="connsiteY48" fmla="*/ 1403350 h 1863725"/>
              <a:gd name="connsiteX49" fmla="*/ 676275 w 2181225"/>
              <a:gd name="connsiteY49" fmla="*/ 1403350 h 1863725"/>
              <a:gd name="connsiteX50" fmla="*/ 676275 w 2181225"/>
              <a:gd name="connsiteY50" fmla="*/ 1365250 h 1863725"/>
              <a:gd name="connsiteX51" fmla="*/ 647700 w 2181225"/>
              <a:gd name="connsiteY51" fmla="*/ 1365250 h 1863725"/>
              <a:gd name="connsiteX52" fmla="*/ 647700 w 2181225"/>
              <a:gd name="connsiteY52" fmla="*/ 1346200 h 1863725"/>
              <a:gd name="connsiteX53" fmla="*/ 628650 w 2181225"/>
              <a:gd name="connsiteY53" fmla="*/ 1346200 h 1863725"/>
              <a:gd name="connsiteX54" fmla="*/ 615950 w 2181225"/>
              <a:gd name="connsiteY54" fmla="*/ 1285875 h 1863725"/>
              <a:gd name="connsiteX55" fmla="*/ 600075 w 2181225"/>
              <a:gd name="connsiteY55" fmla="*/ 1285875 h 1863725"/>
              <a:gd name="connsiteX56" fmla="*/ 596900 w 2181225"/>
              <a:gd name="connsiteY56" fmla="*/ 1263650 h 1863725"/>
              <a:gd name="connsiteX57" fmla="*/ 561975 w 2181225"/>
              <a:gd name="connsiteY57" fmla="*/ 1263650 h 1863725"/>
              <a:gd name="connsiteX58" fmla="*/ 565150 w 2181225"/>
              <a:gd name="connsiteY58" fmla="*/ 1235075 h 1863725"/>
              <a:gd name="connsiteX59" fmla="*/ 542925 w 2181225"/>
              <a:gd name="connsiteY59" fmla="*/ 1238250 h 1863725"/>
              <a:gd name="connsiteX60" fmla="*/ 536575 w 2181225"/>
              <a:gd name="connsiteY60" fmla="*/ 1206500 h 1863725"/>
              <a:gd name="connsiteX61" fmla="*/ 523875 w 2181225"/>
              <a:gd name="connsiteY61" fmla="*/ 1206500 h 1863725"/>
              <a:gd name="connsiteX62" fmla="*/ 523875 w 2181225"/>
              <a:gd name="connsiteY62" fmla="*/ 1181100 h 1863725"/>
              <a:gd name="connsiteX63" fmla="*/ 508000 w 2181225"/>
              <a:gd name="connsiteY63" fmla="*/ 1181100 h 1863725"/>
              <a:gd name="connsiteX64" fmla="*/ 508000 w 2181225"/>
              <a:gd name="connsiteY64" fmla="*/ 1146175 h 1863725"/>
              <a:gd name="connsiteX65" fmla="*/ 482600 w 2181225"/>
              <a:gd name="connsiteY65" fmla="*/ 1146175 h 1863725"/>
              <a:gd name="connsiteX66" fmla="*/ 479425 w 2181225"/>
              <a:gd name="connsiteY66" fmla="*/ 1095375 h 1863725"/>
              <a:gd name="connsiteX67" fmla="*/ 450850 w 2181225"/>
              <a:gd name="connsiteY67" fmla="*/ 1095375 h 1863725"/>
              <a:gd name="connsiteX68" fmla="*/ 444500 w 2181225"/>
              <a:gd name="connsiteY68" fmla="*/ 1060450 h 1863725"/>
              <a:gd name="connsiteX69" fmla="*/ 438150 w 2181225"/>
              <a:gd name="connsiteY69" fmla="*/ 1063625 h 1863725"/>
              <a:gd name="connsiteX70" fmla="*/ 438150 w 2181225"/>
              <a:gd name="connsiteY70" fmla="*/ 1031875 h 1863725"/>
              <a:gd name="connsiteX71" fmla="*/ 425450 w 2181225"/>
              <a:gd name="connsiteY71" fmla="*/ 1031875 h 1863725"/>
              <a:gd name="connsiteX72" fmla="*/ 419100 w 2181225"/>
              <a:gd name="connsiteY72" fmla="*/ 974725 h 1863725"/>
              <a:gd name="connsiteX73" fmla="*/ 390525 w 2181225"/>
              <a:gd name="connsiteY73" fmla="*/ 974725 h 1863725"/>
              <a:gd name="connsiteX74" fmla="*/ 387350 w 2181225"/>
              <a:gd name="connsiteY74" fmla="*/ 920750 h 1863725"/>
              <a:gd name="connsiteX75" fmla="*/ 371475 w 2181225"/>
              <a:gd name="connsiteY75" fmla="*/ 923925 h 1863725"/>
              <a:gd name="connsiteX76" fmla="*/ 377825 w 2181225"/>
              <a:gd name="connsiteY76" fmla="*/ 866775 h 1863725"/>
              <a:gd name="connsiteX77" fmla="*/ 349250 w 2181225"/>
              <a:gd name="connsiteY77" fmla="*/ 866775 h 1863725"/>
              <a:gd name="connsiteX78" fmla="*/ 349250 w 2181225"/>
              <a:gd name="connsiteY78" fmla="*/ 815975 h 1863725"/>
              <a:gd name="connsiteX79" fmla="*/ 339725 w 2181225"/>
              <a:gd name="connsiteY79" fmla="*/ 815975 h 1863725"/>
              <a:gd name="connsiteX80" fmla="*/ 336550 w 2181225"/>
              <a:gd name="connsiteY80" fmla="*/ 771525 h 1863725"/>
              <a:gd name="connsiteX81" fmla="*/ 330200 w 2181225"/>
              <a:gd name="connsiteY81" fmla="*/ 771525 h 1863725"/>
              <a:gd name="connsiteX82" fmla="*/ 336550 w 2181225"/>
              <a:gd name="connsiteY82" fmla="*/ 720725 h 1863725"/>
              <a:gd name="connsiteX83" fmla="*/ 317500 w 2181225"/>
              <a:gd name="connsiteY83" fmla="*/ 720725 h 1863725"/>
              <a:gd name="connsiteX84" fmla="*/ 311150 w 2181225"/>
              <a:gd name="connsiteY84" fmla="*/ 669925 h 1863725"/>
              <a:gd name="connsiteX85" fmla="*/ 295275 w 2181225"/>
              <a:gd name="connsiteY85" fmla="*/ 631825 h 1863725"/>
              <a:gd name="connsiteX86" fmla="*/ 285750 w 2181225"/>
              <a:gd name="connsiteY86" fmla="*/ 631825 h 1863725"/>
              <a:gd name="connsiteX87" fmla="*/ 273050 w 2181225"/>
              <a:gd name="connsiteY87" fmla="*/ 574675 h 1863725"/>
              <a:gd name="connsiteX88" fmla="*/ 266700 w 2181225"/>
              <a:gd name="connsiteY88" fmla="*/ 574675 h 1863725"/>
              <a:gd name="connsiteX89" fmla="*/ 263525 w 2181225"/>
              <a:gd name="connsiteY89" fmla="*/ 546100 h 1863725"/>
              <a:gd name="connsiteX90" fmla="*/ 254000 w 2181225"/>
              <a:gd name="connsiteY90" fmla="*/ 546100 h 1863725"/>
              <a:gd name="connsiteX91" fmla="*/ 250825 w 2181225"/>
              <a:gd name="connsiteY91" fmla="*/ 488950 h 1863725"/>
              <a:gd name="connsiteX92" fmla="*/ 244475 w 2181225"/>
              <a:gd name="connsiteY92" fmla="*/ 492125 h 1863725"/>
              <a:gd name="connsiteX93" fmla="*/ 231775 w 2181225"/>
              <a:gd name="connsiteY93" fmla="*/ 444500 h 1863725"/>
              <a:gd name="connsiteX94" fmla="*/ 231775 w 2181225"/>
              <a:gd name="connsiteY94" fmla="*/ 393700 h 1863725"/>
              <a:gd name="connsiteX95" fmla="*/ 209550 w 2181225"/>
              <a:gd name="connsiteY95" fmla="*/ 400050 h 1863725"/>
              <a:gd name="connsiteX96" fmla="*/ 209550 w 2181225"/>
              <a:gd name="connsiteY96" fmla="*/ 377825 h 1863725"/>
              <a:gd name="connsiteX97" fmla="*/ 190500 w 2181225"/>
              <a:gd name="connsiteY97" fmla="*/ 377825 h 1863725"/>
              <a:gd name="connsiteX98" fmla="*/ 193675 w 2181225"/>
              <a:gd name="connsiteY98" fmla="*/ 355600 h 1863725"/>
              <a:gd name="connsiteX99" fmla="*/ 184150 w 2181225"/>
              <a:gd name="connsiteY99" fmla="*/ 358775 h 1863725"/>
              <a:gd name="connsiteX100" fmla="*/ 184150 w 2181225"/>
              <a:gd name="connsiteY100" fmla="*/ 336550 h 1863725"/>
              <a:gd name="connsiteX101" fmla="*/ 168275 w 2181225"/>
              <a:gd name="connsiteY101" fmla="*/ 336550 h 1863725"/>
              <a:gd name="connsiteX102" fmla="*/ 168275 w 2181225"/>
              <a:gd name="connsiteY102" fmla="*/ 304800 h 1863725"/>
              <a:gd name="connsiteX103" fmla="*/ 161925 w 2181225"/>
              <a:gd name="connsiteY103" fmla="*/ 311150 h 1863725"/>
              <a:gd name="connsiteX104" fmla="*/ 158750 w 2181225"/>
              <a:gd name="connsiteY104" fmla="*/ 282575 h 1863725"/>
              <a:gd name="connsiteX105" fmla="*/ 142875 w 2181225"/>
              <a:gd name="connsiteY105" fmla="*/ 282575 h 1863725"/>
              <a:gd name="connsiteX106" fmla="*/ 139700 w 2181225"/>
              <a:gd name="connsiteY106" fmla="*/ 244475 h 1863725"/>
              <a:gd name="connsiteX107" fmla="*/ 123825 w 2181225"/>
              <a:gd name="connsiteY107" fmla="*/ 244475 h 1863725"/>
              <a:gd name="connsiteX108" fmla="*/ 123825 w 2181225"/>
              <a:gd name="connsiteY108" fmla="*/ 206375 h 1863725"/>
              <a:gd name="connsiteX109" fmla="*/ 114300 w 2181225"/>
              <a:gd name="connsiteY109" fmla="*/ 206375 h 1863725"/>
              <a:gd name="connsiteX110" fmla="*/ 114300 w 2181225"/>
              <a:gd name="connsiteY110" fmla="*/ 180975 h 1863725"/>
              <a:gd name="connsiteX111" fmla="*/ 92075 w 2181225"/>
              <a:gd name="connsiteY111" fmla="*/ 177800 h 1863725"/>
              <a:gd name="connsiteX112" fmla="*/ 85725 w 2181225"/>
              <a:gd name="connsiteY112" fmla="*/ 161925 h 1863725"/>
              <a:gd name="connsiteX113" fmla="*/ 76200 w 2181225"/>
              <a:gd name="connsiteY113" fmla="*/ 165100 h 1863725"/>
              <a:gd name="connsiteX114" fmla="*/ 73025 w 2181225"/>
              <a:gd name="connsiteY114" fmla="*/ 127000 h 1863725"/>
              <a:gd name="connsiteX115" fmla="*/ 66675 w 2181225"/>
              <a:gd name="connsiteY115" fmla="*/ 127000 h 1863725"/>
              <a:gd name="connsiteX116" fmla="*/ 66675 w 2181225"/>
              <a:gd name="connsiteY116" fmla="*/ 117475 h 1863725"/>
              <a:gd name="connsiteX117" fmla="*/ 50800 w 2181225"/>
              <a:gd name="connsiteY117" fmla="*/ 120650 h 1863725"/>
              <a:gd name="connsiteX118" fmla="*/ 53975 w 2181225"/>
              <a:gd name="connsiteY118" fmla="*/ 101600 h 1863725"/>
              <a:gd name="connsiteX119" fmla="*/ 38100 w 2181225"/>
              <a:gd name="connsiteY119" fmla="*/ 104775 h 1863725"/>
              <a:gd name="connsiteX120" fmla="*/ 38100 w 2181225"/>
              <a:gd name="connsiteY120" fmla="*/ 82550 h 1863725"/>
              <a:gd name="connsiteX121" fmla="*/ 22225 w 2181225"/>
              <a:gd name="connsiteY121" fmla="*/ 82550 h 1863725"/>
              <a:gd name="connsiteX122" fmla="*/ 22225 w 2181225"/>
              <a:gd name="connsiteY122" fmla="*/ 53975 h 1863725"/>
              <a:gd name="connsiteX123" fmla="*/ 0 w 2181225"/>
              <a:gd name="connsiteY123" fmla="*/ 60325 h 1863725"/>
              <a:gd name="connsiteX124" fmla="*/ 0 w 2181225"/>
              <a:gd name="connsiteY124" fmla="*/ 0 h 1863725"/>
              <a:gd name="connsiteX0" fmla="*/ 2181225 w 2181225"/>
              <a:gd name="connsiteY0" fmla="*/ 1863725 h 1863725"/>
              <a:gd name="connsiteX1" fmla="*/ 1911350 w 2181225"/>
              <a:gd name="connsiteY1" fmla="*/ 1863725 h 1863725"/>
              <a:gd name="connsiteX2" fmla="*/ 1911350 w 2181225"/>
              <a:gd name="connsiteY2" fmla="*/ 1838325 h 1863725"/>
              <a:gd name="connsiteX3" fmla="*/ 1743075 w 2181225"/>
              <a:gd name="connsiteY3" fmla="*/ 1838325 h 1863725"/>
              <a:gd name="connsiteX4" fmla="*/ 1743075 w 2181225"/>
              <a:gd name="connsiteY4" fmla="*/ 1835150 h 1863725"/>
              <a:gd name="connsiteX5" fmla="*/ 1685925 w 2181225"/>
              <a:gd name="connsiteY5" fmla="*/ 1835150 h 1863725"/>
              <a:gd name="connsiteX6" fmla="*/ 1685925 w 2181225"/>
              <a:gd name="connsiteY6" fmla="*/ 1828800 h 1863725"/>
              <a:gd name="connsiteX7" fmla="*/ 1663700 w 2181225"/>
              <a:gd name="connsiteY7" fmla="*/ 1828800 h 1863725"/>
              <a:gd name="connsiteX8" fmla="*/ 1663700 w 2181225"/>
              <a:gd name="connsiteY8" fmla="*/ 1816100 h 1863725"/>
              <a:gd name="connsiteX9" fmla="*/ 1600200 w 2181225"/>
              <a:gd name="connsiteY9" fmla="*/ 1816100 h 1863725"/>
              <a:gd name="connsiteX10" fmla="*/ 1600200 w 2181225"/>
              <a:gd name="connsiteY10" fmla="*/ 1797050 h 1863725"/>
              <a:gd name="connsiteX11" fmla="*/ 1381125 w 2181225"/>
              <a:gd name="connsiteY11" fmla="*/ 1797050 h 1863725"/>
              <a:gd name="connsiteX12" fmla="*/ 1368425 w 2181225"/>
              <a:gd name="connsiteY12" fmla="*/ 1774825 h 1863725"/>
              <a:gd name="connsiteX13" fmla="*/ 1282700 w 2181225"/>
              <a:gd name="connsiteY13" fmla="*/ 1774825 h 1863725"/>
              <a:gd name="connsiteX14" fmla="*/ 1282700 w 2181225"/>
              <a:gd name="connsiteY14" fmla="*/ 1762125 h 1863725"/>
              <a:gd name="connsiteX15" fmla="*/ 1247775 w 2181225"/>
              <a:gd name="connsiteY15" fmla="*/ 1762125 h 1863725"/>
              <a:gd name="connsiteX16" fmla="*/ 1247775 w 2181225"/>
              <a:gd name="connsiteY16" fmla="*/ 1746250 h 1863725"/>
              <a:gd name="connsiteX17" fmla="*/ 1222375 w 2181225"/>
              <a:gd name="connsiteY17" fmla="*/ 1746250 h 1863725"/>
              <a:gd name="connsiteX18" fmla="*/ 1222375 w 2181225"/>
              <a:gd name="connsiteY18" fmla="*/ 1730375 h 1863725"/>
              <a:gd name="connsiteX19" fmla="*/ 1196975 w 2181225"/>
              <a:gd name="connsiteY19" fmla="*/ 1730375 h 1863725"/>
              <a:gd name="connsiteX20" fmla="*/ 1196975 w 2181225"/>
              <a:gd name="connsiteY20" fmla="*/ 1727200 h 1863725"/>
              <a:gd name="connsiteX21" fmla="*/ 1152525 w 2181225"/>
              <a:gd name="connsiteY21" fmla="*/ 1727200 h 1863725"/>
              <a:gd name="connsiteX22" fmla="*/ 1152525 w 2181225"/>
              <a:gd name="connsiteY22" fmla="*/ 1708150 h 1863725"/>
              <a:gd name="connsiteX23" fmla="*/ 1120775 w 2181225"/>
              <a:gd name="connsiteY23" fmla="*/ 1708150 h 1863725"/>
              <a:gd name="connsiteX24" fmla="*/ 1120775 w 2181225"/>
              <a:gd name="connsiteY24" fmla="*/ 1685925 h 1863725"/>
              <a:gd name="connsiteX25" fmla="*/ 1076325 w 2181225"/>
              <a:gd name="connsiteY25" fmla="*/ 1685925 h 1863725"/>
              <a:gd name="connsiteX26" fmla="*/ 1066800 w 2181225"/>
              <a:gd name="connsiteY26" fmla="*/ 1673225 h 1863725"/>
              <a:gd name="connsiteX27" fmla="*/ 1054100 w 2181225"/>
              <a:gd name="connsiteY27" fmla="*/ 1673225 h 1863725"/>
              <a:gd name="connsiteX28" fmla="*/ 1028700 w 2181225"/>
              <a:gd name="connsiteY28" fmla="*/ 1635125 h 1863725"/>
              <a:gd name="connsiteX29" fmla="*/ 993775 w 2181225"/>
              <a:gd name="connsiteY29" fmla="*/ 1635125 h 1863725"/>
              <a:gd name="connsiteX30" fmla="*/ 984250 w 2181225"/>
              <a:gd name="connsiteY30" fmla="*/ 1609725 h 1863725"/>
              <a:gd name="connsiteX31" fmla="*/ 955675 w 2181225"/>
              <a:gd name="connsiteY31" fmla="*/ 1609725 h 1863725"/>
              <a:gd name="connsiteX32" fmla="*/ 955675 w 2181225"/>
              <a:gd name="connsiteY32" fmla="*/ 1593850 h 1863725"/>
              <a:gd name="connsiteX33" fmla="*/ 933450 w 2181225"/>
              <a:gd name="connsiteY33" fmla="*/ 1593850 h 1863725"/>
              <a:gd name="connsiteX34" fmla="*/ 933450 w 2181225"/>
              <a:gd name="connsiteY34" fmla="*/ 1584325 h 1863725"/>
              <a:gd name="connsiteX35" fmla="*/ 904875 w 2181225"/>
              <a:gd name="connsiteY35" fmla="*/ 1584325 h 1863725"/>
              <a:gd name="connsiteX36" fmla="*/ 904875 w 2181225"/>
              <a:gd name="connsiteY36" fmla="*/ 1577975 h 1863725"/>
              <a:gd name="connsiteX37" fmla="*/ 869950 w 2181225"/>
              <a:gd name="connsiteY37" fmla="*/ 1577975 h 1863725"/>
              <a:gd name="connsiteX38" fmla="*/ 869950 w 2181225"/>
              <a:gd name="connsiteY38" fmla="*/ 1546225 h 1863725"/>
              <a:gd name="connsiteX39" fmla="*/ 847725 w 2181225"/>
              <a:gd name="connsiteY39" fmla="*/ 1546225 h 1863725"/>
              <a:gd name="connsiteX40" fmla="*/ 847725 w 2181225"/>
              <a:gd name="connsiteY40" fmla="*/ 1530350 h 1863725"/>
              <a:gd name="connsiteX41" fmla="*/ 809625 w 2181225"/>
              <a:gd name="connsiteY41" fmla="*/ 1530350 h 1863725"/>
              <a:gd name="connsiteX42" fmla="*/ 809625 w 2181225"/>
              <a:gd name="connsiteY42" fmla="*/ 1498600 h 1863725"/>
              <a:gd name="connsiteX43" fmla="*/ 793750 w 2181225"/>
              <a:gd name="connsiteY43" fmla="*/ 1498600 h 1863725"/>
              <a:gd name="connsiteX44" fmla="*/ 762000 w 2181225"/>
              <a:gd name="connsiteY44" fmla="*/ 1466850 h 1863725"/>
              <a:gd name="connsiteX45" fmla="*/ 730250 w 2181225"/>
              <a:gd name="connsiteY45" fmla="*/ 1466850 h 1863725"/>
              <a:gd name="connsiteX46" fmla="*/ 720725 w 2181225"/>
              <a:gd name="connsiteY46" fmla="*/ 1441450 h 1863725"/>
              <a:gd name="connsiteX47" fmla="*/ 720725 w 2181225"/>
              <a:gd name="connsiteY47" fmla="*/ 1441450 h 1863725"/>
              <a:gd name="connsiteX48" fmla="*/ 698500 w 2181225"/>
              <a:gd name="connsiteY48" fmla="*/ 1403350 h 1863725"/>
              <a:gd name="connsiteX49" fmla="*/ 676275 w 2181225"/>
              <a:gd name="connsiteY49" fmla="*/ 1403350 h 1863725"/>
              <a:gd name="connsiteX50" fmla="*/ 676275 w 2181225"/>
              <a:gd name="connsiteY50" fmla="*/ 1365250 h 1863725"/>
              <a:gd name="connsiteX51" fmla="*/ 647700 w 2181225"/>
              <a:gd name="connsiteY51" fmla="*/ 1365250 h 1863725"/>
              <a:gd name="connsiteX52" fmla="*/ 647700 w 2181225"/>
              <a:gd name="connsiteY52" fmla="*/ 1346200 h 1863725"/>
              <a:gd name="connsiteX53" fmla="*/ 628650 w 2181225"/>
              <a:gd name="connsiteY53" fmla="*/ 1346200 h 1863725"/>
              <a:gd name="connsiteX54" fmla="*/ 615950 w 2181225"/>
              <a:gd name="connsiteY54" fmla="*/ 1285875 h 1863725"/>
              <a:gd name="connsiteX55" fmla="*/ 600075 w 2181225"/>
              <a:gd name="connsiteY55" fmla="*/ 1285875 h 1863725"/>
              <a:gd name="connsiteX56" fmla="*/ 596900 w 2181225"/>
              <a:gd name="connsiteY56" fmla="*/ 1263650 h 1863725"/>
              <a:gd name="connsiteX57" fmla="*/ 561975 w 2181225"/>
              <a:gd name="connsiteY57" fmla="*/ 1263650 h 1863725"/>
              <a:gd name="connsiteX58" fmla="*/ 565150 w 2181225"/>
              <a:gd name="connsiteY58" fmla="*/ 1235075 h 1863725"/>
              <a:gd name="connsiteX59" fmla="*/ 542925 w 2181225"/>
              <a:gd name="connsiteY59" fmla="*/ 1238250 h 1863725"/>
              <a:gd name="connsiteX60" fmla="*/ 536575 w 2181225"/>
              <a:gd name="connsiteY60" fmla="*/ 1206500 h 1863725"/>
              <a:gd name="connsiteX61" fmla="*/ 523875 w 2181225"/>
              <a:gd name="connsiteY61" fmla="*/ 1206500 h 1863725"/>
              <a:gd name="connsiteX62" fmla="*/ 523875 w 2181225"/>
              <a:gd name="connsiteY62" fmla="*/ 1181100 h 1863725"/>
              <a:gd name="connsiteX63" fmla="*/ 508000 w 2181225"/>
              <a:gd name="connsiteY63" fmla="*/ 1181100 h 1863725"/>
              <a:gd name="connsiteX64" fmla="*/ 508000 w 2181225"/>
              <a:gd name="connsiteY64" fmla="*/ 1146175 h 1863725"/>
              <a:gd name="connsiteX65" fmla="*/ 482600 w 2181225"/>
              <a:gd name="connsiteY65" fmla="*/ 1146175 h 1863725"/>
              <a:gd name="connsiteX66" fmla="*/ 479425 w 2181225"/>
              <a:gd name="connsiteY66" fmla="*/ 1095375 h 1863725"/>
              <a:gd name="connsiteX67" fmla="*/ 450850 w 2181225"/>
              <a:gd name="connsiteY67" fmla="*/ 1095375 h 1863725"/>
              <a:gd name="connsiteX68" fmla="*/ 444500 w 2181225"/>
              <a:gd name="connsiteY68" fmla="*/ 1060450 h 1863725"/>
              <a:gd name="connsiteX69" fmla="*/ 438150 w 2181225"/>
              <a:gd name="connsiteY69" fmla="*/ 1063625 h 1863725"/>
              <a:gd name="connsiteX70" fmla="*/ 438150 w 2181225"/>
              <a:gd name="connsiteY70" fmla="*/ 1031875 h 1863725"/>
              <a:gd name="connsiteX71" fmla="*/ 425450 w 2181225"/>
              <a:gd name="connsiteY71" fmla="*/ 1031875 h 1863725"/>
              <a:gd name="connsiteX72" fmla="*/ 419100 w 2181225"/>
              <a:gd name="connsiteY72" fmla="*/ 974725 h 1863725"/>
              <a:gd name="connsiteX73" fmla="*/ 390525 w 2181225"/>
              <a:gd name="connsiteY73" fmla="*/ 974725 h 1863725"/>
              <a:gd name="connsiteX74" fmla="*/ 387350 w 2181225"/>
              <a:gd name="connsiteY74" fmla="*/ 920750 h 1863725"/>
              <a:gd name="connsiteX75" fmla="*/ 371475 w 2181225"/>
              <a:gd name="connsiteY75" fmla="*/ 923925 h 1863725"/>
              <a:gd name="connsiteX76" fmla="*/ 377825 w 2181225"/>
              <a:gd name="connsiteY76" fmla="*/ 866775 h 1863725"/>
              <a:gd name="connsiteX77" fmla="*/ 349250 w 2181225"/>
              <a:gd name="connsiteY77" fmla="*/ 866775 h 1863725"/>
              <a:gd name="connsiteX78" fmla="*/ 349250 w 2181225"/>
              <a:gd name="connsiteY78" fmla="*/ 815975 h 1863725"/>
              <a:gd name="connsiteX79" fmla="*/ 339725 w 2181225"/>
              <a:gd name="connsiteY79" fmla="*/ 815975 h 1863725"/>
              <a:gd name="connsiteX80" fmla="*/ 336550 w 2181225"/>
              <a:gd name="connsiteY80" fmla="*/ 771525 h 1863725"/>
              <a:gd name="connsiteX81" fmla="*/ 330200 w 2181225"/>
              <a:gd name="connsiteY81" fmla="*/ 771525 h 1863725"/>
              <a:gd name="connsiteX82" fmla="*/ 336550 w 2181225"/>
              <a:gd name="connsiteY82" fmla="*/ 720725 h 1863725"/>
              <a:gd name="connsiteX83" fmla="*/ 317500 w 2181225"/>
              <a:gd name="connsiteY83" fmla="*/ 720725 h 1863725"/>
              <a:gd name="connsiteX84" fmla="*/ 311150 w 2181225"/>
              <a:gd name="connsiteY84" fmla="*/ 669925 h 1863725"/>
              <a:gd name="connsiteX85" fmla="*/ 295275 w 2181225"/>
              <a:gd name="connsiteY85" fmla="*/ 631825 h 1863725"/>
              <a:gd name="connsiteX86" fmla="*/ 285750 w 2181225"/>
              <a:gd name="connsiteY86" fmla="*/ 631825 h 1863725"/>
              <a:gd name="connsiteX87" fmla="*/ 273050 w 2181225"/>
              <a:gd name="connsiteY87" fmla="*/ 574675 h 1863725"/>
              <a:gd name="connsiteX88" fmla="*/ 266700 w 2181225"/>
              <a:gd name="connsiteY88" fmla="*/ 574675 h 1863725"/>
              <a:gd name="connsiteX89" fmla="*/ 263525 w 2181225"/>
              <a:gd name="connsiteY89" fmla="*/ 546100 h 1863725"/>
              <a:gd name="connsiteX90" fmla="*/ 254000 w 2181225"/>
              <a:gd name="connsiteY90" fmla="*/ 546100 h 1863725"/>
              <a:gd name="connsiteX91" fmla="*/ 250825 w 2181225"/>
              <a:gd name="connsiteY91" fmla="*/ 488950 h 1863725"/>
              <a:gd name="connsiteX92" fmla="*/ 244475 w 2181225"/>
              <a:gd name="connsiteY92" fmla="*/ 492125 h 1863725"/>
              <a:gd name="connsiteX93" fmla="*/ 231775 w 2181225"/>
              <a:gd name="connsiteY93" fmla="*/ 444500 h 1863725"/>
              <a:gd name="connsiteX94" fmla="*/ 231775 w 2181225"/>
              <a:gd name="connsiteY94" fmla="*/ 393700 h 1863725"/>
              <a:gd name="connsiteX95" fmla="*/ 209550 w 2181225"/>
              <a:gd name="connsiteY95" fmla="*/ 400050 h 1863725"/>
              <a:gd name="connsiteX96" fmla="*/ 209550 w 2181225"/>
              <a:gd name="connsiteY96" fmla="*/ 377825 h 1863725"/>
              <a:gd name="connsiteX97" fmla="*/ 190500 w 2181225"/>
              <a:gd name="connsiteY97" fmla="*/ 377825 h 1863725"/>
              <a:gd name="connsiteX98" fmla="*/ 193675 w 2181225"/>
              <a:gd name="connsiteY98" fmla="*/ 355600 h 1863725"/>
              <a:gd name="connsiteX99" fmla="*/ 184150 w 2181225"/>
              <a:gd name="connsiteY99" fmla="*/ 358775 h 1863725"/>
              <a:gd name="connsiteX100" fmla="*/ 184150 w 2181225"/>
              <a:gd name="connsiteY100" fmla="*/ 336550 h 1863725"/>
              <a:gd name="connsiteX101" fmla="*/ 168275 w 2181225"/>
              <a:gd name="connsiteY101" fmla="*/ 336550 h 1863725"/>
              <a:gd name="connsiteX102" fmla="*/ 168275 w 2181225"/>
              <a:gd name="connsiteY102" fmla="*/ 304800 h 1863725"/>
              <a:gd name="connsiteX103" fmla="*/ 161925 w 2181225"/>
              <a:gd name="connsiteY103" fmla="*/ 311150 h 1863725"/>
              <a:gd name="connsiteX104" fmla="*/ 158750 w 2181225"/>
              <a:gd name="connsiteY104" fmla="*/ 282575 h 1863725"/>
              <a:gd name="connsiteX105" fmla="*/ 142875 w 2181225"/>
              <a:gd name="connsiteY105" fmla="*/ 282575 h 1863725"/>
              <a:gd name="connsiteX106" fmla="*/ 139700 w 2181225"/>
              <a:gd name="connsiteY106" fmla="*/ 244475 h 1863725"/>
              <a:gd name="connsiteX107" fmla="*/ 123825 w 2181225"/>
              <a:gd name="connsiteY107" fmla="*/ 244475 h 1863725"/>
              <a:gd name="connsiteX108" fmla="*/ 123825 w 2181225"/>
              <a:gd name="connsiteY108" fmla="*/ 206375 h 1863725"/>
              <a:gd name="connsiteX109" fmla="*/ 114300 w 2181225"/>
              <a:gd name="connsiteY109" fmla="*/ 206375 h 1863725"/>
              <a:gd name="connsiteX110" fmla="*/ 114300 w 2181225"/>
              <a:gd name="connsiteY110" fmla="*/ 180975 h 1863725"/>
              <a:gd name="connsiteX111" fmla="*/ 92075 w 2181225"/>
              <a:gd name="connsiteY111" fmla="*/ 177800 h 1863725"/>
              <a:gd name="connsiteX112" fmla="*/ 85725 w 2181225"/>
              <a:gd name="connsiteY112" fmla="*/ 161925 h 1863725"/>
              <a:gd name="connsiteX113" fmla="*/ 76200 w 2181225"/>
              <a:gd name="connsiteY113" fmla="*/ 165100 h 1863725"/>
              <a:gd name="connsiteX114" fmla="*/ 73025 w 2181225"/>
              <a:gd name="connsiteY114" fmla="*/ 127000 h 1863725"/>
              <a:gd name="connsiteX115" fmla="*/ 66675 w 2181225"/>
              <a:gd name="connsiteY115" fmla="*/ 127000 h 1863725"/>
              <a:gd name="connsiteX116" fmla="*/ 66675 w 2181225"/>
              <a:gd name="connsiteY116" fmla="*/ 117475 h 1863725"/>
              <a:gd name="connsiteX117" fmla="*/ 50800 w 2181225"/>
              <a:gd name="connsiteY117" fmla="*/ 120650 h 1863725"/>
              <a:gd name="connsiteX118" fmla="*/ 53975 w 2181225"/>
              <a:gd name="connsiteY118" fmla="*/ 101600 h 1863725"/>
              <a:gd name="connsiteX119" fmla="*/ 38100 w 2181225"/>
              <a:gd name="connsiteY119" fmla="*/ 104775 h 1863725"/>
              <a:gd name="connsiteX120" fmla="*/ 38100 w 2181225"/>
              <a:gd name="connsiteY120" fmla="*/ 82550 h 1863725"/>
              <a:gd name="connsiteX121" fmla="*/ 22225 w 2181225"/>
              <a:gd name="connsiteY121" fmla="*/ 82550 h 1863725"/>
              <a:gd name="connsiteX122" fmla="*/ 22225 w 2181225"/>
              <a:gd name="connsiteY122" fmla="*/ 53975 h 1863725"/>
              <a:gd name="connsiteX123" fmla="*/ 0 w 2181225"/>
              <a:gd name="connsiteY123" fmla="*/ 60325 h 1863725"/>
              <a:gd name="connsiteX124" fmla="*/ 0 w 2181225"/>
              <a:gd name="connsiteY124" fmla="*/ 0 h 1863725"/>
              <a:gd name="connsiteX0" fmla="*/ 2181225 w 2181225"/>
              <a:gd name="connsiteY0" fmla="*/ 1863725 h 1863725"/>
              <a:gd name="connsiteX1" fmla="*/ 1911350 w 2181225"/>
              <a:gd name="connsiteY1" fmla="*/ 1863725 h 1863725"/>
              <a:gd name="connsiteX2" fmla="*/ 1911350 w 2181225"/>
              <a:gd name="connsiteY2" fmla="*/ 1838325 h 1863725"/>
              <a:gd name="connsiteX3" fmla="*/ 1743075 w 2181225"/>
              <a:gd name="connsiteY3" fmla="*/ 1838325 h 1863725"/>
              <a:gd name="connsiteX4" fmla="*/ 1743075 w 2181225"/>
              <a:gd name="connsiteY4" fmla="*/ 1835150 h 1863725"/>
              <a:gd name="connsiteX5" fmla="*/ 1685925 w 2181225"/>
              <a:gd name="connsiteY5" fmla="*/ 1835150 h 1863725"/>
              <a:gd name="connsiteX6" fmla="*/ 1685925 w 2181225"/>
              <a:gd name="connsiteY6" fmla="*/ 1828800 h 1863725"/>
              <a:gd name="connsiteX7" fmla="*/ 1663700 w 2181225"/>
              <a:gd name="connsiteY7" fmla="*/ 1828800 h 1863725"/>
              <a:gd name="connsiteX8" fmla="*/ 1663700 w 2181225"/>
              <a:gd name="connsiteY8" fmla="*/ 1816100 h 1863725"/>
              <a:gd name="connsiteX9" fmla="*/ 1600200 w 2181225"/>
              <a:gd name="connsiteY9" fmla="*/ 1816100 h 1863725"/>
              <a:gd name="connsiteX10" fmla="*/ 1600200 w 2181225"/>
              <a:gd name="connsiteY10" fmla="*/ 1797050 h 1863725"/>
              <a:gd name="connsiteX11" fmla="*/ 1381125 w 2181225"/>
              <a:gd name="connsiteY11" fmla="*/ 1797050 h 1863725"/>
              <a:gd name="connsiteX12" fmla="*/ 1368425 w 2181225"/>
              <a:gd name="connsiteY12" fmla="*/ 1774825 h 1863725"/>
              <a:gd name="connsiteX13" fmla="*/ 1282700 w 2181225"/>
              <a:gd name="connsiteY13" fmla="*/ 1774825 h 1863725"/>
              <a:gd name="connsiteX14" fmla="*/ 1282700 w 2181225"/>
              <a:gd name="connsiteY14" fmla="*/ 1762125 h 1863725"/>
              <a:gd name="connsiteX15" fmla="*/ 1247775 w 2181225"/>
              <a:gd name="connsiteY15" fmla="*/ 1762125 h 1863725"/>
              <a:gd name="connsiteX16" fmla="*/ 1247775 w 2181225"/>
              <a:gd name="connsiteY16" fmla="*/ 1746250 h 1863725"/>
              <a:gd name="connsiteX17" fmla="*/ 1222375 w 2181225"/>
              <a:gd name="connsiteY17" fmla="*/ 1746250 h 1863725"/>
              <a:gd name="connsiteX18" fmla="*/ 1222375 w 2181225"/>
              <a:gd name="connsiteY18" fmla="*/ 1730375 h 1863725"/>
              <a:gd name="connsiteX19" fmla="*/ 1196975 w 2181225"/>
              <a:gd name="connsiteY19" fmla="*/ 1730375 h 1863725"/>
              <a:gd name="connsiteX20" fmla="*/ 1196975 w 2181225"/>
              <a:gd name="connsiteY20" fmla="*/ 1727200 h 1863725"/>
              <a:gd name="connsiteX21" fmla="*/ 1152525 w 2181225"/>
              <a:gd name="connsiteY21" fmla="*/ 1727200 h 1863725"/>
              <a:gd name="connsiteX22" fmla="*/ 1152525 w 2181225"/>
              <a:gd name="connsiteY22" fmla="*/ 1708150 h 1863725"/>
              <a:gd name="connsiteX23" fmla="*/ 1120775 w 2181225"/>
              <a:gd name="connsiteY23" fmla="*/ 1708150 h 1863725"/>
              <a:gd name="connsiteX24" fmla="*/ 1120775 w 2181225"/>
              <a:gd name="connsiteY24" fmla="*/ 1685925 h 1863725"/>
              <a:gd name="connsiteX25" fmla="*/ 1076325 w 2181225"/>
              <a:gd name="connsiteY25" fmla="*/ 1685925 h 1863725"/>
              <a:gd name="connsiteX26" fmla="*/ 1066800 w 2181225"/>
              <a:gd name="connsiteY26" fmla="*/ 1673225 h 1863725"/>
              <a:gd name="connsiteX27" fmla="*/ 1054100 w 2181225"/>
              <a:gd name="connsiteY27" fmla="*/ 1673225 h 1863725"/>
              <a:gd name="connsiteX28" fmla="*/ 1028700 w 2181225"/>
              <a:gd name="connsiteY28" fmla="*/ 1635125 h 1863725"/>
              <a:gd name="connsiteX29" fmla="*/ 993775 w 2181225"/>
              <a:gd name="connsiteY29" fmla="*/ 1635125 h 1863725"/>
              <a:gd name="connsiteX30" fmla="*/ 984250 w 2181225"/>
              <a:gd name="connsiteY30" fmla="*/ 1609725 h 1863725"/>
              <a:gd name="connsiteX31" fmla="*/ 955675 w 2181225"/>
              <a:gd name="connsiteY31" fmla="*/ 1609725 h 1863725"/>
              <a:gd name="connsiteX32" fmla="*/ 955675 w 2181225"/>
              <a:gd name="connsiteY32" fmla="*/ 1593850 h 1863725"/>
              <a:gd name="connsiteX33" fmla="*/ 933450 w 2181225"/>
              <a:gd name="connsiteY33" fmla="*/ 1593850 h 1863725"/>
              <a:gd name="connsiteX34" fmla="*/ 933450 w 2181225"/>
              <a:gd name="connsiteY34" fmla="*/ 1584325 h 1863725"/>
              <a:gd name="connsiteX35" fmla="*/ 904875 w 2181225"/>
              <a:gd name="connsiteY35" fmla="*/ 1584325 h 1863725"/>
              <a:gd name="connsiteX36" fmla="*/ 904875 w 2181225"/>
              <a:gd name="connsiteY36" fmla="*/ 1577975 h 1863725"/>
              <a:gd name="connsiteX37" fmla="*/ 869950 w 2181225"/>
              <a:gd name="connsiteY37" fmla="*/ 1577975 h 1863725"/>
              <a:gd name="connsiteX38" fmla="*/ 869950 w 2181225"/>
              <a:gd name="connsiteY38" fmla="*/ 1546225 h 1863725"/>
              <a:gd name="connsiteX39" fmla="*/ 847725 w 2181225"/>
              <a:gd name="connsiteY39" fmla="*/ 1546225 h 1863725"/>
              <a:gd name="connsiteX40" fmla="*/ 847725 w 2181225"/>
              <a:gd name="connsiteY40" fmla="*/ 1530350 h 1863725"/>
              <a:gd name="connsiteX41" fmla="*/ 809625 w 2181225"/>
              <a:gd name="connsiteY41" fmla="*/ 1530350 h 1863725"/>
              <a:gd name="connsiteX42" fmla="*/ 809625 w 2181225"/>
              <a:gd name="connsiteY42" fmla="*/ 1498600 h 1863725"/>
              <a:gd name="connsiteX43" fmla="*/ 793750 w 2181225"/>
              <a:gd name="connsiteY43" fmla="*/ 1498600 h 1863725"/>
              <a:gd name="connsiteX44" fmla="*/ 762000 w 2181225"/>
              <a:gd name="connsiteY44" fmla="*/ 1466850 h 1863725"/>
              <a:gd name="connsiteX45" fmla="*/ 730250 w 2181225"/>
              <a:gd name="connsiteY45" fmla="*/ 1466850 h 1863725"/>
              <a:gd name="connsiteX46" fmla="*/ 720725 w 2181225"/>
              <a:gd name="connsiteY46" fmla="*/ 1441450 h 1863725"/>
              <a:gd name="connsiteX47" fmla="*/ 720725 w 2181225"/>
              <a:gd name="connsiteY47" fmla="*/ 1441450 h 1863725"/>
              <a:gd name="connsiteX48" fmla="*/ 698500 w 2181225"/>
              <a:gd name="connsiteY48" fmla="*/ 1403350 h 1863725"/>
              <a:gd name="connsiteX49" fmla="*/ 676275 w 2181225"/>
              <a:gd name="connsiteY49" fmla="*/ 1403350 h 1863725"/>
              <a:gd name="connsiteX50" fmla="*/ 676275 w 2181225"/>
              <a:gd name="connsiteY50" fmla="*/ 1365250 h 1863725"/>
              <a:gd name="connsiteX51" fmla="*/ 647700 w 2181225"/>
              <a:gd name="connsiteY51" fmla="*/ 1365250 h 1863725"/>
              <a:gd name="connsiteX52" fmla="*/ 647700 w 2181225"/>
              <a:gd name="connsiteY52" fmla="*/ 1346200 h 1863725"/>
              <a:gd name="connsiteX53" fmla="*/ 628650 w 2181225"/>
              <a:gd name="connsiteY53" fmla="*/ 1346200 h 1863725"/>
              <a:gd name="connsiteX54" fmla="*/ 615950 w 2181225"/>
              <a:gd name="connsiteY54" fmla="*/ 1285875 h 1863725"/>
              <a:gd name="connsiteX55" fmla="*/ 600075 w 2181225"/>
              <a:gd name="connsiteY55" fmla="*/ 1285875 h 1863725"/>
              <a:gd name="connsiteX56" fmla="*/ 596900 w 2181225"/>
              <a:gd name="connsiteY56" fmla="*/ 1263650 h 1863725"/>
              <a:gd name="connsiteX57" fmla="*/ 561975 w 2181225"/>
              <a:gd name="connsiteY57" fmla="*/ 1263650 h 1863725"/>
              <a:gd name="connsiteX58" fmla="*/ 565150 w 2181225"/>
              <a:gd name="connsiteY58" fmla="*/ 1235075 h 1863725"/>
              <a:gd name="connsiteX59" fmla="*/ 542925 w 2181225"/>
              <a:gd name="connsiteY59" fmla="*/ 1238250 h 1863725"/>
              <a:gd name="connsiteX60" fmla="*/ 536575 w 2181225"/>
              <a:gd name="connsiteY60" fmla="*/ 1206500 h 1863725"/>
              <a:gd name="connsiteX61" fmla="*/ 523875 w 2181225"/>
              <a:gd name="connsiteY61" fmla="*/ 1206500 h 1863725"/>
              <a:gd name="connsiteX62" fmla="*/ 523875 w 2181225"/>
              <a:gd name="connsiteY62" fmla="*/ 1181100 h 1863725"/>
              <a:gd name="connsiteX63" fmla="*/ 508000 w 2181225"/>
              <a:gd name="connsiteY63" fmla="*/ 1181100 h 1863725"/>
              <a:gd name="connsiteX64" fmla="*/ 508000 w 2181225"/>
              <a:gd name="connsiteY64" fmla="*/ 1146175 h 1863725"/>
              <a:gd name="connsiteX65" fmla="*/ 482600 w 2181225"/>
              <a:gd name="connsiteY65" fmla="*/ 1146175 h 1863725"/>
              <a:gd name="connsiteX66" fmla="*/ 479425 w 2181225"/>
              <a:gd name="connsiteY66" fmla="*/ 1095375 h 1863725"/>
              <a:gd name="connsiteX67" fmla="*/ 450850 w 2181225"/>
              <a:gd name="connsiteY67" fmla="*/ 1095375 h 1863725"/>
              <a:gd name="connsiteX68" fmla="*/ 444500 w 2181225"/>
              <a:gd name="connsiteY68" fmla="*/ 1060450 h 1863725"/>
              <a:gd name="connsiteX69" fmla="*/ 438150 w 2181225"/>
              <a:gd name="connsiteY69" fmla="*/ 1063625 h 1863725"/>
              <a:gd name="connsiteX70" fmla="*/ 438150 w 2181225"/>
              <a:gd name="connsiteY70" fmla="*/ 1031875 h 1863725"/>
              <a:gd name="connsiteX71" fmla="*/ 425450 w 2181225"/>
              <a:gd name="connsiteY71" fmla="*/ 1031875 h 1863725"/>
              <a:gd name="connsiteX72" fmla="*/ 419100 w 2181225"/>
              <a:gd name="connsiteY72" fmla="*/ 974725 h 1863725"/>
              <a:gd name="connsiteX73" fmla="*/ 390525 w 2181225"/>
              <a:gd name="connsiteY73" fmla="*/ 974725 h 1863725"/>
              <a:gd name="connsiteX74" fmla="*/ 387350 w 2181225"/>
              <a:gd name="connsiteY74" fmla="*/ 920750 h 1863725"/>
              <a:gd name="connsiteX75" fmla="*/ 371475 w 2181225"/>
              <a:gd name="connsiteY75" fmla="*/ 923925 h 1863725"/>
              <a:gd name="connsiteX76" fmla="*/ 377825 w 2181225"/>
              <a:gd name="connsiteY76" fmla="*/ 866775 h 1863725"/>
              <a:gd name="connsiteX77" fmla="*/ 349250 w 2181225"/>
              <a:gd name="connsiteY77" fmla="*/ 866775 h 1863725"/>
              <a:gd name="connsiteX78" fmla="*/ 349250 w 2181225"/>
              <a:gd name="connsiteY78" fmla="*/ 815975 h 1863725"/>
              <a:gd name="connsiteX79" fmla="*/ 339725 w 2181225"/>
              <a:gd name="connsiteY79" fmla="*/ 815975 h 1863725"/>
              <a:gd name="connsiteX80" fmla="*/ 336550 w 2181225"/>
              <a:gd name="connsiteY80" fmla="*/ 771525 h 1863725"/>
              <a:gd name="connsiteX81" fmla="*/ 330200 w 2181225"/>
              <a:gd name="connsiteY81" fmla="*/ 771525 h 1863725"/>
              <a:gd name="connsiteX82" fmla="*/ 336550 w 2181225"/>
              <a:gd name="connsiteY82" fmla="*/ 720725 h 1863725"/>
              <a:gd name="connsiteX83" fmla="*/ 317500 w 2181225"/>
              <a:gd name="connsiteY83" fmla="*/ 720725 h 1863725"/>
              <a:gd name="connsiteX84" fmla="*/ 311150 w 2181225"/>
              <a:gd name="connsiteY84" fmla="*/ 669925 h 1863725"/>
              <a:gd name="connsiteX85" fmla="*/ 295275 w 2181225"/>
              <a:gd name="connsiteY85" fmla="*/ 631825 h 1863725"/>
              <a:gd name="connsiteX86" fmla="*/ 285750 w 2181225"/>
              <a:gd name="connsiteY86" fmla="*/ 631825 h 1863725"/>
              <a:gd name="connsiteX87" fmla="*/ 273050 w 2181225"/>
              <a:gd name="connsiteY87" fmla="*/ 574675 h 1863725"/>
              <a:gd name="connsiteX88" fmla="*/ 266700 w 2181225"/>
              <a:gd name="connsiteY88" fmla="*/ 574675 h 1863725"/>
              <a:gd name="connsiteX89" fmla="*/ 263525 w 2181225"/>
              <a:gd name="connsiteY89" fmla="*/ 546100 h 1863725"/>
              <a:gd name="connsiteX90" fmla="*/ 254000 w 2181225"/>
              <a:gd name="connsiteY90" fmla="*/ 546100 h 1863725"/>
              <a:gd name="connsiteX91" fmla="*/ 250825 w 2181225"/>
              <a:gd name="connsiteY91" fmla="*/ 488950 h 1863725"/>
              <a:gd name="connsiteX92" fmla="*/ 244475 w 2181225"/>
              <a:gd name="connsiteY92" fmla="*/ 492125 h 1863725"/>
              <a:gd name="connsiteX93" fmla="*/ 231775 w 2181225"/>
              <a:gd name="connsiteY93" fmla="*/ 444500 h 1863725"/>
              <a:gd name="connsiteX94" fmla="*/ 231775 w 2181225"/>
              <a:gd name="connsiteY94" fmla="*/ 393700 h 1863725"/>
              <a:gd name="connsiteX95" fmla="*/ 209550 w 2181225"/>
              <a:gd name="connsiteY95" fmla="*/ 400050 h 1863725"/>
              <a:gd name="connsiteX96" fmla="*/ 209550 w 2181225"/>
              <a:gd name="connsiteY96" fmla="*/ 377825 h 1863725"/>
              <a:gd name="connsiteX97" fmla="*/ 190500 w 2181225"/>
              <a:gd name="connsiteY97" fmla="*/ 377825 h 1863725"/>
              <a:gd name="connsiteX98" fmla="*/ 193675 w 2181225"/>
              <a:gd name="connsiteY98" fmla="*/ 355600 h 1863725"/>
              <a:gd name="connsiteX99" fmla="*/ 184150 w 2181225"/>
              <a:gd name="connsiteY99" fmla="*/ 358775 h 1863725"/>
              <a:gd name="connsiteX100" fmla="*/ 184150 w 2181225"/>
              <a:gd name="connsiteY100" fmla="*/ 336550 h 1863725"/>
              <a:gd name="connsiteX101" fmla="*/ 168275 w 2181225"/>
              <a:gd name="connsiteY101" fmla="*/ 336550 h 1863725"/>
              <a:gd name="connsiteX102" fmla="*/ 168275 w 2181225"/>
              <a:gd name="connsiteY102" fmla="*/ 304800 h 1863725"/>
              <a:gd name="connsiteX103" fmla="*/ 161925 w 2181225"/>
              <a:gd name="connsiteY103" fmla="*/ 311150 h 1863725"/>
              <a:gd name="connsiteX104" fmla="*/ 158750 w 2181225"/>
              <a:gd name="connsiteY104" fmla="*/ 282575 h 1863725"/>
              <a:gd name="connsiteX105" fmla="*/ 142875 w 2181225"/>
              <a:gd name="connsiteY105" fmla="*/ 282575 h 1863725"/>
              <a:gd name="connsiteX106" fmla="*/ 139700 w 2181225"/>
              <a:gd name="connsiteY106" fmla="*/ 244475 h 1863725"/>
              <a:gd name="connsiteX107" fmla="*/ 123825 w 2181225"/>
              <a:gd name="connsiteY107" fmla="*/ 244475 h 1863725"/>
              <a:gd name="connsiteX108" fmla="*/ 123825 w 2181225"/>
              <a:gd name="connsiteY108" fmla="*/ 206375 h 1863725"/>
              <a:gd name="connsiteX109" fmla="*/ 114300 w 2181225"/>
              <a:gd name="connsiteY109" fmla="*/ 206375 h 1863725"/>
              <a:gd name="connsiteX110" fmla="*/ 114300 w 2181225"/>
              <a:gd name="connsiteY110" fmla="*/ 180975 h 1863725"/>
              <a:gd name="connsiteX111" fmla="*/ 92075 w 2181225"/>
              <a:gd name="connsiteY111" fmla="*/ 177800 h 1863725"/>
              <a:gd name="connsiteX112" fmla="*/ 85725 w 2181225"/>
              <a:gd name="connsiteY112" fmla="*/ 161925 h 1863725"/>
              <a:gd name="connsiteX113" fmla="*/ 76200 w 2181225"/>
              <a:gd name="connsiteY113" fmla="*/ 165100 h 1863725"/>
              <a:gd name="connsiteX114" fmla="*/ 73025 w 2181225"/>
              <a:gd name="connsiteY114" fmla="*/ 127000 h 1863725"/>
              <a:gd name="connsiteX115" fmla="*/ 66675 w 2181225"/>
              <a:gd name="connsiteY115" fmla="*/ 127000 h 1863725"/>
              <a:gd name="connsiteX116" fmla="*/ 66675 w 2181225"/>
              <a:gd name="connsiteY116" fmla="*/ 117475 h 1863725"/>
              <a:gd name="connsiteX117" fmla="*/ 50800 w 2181225"/>
              <a:gd name="connsiteY117" fmla="*/ 120650 h 1863725"/>
              <a:gd name="connsiteX118" fmla="*/ 53975 w 2181225"/>
              <a:gd name="connsiteY118" fmla="*/ 101600 h 1863725"/>
              <a:gd name="connsiteX119" fmla="*/ 38100 w 2181225"/>
              <a:gd name="connsiteY119" fmla="*/ 104775 h 1863725"/>
              <a:gd name="connsiteX120" fmla="*/ 38100 w 2181225"/>
              <a:gd name="connsiteY120" fmla="*/ 82550 h 1863725"/>
              <a:gd name="connsiteX121" fmla="*/ 22225 w 2181225"/>
              <a:gd name="connsiteY121" fmla="*/ 82550 h 1863725"/>
              <a:gd name="connsiteX122" fmla="*/ 22225 w 2181225"/>
              <a:gd name="connsiteY122" fmla="*/ 53975 h 1863725"/>
              <a:gd name="connsiteX123" fmla="*/ 0 w 2181225"/>
              <a:gd name="connsiteY123" fmla="*/ 60325 h 1863725"/>
              <a:gd name="connsiteX124" fmla="*/ 0 w 2181225"/>
              <a:gd name="connsiteY124" fmla="*/ 0 h 1863725"/>
              <a:gd name="connsiteX0" fmla="*/ 2181225 w 2181225"/>
              <a:gd name="connsiteY0" fmla="*/ 1863725 h 1863725"/>
              <a:gd name="connsiteX1" fmla="*/ 1911350 w 2181225"/>
              <a:gd name="connsiteY1" fmla="*/ 1863725 h 1863725"/>
              <a:gd name="connsiteX2" fmla="*/ 1911350 w 2181225"/>
              <a:gd name="connsiteY2" fmla="*/ 1838325 h 1863725"/>
              <a:gd name="connsiteX3" fmla="*/ 1743075 w 2181225"/>
              <a:gd name="connsiteY3" fmla="*/ 1838325 h 1863725"/>
              <a:gd name="connsiteX4" fmla="*/ 1743075 w 2181225"/>
              <a:gd name="connsiteY4" fmla="*/ 1835150 h 1863725"/>
              <a:gd name="connsiteX5" fmla="*/ 1685925 w 2181225"/>
              <a:gd name="connsiteY5" fmla="*/ 1835150 h 1863725"/>
              <a:gd name="connsiteX6" fmla="*/ 1685925 w 2181225"/>
              <a:gd name="connsiteY6" fmla="*/ 1828800 h 1863725"/>
              <a:gd name="connsiteX7" fmla="*/ 1663700 w 2181225"/>
              <a:gd name="connsiteY7" fmla="*/ 1828800 h 1863725"/>
              <a:gd name="connsiteX8" fmla="*/ 1663700 w 2181225"/>
              <a:gd name="connsiteY8" fmla="*/ 1816100 h 1863725"/>
              <a:gd name="connsiteX9" fmla="*/ 1600200 w 2181225"/>
              <a:gd name="connsiteY9" fmla="*/ 1816100 h 1863725"/>
              <a:gd name="connsiteX10" fmla="*/ 1600200 w 2181225"/>
              <a:gd name="connsiteY10" fmla="*/ 1797050 h 1863725"/>
              <a:gd name="connsiteX11" fmla="*/ 1381125 w 2181225"/>
              <a:gd name="connsiteY11" fmla="*/ 1797050 h 1863725"/>
              <a:gd name="connsiteX12" fmla="*/ 1368425 w 2181225"/>
              <a:gd name="connsiteY12" fmla="*/ 1774825 h 1863725"/>
              <a:gd name="connsiteX13" fmla="*/ 1282700 w 2181225"/>
              <a:gd name="connsiteY13" fmla="*/ 1774825 h 1863725"/>
              <a:gd name="connsiteX14" fmla="*/ 1282700 w 2181225"/>
              <a:gd name="connsiteY14" fmla="*/ 1762125 h 1863725"/>
              <a:gd name="connsiteX15" fmla="*/ 1247775 w 2181225"/>
              <a:gd name="connsiteY15" fmla="*/ 1762125 h 1863725"/>
              <a:gd name="connsiteX16" fmla="*/ 1247775 w 2181225"/>
              <a:gd name="connsiteY16" fmla="*/ 1746250 h 1863725"/>
              <a:gd name="connsiteX17" fmla="*/ 1222375 w 2181225"/>
              <a:gd name="connsiteY17" fmla="*/ 1746250 h 1863725"/>
              <a:gd name="connsiteX18" fmla="*/ 1222375 w 2181225"/>
              <a:gd name="connsiteY18" fmla="*/ 1730375 h 1863725"/>
              <a:gd name="connsiteX19" fmla="*/ 1196975 w 2181225"/>
              <a:gd name="connsiteY19" fmla="*/ 1730375 h 1863725"/>
              <a:gd name="connsiteX20" fmla="*/ 1196975 w 2181225"/>
              <a:gd name="connsiteY20" fmla="*/ 1727200 h 1863725"/>
              <a:gd name="connsiteX21" fmla="*/ 1152525 w 2181225"/>
              <a:gd name="connsiteY21" fmla="*/ 1727200 h 1863725"/>
              <a:gd name="connsiteX22" fmla="*/ 1152525 w 2181225"/>
              <a:gd name="connsiteY22" fmla="*/ 1708150 h 1863725"/>
              <a:gd name="connsiteX23" fmla="*/ 1120775 w 2181225"/>
              <a:gd name="connsiteY23" fmla="*/ 1708150 h 1863725"/>
              <a:gd name="connsiteX24" fmla="*/ 1120775 w 2181225"/>
              <a:gd name="connsiteY24" fmla="*/ 1685925 h 1863725"/>
              <a:gd name="connsiteX25" fmla="*/ 1076325 w 2181225"/>
              <a:gd name="connsiteY25" fmla="*/ 1685925 h 1863725"/>
              <a:gd name="connsiteX26" fmla="*/ 1066800 w 2181225"/>
              <a:gd name="connsiteY26" fmla="*/ 1673225 h 1863725"/>
              <a:gd name="connsiteX27" fmla="*/ 1054100 w 2181225"/>
              <a:gd name="connsiteY27" fmla="*/ 1673225 h 1863725"/>
              <a:gd name="connsiteX28" fmla="*/ 1028700 w 2181225"/>
              <a:gd name="connsiteY28" fmla="*/ 1635125 h 1863725"/>
              <a:gd name="connsiteX29" fmla="*/ 993775 w 2181225"/>
              <a:gd name="connsiteY29" fmla="*/ 1635125 h 1863725"/>
              <a:gd name="connsiteX30" fmla="*/ 984250 w 2181225"/>
              <a:gd name="connsiteY30" fmla="*/ 1609725 h 1863725"/>
              <a:gd name="connsiteX31" fmla="*/ 955675 w 2181225"/>
              <a:gd name="connsiteY31" fmla="*/ 1609725 h 1863725"/>
              <a:gd name="connsiteX32" fmla="*/ 955675 w 2181225"/>
              <a:gd name="connsiteY32" fmla="*/ 1593850 h 1863725"/>
              <a:gd name="connsiteX33" fmla="*/ 933450 w 2181225"/>
              <a:gd name="connsiteY33" fmla="*/ 1593850 h 1863725"/>
              <a:gd name="connsiteX34" fmla="*/ 933450 w 2181225"/>
              <a:gd name="connsiteY34" fmla="*/ 1584325 h 1863725"/>
              <a:gd name="connsiteX35" fmla="*/ 904875 w 2181225"/>
              <a:gd name="connsiteY35" fmla="*/ 1584325 h 1863725"/>
              <a:gd name="connsiteX36" fmla="*/ 904875 w 2181225"/>
              <a:gd name="connsiteY36" fmla="*/ 1577975 h 1863725"/>
              <a:gd name="connsiteX37" fmla="*/ 869950 w 2181225"/>
              <a:gd name="connsiteY37" fmla="*/ 1577975 h 1863725"/>
              <a:gd name="connsiteX38" fmla="*/ 869950 w 2181225"/>
              <a:gd name="connsiteY38" fmla="*/ 1546225 h 1863725"/>
              <a:gd name="connsiteX39" fmla="*/ 847725 w 2181225"/>
              <a:gd name="connsiteY39" fmla="*/ 1546225 h 1863725"/>
              <a:gd name="connsiteX40" fmla="*/ 847725 w 2181225"/>
              <a:gd name="connsiteY40" fmla="*/ 1530350 h 1863725"/>
              <a:gd name="connsiteX41" fmla="*/ 809625 w 2181225"/>
              <a:gd name="connsiteY41" fmla="*/ 1530350 h 1863725"/>
              <a:gd name="connsiteX42" fmla="*/ 809625 w 2181225"/>
              <a:gd name="connsiteY42" fmla="*/ 1498600 h 1863725"/>
              <a:gd name="connsiteX43" fmla="*/ 793750 w 2181225"/>
              <a:gd name="connsiteY43" fmla="*/ 1498600 h 1863725"/>
              <a:gd name="connsiteX44" fmla="*/ 762000 w 2181225"/>
              <a:gd name="connsiteY44" fmla="*/ 1466850 h 1863725"/>
              <a:gd name="connsiteX45" fmla="*/ 730250 w 2181225"/>
              <a:gd name="connsiteY45" fmla="*/ 1466850 h 1863725"/>
              <a:gd name="connsiteX46" fmla="*/ 720725 w 2181225"/>
              <a:gd name="connsiteY46" fmla="*/ 1441450 h 1863725"/>
              <a:gd name="connsiteX47" fmla="*/ 720725 w 2181225"/>
              <a:gd name="connsiteY47" fmla="*/ 1441450 h 1863725"/>
              <a:gd name="connsiteX48" fmla="*/ 698500 w 2181225"/>
              <a:gd name="connsiteY48" fmla="*/ 1403350 h 1863725"/>
              <a:gd name="connsiteX49" fmla="*/ 676275 w 2181225"/>
              <a:gd name="connsiteY49" fmla="*/ 1403350 h 1863725"/>
              <a:gd name="connsiteX50" fmla="*/ 676275 w 2181225"/>
              <a:gd name="connsiteY50" fmla="*/ 1365250 h 1863725"/>
              <a:gd name="connsiteX51" fmla="*/ 647700 w 2181225"/>
              <a:gd name="connsiteY51" fmla="*/ 1365250 h 1863725"/>
              <a:gd name="connsiteX52" fmla="*/ 647700 w 2181225"/>
              <a:gd name="connsiteY52" fmla="*/ 1346200 h 1863725"/>
              <a:gd name="connsiteX53" fmla="*/ 628650 w 2181225"/>
              <a:gd name="connsiteY53" fmla="*/ 1346200 h 1863725"/>
              <a:gd name="connsiteX54" fmla="*/ 615950 w 2181225"/>
              <a:gd name="connsiteY54" fmla="*/ 1285875 h 1863725"/>
              <a:gd name="connsiteX55" fmla="*/ 600075 w 2181225"/>
              <a:gd name="connsiteY55" fmla="*/ 1285875 h 1863725"/>
              <a:gd name="connsiteX56" fmla="*/ 596900 w 2181225"/>
              <a:gd name="connsiteY56" fmla="*/ 1263650 h 1863725"/>
              <a:gd name="connsiteX57" fmla="*/ 561975 w 2181225"/>
              <a:gd name="connsiteY57" fmla="*/ 1263650 h 1863725"/>
              <a:gd name="connsiteX58" fmla="*/ 565150 w 2181225"/>
              <a:gd name="connsiteY58" fmla="*/ 1235075 h 1863725"/>
              <a:gd name="connsiteX59" fmla="*/ 542925 w 2181225"/>
              <a:gd name="connsiteY59" fmla="*/ 1238250 h 1863725"/>
              <a:gd name="connsiteX60" fmla="*/ 536575 w 2181225"/>
              <a:gd name="connsiteY60" fmla="*/ 1206500 h 1863725"/>
              <a:gd name="connsiteX61" fmla="*/ 523875 w 2181225"/>
              <a:gd name="connsiteY61" fmla="*/ 1206500 h 1863725"/>
              <a:gd name="connsiteX62" fmla="*/ 523875 w 2181225"/>
              <a:gd name="connsiteY62" fmla="*/ 1181100 h 1863725"/>
              <a:gd name="connsiteX63" fmla="*/ 508000 w 2181225"/>
              <a:gd name="connsiteY63" fmla="*/ 1181100 h 1863725"/>
              <a:gd name="connsiteX64" fmla="*/ 508000 w 2181225"/>
              <a:gd name="connsiteY64" fmla="*/ 1146175 h 1863725"/>
              <a:gd name="connsiteX65" fmla="*/ 482600 w 2181225"/>
              <a:gd name="connsiteY65" fmla="*/ 1146175 h 1863725"/>
              <a:gd name="connsiteX66" fmla="*/ 479425 w 2181225"/>
              <a:gd name="connsiteY66" fmla="*/ 1095375 h 1863725"/>
              <a:gd name="connsiteX67" fmla="*/ 450850 w 2181225"/>
              <a:gd name="connsiteY67" fmla="*/ 1095375 h 1863725"/>
              <a:gd name="connsiteX68" fmla="*/ 444500 w 2181225"/>
              <a:gd name="connsiteY68" fmla="*/ 1060450 h 1863725"/>
              <a:gd name="connsiteX69" fmla="*/ 438150 w 2181225"/>
              <a:gd name="connsiteY69" fmla="*/ 1063625 h 1863725"/>
              <a:gd name="connsiteX70" fmla="*/ 438150 w 2181225"/>
              <a:gd name="connsiteY70" fmla="*/ 1031875 h 1863725"/>
              <a:gd name="connsiteX71" fmla="*/ 425450 w 2181225"/>
              <a:gd name="connsiteY71" fmla="*/ 1031875 h 1863725"/>
              <a:gd name="connsiteX72" fmla="*/ 419100 w 2181225"/>
              <a:gd name="connsiteY72" fmla="*/ 974725 h 1863725"/>
              <a:gd name="connsiteX73" fmla="*/ 390525 w 2181225"/>
              <a:gd name="connsiteY73" fmla="*/ 974725 h 1863725"/>
              <a:gd name="connsiteX74" fmla="*/ 387350 w 2181225"/>
              <a:gd name="connsiteY74" fmla="*/ 920750 h 1863725"/>
              <a:gd name="connsiteX75" fmla="*/ 371475 w 2181225"/>
              <a:gd name="connsiteY75" fmla="*/ 914400 h 1863725"/>
              <a:gd name="connsiteX76" fmla="*/ 377825 w 2181225"/>
              <a:gd name="connsiteY76" fmla="*/ 866775 h 1863725"/>
              <a:gd name="connsiteX77" fmla="*/ 349250 w 2181225"/>
              <a:gd name="connsiteY77" fmla="*/ 866775 h 1863725"/>
              <a:gd name="connsiteX78" fmla="*/ 349250 w 2181225"/>
              <a:gd name="connsiteY78" fmla="*/ 815975 h 1863725"/>
              <a:gd name="connsiteX79" fmla="*/ 339725 w 2181225"/>
              <a:gd name="connsiteY79" fmla="*/ 815975 h 1863725"/>
              <a:gd name="connsiteX80" fmla="*/ 336550 w 2181225"/>
              <a:gd name="connsiteY80" fmla="*/ 771525 h 1863725"/>
              <a:gd name="connsiteX81" fmla="*/ 330200 w 2181225"/>
              <a:gd name="connsiteY81" fmla="*/ 771525 h 1863725"/>
              <a:gd name="connsiteX82" fmla="*/ 336550 w 2181225"/>
              <a:gd name="connsiteY82" fmla="*/ 720725 h 1863725"/>
              <a:gd name="connsiteX83" fmla="*/ 317500 w 2181225"/>
              <a:gd name="connsiteY83" fmla="*/ 720725 h 1863725"/>
              <a:gd name="connsiteX84" fmla="*/ 311150 w 2181225"/>
              <a:gd name="connsiteY84" fmla="*/ 669925 h 1863725"/>
              <a:gd name="connsiteX85" fmla="*/ 295275 w 2181225"/>
              <a:gd name="connsiteY85" fmla="*/ 631825 h 1863725"/>
              <a:gd name="connsiteX86" fmla="*/ 285750 w 2181225"/>
              <a:gd name="connsiteY86" fmla="*/ 631825 h 1863725"/>
              <a:gd name="connsiteX87" fmla="*/ 273050 w 2181225"/>
              <a:gd name="connsiteY87" fmla="*/ 574675 h 1863725"/>
              <a:gd name="connsiteX88" fmla="*/ 266700 w 2181225"/>
              <a:gd name="connsiteY88" fmla="*/ 574675 h 1863725"/>
              <a:gd name="connsiteX89" fmla="*/ 263525 w 2181225"/>
              <a:gd name="connsiteY89" fmla="*/ 546100 h 1863725"/>
              <a:gd name="connsiteX90" fmla="*/ 254000 w 2181225"/>
              <a:gd name="connsiteY90" fmla="*/ 546100 h 1863725"/>
              <a:gd name="connsiteX91" fmla="*/ 250825 w 2181225"/>
              <a:gd name="connsiteY91" fmla="*/ 488950 h 1863725"/>
              <a:gd name="connsiteX92" fmla="*/ 244475 w 2181225"/>
              <a:gd name="connsiteY92" fmla="*/ 492125 h 1863725"/>
              <a:gd name="connsiteX93" fmla="*/ 231775 w 2181225"/>
              <a:gd name="connsiteY93" fmla="*/ 444500 h 1863725"/>
              <a:gd name="connsiteX94" fmla="*/ 231775 w 2181225"/>
              <a:gd name="connsiteY94" fmla="*/ 393700 h 1863725"/>
              <a:gd name="connsiteX95" fmla="*/ 209550 w 2181225"/>
              <a:gd name="connsiteY95" fmla="*/ 400050 h 1863725"/>
              <a:gd name="connsiteX96" fmla="*/ 209550 w 2181225"/>
              <a:gd name="connsiteY96" fmla="*/ 377825 h 1863725"/>
              <a:gd name="connsiteX97" fmla="*/ 190500 w 2181225"/>
              <a:gd name="connsiteY97" fmla="*/ 377825 h 1863725"/>
              <a:gd name="connsiteX98" fmla="*/ 193675 w 2181225"/>
              <a:gd name="connsiteY98" fmla="*/ 355600 h 1863725"/>
              <a:gd name="connsiteX99" fmla="*/ 184150 w 2181225"/>
              <a:gd name="connsiteY99" fmla="*/ 358775 h 1863725"/>
              <a:gd name="connsiteX100" fmla="*/ 184150 w 2181225"/>
              <a:gd name="connsiteY100" fmla="*/ 336550 h 1863725"/>
              <a:gd name="connsiteX101" fmla="*/ 168275 w 2181225"/>
              <a:gd name="connsiteY101" fmla="*/ 336550 h 1863725"/>
              <a:gd name="connsiteX102" fmla="*/ 168275 w 2181225"/>
              <a:gd name="connsiteY102" fmla="*/ 304800 h 1863725"/>
              <a:gd name="connsiteX103" fmla="*/ 161925 w 2181225"/>
              <a:gd name="connsiteY103" fmla="*/ 311150 h 1863725"/>
              <a:gd name="connsiteX104" fmla="*/ 158750 w 2181225"/>
              <a:gd name="connsiteY104" fmla="*/ 282575 h 1863725"/>
              <a:gd name="connsiteX105" fmla="*/ 142875 w 2181225"/>
              <a:gd name="connsiteY105" fmla="*/ 282575 h 1863725"/>
              <a:gd name="connsiteX106" fmla="*/ 139700 w 2181225"/>
              <a:gd name="connsiteY106" fmla="*/ 244475 h 1863725"/>
              <a:gd name="connsiteX107" fmla="*/ 123825 w 2181225"/>
              <a:gd name="connsiteY107" fmla="*/ 244475 h 1863725"/>
              <a:gd name="connsiteX108" fmla="*/ 123825 w 2181225"/>
              <a:gd name="connsiteY108" fmla="*/ 206375 h 1863725"/>
              <a:gd name="connsiteX109" fmla="*/ 114300 w 2181225"/>
              <a:gd name="connsiteY109" fmla="*/ 206375 h 1863725"/>
              <a:gd name="connsiteX110" fmla="*/ 114300 w 2181225"/>
              <a:gd name="connsiteY110" fmla="*/ 180975 h 1863725"/>
              <a:gd name="connsiteX111" fmla="*/ 92075 w 2181225"/>
              <a:gd name="connsiteY111" fmla="*/ 177800 h 1863725"/>
              <a:gd name="connsiteX112" fmla="*/ 85725 w 2181225"/>
              <a:gd name="connsiteY112" fmla="*/ 161925 h 1863725"/>
              <a:gd name="connsiteX113" fmla="*/ 76200 w 2181225"/>
              <a:gd name="connsiteY113" fmla="*/ 165100 h 1863725"/>
              <a:gd name="connsiteX114" fmla="*/ 73025 w 2181225"/>
              <a:gd name="connsiteY114" fmla="*/ 127000 h 1863725"/>
              <a:gd name="connsiteX115" fmla="*/ 66675 w 2181225"/>
              <a:gd name="connsiteY115" fmla="*/ 127000 h 1863725"/>
              <a:gd name="connsiteX116" fmla="*/ 66675 w 2181225"/>
              <a:gd name="connsiteY116" fmla="*/ 117475 h 1863725"/>
              <a:gd name="connsiteX117" fmla="*/ 50800 w 2181225"/>
              <a:gd name="connsiteY117" fmla="*/ 120650 h 1863725"/>
              <a:gd name="connsiteX118" fmla="*/ 53975 w 2181225"/>
              <a:gd name="connsiteY118" fmla="*/ 101600 h 1863725"/>
              <a:gd name="connsiteX119" fmla="*/ 38100 w 2181225"/>
              <a:gd name="connsiteY119" fmla="*/ 104775 h 1863725"/>
              <a:gd name="connsiteX120" fmla="*/ 38100 w 2181225"/>
              <a:gd name="connsiteY120" fmla="*/ 82550 h 1863725"/>
              <a:gd name="connsiteX121" fmla="*/ 22225 w 2181225"/>
              <a:gd name="connsiteY121" fmla="*/ 82550 h 1863725"/>
              <a:gd name="connsiteX122" fmla="*/ 22225 w 2181225"/>
              <a:gd name="connsiteY122" fmla="*/ 53975 h 1863725"/>
              <a:gd name="connsiteX123" fmla="*/ 0 w 2181225"/>
              <a:gd name="connsiteY123" fmla="*/ 60325 h 1863725"/>
              <a:gd name="connsiteX124" fmla="*/ 0 w 2181225"/>
              <a:gd name="connsiteY124" fmla="*/ 0 h 1863725"/>
              <a:gd name="connsiteX0" fmla="*/ 2181225 w 2181225"/>
              <a:gd name="connsiteY0" fmla="*/ 1863725 h 1863725"/>
              <a:gd name="connsiteX1" fmla="*/ 1911350 w 2181225"/>
              <a:gd name="connsiteY1" fmla="*/ 1863725 h 1863725"/>
              <a:gd name="connsiteX2" fmla="*/ 1911350 w 2181225"/>
              <a:gd name="connsiteY2" fmla="*/ 1838325 h 1863725"/>
              <a:gd name="connsiteX3" fmla="*/ 1743075 w 2181225"/>
              <a:gd name="connsiteY3" fmla="*/ 1838325 h 1863725"/>
              <a:gd name="connsiteX4" fmla="*/ 1743075 w 2181225"/>
              <a:gd name="connsiteY4" fmla="*/ 1835150 h 1863725"/>
              <a:gd name="connsiteX5" fmla="*/ 1685925 w 2181225"/>
              <a:gd name="connsiteY5" fmla="*/ 1835150 h 1863725"/>
              <a:gd name="connsiteX6" fmla="*/ 1685925 w 2181225"/>
              <a:gd name="connsiteY6" fmla="*/ 1828800 h 1863725"/>
              <a:gd name="connsiteX7" fmla="*/ 1663700 w 2181225"/>
              <a:gd name="connsiteY7" fmla="*/ 1828800 h 1863725"/>
              <a:gd name="connsiteX8" fmla="*/ 1663700 w 2181225"/>
              <a:gd name="connsiteY8" fmla="*/ 1816100 h 1863725"/>
              <a:gd name="connsiteX9" fmla="*/ 1600200 w 2181225"/>
              <a:gd name="connsiteY9" fmla="*/ 1816100 h 1863725"/>
              <a:gd name="connsiteX10" fmla="*/ 1600200 w 2181225"/>
              <a:gd name="connsiteY10" fmla="*/ 1797050 h 1863725"/>
              <a:gd name="connsiteX11" fmla="*/ 1381125 w 2181225"/>
              <a:gd name="connsiteY11" fmla="*/ 1797050 h 1863725"/>
              <a:gd name="connsiteX12" fmla="*/ 1368425 w 2181225"/>
              <a:gd name="connsiteY12" fmla="*/ 1774825 h 1863725"/>
              <a:gd name="connsiteX13" fmla="*/ 1282700 w 2181225"/>
              <a:gd name="connsiteY13" fmla="*/ 1774825 h 1863725"/>
              <a:gd name="connsiteX14" fmla="*/ 1282700 w 2181225"/>
              <a:gd name="connsiteY14" fmla="*/ 1762125 h 1863725"/>
              <a:gd name="connsiteX15" fmla="*/ 1247775 w 2181225"/>
              <a:gd name="connsiteY15" fmla="*/ 1762125 h 1863725"/>
              <a:gd name="connsiteX16" fmla="*/ 1247775 w 2181225"/>
              <a:gd name="connsiteY16" fmla="*/ 1746250 h 1863725"/>
              <a:gd name="connsiteX17" fmla="*/ 1222375 w 2181225"/>
              <a:gd name="connsiteY17" fmla="*/ 1746250 h 1863725"/>
              <a:gd name="connsiteX18" fmla="*/ 1222375 w 2181225"/>
              <a:gd name="connsiteY18" fmla="*/ 1730375 h 1863725"/>
              <a:gd name="connsiteX19" fmla="*/ 1196975 w 2181225"/>
              <a:gd name="connsiteY19" fmla="*/ 1730375 h 1863725"/>
              <a:gd name="connsiteX20" fmla="*/ 1196975 w 2181225"/>
              <a:gd name="connsiteY20" fmla="*/ 1727200 h 1863725"/>
              <a:gd name="connsiteX21" fmla="*/ 1152525 w 2181225"/>
              <a:gd name="connsiteY21" fmla="*/ 1727200 h 1863725"/>
              <a:gd name="connsiteX22" fmla="*/ 1152525 w 2181225"/>
              <a:gd name="connsiteY22" fmla="*/ 1708150 h 1863725"/>
              <a:gd name="connsiteX23" fmla="*/ 1120775 w 2181225"/>
              <a:gd name="connsiteY23" fmla="*/ 1708150 h 1863725"/>
              <a:gd name="connsiteX24" fmla="*/ 1120775 w 2181225"/>
              <a:gd name="connsiteY24" fmla="*/ 1685925 h 1863725"/>
              <a:gd name="connsiteX25" fmla="*/ 1076325 w 2181225"/>
              <a:gd name="connsiteY25" fmla="*/ 1685925 h 1863725"/>
              <a:gd name="connsiteX26" fmla="*/ 1066800 w 2181225"/>
              <a:gd name="connsiteY26" fmla="*/ 1673225 h 1863725"/>
              <a:gd name="connsiteX27" fmla="*/ 1054100 w 2181225"/>
              <a:gd name="connsiteY27" fmla="*/ 1673225 h 1863725"/>
              <a:gd name="connsiteX28" fmla="*/ 1028700 w 2181225"/>
              <a:gd name="connsiteY28" fmla="*/ 1635125 h 1863725"/>
              <a:gd name="connsiteX29" fmla="*/ 993775 w 2181225"/>
              <a:gd name="connsiteY29" fmla="*/ 1635125 h 1863725"/>
              <a:gd name="connsiteX30" fmla="*/ 984250 w 2181225"/>
              <a:gd name="connsiteY30" fmla="*/ 1609725 h 1863725"/>
              <a:gd name="connsiteX31" fmla="*/ 955675 w 2181225"/>
              <a:gd name="connsiteY31" fmla="*/ 1609725 h 1863725"/>
              <a:gd name="connsiteX32" fmla="*/ 955675 w 2181225"/>
              <a:gd name="connsiteY32" fmla="*/ 1593850 h 1863725"/>
              <a:gd name="connsiteX33" fmla="*/ 933450 w 2181225"/>
              <a:gd name="connsiteY33" fmla="*/ 1593850 h 1863725"/>
              <a:gd name="connsiteX34" fmla="*/ 933450 w 2181225"/>
              <a:gd name="connsiteY34" fmla="*/ 1584325 h 1863725"/>
              <a:gd name="connsiteX35" fmla="*/ 904875 w 2181225"/>
              <a:gd name="connsiteY35" fmla="*/ 1584325 h 1863725"/>
              <a:gd name="connsiteX36" fmla="*/ 904875 w 2181225"/>
              <a:gd name="connsiteY36" fmla="*/ 1577975 h 1863725"/>
              <a:gd name="connsiteX37" fmla="*/ 869950 w 2181225"/>
              <a:gd name="connsiteY37" fmla="*/ 1577975 h 1863725"/>
              <a:gd name="connsiteX38" fmla="*/ 869950 w 2181225"/>
              <a:gd name="connsiteY38" fmla="*/ 1546225 h 1863725"/>
              <a:gd name="connsiteX39" fmla="*/ 847725 w 2181225"/>
              <a:gd name="connsiteY39" fmla="*/ 1546225 h 1863725"/>
              <a:gd name="connsiteX40" fmla="*/ 847725 w 2181225"/>
              <a:gd name="connsiteY40" fmla="*/ 1530350 h 1863725"/>
              <a:gd name="connsiteX41" fmla="*/ 809625 w 2181225"/>
              <a:gd name="connsiteY41" fmla="*/ 1530350 h 1863725"/>
              <a:gd name="connsiteX42" fmla="*/ 809625 w 2181225"/>
              <a:gd name="connsiteY42" fmla="*/ 1498600 h 1863725"/>
              <a:gd name="connsiteX43" fmla="*/ 793750 w 2181225"/>
              <a:gd name="connsiteY43" fmla="*/ 1498600 h 1863725"/>
              <a:gd name="connsiteX44" fmla="*/ 762000 w 2181225"/>
              <a:gd name="connsiteY44" fmla="*/ 1466850 h 1863725"/>
              <a:gd name="connsiteX45" fmla="*/ 730250 w 2181225"/>
              <a:gd name="connsiteY45" fmla="*/ 1466850 h 1863725"/>
              <a:gd name="connsiteX46" fmla="*/ 720725 w 2181225"/>
              <a:gd name="connsiteY46" fmla="*/ 1441450 h 1863725"/>
              <a:gd name="connsiteX47" fmla="*/ 720725 w 2181225"/>
              <a:gd name="connsiteY47" fmla="*/ 1441450 h 1863725"/>
              <a:gd name="connsiteX48" fmla="*/ 698500 w 2181225"/>
              <a:gd name="connsiteY48" fmla="*/ 1403350 h 1863725"/>
              <a:gd name="connsiteX49" fmla="*/ 676275 w 2181225"/>
              <a:gd name="connsiteY49" fmla="*/ 1403350 h 1863725"/>
              <a:gd name="connsiteX50" fmla="*/ 676275 w 2181225"/>
              <a:gd name="connsiteY50" fmla="*/ 1365250 h 1863725"/>
              <a:gd name="connsiteX51" fmla="*/ 647700 w 2181225"/>
              <a:gd name="connsiteY51" fmla="*/ 1365250 h 1863725"/>
              <a:gd name="connsiteX52" fmla="*/ 647700 w 2181225"/>
              <a:gd name="connsiteY52" fmla="*/ 1346200 h 1863725"/>
              <a:gd name="connsiteX53" fmla="*/ 628650 w 2181225"/>
              <a:gd name="connsiteY53" fmla="*/ 1346200 h 1863725"/>
              <a:gd name="connsiteX54" fmla="*/ 615950 w 2181225"/>
              <a:gd name="connsiteY54" fmla="*/ 1285875 h 1863725"/>
              <a:gd name="connsiteX55" fmla="*/ 600075 w 2181225"/>
              <a:gd name="connsiteY55" fmla="*/ 1285875 h 1863725"/>
              <a:gd name="connsiteX56" fmla="*/ 596900 w 2181225"/>
              <a:gd name="connsiteY56" fmla="*/ 1263650 h 1863725"/>
              <a:gd name="connsiteX57" fmla="*/ 561975 w 2181225"/>
              <a:gd name="connsiteY57" fmla="*/ 1263650 h 1863725"/>
              <a:gd name="connsiteX58" fmla="*/ 565150 w 2181225"/>
              <a:gd name="connsiteY58" fmla="*/ 1235075 h 1863725"/>
              <a:gd name="connsiteX59" fmla="*/ 542925 w 2181225"/>
              <a:gd name="connsiteY59" fmla="*/ 1238250 h 1863725"/>
              <a:gd name="connsiteX60" fmla="*/ 536575 w 2181225"/>
              <a:gd name="connsiteY60" fmla="*/ 1206500 h 1863725"/>
              <a:gd name="connsiteX61" fmla="*/ 523875 w 2181225"/>
              <a:gd name="connsiteY61" fmla="*/ 1206500 h 1863725"/>
              <a:gd name="connsiteX62" fmla="*/ 523875 w 2181225"/>
              <a:gd name="connsiteY62" fmla="*/ 1181100 h 1863725"/>
              <a:gd name="connsiteX63" fmla="*/ 508000 w 2181225"/>
              <a:gd name="connsiteY63" fmla="*/ 1181100 h 1863725"/>
              <a:gd name="connsiteX64" fmla="*/ 508000 w 2181225"/>
              <a:gd name="connsiteY64" fmla="*/ 1146175 h 1863725"/>
              <a:gd name="connsiteX65" fmla="*/ 482600 w 2181225"/>
              <a:gd name="connsiteY65" fmla="*/ 1146175 h 1863725"/>
              <a:gd name="connsiteX66" fmla="*/ 479425 w 2181225"/>
              <a:gd name="connsiteY66" fmla="*/ 1095375 h 1863725"/>
              <a:gd name="connsiteX67" fmla="*/ 450850 w 2181225"/>
              <a:gd name="connsiteY67" fmla="*/ 1095375 h 1863725"/>
              <a:gd name="connsiteX68" fmla="*/ 444500 w 2181225"/>
              <a:gd name="connsiteY68" fmla="*/ 1060450 h 1863725"/>
              <a:gd name="connsiteX69" fmla="*/ 438150 w 2181225"/>
              <a:gd name="connsiteY69" fmla="*/ 1063625 h 1863725"/>
              <a:gd name="connsiteX70" fmla="*/ 438150 w 2181225"/>
              <a:gd name="connsiteY70" fmla="*/ 1031875 h 1863725"/>
              <a:gd name="connsiteX71" fmla="*/ 425450 w 2181225"/>
              <a:gd name="connsiteY71" fmla="*/ 1031875 h 1863725"/>
              <a:gd name="connsiteX72" fmla="*/ 419100 w 2181225"/>
              <a:gd name="connsiteY72" fmla="*/ 974725 h 1863725"/>
              <a:gd name="connsiteX73" fmla="*/ 390525 w 2181225"/>
              <a:gd name="connsiteY73" fmla="*/ 974725 h 1863725"/>
              <a:gd name="connsiteX74" fmla="*/ 387350 w 2181225"/>
              <a:gd name="connsiteY74" fmla="*/ 920750 h 1863725"/>
              <a:gd name="connsiteX75" fmla="*/ 368300 w 2181225"/>
              <a:gd name="connsiteY75" fmla="*/ 923925 h 1863725"/>
              <a:gd name="connsiteX76" fmla="*/ 377825 w 2181225"/>
              <a:gd name="connsiteY76" fmla="*/ 866775 h 1863725"/>
              <a:gd name="connsiteX77" fmla="*/ 349250 w 2181225"/>
              <a:gd name="connsiteY77" fmla="*/ 866775 h 1863725"/>
              <a:gd name="connsiteX78" fmla="*/ 349250 w 2181225"/>
              <a:gd name="connsiteY78" fmla="*/ 815975 h 1863725"/>
              <a:gd name="connsiteX79" fmla="*/ 339725 w 2181225"/>
              <a:gd name="connsiteY79" fmla="*/ 815975 h 1863725"/>
              <a:gd name="connsiteX80" fmla="*/ 336550 w 2181225"/>
              <a:gd name="connsiteY80" fmla="*/ 771525 h 1863725"/>
              <a:gd name="connsiteX81" fmla="*/ 330200 w 2181225"/>
              <a:gd name="connsiteY81" fmla="*/ 771525 h 1863725"/>
              <a:gd name="connsiteX82" fmla="*/ 336550 w 2181225"/>
              <a:gd name="connsiteY82" fmla="*/ 720725 h 1863725"/>
              <a:gd name="connsiteX83" fmla="*/ 317500 w 2181225"/>
              <a:gd name="connsiteY83" fmla="*/ 720725 h 1863725"/>
              <a:gd name="connsiteX84" fmla="*/ 311150 w 2181225"/>
              <a:gd name="connsiteY84" fmla="*/ 669925 h 1863725"/>
              <a:gd name="connsiteX85" fmla="*/ 295275 w 2181225"/>
              <a:gd name="connsiteY85" fmla="*/ 631825 h 1863725"/>
              <a:gd name="connsiteX86" fmla="*/ 285750 w 2181225"/>
              <a:gd name="connsiteY86" fmla="*/ 631825 h 1863725"/>
              <a:gd name="connsiteX87" fmla="*/ 273050 w 2181225"/>
              <a:gd name="connsiteY87" fmla="*/ 574675 h 1863725"/>
              <a:gd name="connsiteX88" fmla="*/ 266700 w 2181225"/>
              <a:gd name="connsiteY88" fmla="*/ 574675 h 1863725"/>
              <a:gd name="connsiteX89" fmla="*/ 263525 w 2181225"/>
              <a:gd name="connsiteY89" fmla="*/ 546100 h 1863725"/>
              <a:gd name="connsiteX90" fmla="*/ 254000 w 2181225"/>
              <a:gd name="connsiteY90" fmla="*/ 546100 h 1863725"/>
              <a:gd name="connsiteX91" fmla="*/ 250825 w 2181225"/>
              <a:gd name="connsiteY91" fmla="*/ 488950 h 1863725"/>
              <a:gd name="connsiteX92" fmla="*/ 244475 w 2181225"/>
              <a:gd name="connsiteY92" fmla="*/ 492125 h 1863725"/>
              <a:gd name="connsiteX93" fmla="*/ 231775 w 2181225"/>
              <a:gd name="connsiteY93" fmla="*/ 444500 h 1863725"/>
              <a:gd name="connsiteX94" fmla="*/ 231775 w 2181225"/>
              <a:gd name="connsiteY94" fmla="*/ 393700 h 1863725"/>
              <a:gd name="connsiteX95" fmla="*/ 209550 w 2181225"/>
              <a:gd name="connsiteY95" fmla="*/ 400050 h 1863725"/>
              <a:gd name="connsiteX96" fmla="*/ 209550 w 2181225"/>
              <a:gd name="connsiteY96" fmla="*/ 377825 h 1863725"/>
              <a:gd name="connsiteX97" fmla="*/ 190500 w 2181225"/>
              <a:gd name="connsiteY97" fmla="*/ 377825 h 1863725"/>
              <a:gd name="connsiteX98" fmla="*/ 193675 w 2181225"/>
              <a:gd name="connsiteY98" fmla="*/ 355600 h 1863725"/>
              <a:gd name="connsiteX99" fmla="*/ 184150 w 2181225"/>
              <a:gd name="connsiteY99" fmla="*/ 358775 h 1863725"/>
              <a:gd name="connsiteX100" fmla="*/ 184150 w 2181225"/>
              <a:gd name="connsiteY100" fmla="*/ 336550 h 1863725"/>
              <a:gd name="connsiteX101" fmla="*/ 168275 w 2181225"/>
              <a:gd name="connsiteY101" fmla="*/ 336550 h 1863725"/>
              <a:gd name="connsiteX102" fmla="*/ 168275 w 2181225"/>
              <a:gd name="connsiteY102" fmla="*/ 304800 h 1863725"/>
              <a:gd name="connsiteX103" fmla="*/ 161925 w 2181225"/>
              <a:gd name="connsiteY103" fmla="*/ 311150 h 1863725"/>
              <a:gd name="connsiteX104" fmla="*/ 158750 w 2181225"/>
              <a:gd name="connsiteY104" fmla="*/ 282575 h 1863725"/>
              <a:gd name="connsiteX105" fmla="*/ 142875 w 2181225"/>
              <a:gd name="connsiteY105" fmla="*/ 282575 h 1863725"/>
              <a:gd name="connsiteX106" fmla="*/ 139700 w 2181225"/>
              <a:gd name="connsiteY106" fmla="*/ 244475 h 1863725"/>
              <a:gd name="connsiteX107" fmla="*/ 123825 w 2181225"/>
              <a:gd name="connsiteY107" fmla="*/ 244475 h 1863725"/>
              <a:gd name="connsiteX108" fmla="*/ 123825 w 2181225"/>
              <a:gd name="connsiteY108" fmla="*/ 206375 h 1863725"/>
              <a:gd name="connsiteX109" fmla="*/ 114300 w 2181225"/>
              <a:gd name="connsiteY109" fmla="*/ 206375 h 1863725"/>
              <a:gd name="connsiteX110" fmla="*/ 114300 w 2181225"/>
              <a:gd name="connsiteY110" fmla="*/ 180975 h 1863725"/>
              <a:gd name="connsiteX111" fmla="*/ 92075 w 2181225"/>
              <a:gd name="connsiteY111" fmla="*/ 177800 h 1863725"/>
              <a:gd name="connsiteX112" fmla="*/ 85725 w 2181225"/>
              <a:gd name="connsiteY112" fmla="*/ 161925 h 1863725"/>
              <a:gd name="connsiteX113" fmla="*/ 76200 w 2181225"/>
              <a:gd name="connsiteY113" fmla="*/ 165100 h 1863725"/>
              <a:gd name="connsiteX114" fmla="*/ 73025 w 2181225"/>
              <a:gd name="connsiteY114" fmla="*/ 127000 h 1863725"/>
              <a:gd name="connsiteX115" fmla="*/ 66675 w 2181225"/>
              <a:gd name="connsiteY115" fmla="*/ 127000 h 1863725"/>
              <a:gd name="connsiteX116" fmla="*/ 66675 w 2181225"/>
              <a:gd name="connsiteY116" fmla="*/ 117475 h 1863725"/>
              <a:gd name="connsiteX117" fmla="*/ 50800 w 2181225"/>
              <a:gd name="connsiteY117" fmla="*/ 120650 h 1863725"/>
              <a:gd name="connsiteX118" fmla="*/ 53975 w 2181225"/>
              <a:gd name="connsiteY118" fmla="*/ 101600 h 1863725"/>
              <a:gd name="connsiteX119" fmla="*/ 38100 w 2181225"/>
              <a:gd name="connsiteY119" fmla="*/ 104775 h 1863725"/>
              <a:gd name="connsiteX120" fmla="*/ 38100 w 2181225"/>
              <a:gd name="connsiteY120" fmla="*/ 82550 h 1863725"/>
              <a:gd name="connsiteX121" fmla="*/ 22225 w 2181225"/>
              <a:gd name="connsiteY121" fmla="*/ 82550 h 1863725"/>
              <a:gd name="connsiteX122" fmla="*/ 22225 w 2181225"/>
              <a:gd name="connsiteY122" fmla="*/ 53975 h 1863725"/>
              <a:gd name="connsiteX123" fmla="*/ 0 w 2181225"/>
              <a:gd name="connsiteY123" fmla="*/ 60325 h 1863725"/>
              <a:gd name="connsiteX124" fmla="*/ 0 w 2181225"/>
              <a:gd name="connsiteY124" fmla="*/ 0 h 1863725"/>
              <a:gd name="connsiteX0" fmla="*/ 2181225 w 2181225"/>
              <a:gd name="connsiteY0" fmla="*/ 1863725 h 1863725"/>
              <a:gd name="connsiteX1" fmla="*/ 1911350 w 2181225"/>
              <a:gd name="connsiteY1" fmla="*/ 1863725 h 1863725"/>
              <a:gd name="connsiteX2" fmla="*/ 1911350 w 2181225"/>
              <a:gd name="connsiteY2" fmla="*/ 1838325 h 1863725"/>
              <a:gd name="connsiteX3" fmla="*/ 1743075 w 2181225"/>
              <a:gd name="connsiteY3" fmla="*/ 1838325 h 1863725"/>
              <a:gd name="connsiteX4" fmla="*/ 1743075 w 2181225"/>
              <a:gd name="connsiteY4" fmla="*/ 1835150 h 1863725"/>
              <a:gd name="connsiteX5" fmla="*/ 1685925 w 2181225"/>
              <a:gd name="connsiteY5" fmla="*/ 1835150 h 1863725"/>
              <a:gd name="connsiteX6" fmla="*/ 1685925 w 2181225"/>
              <a:gd name="connsiteY6" fmla="*/ 1828800 h 1863725"/>
              <a:gd name="connsiteX7" fmla="*/ 1663700 w 2181225"/>
              <a:gd name="connsiteY7" fmla="*/ 1828800 h 1863725"/>
              <a:gd name="connsiteX8" fmla="*/ 1663700 w 2181225"/>
              <a:gd name="connsiteY8" fmla="*/ 1816100 h 1863725"/>
              <a:gd name="connsiteX9" fmla="*/ 1600200 w 2181225"/>
              <a:gd name="connsiteY9" fmla="*/ 1816100 h 1863725"/>
              <a:gd name="connsiteX10" fmla="*/ 1600200 w 2181225"/>
              <a:gd name="connsiteY10" fmla="*/ 1797050 h 1863725"/>
              <a:gd name="connsiteX11" fmla="*/ 1381125 w 2181225"/>
              <a:gd name="connsiteY11" fmla="*/ 1797050 h 1863725"/>
              <a:gd name="connsiteX12" fmla="*/ 1368425 w 2181225"/>
              <a:gd name="connsiteY12" fmla="*/ 1774825 h 1863725"/>
              <a:gd name="connsiteX13" fmla="*/ 1282700 w 2181225"/>
              <a:gd name="connsiteY13" fmla="*/ 1774825 h 1863725"/>
              <a:gd name="connsiteX14" fmla="*/ 1282700 w 2181225"/>
              <a:gd name="connsiteY14" fmla="*/ 1762125 h 1863725"/>
              <a:gd name="connsiteX15" fmla="*/ 1247775 w 2181225"/>
              <a:gd name="connsiteY15" fmla="*/ 1762125 h 1863725"/>
              <a:gd name="connsiteX16" fmla="*/ 1247775 w 2181225"/>
              <a:gd name="connsiteY16" fmla="*/ 1746250 h 1863725"/>
              <a:gd name="connsiteX17" fmla="*/ 1222375 w 2181225"/>
              <a:gd name="connsiteY17" fmla="*/ 1746250 h 1863725"/>
              <a:gd name="connsiteX18" fmla="*/ 1222375 w 2181225"/>
              <a:gd name="connsiteY18" fmla="*/ 1730375 h 1863725"/>
              <a:gd name="connsiteX19" fmla="*/ 1196975 w 2181225"/>
              <a:gd name="connsiteY19" fmla="*/ 1730375 h 1863725"/>
              <a:gd name="connsiteX20" fmla="*/ 1196975 w 2181225"/>
              <a:gd name="connsiteY20" fmla="*/ 1727200 h 1863725"/>
              <a:gd name="connsiteX21" fmla="*/ 1152525 w 2181225"/>
              <a:gd name="connsiteY21" fmla="*/ 1727200 h 1863725"/>
              <a:gd name="connsiteX22" fmla="*/ 1152525 w 2181225"/>
              <a:gd name="connsiteY22" fmla="*/ 1708150 h 1863725"/>
              <a:gd name="connsiteX23" fmla="*/ 1120775 w 2181225"/>
              <a:gd name="connsiteY23" fmla="*/ 1708150 h 1863725"/>
              <a:gd name="connsiteX24" fmla="*/ 1120775 w 2181225"/>
              <a:gd name="connsiteY24" fmla="*/ 1685925 h 1863725"/>
              <a:gd name="connsiteX25" fmla="*/ 1076325 w 2181225"/>
              <a:gd name="connsiteY25" fmla="*/ 1685925 h 1863725"/>
              <a:gd name="connsiteX26" fmla="*/ 1066800 w 2181225"/>
              <a:gd name="connsiteY26" fmla="*/ 1673225 h 1863725"/>
              <a:gd name="connsiteX27" fmla="*/ 1054100 w 2181225"/>
              <a:gd name="connsiteY27" fmla="*/ 1673225 h 1863725"/>
              <a:gd name="connsiteX28" fmla="*/ 1028700 w 2181225"/>
              <a:gd name="connsiteY28" fmla="*/ 1635125 h 1863725"/>
              <a:gd name="connsiteX29" fmla="*/ 993775 w 2181225"/>
              <a:gd name="connsiteY29" fmla="*/ 1635125 h 1863725"/>
              <a:gd name="connsiteX30" fmla="*/ 984250 w 2181225"/>
              <a:gd name="connsiteY30" fmla="*/ 1609725 h 1863725"/>
              <a:gd name="connsiteX31" fmla="*/ 955675 w 2181225"/>
              <a:gd name="connsiteY31" fmla="*/ 1609725 h 1863725"/>
              <a:gd name="connsiteX32" fmla="*/ 955675 w 2181225"/>
              <a:gd name="connsiteY32" fmla="*/ 1593850 h 1863725"/>
              <a:gd name="connsiteX33" fmla="*/ 933450 w 2181225"/>
              <a:gd name="connsiteY33" fmla="*/ 1593850 h 1863725"/>
              <a:gd name="connsiteX34" fmla="*/ 933450 w 2181225"/>
              <a:gd name="connsiteY34" fmla="*/ 1584325 h 1863725"/>
              <a:gd name="connsiteX35" fmla="*/ 904875 w 2181225"/>
              <a:gd name="connsiteY35" fmla="*/ 1584325 h 1863725"/>
              <a:gd name="connsiteX36" fmla="*/ 904875 w 2181225"/>
              <a:gd name="connsiteY36" fmla="*/ 1577975 h 1863725"/>
              <a:gd name="connsiteX37" fmla="*/ 869950 w 2181225"/>
              <a:gd name="connsiteY37" fmla="*/ 1577975 h 1863725"/>
              <a:gd name="connsiteX38" fmla="*/ 869950 w 2181225"/>
              <a:gd name="connsiteY38" fmla="*/ 1546225 h 1863725"/>
              <a:gd name="connsiteX39" fmla="*/ 847725 w 2181225"/>
              <a:gd name="connsiteY39" fmla="*/ 1546225 h 1863725"/>
              <a:gd name="connsiteX40" fmla="*/ 847725 w 2181225"/>
              <a:gd name="connsiteY40" fmla="*/ 1530350 h 1863725"/>
              <a:gd name="connsiteX41" fmla="*/ 809625 w 2181225"/>
              <a:gd name="connsiteY41" fmla="*/ 1530350 h 1863725"/>
              <a:gd name="connsiteX42" fmla="*/ 809625 w 2181225"/>
              <a:gd name="connsiteY42" fmla="*/ 1498600 h 1863725"/>
              <a:gd name="connsiteX43" fmla="*/ 793750 w 2181225"/>
              <a:gd name="connsiteY43" fmla="*/ 1498600 h 1863725"/>
              <a:gd name="connsiteX44" fmla="*/ 762000 w 2181225"/>
              <a:gd name="connsiteY44" fmla="*/ 1466850 h 1863725"/>
              <a:gd name="connsiteX45" fmla="*/ 730250 w 2181225"/>
              <a:gd name="connsiteY45" fmla="*/ 1466850 h 1863725"/>
              <a:gd name="connsiteX46" fmla="*/ 720725 w 2181225"/>
              <a:gd name="connsiteY46" fmla="*/ 1441450 h 1863725"/>
              <a:gd name="connsiteX47" fmla="*/ 720725 w 2181225"/>
              <a:gd name="connsiteY47" fmla="*/ 1441450 h 1863725"/>
              <a:gd name="connsiteX48" fmla="*/ 698500 w 2181225"/>
              <a:gd name="connsiteY48" fmla="*/ 1403350 h 1863725"/>
              <a:gd name="connsiteX49" fmla="*/ 676275 w 2181225"/>
              <a:gd name="connsiteY49" fmla="*/ 1403350 h 1863725"/>
              <a:gd name="connsiteX50" fmla="*/ 676275 w 2181225"/>
              <a:gd name="connsiteY50" fmla="*/ 1365250 h 1863725"/>
              <a:gd name="connsiteX51" fmla="*/ 647700 w 2181225"/>
              <a:gd name="connsiteY51" fmla="*/ 1365250 h 1863725"/>
              <a:gd name="connsiteX52" fmla="*/ 647700 w 2181225"/>
              <a:gd name="connsiteY52" fmla="*/ 1346200 h 1863725"/>
              <a:gd name="connsiteX53" fmla="*/ 628650 w 2181225"/>
              <a:gd name="connsiteY53" fmla="*/ 1346200 h 1863725"/>
              <a:gd name="connsiteX54" fmla="*/ 615950 w 2181225"/>
              <a:gd name="connsiteY54" fmla="*/ 1285875 h 1863725"/>
              <a:gd name="connsiteX55" fmla="*/ 600075 w 2181225"/>
              <a:gd name="connsiteY55" fmla="*/ 1285875 h 1863725"/>
              <a:gd name="connsiteX56" fmla="*/ 596900 w 2181225"/>
              <a:gd name="connsiteY56" fmla="*/ 1263650 h 1863725"/>
              <a:gd name="connsiteX57" fmla="*/ 561975 w 2181225"/>
              <a:gd name="connsiteY57" fmla="*/ 1263650 h 1863725"/>
              <a:gd name="connsiteX58" fmla="*/ 565150 w 2181225"/>
              <a:gd name="connsiteY58" fmla="*/ 1235075 h 1863725"/>
              <a:gd name="connsiteX59" fmla="*/ 542925 w 2181225"/>
              <a:gd name="connsiteY59" fmla="*/ 1238250 h 1863725"/>
              <a:gd name="connsiteX60" fmla="*/ 536575 w 2181225"/>
              <a:gd name="connsiteY60" fmla="*/ 1206500 h 1863725"/>
              <a:gd name="connsiteX61" fmla="*/ 523875 w 2181225"/>
              <a:gd name="connsiteY61" fmla="*/ 1206500 h 1863725"/>
              <a:gd name="connsiteX62" fmla="*/ 523875 w 2181225"/>
              <a:gd name="connsiteY62" fmla="*/ 1181100 h 1863725"/>
              <a:gd name="connsiteX63" fmla="*/ 508000 w 2181225"/>
              <a:gd name="connsiteY63" fmla="*/ 1181100 h 1863725"/>
              <a:gd name="connsiteX64" fmla="*/ 508000 w 2181225"/>
              <a:gd name="connsiteY64" fmla="*/ 1146175 h 1863725"/>
              <a:gd name="connsiteX65" fmla="*/ 482600 w 2181225"/>
              <a:gd name="connsiteY65" fmla="*/ 1146175 h 1863725"/>
              <a:gd name="connsiteX66" fmla="*/ 479425 w 2181225"/>
              <a:gd name="connsiteY66" fmla="*/ 1095375 h 1863725"/>
              <a:gd name="connsiteX67" fmla="*/ 450850 w 2181225"/>
              <a:gd name="connsiteY67" fmla="*/ 1095375 h 1863725"/>
              <a:gd name="connsiteX68" fmla="*/ 444500 w 2181225"/>
              <a:gd name="connsiteY68" fmla="*/ 1060450 h 1863725"/>
              <a:gd name="connsiteX69" fmla="*/ 438150 w 2181225"/>
              <a:gd name="connsiteY69" fmla="*/ 1063625 h 1863725"/>
              <a:gd name="connsiteX70" fmla="*/ 438150 w 2181225"/>
              <a:gd name="connsiteY70" fmla="*/ 1031875 h 1863725"/>
              <a:gd name="connsiteX71" fmla="*/ 425450 w 2181225"/>
              <a:gd name="connsiteY71" fmla="*/ 1031875 h 1863725"/>
              <a:gd name="connsiteX72" fmla="*/ 419100 w 2181225"/>
              <a:gd name="connsiteY72" fmla="*/ 974725 h 1863725"/>
              <a:gd name="connsiteX73" fmla="*/ 390525 w 2181225"/>
              <a:gd name="connsiteY73" fmla="*/ 974725 h 1863725"/>
              <a:gd name="connsiteX74" fmla="*/ 387350 w 2181225"/>
              <a:gd name="connsiteY74" fmla="*/ 920750 h 1863725"/>
              <a:gd name="connsiteX75" fmla="*/ 371475 w 2181225"/>
              <a:gd name="connsiteY75" fmla="*/ 911225 h 1863725"/>
              <a:gd name="connsiteX76" fmla="*/ 377825 w 2181225"/>
              <a:gd name="connsiteY76" fmla="*/ 866775 h 1863725"/>
              <a:gd name="connsiteX77" fmla="*/ 349250 w 2181225"/>
              <a:gd name="connsiteY77" fmla="*/ 866775 h 1863725"/>
              <a:gd name="connsiteX78" fmla="*/ 349250 w 2181225"/>
              <a:gd name="connsiteY78" fmla="*/ 815975 h 1863725"/>
              <a:gd name="connsiteX79" fmla="*/ 339725 w 2181225"/>
              <a:gd name="connsiteY79" fmla="*/ 815975 h 1863725"/>
              <a:gd name="connsiteX80" fmla="*/ 336550 w 2181225"/>
              <a:gd name="connsiteY80" fmla="*/ 771525 h 1863725"/>
              <a:gd name="connsiteX81" fmla="*/ 330200 w 2181225"/>
              <a:gd name="connsiteY81" fmla="*/ 771525 h 1863725"/>
              <a:gd name="connsiteX82" fmla="*/ 336550 w 2181225"/>
              <a:gd name="connsiteY82" fmla="*/ 720725 h 1863725"/>
              <a:gd name="connsiteX83" fmla="*/ 317500 w 2181225"/>
              <a:gd name="connsiteY83" fmla="*/ 720725 h 1863725"/>
              <a:gd name="connsiteX84" fmla="*/ 311150 w 2181225"/>
              <a:gd name="connsiteY84" fmla="*/ 669925 h 1863725"/>
              <a:gd name="connsiteX85" fmla="*/ 295275 w 2181225"/>
              <a:gd name="connsiteY85" fmla="*/ 631825 h 1863725"/>
              <a:gd name="connsiteX86" fmla="*/ 285750 w 2181225"/>
              <a:gd name="connsiteY86" fmla="*/ 631825 h 1863725"/>
              <a:gd name="connsiteX87" fmla="*/ 273050 w 2181225"/>
              <a:gd name="connsiteY87" fmla="*/ 574675 h 1863725"/>
              <a:gd name="connsiteX88" fmla="*/ 266700 w 2181225"/>
              <a:gd name="connsiteY88" fmla="*/ 574675 h 1863725"/>
              <a:gd name="connsiteX89" fmla="*/ 263525 w 2181225"/>
              <a:gd name="connsiteY89" fmla="*/ 546100 h 1863725"/>
              <a:gd name="connsiteX90" fmla="*/ 254000 w 2181225"/>
              <a:gd name="connsiteY90" fmla="*/ 546100 h 1863725"/>
              <a:gd name="connsiteX91" fmla="*/ 250825 w 2181225"/>
              <a:gd name="connsiteY91" fmla="*/ 488950 h 1863725"/>
              <a:gd name="connsiteX92" fmla="*/ 244475 w 2181225"/>
              <a:gd name="connsiteY92" fmla="*/ 492125 h 1863725"/>
              <a:gd name="connsiteX93" fmla="*/ 231775 w 2181225"/>
              <a:gd name="connsiteY93" fmla="*/ 444500 h 1863725"/>
              <a:gd name="connsiteX94" fmla="*/ 231775 w 2181225"/>
              <a:gd name="connsiteY94" fmla="*/ 393700 h 1863725"/>
              <a:gd name="connsiteX95" fmla="*/ 209550 w 2181225"/>
              <a:gd name="connsiteY95" fmla="*/ 400050 h 1863725"/>
              <a:gd name="connsiteX96" fmla="*/ 209550 w 2181225"/>
              <a:gd name="connsiteY96" fmla="*/ 377825 h 1863725"/>
              <a:gd name="connsiteX97" fmla="*/ 190500 w 2181225"/>
              <a:gd name="connsiteY97" fmla="*/ 377825 h 1863725"/>
              <a:gd name="connsiteX98" fmla="*/ 193675 w 2181225"/>
              <a:gd name="connsiteY98" fmla="*/ 355600 h 1863725"/>
              <a:gd name="connsiteX99" fmla="*/ 184150 w 2181225"/>
              <a:gd name="connsiteY99" fmla="*/ 358775 h 1863725"/>
              <a:gd name="connsiteX100" fmla="*/ 184150 w 2181225"/>
              <a:gd name="connsiteY100" fmla="*/ 336550 h 1863725"/>
              <a:gd name="connsiteX101" fmla="*/ 168275 w 2181225"/>
              <a:gd name="connsiteY101" fmla="*/ 336550 h 1863725"/>
              <a:gd name="connsiteX102" fmla="*/ 168275 w 2181225"/>
              <a:gd name="connsiteY102" fmla="*/ 304800 h 1863725"/>
              <a:gd name="connsiteX103" fmla="*/ 161925 w 2181225"/>
              <a:gd name="connsiteY103" fmla="*/ 311150 h 1863725"/>
              <a:gd name="connsiteX104" fmla="*/ 158750 w 2181225"/>
              <a:gd name="connsiteY104" fmla="*/ 282575 h 1863725"/>
              <a:gd name="connsiteX105" fmla="*/ 142875 w 2181225"/>
              <a:gd name="connsiteY105" fmla="*/ 282575 h 1863725"/>
              <a:gd name="connsiteX106" fmla="*/ 139700 w 2181225"/>
              <a:gd name="connsiteY106" fmla="*/ 244475 h 1863725"/>
              <a:gd name="connsiteX107" fmla="*/ 123825 w 2181225"/>
              <a:gd name="connsiteY107" fmla="*/ 244475 h 1863725"/>
              <a:gd name="connsiteX108" fmla="*/ 123825 w 2181225"/>
              <a:gd name="connsiteY108" fmla="*/ 206375 h 1863725"/>
              <a:gd name="connsiteX109" fmla="*/ 114300 w 2181225"/>
              <a:gd name="connsiteY109" fmla="*/ 206375 h 1863725"/>
              <a:gd name="connsiteX110" fmla="*/ 114300 w 2181225"/>
              <a:gd name="connsiteY110" fmla="*/ 180975 h 1863725"/>
              <a:gd name="connsiteX111" fmla="*/ 92075 w 2181225"/>
              <a:gd name="connsiteY111" fmla="*/ 177800 h 1863725"/>
              <a:gd name="connsiteX112" fmla="*/ 85725 w 2181225"/>
              <a:gd name="connsiteY112" fmla="*/ 161925 h 1863725"/>
              <a:gd name="connsiteX113" fmla="*/ 76200 w 2181225"/>
              <a:gd name="connsiteY113" fmla="*/ 165100 h 1863725"/>
              <a:gd name="connsiteX114" fmla="*/ 73025 w 2181225"/>
              <a:gd name="connsiteY114" fmla="*/ 127000 h 1863725"/>
              <a:gd name="connsiteX115" fmla="*/ 66675 w 2181225"/>
              <a:gd name="connsiteY115" fmla="*/ 127000 h 1863725"/>
              <a:gd name="connsiteX116" fmla="*/ 66675 w 2181225"/>
              <a:gd name="connsiteY116" fmla="*/ 117475 h 1863725"/>
              <a:gd name="connsiteX117" fmla="*/ 50800 w 2181225"/>
              <a:gd name="connsiteY117" fmla="*/ 120650 h 1863725"/>
              <a:gd name="connsiteX118" fmla="*/ 53975 w 2181225"/>
              <a:gd name="connsiteY118" fmla="*/ 101600 h 1863725"/>
              <a:gd name="connsiteX119" fmla="*/ 38100 w 2181225"/>
              <a:gd name="connsiteY119" fmla="*/ 104775 h 1863725"/>
              <a:gd name="connsiteX120" fmla="*/ 38100 w 2181225"/>
              <a:gd name="connsiteY120" fmla="*/ 82550 h 1863725"/>
              <a:gd name="connsiteX121" fmla="*/ 22225 w 2181225"/>
              <a:gd name="connsiteY121" fmla="*/ 82550 h 1863725"/>
              <a:gd name="connsiteX122" fmla="*/ 22225 w 2181225"/>
              <a:gd name="connsiteY122" fmla="*/ 53975 h 1863725"/>
              <a:gd name="connsiteX123" fmla="*/ 0 w 2181225"/>
              <a:gd name="connsiteY123" fmla="*/ 60325 h 1863725"/>
              <a:gd name="connsiteX124" fmla="*/ 0 w 2181225"/>
              <a:gd name="connsiteY124" fmla="*/ 0 h 1863725"/>
              <a:gd name="connsiteX0" fmla="*/ 2181225 w 2181225"/>
              <a:gd name="connsiteY0" fmla="*/ 1863725 h 1863725"/>
              <a:gd name="connsiteX1" fmla="*/ 1911350 w 2181225"/>
              <a:gd name="connsiteY1" fmla="*/ 1863725 h 1863725"/>
              <a:gd name="connsiteX2" fmla="*/ 1911350 w 2181225"/>
              <a:gd name="connsiteY2" fmla="*/ 1838325 h 1863725"/>
              <a:gd name="connsiteX3" fmla="*/ 1743075 w 2181225"/>
              <a:gd name="connsiteY3" fmla="*/ 1838325 h 1863725"/>
              <a:gd name="connsiteX4" fmla="*/ 1743075 w 2181225"/>
              <a:gd name="connsiteY4" fmla="*/ 1835150 h 1863725"/>
              <a:gd name="connsiteX5" fmla="*/ 1685925 w 2181225"/>
              <a:gd name="connsiteY5" fmla="*/ 1835150 h 1863725"/>
              <a:gd name="connsiteX6" fmla="*/ 1685925 w 2181225"/>
              <a:gd name="connsiteY6" fmla="*/ 1828800 h 1863725"/>
              <a:gd name="connsiteX7" fmla="*/ 1663700 w 2181225"/>
              <a:gd name="connsiteY7" fmla="*/ 1828800 h 1863725"/>
              <a:gd name="connsiteX8" fmla="*/ 1663700 w 2181225"/>
              <a:gd name="connsiteY8" fmla="*/ 1816100 h 1863725"/>
              <a:gd name="connsiteX9" fmla="*/ 1600200 w 2181225"/>
              <a:gd name="connsiteY9" fmla="*/ 1816100 h 1863725"/>
              <a:gd name="connsiteX10" fmla="*/ 1600200 w 2181225"/>
              <a:gd name="connsiteY10" fmla="*/ 1797050 h 1863725"/>
              <a:gd name="connsiteX11" fmla="*/ 1381125 w 2181225"/>
              <a:gd name="connsiteY11" fmla="*/ 1797050 h 1863725"/>
              <a:gd name="connsiteX12" fmla="*/ 1368425 w 2181225"/>
              <a:gd name="connsiteY12" fmla="*/ 1774825 h 1863725"/>
              <a:gd name="connsiteX13" fmla="*/ 1282700 w 2181225"/>
              <a:gd name="connsiteY13" fmla="*/ 1774825 h 1863725"/>
              <a:gd name="connsiteX14" fmla="*/ 1282700 w 2181225"/>
              <a:gd name="connsiteY14" fmla="*/ 1762125 h 1863725"/>
              <a:gd name="connsiteX15" fmla="*/ 1247775 w 2181225"/>
              <a:gd name="connsiteY15" fmla="*/ 1762125 h 1863725"/>
              <a:gd name="connsiteX16" fmla="*/ 1247775 w 2181225"/>
              <a:gd name="connsiteY16" fmla="*/ 1746250 h 1863725"/>
              <a:gd name="connsiteX17" fmla="*/ 1222375 w 2181225"/>
              <a:gd name="connsiteY17" fmla="*/ 1746250 h 1863725"/>
              <a:gd name="connsiteX18" fmla="*/ 1222375 w 2181225"/>
              <a:gd name="connsiteY18" fmla="*/ 1730375 h 1863725"/>
              <a:gd name="connsiteX19" fmla="*/ 1196975 w 2181225"/>
              <a:gd name="connsiteY19" fmla="*/ 1730375 h 1863725"/>
              <a:gd name="connsiteX20" fmla="*/ 1196975 w 2181225"/>
              <a:gd name="connsiteY20" fmla="*/ 1727200 h 1863725"/>
              <a:gd name="connsiteX21" fmla="*/ 1152525 w 2181225"/>
              <a:gd name="connsiteY21" fmla="*/ 1727200 h 1863725"/>
              <a:gd name="connsiteX22" fmla="*/ 1152525 w 2181225"/>
              <a:gd name="connsiteY22" fmla="*/ 1708150 h 1863725"/>
              <a:gd name="connsiteX23" fmla="*/ 1120775 w 2181225"/>
              <a:gd name="connsiteY23" fmla="*/ 1708150 h 1863725"/>
              <a:gd name="connsiteX24" fmla="*/ 1120775 w 2181225"/>
              <a:gd name="connsiteY24" fmla="*/ 1685925 h 1863725"/>
              <a:gd name="connsiteX25" fmla="*/ 1076325 w 2181225"/>
              <a:gd name="connsiteY25" fmla="*/ 1685925 h 1863725"/>
              <a:gd name="connsiteX26" fmla="*/ 1066800 w 2181225"/>
              <a:gd name="connsiteY26" fmla="*/ 1673225 h 1863725"/>
              <a:gd name="connsiteX27" fmla="*/ 1054100 w 2181225"/>
              <a:gd name="connsiteY27" fmla="*/ 1673225 h 1863725"/>
              <a:gd name="connsiteX28" fmla="*/ 1028700 w 2181225"/>
              <a:gd name="connsiteY28" fmla="*/ 1635125 h 1863725"/>
              <a:gd name="connsiteX29" fmla="*/ 993775 w 2181225"/>
              <a:gd name="connsiteY29" fmla="*/ 1635125 h 1863725"/>
              <a:gd name="connsiteX30" fmla="*/ 984250 w 2181225"/>
              <a:gd name="connsiteY30" fmla="*/ 1609725 h 1863725"/>
              <a:gd name="connsiteX31" fmla="*/ 955675 w 2181225"/>
              <a:gd name="connsiteY31" fmla="*/ 1609725 h 1863725"/>
              <a:gd name="connsiteX32" fmla="*/ 955675 w 2181225"/>
              <a:gd name="connsiteY32" fmla="*/ 1593850 h 1863725"/>
              <a:gd name="connsiteX33" fmla="*/ 933450 w 2181225"/>
              <a:gd name="connsiteY33" fmla="*/ 1593850 h 1863725"/>
              <a:gd name="connsiteX34" fmla="*/ 933450 w 2181225"/>
              <a:gd name="connsiteY34" fmla="*/ 1584325 h 1863725"/>
              <a:gd name="connsiteX35" fmla="*/ 904875 w 2181225"/>
              <a:gd name="connsiteY35" fmla="*/ 1584325 h 1863725"/>
              <a:gd name="connsiteX36" fmla="*/ 904875 w 2181225"/>
              <a:gd name="connsiteY36" fmla="*/ 1577975 h 1863725"/>
              <a:gd name="connsiteX37" fmla="*/ 869950 w 2181225"/>
              <a:gd name="connsiteY37" fmla="*/ 1577975 h 1863725"/>
              <a:gd name="connsiteX38" fmla="*/ 869950 w 2181225"/>
              <a:gd name="connsiteY38" fmla="*/ 1546225 h 1863725"/>
              <a:gd name="connsiteX39" fmla="*/ 847725 w 2181225"/>
              <a:gd name="connsiteY39" fmla="*/ 1546225 h 1863725"/>
              <a:gd name="connsiteX40" fmla="*/ 847725 w 2181225"/>
              <a:gd name="connsiteY40" fmla="*/ 1530350 h 1863725"/>
              <a:gd name="connsiteX41" fmla="*/ 809625 w 2181225"/>
              <a:gd name="connsiteY41" fmla="*/ 1530350 h 1863725"/>
              <a:gd name="connsiteX42" fmla="*/ 809625 w 2181225"/>
              <a:gd name="connsiteY42" fmla="*/ 1498600 h 1863725"/>
              <a:gd name="connsiteX43" fmla="*/ 793750 w 2181225"/>
              <a:gd name="connsiteY43" fmla="*/ 1498600 h 1863725"/>
              <a:gd name="connsiteX44" fmla="*/ 762000 w 2181225"/>
              <a:gd name="connsiteY44" fmla="*/ 1466850 h 1863725"/>
              <a:gd name="connsiteX45" fmla="*/ 730250 w 2181225"/>
              <a:gd name="connsiteY45" fmla="*/ 1466850 h 1863725"/>
              <a:gd name="connsiteX46" fmla="*/ 720725 w 2181225"/>
              <a:gd name="connsiteY46" fmla="*/ 1441450 h 1863725"/>
              <a:gd name="connsiteX47" fmla="*/ 720725 w 2181225"/>
              <a:gd name="connsiteY47" fmla="*/ 1441450 h 1863725"/>
              <a:gd name="connsiteX48" fmla="*/ 698500 w 2181225"/>
              <a:gd name="connsiteY48" fmla="*/ 1403350 h 1863725"/>
              <a:gd name="connsiteX49" fmla="*/ 676275 w 2181225"/>
              <a:gd name="connsiteY49" fmla="*/ 1403350 h 1863725"/>
              <a:gd name="connsiteX50" fmla="*/ 676275 w 2181225"/>
              <a:gd name="connsiteY50" fmla="*/ 1365250 h 1863725"/>
              <a:gd name="connsiteX51" fmla="*/ 647700 w 2181225"/>
              <a:gd name="connsiteY51" fmla="*/ 1365250 h 1863725"/>
              <a:gd name="connsiteX52" fmla="*/ 647700 w 2181225"/>
              <a:gd name="connsiteY52" fmla="*/ 1346200 h 1863725"/>
              <a:gd name="connsiteX53" fmla="*/ 628650 w 2181225"/>
              <a:gd name="connsiteY53" fmla="*/ 1346200 h 1863725"/>
              <a:gd name="connsiteX54" fmla="*/ 615950 w 2181225"/>
              <a:gd name="connsiteY54" fmla="*/ 1285875 h 1863725"/>
              <a:gd name="connsiteX55" fmla="*/ 600075 w 2181225"/>
              <a:gd name="connsiteY55" fmla="*/ 1285875 h 1863725"/>
              <a:gd name="connsiteX56" fmla="*/ 596900 w 2181225"/>
              <a:gd name="connsiteY56" fmla="*/ 1263650 h 1863725"/>
              <a:gd name="connsiteX57" fmla="*/ 561975 w 2181225"/>
              <a:gd name="connsiteY57" fmla="*/ 1263650 h 1863725"/>
              <a:gd name="connsiteX58" fmla="*/ 565150 w 2181225"/>
              <a:gd name="connsiteY58" fmla="*/ 1235075 h 1863725"/>
              <a:gd name="connsiteX59" fmla="*/ 542925 w 2181225"/>
              <a:gd name="connsiteY59" fmla="*/ 1238250 h 1863725"/>
              <a:gd name="connsiteX60" fmla="*/ 536575 w 2181225"/>
              <a:gd name="connsiteY60" fmla="*/ 1206500 h 1863725"/>
              <a:gd name="connsiteX61" fmla="*/ 523875 w 2181225"/>
              <a:gd name="connsiteY61" fmla="*/ 1206500 h 1863725"/>
              <a:gd name="connsiteX62" fmla="*/ 523875 w 2181225"/>
              <a:gd name="connsiteY62" fmla="*/ 1181100 h 1863725"/>
              <a:gd name="connsiteX63" fmla="*/ 508000 w 2181225"/>
              <a:gd name="connsiteY63" fmla="*/ 1181100 h 1863725"/>
              <a:gd name="connsiteX64" fmla="*/ 508000 w 2181225"/>
              <a:gd name="connsiteY64" fmla="*/ 1146175 h 1863725"/>
              <a:gd name="connsiteX65" fmla="*/ 482600 w 2181225"/>
              <a:gd name="connsiteY65" fmla="*/ 1146175 h 1863725"/>
              <a:gd name="connsiteX66" fmla="*/ 479425 w 2181225"/>
              <a:gd name="connsiteY66" fmla="*/ 1095375 h 1863725"/>
              <a:gd name="connsiteX67" fmla="*/ 450850 w 2181225"/>
              <a:gd name="connsiteY67" fmla="*/ 1095375 h 1863725"/>
              <a:gd name="connsiteX68" fmla="*/ 444500 w 2181225"/>
              <a:gd name="connsiteY68" fmla="*/ 1060450 h 1863725"/>
              <a:gd name="connsiteX69" fmla="*/ 438150 w 2181225"/>
              <a:gd name="connsiteY69" fmla="*/ 1063625 h 1863725"/>
              <a:gd name="connsiteX70" fmla="*/ 438150 w 2181225"/>
              <a:gd name="connsiteY70" fmla="*/ 1031875 h 1863725"/>
              <a:gd name="connsiteX71" fmla="*/ 425450 w 2181225"/>
              <a:gd name="connsiteY71" fmla="*/ 1031875 h 1863725"/>
              <a:gd name="connsiteX72" fmla="*/ 419100 w 2181225"/>
              <a:gd name="connsiteY72" fmla="*/ 974725 h 1863725"/>
              <a:gd name="connsiteX73" fmla="*/ 390525 w 2181225"/>
              <a:gd name="connsiteY73" fmla="*/ 974725 h 1863725"/>
              <a:gd name="connsiteX74" fmla="*/ 387350 w 2181225"/>
              <a:gd name="connsiteY74" fmla="*/ 920750 h 1863725"/>
              <a:gd name="connsiteX75" fmla="*/ 371475 w 2181225"/>
              <a:gd name="connsiteY75" fmla="*/ 911225 h 1863725"/>
              <a:gd name="connsiteX76" fmla="*/ 377825 w 2181225"/>
              <a:gd name="connsiteY76" fmla="*/ 866775 h 1863725"/>
              <a:gd name="connsiteX77" fmla="*/ 349250 w 2181225"/>
              <a:gd name="connsiteY77" fmla="*/ 866775 h 1863725"/>
              <a:gd name="connsiteX78" fmla="*/ 349250 w 2181225"/>
              <a:gd name="connsiteY78" fmla="*/ 815975 h 1863725"/>
              <a:gd name="connsiteX79" fmla="*/ 339725 w 2181225"/>
              <a:gd name="connsiteY79" fmla="*/ 815975 h 1863725"/>
              <a:gd name="connsiteX80" fmla="*/ 336550 w 2181225"/>
              <a:gd name="connsiteY80" fmla="*/ 771525 h 1863725"/>
              <a:gd name="connsiteX81" fmla="*/ 330200 w 2181225"/>
              <a:gd name="connsiteY81" fmla="*/ 771525 h 1863725"/>
              <a:gd name="connsiteX82" fmla="*/ 336550 w 2181225"/>
              <a:gd name="connsiteY82" fmla="*/ 720725 h 1863725"/>
              <a:gd name="connsiteX83" fmla="*/ 317500 w 2181225"/>
              <a:gd name="connsiteY83" fmla="*/ 720725 h 1863725"/>
              <a:gd name="connsiteX84" fmla="*/ 311150 w 2181225"/>
              <a:gd name="connsiteY84" fmla="*/ 669925 h 1863725"/>
              <a:gd name="connsiteX85" fmla="*/ 295275 w 2181225"/>
              <a:gd name="connsiteY85" fmla="*/ 631825 h 1863725"/>
              <a:gd name="connsiteX86" fmla="*/ 285750 w 2181225"/>
              <a:gd name="connsiteY86" fmla="*/ 631825 h 1863725"/>
              <a:gd name="connsiteX87" fmla="*/ 273050 w 2181225"/>
              <a:gd name="connsiteY87" fmla="*/ 574675 h 1863725"/>
              <a:gd name="connsiteX88" fmla="*/ 266700 w 2181225"/>
              <a:gd name="connsiteY88" fmla="*/ 574675 h 1863725"/>
              <a:gd name="connsiteX89" fmla="*/ 263525 w 2181225"/>
              <a:gd name="connsiteY89" fmla="*/ 546100 h 1863725"/>
              <a:gd name="connsiteX90" fmla="*/ 254000 w 2181225"/>
              <a:gd name="connsiteY90" fmla="*/ 546100 h 1863725"/>
              <a:gd name="connsiteX91" fmla="*/ 250825 w 2181225"/>
              <a:gd name="connsiteY91" fmla="*/ 488950 h 1863725"/>
              <a:gd name="connsiteX92" fmla="*/ 244475 w 2181225"/>
              <a:gd name="connsiteY92" fmla="*/ 492125 h 1863725"/>
              <a:gd name="connsiteX93" fmla="*/ 231775 w 2181225"/>
              <a:gd name="connsiteY93" fmla="*/ 444500 h 1863725"/>
              <a:gd name="connsiteX94" fmla="*/ 231775 w 2181225"/>
              <a:gd name="connsiteY94" fmla="*/ 393700 h 1863725"/>
              <a:gd name="connsiteX95" fmla="*/ 209550 w 2181225"/>
              <a:gd name="connsiteY95" fmla="*/ 400050 h 1863725"/>
              <a:gd name="connsiteX96" fmla="*/ 209550 w 2181225"/>
              <a:gd name="connsiteY96" fmla="*/ 377825 h 1863725"/>
              <a:gd name="connsiteX97" fmla="*/ 190500 w 2181225"/>
              <a:gd name="connsiteY97" fmla="*/ 377825 h 1863725"/>
              <a:gd name="connsiteX98" fmla="*/ 193675 w 2181225"/>
              <a:gd name="connsiteY98" fmla="*/ 355600 h 1863725"/>
              <a:gd name="connsiteX99" fmla="*/ 184150 w 2181225"/>
              <a:gd name="connsiteY99" fmla="*/ 358775 h 1863725"/>
              <a:gd name="connsiteX100" fmla="*/ 184150 w 2181225"/>
              <a:gd name="connsiteY100" fmla="*/ 336550 h 1863725"/>
              <a:gd name="connsiteX101" fmla="*/ 168275 w 2181225"/>
              <a:gd name="connsiteY101" fmla="*/ 336550 h 1863725"/>
              <a:gd name="connsiteX102" fmla="*/ 168275 w 2181225"/>
              <a:gd name="connsiteY102" fmla="*/ 304800 h 1863725"/>
              <a:gd name="connsiteX103" fmla="*/ 161925 w 2181225"/>
              <a:gd name="connsiteY103" fmla="*/ 311150 h 1863725"/>
              <a:gd name="connsiteX104" fmla="*/ 158750 w 2181225"/>
              <a:gd name="connsiteY104" fmla="*/ 282575 h 1863725"/>
              <a:gd name="connsiteX105" fmla="*/ 142875 w 2181225"/>
              <a:gd name="connsiteY105" fmla="*/ 282575 h 1863725"/>
              <a:gd name="connsiteX106" fmla="*/ 139700 w 2181225"/>
              <a:gd name="connsiteY106" fmla="*/ 244475 h 1863725"/>
              <a:gd name="connsiteX107" fmla="*/ 123825 w 2181225"/>
              <a:gd name="connsiteY107" fmla="*/ 244475 h 1863725"/>
              <a:gd name="connsiteX108" fmla="*/ 123825 w 2181225"/>
              <a:gd name="connsiteY108" fmla="*/ 206375 h 1863725"/>
              <a:gd name="connsiteX109" fmla="*/ 114300 w 2181225"/>
              <a:gd name="connsiteY109" fmla="*/ 206375 h 1863725"/>
              <a:gd name="connsiteX110" fmla="*/ 114300 w 2181225"/>
              <a:gd name="connsiteY110" fmla="*/ 180975 h 1863725"/>
              <a:gd name="connsiteX111" fmla="*/ 92075 w 2181225"/>
              <a:gd name="connsiteY111" fmla="*/ 177800 h 1863725"/>
              <a:gd name="connsiteX112" fmla="*/ 85725 w 2181225"/>
              <a:gd name="connsiteY112" fmla="*/ 161925 h 1863725"/>
              <a:gd name="connsiteX113" fmla="*/ 76200 w 2181225"/>
              <a:gd name="connsiteY113" fmla="*/ 165100 h 1863725"/>
              <a:gd name="connsiteX114" fmla="*/ 73025 w 2181225"/>
              <a:gd name="connsiteY114" fmla="*/ 127000 h 1863725"/>
              <a:gd name="connsiteX115" fmla="*/ 66675 w 2181225"/>
              <a:gd name="connsiteY115" fmla="*/ 127000 h 1863725"/>
              <a:gd name="connsiteX116" fmla="*/ 66675 w 2181225"/>
              <a:gd name="connsiteY116" fmla="*/ 117475 h 1863725"/>
              <a:gd name="connsiteX117" fmla="*/ 50800 w 2181225"/>
              <a:gd name="connsiteY117" fmla="*/ 120650 h 1863725"/>
              <a:gd name="connsiteX118" fmla="*/ 53975 w 2181225"/>
              <a:gd name="connsiteY118" fmla="*/ 101600 h 1863725"/>
              <a:gd name="connsiteX119" fmla="*/ 38100 w 2181225"/>
              <a:gd name="connsiteY119" fmla="*/ 104775 h 1863725"/>
              <a:gd name="connsiteX120" fmla="*/ 38100 w 2181225"/>
              <a:gd name="connsiteY120" fmla="*/ 82550 h 1863725"/>
              <a:gd name="connsiteX121" fmla="*/ 22225 w 2181225"/>
              <a:gd name="connsiteY121" fmla="*/ 82550 h 1863725"/>
              <a:gd name="connsiteX122" fmla="*/ 22225 w 2181225"/>
              <a:gd name="connsiteY122" fmla="*/ 53975 h 1863725"/>
              <a:gd name="connsiteX123" fmla="*/ 0 w 2181225"/>
              <a:gd name="connsiteY123" fmla="*/ 60325 h 1863725"/>
              <a:gd name="connsiteX124" fmla="*/ 0 w 2181225"/>
              <a:gd name="connsiteY124" fmla="*/ 0 h 1863725"/>
              <a:gd name="connsiteX0" fmla="*/ 2181225 w 2181225"/>
              <a:gd name="connsiteY0" fmla="*/ 1863725 h 1863725"/>
              <a:gd name="connsiteX1" fmla="*/ 1911350 w 2181225"/>
              <a:gd name="connsiteY1" fmla="*/ 1863725 h 1863725"/>
              <a:gd name="connsiteX2" fmla="*/ 1911350 w 2181225"/>
              <a:gd name="connsiteY2" fmla="*/ 1838325 h 1863725"/>
              <a:gd name="connsiteX3" fmla="*/ 1743075 w 2181225"/>
              <a:gd name="connsiteY3" fmla="*/ 1838325 h 1863725"/>
              <a:gd name="connsiteX4" fmla="*/ 1743075 w 2181225"/>
              <a:gd name="connsiteY4" fmla="*/ 1835150 h 1863725"/>
              <a:gd name="connsiteX5" fmla="*/ 1685925 w 2181225"/>
              <a:gd name="connsiteY5" fmla="*/ 1835150 h 1863725"/>
              <a:gd name="connsiteX6" fmla="*/ 1685925 w 2181225"/>
              <a:gd name="connsiteY6" fmla="*/ 1828800 h 1863725"/>
              <a:gd name="connsiteX7" fmla="*/ 1663700 w 2181225"/>
              <a:gd name="connsiteY7" fmla="*/ 1828800 h 1863725"/>
              <a:gd name="connsiteX8" fmla="*/ 1663700 w 2181225"/>
              <a:gd name="connsiteY8" fmla="*/ 1816100 h 1863725"/>
              <a:gd name="connsiteX9" fmla="*/ 1600200 w 2181225"/>
              <a:gd name="connsiteY9" fmla="*/ 1816100 h 1863725"/>
              <a:gd name="connsiteX10" fmla="*/ 1600200 w 2181225"/>
              <a:gd name="connsiteY10" fmla="*/ 1797050 h 1863725"/>
              <a:gd name="connsiteX11" fmla="*/ 1381125 w 2181225"/>
              <a:gd name="connsiteY11" fmla="*/ 1797050 h 1863725"/>
              <a:gd name="connsiteX12" fmla="*/ 1368425 w 2181225"/>
              <a:gd name="connsiteY12" fmla="*/ 1774825 h 1863725"/>
              <a:gd name="connsiteX13" fmla="*/ 1282700 w 2181225"/>
              <a:gd name="connsiteY13" fmla="*/ 1774825 h 1863725"/>
              <a:gd name="connsiteX14" fmla="*/ 1282700 w 2181225"/>
              <a:gd name="connsiteY14" fmla="*/ 1762125 h 1863725"/>
              <a:gd name="connsiteX15" fmla="*/ 1247775 w 2181225"/>
              <a:gd name="connsiteY15" fmla="*/ 1762125 h 1863725"/>
              <a:gd name="connsiteX16" fmla="*/ 1247775 w 2181225"/>
              <a:gd name="connsiteY16" fmla="*/ 1746250 h 1863725"/>
              <a:gd name="connsiteX17" fmla="*/ 1222375 w 2181225"/>
              <a:gd name="connsiteY17" fmla="*/ 1746250 h 1863725"/>
              <a:gd name="connsiteX18" fmla="*/ 1222375 w 2181225"/>
              <a:gd name="connsiteY18" fmla="*/ 1730375 h 1863725"/>
              <a:gd name="connsiteX19" fmla="*/ 1196975 w 2181225"/>
              <a:gd name="connsiteY19" fmla="*/ 1730375 h 1863725"/>
              <a:gd name="connsiteX20" fmla="*/ 1196975 w 2181225"/>
              <a:gd name="connsiteY20" fmla="*/ 1727200 h 1863725"/>
              <a:gd name="connsiteX21" fmla="*/ 1152525 w 2181225"/>
              <a:gd name="connsiteY21" fmla="*/ 1727200 h 1863725"/>
              <a:gd name="connsiteX22" fmla="*/ 1152525 w 2181225"/>
              <a:gd name="connsiteY22" fmla="*/ 1708150 h 1863725"/>
              <a:gd name="connsiteX23" fmla="*/ 1120775 w 2181225"/>
              <a:gd name="connsiteY23" fmla="*/ 1708150 h 1863725"/>
              <a:gd name="connsiteX24" fmla="*/ 1120775 w 2181225"/>
              <a:gd name="connsiteY24" fmla="*/ 1685925 h 1863725"/>
              <a:gd name="connsiteX25" fmla="*/ 1076325 w 2181225"/>
              <a:gd name="connsiteY25" fmla="*/ 1685925 h 1863725"/>
              <a:gd name="connsiteX26" fmla="*/ 1066800 w 2181225"/>
              <a:gd name="connsiteY26" fmla="*/ 1673225 h 1863725"/>
              <a:gd name="connsiteX27" fmla="*/ 1054100 w 2181225"/>
              <a:gd name="connsiteY27" fmla="*/ 1673225 h 1863725"/>
              <a:gd name="connsiteX28" fmla="*/ 1028700 w 2181225"/>
              <a:gd name="connsiteY28" fmla="*/ 1635125 h 1863725"/>
              <a:gd name="connsiteX29" fmla="*/ 993775 w 2181225"/>
              <a:gd name="connsiteY29" fmla="*/ 1635125 h 1863725"/>
              <a:gd name="connsiteX30" fmla="*/ 984250 w 2181225"/>
              <a:gd name="connsiteY30" fmla="*/ 1609725 h 1863725"/>
              <a:gd name="connsiteX31" fmla="*/ 955675 w 2181225"/>
              <a:gd name="connsiteY31" fmla="*/ 1609725 h 1863725"/>
              <a:gd name="connsiteX32" fmla="*/ 955675 w 2181225"/>
              <a:gd name="connsiteY32" fmla="*/ 1593850 h 1863725"/>
              <a:gd name="connsiteX33" fmla="*/ 933450 w 2181225"/>
              <a:gd name="connsiteY33" fmla="*/ 1593850 h 1863725"/>
              <a:gd name="connsiteX34" fmla="*/ 933450 w 2181225"/>
              <a:gd name="connsiteY34" fmla="*/ 1584325 h 1863725"/>
              <a:gd name="connsiteX35" fmla="*/ 904875 w 2181225"/>
              <a:gd name="connsiteY35" fmla="*/ 1584325 h 1863725"/>
              <a:gd name="connsiteX36" fmla="*/ 904875 w 2181225"/>
              <a:gd name="connsiteY36" fmla="*/ 1577975 h 1863725"/>
              <a:gd name="connsiteX37" fmla="*/ 869950 w 2181225"/>
              <a:gd name="connsiteY37" fmla="*/ 1577975 h 1863725"/>
              <a:gd name="connsiteX38" fmla="*/ 869950 w 2181225"/>
              <a:gd name="connsiteY38" fmla="*/ 1546225 h 1863725"/>
              <a:gd name="connsiteX39" fmla="*/ 847725 w 2181225"/>
              <a:gd name="connsiteY39" fmla="*/ 1546225 h 1863725"/>
              <a:gd name="connsiteX40" fmla="*/ 847725 w 2181225"/>
              <a:gd name="connsiteY40" fmla="*/ 1530350 h 1863725"/>
              <a:gd name="connsiteX41" fmla="*/ 809625 w 2181225"/>
              <a:gd name="connsiteY41" fmla="*/ 1530350 h 1863725"/>
              <a:gd name="connsiteX42" fmla="*/ 809625 w 2181225"/>
              <a:gd name="connsiteY42" fmla="*/ 1498600 h 1863725"/>
              <a:gd name="connsiteX43" fmla="*/ 793750 w 2181225"/>
              <a:gd name="connsiteY43" fmla="*/ 1498600 h 1863725"/>
              <a:gd name="connsiteX44" fmla="*/ 762000 w 2181225"/>
              <a:gd name="connsiteY44" fmla="*/ 1466850 h 1863725"/>
              <a:gd name="connsiteX45" fmla="*/ 730250 w 2181225"/>
              <a:gd name="connsiteY45" fmla="*/ 1466850 h 1863725"/>
              <a:gd name="connsiteX46" fmla="*/ 720725 w 2181225"/>
              <a:gd name="connsiteY46" fmla="*/ 1441450 h 1863725"/>
              <a:gd name="connsiteX47" fmla="*/ 720725 w 2181225"/>
              <a:gd name="connsiteY47" fmla="*/ 1441450 h 1863725"/>
              <a:gd name="connsiteX48" fmla="*/ 698500 w 2181225"/>
              <a:gd name="connsiteY48" fmla="*/ 1403350 h 1863725"/>
              <a:gd name="connsiteX49" fmla="*/ 676275 w 2181225"/>
              <a:gd name="connsiteY49" fmla="*/ 1403350 h 1863725"/>
              <a:gd name="connsiteX50" fmla="*/ 676275 w 2181225"/>
              <a:gd name="connsiteY50" fmla="*/ 1365250 h 1863725"/>
              <a:gd name="connsiteX51" fmla="*/ 647700 w 2181225"/>
              <a:gd name="connsiteY51" fmla="*/ 1365250 h 1863725"/>
              <a:gd name="connsiteX52" fmla="*/ 647700 w 2181225"/>
              <a:gd name="connsiteY52" fmla="*/ 1346200 h 1863725"/>
              <a:gd name="connsiteX53" fmla="*/ 628650 w 2181225"/>
              <a:gd name="connsiteY53" fmla="*/ 1346200 h 1863725"/>
              <a:gd name="connsiteX54" fmla="*/ 615950 w 2181225"/>
              <a:gd name="connsiteY54" fmla="*/ 1285875 h 1863725"/>
              <a:gd name="connsiteX55" fmla="*/ 600075 w 2181225"/>
              <a:gd name="connsiteY55" fmla="*/ 1285875 h 1863725"/>
              <a:gd name="connsiteX56" fmla="*/ 596900 w 2181225"/>
              <a:gd name="connsiteY56" fmla="*/ 1263650 h 1863725"/>
              <a:gd name="connsiteX57" fmla="*/ 561975 w 2181225"/>
              <a:gd name="connsiteY57" fmla="*/ 1263650 h 1863725"/>
              <a:gd name="connsiteX58" fmla="*/ 565150 w 2181225"/>
              <a:gd name="connsiteY58" fmla="*/ 1235075 h 1863725"/>
              <a:gd name="connsiteX59" fmla="*/ 542925 w 2181225"/>
              <a:gd name="connsiteY59" fmla="*/ 1238250 h 1863725"/>
              <a:gd name="connsiteX60" fmla="*/ 536575 w 2181225"/>
              <a:gd name="connsiteY60" fmla="*/ 1206500 h 1863725"/>
              <a:gd name="connsiteX61" fmla="*/ 523875 w 2181225"/>
              <a:gd name="connsiteY61" fmla="*/ 1206500 h 1863725"/>
              <a:gd name="connsiteX62" fmla="*/ 523875 w 2181225"/>
              <a:gd name="connsiteY62" fmla="*/ 1181100 h 1863725"/>
              <a:gd name="connsiteX63" fmla="*/ 508000 w 2181225"/>
              <a:gd name="connsiteY63" fmla="*/ 1181100 h 1863725"/>
              <a:gd name="connsiteX64" fmla="*/ 508000 w 2181225"/>
              <a:gd name="connsiteY64" fmla="*/ 1146175 h 1863725"/>
              <a:gd name="connsiteX65" fmla="*/ 482600 w 2181225"/>
              <a:gd name="connsiteY65" fmla="*/ 1146175 h 1863725"/>
              <a:gd name="connsiteX66" fmla="*/ 479425 w 2181225"/>
              <a:gd name="connsiteY66" fmla="*/ 1095375 h 1863725"/>
              <a:gd name="connsiteX67" fmla="*/ 450850 w 2181225"/>
              <a:gd name="connsiteY67" fmla="*/ 1095375 h 1863725"/>
              <a:gd name="connsiteX68" fmla="*/ 444500 w 2181225"/>
              <a:gd name="connsiteY68" fmla="*/ 1060450 h 1863725"/>
              <a:gd name="connsiteX69" fmla="*/ 438150 w 2181225"/>
              <a:gd name="connsiteY69" fmla="*/ 1063625 h 1863725"/>
              <a:gd name="connsiteX70" fmla="*/ 438150 w 2181225"/>
              <a:gd name="connsiteY70" fmla="*/ 1031875 h 1863725"/>
              <a:gd name="connsiteX71" fmla="*/ 425450 w 2181225"/>
              <a:gd name="connsiteY71" fmla="*/ 1031875 h 1863725"/>
              <a:gd name="connsiteX72" fmla="*/ 419100 w 2181225"/>
              <a:gd name="connsiteY72" fmla="*/ 974725 h 1863725"/>
              <a:gd name="connsiteX73" fmla="*/ 390525 w 2181225"/>
              <a:gd name="connsiteY73" fmla="*/ 974725 h 1863725"/>
              <a:gd name="connsiteX74" fmla="*/ 387350 w 2181225"/>
              <a:gd name="connsiteY74" fmla="*/ 920750 h 1863725"/>
              <a:gd name="connsiteX75" fmla="*/ 371475 w 2181225"/>
              <a:gd name="connsiteY75" fmla="*/ 911225 h 1863725"/>
              <a:gd name="connsiteX76" fmla="*/ 377825 w 2181225"/>
              <a:gd name="connsiteY76" fmla="*/ 866775 h 1863725"/>
              <a:gd name="connsiteX77" fmla="*/ 349250 w 2181225"/>
              <a:gd name="connsiteY77" fmla="*/ 866775 h 1863725"/>
              <a:gd name="connsiteX78" fmla="*/ 349250 w 2181225"/>
              <a:gd name="connsiteY78" fmla="*/ 815975 h 1863725"/>
              <a:gd name="connsiteX79" fmla="*/ 339725 w 2181225"/>
              <a:gd name="connsiteY79" fmla="*/ 815975 h 1863725"/>
              <a:gd name="connsiteX80" fmla="*/ 336550 w 2181225"/>
              <a:gd name="connsiteY80" fmla="*/ 771525 h 1863725"/>
              <a:gd name="connsiteX81" fmla="*/ 330200 w 2181225"/>
              <a:gd name="connsiteY81" fmla="*/ 771525 h 1863725"/>
              <a:gd name="connsiteX82" fmla="*/ 336550 w 2181225"/>
              <a:gd name="connsiteY82" fmla="*/ 720725 h 1863725"/>
              <a:gd name="connsiteX83" fmla="*/ 317500 w 2181225"/>
              <a:gd name="connsiteY83" fmla="*/ 720725 h 1863725"/>
              <a:gd name="connsiteX84" fmla="*/ 311150 w 2181225"/>
              <a:gd name="connsiteY84" fmla="*/ 669925 h 1863725"/>
              <a:gd name="connsiteX85" fmla="*/ 295275 w 2181225"/>
              <a:gd name="connsiteY85" fmla="*/ 631825 h 1863725"/>
              <a:gd name="connsiteX86" fmla="*/ 285750 w 2181225"/>
              <a:gd name="connsiteY86" fmla="*/ 631825 h 1863725"/>
              <a:gd name="connsiteX87" fmla="*/ 273050 w 2181225"/>
              <a:gd name="connsiteY87" fmla="*/ 574675 h 1863725"/>
              <a:gd name="connsiteX88" fmla="*/ 266700 w 2181225"/>
              <a:gd name="connsiteY88" fmla="*/ 574675 h 1863725"/>
              <a:gd name="connsiteX89" fmla="*/ 263525 w 2181225"/>
              <a:gd name="connsiteY89" fmla="*/ 546100 h 1863725"/>
              <a:gd name="connsiteX90" fmla="*/ 254000 w 2181225"/>
              <a:gd name="connsiteY90" fmla="*/ 546100 h 1863725"/>
              <a:gd name="connsiteX91" fmla="*/ 250825 w 2181225"/>
              <a:gd name="connsiteY91" fmla="*/ 488950 h 1863725"/>
              <a:gd name="connsiteX92" fmla="*/ 244475 w 2181225"/>
              <a:gd name="connsiteY92" fmla="*/ 492125 h 1863725"/>
              <a:gd name="connsiteX93" fmla="*/ 231775 w 2181225"/>
              <a:gd name="connsiteY93" fmla="*/ 444500 h 1863725"/>
              <a:gd name="connsiteX94" fmla="*/ 231775 w 2181225"/>
              <a:gd name="connsiteY94" fmla="*/ 403225 h 1863725"/>
              <a:gd name="connsiteX95" fmla="*/ 209550 w 2181225"/>
              <a:gd name="connsiteY95" fmla="*/ 400050 h 1863725"/>
              <a:gd name="connsiteX96" fmla="*/ 209550 w 2181225"/>
              <a:gd name="connsiteY96" fmla="*/ 377825 h 1863725"/>
              <a:gd name="connsiteX97" fmla="*/ 190500 w 2181225"/>
              <a:gd name="connsiteY97" fmla="*/ 377825 h 1863725"/>
              <a:gd name="connsiteX98" fmla="*/ 193675 w 2181225"/>
              <a:gd name="connsiteY98" fmla="*/ 355600 h 1863725"/>
              <a:gd name="connsiteX99" fmla="*/ 184150 w 2181225"/>
              <a:gd name="connsiteY99" fmla="*/ 358775 h 1863725"/>
              <a:gd name="connsiteX100" fmla="*/ 184150 w 2181225"/>
              <a:gd name="connsiteY100" fmla="*/ 336550 h 1863725"/>
              <a:gd name="connsiteX101" fmla="*/ 168275 w 2181225"/>
              <a:gd name="connsiteY101" fmla="*/ 336550 h 1863725"/>
              <a:gd name="connsiteX102" fmla="*/ 168275 w 2181225"/>
              <a:gd name="connsiteY102" fmla="*/ 304800 h 1863725"/>
              <a:gd name="connsiteX103" fmla="*/ 161925 w 2181225"/>
              <a:gd name="connsiteY103" fmla="*/ 311150 h 1863725"/>
              <a:gd name="connsiteX104" fmla="*/ 158750 w 2181225"/>
              <a:gd name="connsiteY104" fmla="*/ 282575 h 1863725"/>
              <a:gd name="connsiteX105" fmla="*/ 142875 w 2181225"/>
              <a:gd name="connsiteY105" fmla="*/ 282575 h 1863725"/>
              <a:gd name="connsiteX106" fmla="*/ 139700 w 2181225"/>
              <a:gd name="connsiteY106" fmla="*/ 244475 h 1863725"/>
              <a:gd name="connsiteX107" fmla="*/ 123825 w 2181225"/>
              <a:gd name="connsiteY107" fmla="*/ 244475 h 1863725"/>
              <a:gd name="connsiteX108" fmla="*/ 123825 w 2181225"/>
              <a:gd name="connsiteY108" fmla="*/ 206375 h 1863725"/>
              <a:gd name="connsiteX109" fmla="*/ 114300 w 2181225"/>
              <a:gd name="connsiteY109" fmla="*/ 206375 h 1863725"/>
              <a:gd name="connsiteX110" fmla="*/ 114300 w 2181225"/>
              <a:gd name="connsiteY110" fmla="*/ 180975 h 1863725"/>
              <a:gd name="connsiteX111" fmla="*/ 92075 w 2181225"/>
              <a:gd name="connsiteY111" fmla="*/ 177800 h 1863725"/>
              <a:gd name="connsiteX112" fmla="*/ 85725 w 2181225"/>
              <a:gd name="connsiteY112" fmla="*/ 161925 h 1863725"/>
              <a:gd name="connsiteX113" fmla="*/ 76200 w 2181225"/>
              <a:gd name="connsiteY113" fmla="*/ 165100 h 1863725"/>
              <a:gd name="connsiteX114" fmla="*/ 73025 w 2181225"/>
              <a:gd name="connsiteY114" fmla="*/ 127000 h 1863725"/>
              <a:gd name="connsiteX115" fmla="*/ 66675 w 2181225"/>
              <a:gd name="connsiteY115" fmla="*/ 127000 h 1863725"/>
              <a:gd name="connsiteX116" fmla="*/ 66675 w 2181225"/>
              <a:gd name="connsiteY116" fmla="*/ 117475 h 1863725"/>
              <a:gd name="connsiteX117" fmla="*/ 50800 w 2181225"/>
              <a:gd name="connsiteY117" fmla="*/ 120650 h 1863725"/>
              <a:gd name="connsiteX118" fmla="*/ 53975 w 2181225"/>
              <a:gd name="connsiteY118" fmla="*/ 101600 h 1863725"/>
              <a:gd name="connsiteX119" fmla="*/ 38100 w 2181225"/>
              <a:gd name="connsiteY119" fmla="*/ 104775 h 1863725"/>
              <a:gd name="connsiteX120" fmla="*/ 38100 w 2181225"/>
              <a:gd name="connsiteY120" fmla="*/ 82550 h 1863725"/>
              <a:gd name="connsiteX121" fmla="*/ 22225 w 2181225"/>
              <a:gd name="connsiteY121" fmla="*/ 82550 h 1863725"/>
              <a:gd name="connsiteX122" fmla="*/ 22225 w 2181225"/>
              <a:gd name="connsiteY122" fmla="*/ 53975 h 1863725"/>
              <a:gd name="connsiteX123" fmla="*/ 0 w 2181225"/>
              <a:gd name="connsiteY123" fmla="*/ 60325 h 1863725"/>
              <a:gd name="connsiteX124" fmla="*/ 0 w 2181225"/>
              <a:gd name="connsiteY124" fmla="*/ 0 h 1863725"/>
              <a:gd name="connsiteX0" fmla="*/ 2181225 w 2181225"/>
              <a:gd name="connsiteY0" fmla="*/ 1863725 h 1863725"/>
              <a:gd name="connsiteX1" fmla="*/ 1911350 w 2181225"/>
              <a:gd name="connsiteY1" fmla="*/ 1863725 h 1863725"/>
              <a:gd name="connsiteX2" fmla="*/ 1911350 w 2181225"/>
              <a:gd name="connsiteY2" fmla="*/ 1838325 h 1863725"/>
              <a:gd name="connsiteX3" fmla="*/ 1743075 w 2181225"/>
              <a:gd name="connsiteY3" fmla="*/ 1838325 h 1863725"/>
              <a:gd name="connsiteX4" fmla="*/ 1743075 w 2181225"/>
              <a:gd name="connsiteY4" fmla="*/ 1835150 h 1863725"/>
              <a:gd name="connsiteX5" fmla="*/ 1685925 w 2181225"/>
              <a:gd name="connsiteY5" fmla="*/ 1835150 h 1863725"/>
              <a:gd name="connsiteX6" fmla="*/ 1685925 w 2181225"/>
              <a:gd name="connsiteY6" fmla="*/ 1828800 h 1863725"/>
              <a:gd name="connsiteX7" fmla="*/ 1663700 w 2181225"/>
              <a:gd name="connsiteY7" fmla="*/ 1828800 h 1863725"/>
              <a:gd name="connsiteX8" fmla="*/ 1663700 w 2181225"/>
              <a:gd name="connsiteY8" fmla="*/ 1816100 h 1863725"/>
              <a:gd name="connsiteX9" fmla="*/ 1600200 w 2181225"/>
              <a:gd name="connsiteY9" fmla="*/ 1816100 h 1863725"/>
              <a:gd name="connsiteX10" fmla="*/ 1600200 w 2181225"/>
              <a:gd name="connsiteY10" fmla="*/ 1797050 h 1863725"/>
              <a:gd name="connsiteX11" fmla="*/ 1381125 w 2181225"/>
              <a:gd name="connsiteY11" fmla="*/ 1797050 h 1863725"/>
              <a:gd name="connsiteX12" fmla="*/ 1368425 w 2181225"/>
              <a:gd name="connsiteY12" fmla="*/ 1774825 h 1863725"/>
              <a:gd name="connsiteX13" fmla="*/ 1282700 w 2181225"/>
              <a:gd name="connsiteY13" fmla="*/ 1774825 h 1863725"/>
              <a:gd name="connsiteX14" fmla="*/ 1282700 w 2181225"/>
              <a:gd name="connsiteY14" fmla="*/ 1762125 h 1863725"/>
              <a:gd name="connsiteX15" fmla="*/ 1247775 w 2181225"/>
              <a:gd name="connsiteY15" fmla="*/ 1762125 h 1863725"/>
              <a:gd name="connsiteX16" fmla="*/ 1247775 w 2181225"/>
              <a:gd name="connsiteY16" fmla="*/ 1746250 h 1863725"/>
              <a:gd name="connsiteX17" fmla="*/ 1222375 w 2181225"/>
              <a:gd name="connsiteY17" fmla="*/ 1746250 h 1863725"/>
              <a:gd name="connsiteX18" fmla="*/ 1222375 w 2181225"/>
              <a:gd name="connsiteY18" fmla="*/ 1730375 h 1863725"/>
              <a:gd name="connsiteX19" fmla="*/ 1196975 w 2181225"/>
              <a:gd name="connsiteY19" fmla="*/ 1730375 h 1863725"/>
              <a:gd name="connsiteX20" fmla="*/ 1196975 w 2181225"/>
              <a:gd name="connsiteY20" fmla="*/ 1727200 h 1863725"/>
              <a:gd name="connsiteX21" fmla="*/ 1152525 w 2181225"/>
              <a:gd name="connsiteY21" fmla="*/ 1727200 h 1863725"/>
              <a:gd name="connsiteX22" fmla="*/ 1152525 w 2181225"/>
              <a:gd name="connsiteY22" fmla="*/ 1708150 h 1863725"/>
              <a:gd name="connsiteX23" fmla="*/ 1120775 w 2181225"/>
              <a:gd name="connsiteY23" fmla="*/ 1708150 h 1863725"/>
              <a:gd name="connsiteX24" fmla="*/ 1120775 w 2181225"/>
              <a:gd name="connsiteY24" fmla="*/ 1685925 h 1863725"/>
              <a:gd name="connsiteX25" fmla="*/ 1076325 w 2181225"/>
              <a:gd name="connsiteY25" fmla="*/ 1685925 h 1863725"/>
              <a:gd name="connsiteX26" fmla="*/ 1066800 w 2181225"/>
              <a:gd name="connsiteY26" fmla="*/ 1673225 h 1863725"/>
              <a:gd name="connsiteX27" fmla="*/ 1054100 w 2181225"/>
              <a:gd name="connsiteY27" fmla="*/ 1673225 h 1863725"/>
              <a:gd name="connsiteX28" fmla="*/ 1028700 w 2181225"/>
              <a:gd name="connsiteY28" fmla="*/ 1635125 h 1863725"/>
              <a:gd name="connsiteX29" fmla="*/ 993775 w 2181225"/>
              <a:gd name="connsiteY29" fmla="*/ 1635125 h 1863725"/>
              <a:gd name="connsiteX30" fmla="*/ 984250 w 2181225"/>
              <a:gd name="connsiteY30" fmla="*/ 1609725 h 1863725"/>
              <a:gd name="connsiteX31" fmla="*/ 955675 w 2181225"/>
              <a:gd name="connsiteY31" fmla="*/ 1609725 h 1863725"/>
              <a:gd name="connsiteX32" fmla="*/ 955675 w 2181225"/>
              <a:gd name="connsiteY32" fmla="*/ 1593850 h 1863725"/>
              <a:gd name="connsiteX33" fmla="*/ 933450 w 2181225"/>
              <a:gd name="connsiteY33" fmla="*/ 1593850 h 1863725"/>
              <a:gd name="connsiteX34" fmla="*/ 933450 w 2181225"/>
              <a:gd name="connsiteY34" fmla="*/ 1584325 h 1863725"/>
              <a:gd name="connsiteX35" fmla="*/ 904875 w 2181225"/>
              <a:gd name="connsiteY35" fmla="*/ 1584325 h 1863725"/>
              <a:gd name="connsiteX36" fmla="*/ 904875 w 2181225"/>
              <a:gd name="connsiteY36" fmla="*/ 1577975 h 1863725"/>
              <a:gd name="connsiteX37" fmla="*/ 869950 w 2181225"/>
              <a:gd name="connsiteY37" fmla="*/ 1577975 h 1863725"/>
              <a:gd name="connsiteX38" fmla="*/ 869950 w 2181225"/>
              <a:gd name="connsiteY38" fmla="*/ 1546225 h 1863725"/>
              <a:gd name="connsiteX39" fmla="*/ 847725 w 2181225"/>
              <a:gd name="connsiteY39" fmla="*/ 1546225 h 1863725"/>
              <a:gd name="connsiteX40" fmla="*/ 847725 w 2181225"/>
              <a:gd name="connsiteY40" fmla="*/ 1530350 h 1863725"/>
              <a:gd name="connsiteX41" fmla="*/ 809625 w 2181225"/>
              <a:gd name="connsiteY41" fmla="*/ 1530350 h 1863725"/>
              <a:gd name="connsiteX42" fmla="*/ 809625 w 2181225"/>
              <a:gd name="connsiteY42" fmla="*/ 1498600 h 1863725"/>
              <a:gd name="connsiteX43" fmla="*/ 793750 w 2181225"/>
              <a:gd name="connsiteY43" fmla="*/ 1498600 h 1863725"/>
              <a:gd name="connsiteX44" fmla="*/ 762000 w 2181225"/>
              <a:gd name="connsiteY44" fmla="*/ 1466850 h 1863725"/>
              <a:gd name="connsiteX45" fmla="*/ 730250 w 2181225"/>
              <a:gd name="connsiteY45" fmla="*/ 1466850 h 1863725"/>
              <a:gd name="connsiteX46" fmla="*/ 720725 w 2181225"/>
              <a:gd name="connsiteY46" fmla="*/ 1441450 h 1863725"/>
              <a:gd name="connsiteX47" fmla="*/ 720725 w 2181225"/>
              <a:gd name="connsiteY47" fmla="*/ 1441450 h 1863725"/>
              <a:gd name="connsiteX48" fmla="*/ 698500 w 2181225"/>
              <a:gd name="connsiteY48" fmla="*/ 1403350 h 1863725"/>
              <a:gd name="connsiteX49" fmla="*/ 676275 w 2181225"/>
              <a:gd name="connsiteY49" fmla="*/ 1403350 h 1863725"/>
              <a:gd name="connsiteX50" fmla="*/ 676275 w 2181225"/>
              <a:gd name="connsiteY50" fmla="*/ 1365250 h 1863725"/>
              <a:gd name="connsiteX51" fmla="*/ 647700 w 2181225"/>
              <a:gd name="connsiteY51" fmla="*/ 1365250 h 1863725"/>
              <a:gd name="connsiteX52" fmla="*/ 647700 w 2181225"/>
              <a:gd name="connsiteY52" fmla="*/ 1346200 h 1863725"/>
              <a:gd name="connsiteX53" fmla="*/ 628650 w 2181225"/>
              <a:gd name="connsiteY53" fmla="*/ 1346200 h 1863725"/>
              <a:gd name="connsiteX54" fmla="*/ 615950 w 2181225"/>
              <a:gd name="connsiteY54" fmla="*/ 1285875 h 1863725"/>
              <a:gd name="connsiteX55" fmla="*/ 600075 w 2181225"/>
              <a:gd name="connsiteY55" fmla="*/ 1285875 h 1863725"/>
              <a:gd name="connsiteX56" fmla="*/ 596900 w 2181225"/>
              <a:gd name="connsiteY56" fmla="*/ 1263650 h 1863725"/>
              <a:gd name="connsiteX57" fmla="*/ 561975 w 2181225"/>
              <a:gd name="connsiteY57" fmla="*/ 1263650 h 1863725"/>
              <a:gd name="connsiteX58" fmla="*/ 565150 w 2181225"/>
              <a:gd name="connsiteY58" fmla="*/ 1235075 h 1863725"/>
              <a:gd name="connsiteX59" fmla="*/ 542925 w 2181225"/>
              <a:gd name="connsiteY59" fmla="*/ 1238250 h 1863725"/>
              <a:gd name="connsiteX60" fmla="*/ 536575 w 2181225"/>
              <a:gd name="connsiteY60" fmla="*/ 1206500 h 1863725"/>
              <a:gd name="connsiteX61" fmla="*/ 523875 w 2181225"/>
              <a:gd name="connsiteY61" fmla="*/ 1206500 h 1863725"/>
              <a:gd name="connsiteX62" fmla="*/ 523875 w 2181225"/>
              <a:gd name="connsiteY62" fmla="*/ 1181100 h 1863725"/>
              <a:gd name="connsiteX63" fmla="*/ 508000 w 2181225"/>
              <a:gd name="connsiteY63" fmla="*/ 1181100 h 1863725"/>
              <a:gd name="connsiteX64" fmla="*/ 508000 w 2181225"/>
              <a:gd name="connsiteY64" fmla="*/ 1146175 h 1863725"/>
              <a:gd name="connsiteX65" fmla="*/ 482600 w 2181225"/>
              <a:gd name="connsiteY65" fmla="*/ 1146175 h 1863725"/>
              <a:gd name="connsiteX66" fmla="*/ 479425 w 2181225"/>
              <a:gd name="connsiteY66" fmla="*/ 1095375 h 1863725"/>
              <a:gd name="connsiteX67" fmla="*/ 450850 w 2181225"/>
              <a:gd name="connsiteY67" fmla="*/ 1095375 h 1863725"/>
              <a:gd name="connsiteX68" fmla="*/ 444500 w 2181225"/>
              <a:gd name="connsiteY68" fmla="*/ 1060450 h 1863725"/>
              <a:gd name="connsiteX69" fmla="*/ 438150 w 2181225"/>
              <a:gd name="connsiteY69" fmla="*/ 1063625 h 1863725"/>
              <a:gd name="connsiteX70" fmla="*/ 438150 w 2181225"/>
              <a:gd name="connsiteY70" fmla="*/ 1031875 h 1863725"/>
              <a:gd name="connsiteX71" fmla="*/ 425450 w 2181225"/>
              <a:gd name="connsiteY71" fmla="*/ 1031875 h 1863725"/>
              <a:gd name="connsiteX72" fmla="*/ 419100 w 2181225"/>
              <a:gd name="connsiteY72" fmla="*/ 974725 h 1863725"/>
              <a:gd name="connsiteX73" fmla="*/ 390525 w 2181225"/>
              <a:gd name="connsiteY73" fmla="*/ 974725 h 1863725"/>
              <a:gd name="connsiteX74" fmla="*/ 387350 w 2181225"/>
              <a:gd name="connsiteY74" fmla="*/ 920750 h 1863725"/>
              <a:gd name="connsiteX75" fmla="*/ 371475 w 2181225"/>
              <a:gd name="connsiteY75" fmla="*/ 911225 h 1863725"/>
              <a:gd name="connsiteX76" fmla="*/ 377825 w 2181225"/>
              <a:gd name="connsiteY76" fmla="*/ 866775 h 1863725"/>
              <a:gd name="connsiteX77" fmla="*/ 349250 w 2181225"/>
              <a:gd name="connsiteY77" fmla="*/ 866775 h 1863725"/>
              <a:gd name="connsiteX78" fmla="*/ 349250 w 2181225"/>
              <a:gd name="connsiteY78" fmla="*/ 815975 h 1863725"/>
              <a:gd name="connsiteX79" fmla="*/ 339725 w 2181225"/>
              <a:gd name="connsiteY79" fmla="*/ 815975 h 1863725"/>
              <a:gd name="connsiteX80" fmla="*/ 336550 w 2181225"/>
              <a:gd name="connsiteY80" fmla="*/ 771525 h 1863725"/>
              <a:gd name="connsiteX81" fmla="*/ 330200 w 2181225"/>
              <a:gd name="connsiteY81" fmla="*/ 771525 h 1863725"/>
              <a:gd name="connsiteX82" fmla="*/ 336550 w 2181225"/>
              <a:gd name="connsiteY82" fmla="*/ 720725 h 1863725"/>
              <a:gd name="connsiteX83" fmla="*/ 314325 w 2181225"/>
              <a:gd name="connsiteY83" fmla="*/ 727075 h 1863725"/>
              <a:gd name="connsiteX84" fmla="*/ 311150 w 2181225"/>
              <a:gd name="connsiteY84" fmla="*/ 669925 h 1863725"/>
              <a:gd name="connsiteX85" fmla="*/ 295275 w 2181225"/>
              <a:gd name="connsiteY85" fmla="*/ 631825 h 1863725"/>
              <a:gd name="connsiteX86" fmla="*/ 285750 w 2181225"/>
              <a:gd name="connsiteY86" fmla="*/ 631825 h 1863725"/>
              <a:gd name="connsiteX87" fmla="*/ 273050 w 2181225"/>
              <a:gd name="connsiteY87" fmla="*/ 574675 h 1863725"/>
              <a:gd name="connsiteX88" fmla="*/ 266700 w 2181225"/>
              <a:gd name="connsiteY88" fmla="*/ 574675 h 1863725"/>
              <a:gd name="connsiteX89" fmla="*/ 263525 w 2181225"/>
              <a:gd name="connsiteY89" fmla="*/ 546100 h 1863725"/>
              <a:gd name="connsiteX90" fmla="*/ 254000 w 2181225"/>
              <a:gd name="connsiteY90" fmla="*/ 546100 h 1863725"/>
              <a:gd name="connsiteX91" fmla="*/ 250825 w 2181225"/>
              <a:gd name="connsiteY91" fmla="*/ 488950 h 1863725"/>
              <a:gd name="connsiteX92" fmla="*/ 244475 w 2181225"/>
              <a:gd name="connsiteY92" fmla="*/ 492125 h 1863725"/>
              <a:gd name="connsiteX93" fmla="*/ 231775 w 2181225"/>
              <a:gd name="connsiteY93" fmla="*/ 444500 h 1863725"/>
              <a:gd name="connsiteX94" fmla="*/ 231775 w 2181225"/>
              <a:gd name="connsiteY94" fmla="*/ 403225 h 1863725"/>
              <a:gd name="connsiteX95" fmla="*/ 209550 w 2181225"/>
              <a:gd name="connsiteY95" fmla="*/ 400050 h 1863725"/>
              <a:gd name="connsiteX96" fmla="*/ 209550 w 2181225"/>
              <a:gd name="connsiteY96" fmla="*/ 377825 h 1863725"/>
              <a:gd name="connsiteX97" fmla="*/ 190500 w 2181225"/>
              <a:gd name="connsiteY97" fmla="*/ 377825 h 1863725"/>
              <a:gd name="connsiteX98" fmla="*/ 193675 w 2181225"/>
              <a:gd name="connsiteY98" fmla="*/ 355600 h 1863725"/>
              <a:gd name="connsiteX99" fmla="*/ 184150 w 2181225"/>
              <a:gd name="connsiteY99" fmla="*/ 358775 h 1863725"/>
              <a:gd name="connsiteX100" fmla="*/ 184150 w 2181225"/>
              <a:gd name="connsiteY100" fmla="*/ 336550 h 1863725"/>
              <a:gd name="connsiteX101" fmla="*/ 168275 w 2181225"/>
              <a:gd name="connsiteY101" fmla="*/ 336550 h 1863725"/>
              <a:gd name="connsiteX102" fmla="*/ 168275 w 2181225"/>
              <a:gd name="connsiteY102" fmla="*/ 304800 h 1863725"/>
              <a:gd name="connsiteX103" fmla="*/ 161925 w 2181225"/>
              <a:gd name="connsiteY103" fmla="*/ 311150 h 1863725"/>
              <a:gd name="connsiteX104" fmla="*/ 158750 w 2181225"/>
              <a:gd name="connsiteY104" fmla="*/ 282575 h 1863725"/>
              <a:gd name="connsiteX105" fmla="*/ 142875 w 2181225"/>
              <a:gd name="connsiteY105" fmla="*/ 282575 h 1863725"/>
              <a:gd name="connsiteX106" fmla="*/ 139700 w 2181225"/>
              <a:gd name="connsiteY106" fmla="*/ 244475 h 1863725"/>
              <a:gd name="connsiteX107" fmla="*/ 123825 w 2181225"/>
              <a:gd name="connsiteY107" fmla="*/ 244475 h 1863725"/>
              <a:gd name="connsiteX108" fmla="*/ 123825 w 2181225"/>
              <a:gd name="connsiteY108" fmla="*/ 206375 h 1863725"/>
              <a:gd name="connsiteX109" fmla="*/ 114300 w 2181225"/>
              <a:gd name="connsiteY109" fmla="*/ 206375 h 1863725"/>
              <a:gd name="connsiteX110" fmla="*/ 114300 w 2181225"/>
              <a:gd name="connsiteY110" fmla="*/ 180975 h 1863725"/>
              <a:gd name="connsiteX111" fmla="*/ 92075 w 2181225"/>
              <a:gd name="connsiteY111" fmla="*/ 177800 h 1863725"/>
              <a:gd name="connsiteX112" fmla="*/ 85725 w 2181225"/>
              <a:gd name="connsiteY112" fmla="*/ 161925 h 1863725"/>
              <a:gd name="connsiteX113" fmla="*/ 76200 w 2181225"/>
              <a:gd name="connsiteY113" fmla="*/ 165100 h 1863725"/>
              <a:gd name="connsiteX114" fmla="*/ 73025 w 2181225"/>
              <a:gd name="connsiteY114" fmla="*/ 127000 h 1863725"/>
              <a:gd name="connsiteX115" fmla="*/ 66675 w 2181225"/>
              <a:gd name="connsiteY115" fmla="*/ 127000 h 1863725"/>
              <a:gd name="connsiteX116" fmla="*/ 66675 w 2181225"/>
              <a:gd name="connsiteY116" fmla="*/ 117475 h 1863725"/>
              <a:gd name="connsiteX117" fmla="*/ 50800 w 2181225"/>
              <a:gd name="connsiteY117" fmla="*/ 120650 h 1863725"/>
              <a:gd name="connsiteX118" fmla="*/ 53975 w 2181225"/>
              <a:gd name="connsiteY118" fmla="*/ 101600 h 1863725"/>
              <a:gd name="connsiteX119" fmla="*/ 38100 w 2181225"/>
              <a:gd name="connsiteY119" fmla="*/ 104775 h 1863725"/>
              <a:gd name="connsiteX120" fmla="*/ 38100 w 2181225"/>
              <a:gd name="connsiteY120" fmla="*/ 82550 h 1863725"/>
              <a:gd name="connsiteX121" fmla="*/ 22225 w 2181225"/>
              <a:gd name="connsiteY121" fmla="*/ 82550 h 1863725"/>
              <a:gd name="connsiteX122" fmla="*/ 22225 w 2181225"/>
              <a:gd name="connsiteY122" fmla="*/ 53975 h 1863725"/>
              <a:gd name="connsiteX123" fmla="*/ 0 w 2181225"/>
              <a:gd name="connsiteY123" fmla="*/ 60325 h 1863725"/>
              <a:gd name="connsiteX124" fmla="*/ 0 w 2181225"/>
              <a:gd name="connsiteY124" fmla="*/ 0 h 1863725"/>
              <a:gd name="connsiteX0" fmla="*/ 2181225 w 2181225"/>
              <a:gd name="connsiteY0" fmla="*/ 1863725 h 1863725"/>
              <a:gd name="connsiteX1" fmla="*/ 1911350 w 2181225"/>
              <a:gd name="connsiteY1" fmla="*/ 1863725 h 1863725"/>
              <a:gd name="connsiteX2" fmla="*/ 1911350 w 2181225"/>
              <a:gd name="connsiteY2" fmla="*/ 1838325 h 1863725"/>
              <a:gd name="connsiteX3" fmla="*/ 1743075 w 2181225"/>
              <a:gd name="connsiteY3" fmla="*/ 1838325 h 1863725"/>
              <a:gd name="connsiteX4" fmla="*/ 1743075 w 2181225"/>
              <a:gd name="connsiteY4" fmla="*/ 1835150 h 1863725"/>
              <a:gd name="connsiteX5" fmla="*/ 1685925 w 2181225"/>
              <a:gd name="connsiteY5" fmla="*/ 1835150 h 1863725"/>
              <a:gd name="connsiteX6" fmla="*/ 1685925 w 2181225"/>
              <a:gd name="connsiteY6" fmla="*/ 1828800 h 1863725"/>
              <a:gd name="connsiteX7" fmla="*/ 1663700 w 2181225"/>
              <a:gd name="connsiteY7" fmla="*/ 1828800 h 1863725"/>
              <a:gd name="connsiteX8" fmla="*/ 1663700 w 2181225"/>
              <a:gd name="connsiteY8" fmla="*/ 1816100 h 1863725"/>
              <a:gd name="connsiteX9" fmla="*/ 1600200 w 2181225"/>
              <a:gd name="connsiteY9" fmla="*/ 1816100 h 1863725"/>
              <a:gd name="connsiteX10" fmla="*/ 1600200 w 2181225"/>
              <a:gd name="connsiteY10" fmla="*/ 1797050 h 1863725"/>
              <a:gd name="connsiteX11" fmla="*/ 1381125 w 2181225"/>
              <a:gd name="connsiteY11" fmla="*/ 1797050 h 1863725"/>
              <a:gd name="connsiteX12" fmla="*/ 1368425 w 2181225"/>
              <a:gd name="connsiteY12" fmla="*/ 1774825 h 1863725"/>
              <a:gd name="connsiteX13" fmla="*/ 1282700 w 2181225"/>
              <a:gd name="connsiteY13" fmla="*/ 1774825 h 1863725"/>
              <a:gd name="connsiteX14" fmla="*/ 1282700 w 2181225"/>
              <a:gd name="connsiteY14" fmla="*/ 1762125 h 1863725"/>
              <a:gd name="connsiteX15" fmla="*/ 1247775 w 2181225"/>
              <a:gd name="connsiteY15" fmla="*/ 1762125 h 1863725"/>
              <a:gd name="connsiteX16" fmla="*/ 1247775 w 2181225"/>
              <a:gd name="connsiteY16" fmla="*/ 1746250 h 1863725"/>
              <a:gd name="connsiteX17" fmla="*/ 1222375 w 2181225"/>
              <a:gd name="connsiteY17" fmla="*/ 1746250 h 1863725"/>
              <a:gd name="connsiteX18" fmla="*/ 1222375 w 2181225"/>
              <a:gd name="connsiteY18" fmla="*/ 1730375 h 1863725"/>
              <a:gd name="connsiteX19" fmla="*/ 1196975 w 2181225"/>
              <a:gd name="connsiteY19" fmla="*/ 1730375 h 1863725"/>
              <a:gd name="connsiteX20" fmla="*/ 1196975 w 2181225"/>
              <a:gd name="connsiteY20" fmla="*/ 1727200 h 1863725"/>
              <a:gd name="connsiteX21" fmla="*/ 1152525 w 2181225"/>
              <a:gd name="connsiteY21" fmla="*/ 1727200 h 1863725"/>
              <a:gd name="connsiteX22" fmla="*/ 1152525 w 2181225"/>
              <a:gd name="connsiteY22" fmla="*/ 1708150 h 1863725"/>
              <a:gd name="connsiteX23" fmla="*/ 1120775 w 2181225"/>
              <a:gd name="connsiteY23" fmla="*/ 1708150 h 1863725"/>
              <a:gd name="connsiteX24" fmla="*/ 1120775 w 2181225"/>
              <a:gd name="connsiteY24" fmla="*/ 1685925 h 1863725"/>
              <a:gd name="connsiteX25" fmla="*/ 1076325 w 2181225"/>
              <a:gd name="connsiteY25" fmla="*/ 1685925 h 1863725"/>
              <a:gd name="connsiteX26" fmla="*/ 1066800 w 2181225"/>
              <a:gd name="connsiteY26" fmla="*/ 1673225 h 1863725"/>
              <a:gd name="connsiteX27" fmla="*/ 1054100 w 2181225"/>
              <a:gd name="connsiteY27" fmla="*/ 1673225 h 1863725"/>
              <a:gd name="connsiteX28" fmla="*/ 1028700 w 2181225"/>
              <a:gd name="connsiteY28" fmla="*/ 1635125 h 1863725"/>
              <a:gd name="connsiteX29" fmla="*/ 993775 w 2181225"/>
              <a:gd name="connsiteY29" fmla="*/ 1635125 h 1863725"/>
              <a:gd name="connsiteX30" fmla="*/ 984250 w 2181225"/>
              <a:gd name="connsiteY30" fmla="*/ 1609725 h 1863725"/>
              <a:gd name="connsiteX31" fmla="*/ 955675 w 2181225"/>
              <a:gd name="connsiteY31" fmla="*/ 1609725 h 1863725"/>
              <a:gd name="connsiteX32" fmla="*/ 955675 w 2181225"/>
              <a:gd name="connsiteY32" fmla="*/ 1593850 h 1863725"/>
              <a:gd name="connsiteX33" fmla="*/ 933450 w 2181225"/>
              <a:gd name="connsiteY33" fmla="*/ 1593850 h 1863725"/>
              <a:gd name="connsiteX34" fmla="*/ 933450 w 2181225"/>
              <a:gd name="connsiteY34" fmla="*/ 1584325 h 1863725"/>
              <a:gd name="connsiteX35" fmla="*/ 904875 w 2181225"/>
              <a:gd name="connsiteY35" fmla="*/ 1584325 h 1863725"/>
              <a:gd name="connsiteX36" fmla="*/ 904875 w 2181225"/>
              <a:gd name="connsiteY36" fmla="*/ 1577975 h 1863725"/>
              <a:gd name="connsiteX37" fmla="*/ 869950 w 2181225"/>
              <a:gd name="connsiteY37" fmla="*/ 1577975 h 1863725"/>
              <a:gd name="connsiteX38" fmla="*/ 869950 w 2181225"/>
              <a:gd name="connsiteY38" fmla="*/ 1546225 h 1863725"/>
              <a:gd name="connsiteX39" fmla="*/ 847725 w 2181225"/>
              <a:gd name="connsiteY39" fmla="*/ 1546225 h 1863725"/>
              <a:gd name="connsiteX40" fmla="*/ 847725 w 2181225"/>
              <a:gd name="connsiteY40" fmla="*/ 1530350 h 1863725"/>
              <a:gd name="connsiteX41" fmla="*/ 809625 w 2181225"/>
              <a:gd name="connsiteY41" fmla="*/ 1530350 h 1863725"/>
              <a:gd name="connsiteX42" fmla="*/ 809625 w 2181225"/>
              <a:gd name="connsiteY42" fmla="*/ 1498600 h 1863725"/>
              <a:gd name="connsiteX43" fmla="*/ 793750 w 2181225"/>
              <a:gd name="connsiteY43" fmla="*/ 1498600 h 1863725"/>
              <a:gd name="connsiteX44" fmla="*/ 762000 w 2181225"/>
              <a:gd name="connsiteY44" fmla="*/ 1466850 h 1863725"/>
              <a:gd name="connsiteX45" fmla="*/ 730250 w 2181225"/>
              <a:gd name="connsiteY45" fmla="*/ 1466850 h 1863725"/>
              <a:gd name="connsiteX46" fmla="*/ 720725 w 2181225"/>
              <a:gd name="connsiteY46" fmla="*/ 1441450 h 1863725"/>
              <a:gd name="connsiteX47" fmla="*/ 720725 w 2181225"/>
              <a:gd name="connsiteY47" fmla="*/ 1441450 h 1863725"/>
              <a:gd name="connsiteX48" fmla="*/ 698500 w 2181225"/>
              <a:gd name="connsiteY48" fmla="*/ 1403350 h 1863725"/>
              <a:gd name="connsiteX49" fmla="*/ 676275 w 2181225"/>
              <a:gd name="connsiteY49" fmla="*/ 1403350 h 1863725"/>
              <a:gd name="connsiteX50" fmla="*/ 676275 w 2181225"/>
              <a:gd name="connsiteY50" fmla="*/ 1365250 h 1863725"/>
              <a:gd name="connsiteX51" fmla="*/ 647700 w 2181225"/>
              <a:gd name="connsiteY51" fmla="*/ 1365250 h 1863725"/>
              <a:gd name="connsiteX52" fmla="*/ 647700 w 2181225"/>
              <a:gd name="connsiteY52" fmla="*/ 1346200 h 1863725"/>
              <a:gd name="connsiteX53" fmla="*/ 628650 w 2181225"/>
              <a:gd name="connsiteY53" fmla="*/ 1346200 h 1863725"/>
              <a:gd name="connsiteX54" fmla="*/ 615950 w 2181225"/>
              <a:gd name="connsiteY54" fmla="*/ 1285875 h 1863725"/>
              <a:gd name="connsiteX55" fmla="*/ 600075 w 2181225"/>
              <a:gd name="connsiteY55" fmla="*/ 1285875 h 1863725"/>
              <a:gd name="connsiteX56" fmla="*/ 596900 w 2181225"/>
              <a:gd name="connsiteY56" fmla="*/ 1263650 h 1863725"/>
              <a:gd name="connsiteX57" fmla="*/ 561975 w 2181225"/>
              <a:gd name="connsiteY57" fmla="*/ 1263650 h 1863725"/>
              <a:gd name="connsiteX58" fmla="*/ 565150 w 2181225"/>
              <a:gd name="connsiteY58" fmla="*/ 1235075 h 1863725"/>
              <a:gd name="connsiteX59" fmla="*/ 542925 w 2181225"/>
              <a:gd name="connsiteY59" fmla="*/ 1238250 h 1863725"/>
              <a:gd name="connsiteX60" fmla="*/ 536575 w 2181225"/>
              <a:gd name="connsiteY60" fmla="*/ 1206500 h 1863725"/>
              <a:gd name="connsiteX61" fmla="*/ 523875 w 2181225"/>
              <a:gd name="connsiteY61" fmla="*/ 1206500 h 1863725"/>
              <a:gd name="connsiteX62" fmla="*/ 523875 w 2181225"/>
              <a:gd name="connsiteY62" fmla="*/ 1181100 h 1863725"/>
              <a:gd name="connsiteX63" fmla="*/ 508000 w 2181225"/>
              <a:gd name="connsiteY63" fmla="*/ 1181100 h 1863725"/>
              <a:gd name="connsiteX64" fmla="*/ 508000 w 2181225"/>
              <a:gd name="connsiteY64" fmla="*/ 1146175 h 1863725"/>
              <a:gd name="connsiteX65" fmla="*/ 482600 w 2181225"/>
              <a:gd name="connsiteY65" fmla="*/ 1146175 h 1863725"/>
              <a:gd name="connsiteX66" fmla="*/ 479425 w 2181225"/>
              <a:gd name="connsiteY66" fmla="*/ 1095375 h 1863725"/>
              <a:gd name="connsiteX67" fmla="*/ 450850 w 2181225"/>
              <a:gd name="connsiteY67" fmla="*/ 1095375 h 1863725"/>
              <a:gd name="connsiteX68" fmla="*/ 444500 w 2181225"/>
              <a:gd name="connsiteY68" fmla="*/ 1060450 h 1863725"/>
              <a:gd name="connsiteX69" fmla="*/ 438150 w 2181225"/>
              <a:gd name="connsiteY69" fmla="*/ 1063625 h 1863725"/>
              <a:gd name="connsiteX70" fmla="*/ 438150 w 2181225"/>
              <a:gd name="connsiteY70" fmla="*/ 1031875 h 1863725"/>
              <a:gd name="connsiteX71" fmla="*/ 425450 w 2181225"/>
              <a:gd name="connsiteY71" fmla="*/ 1031875 h 1863725"/>
              <a:gd name="connsiteX72" fmla="*/ 419100 w 2181225"/>
              <a:gd name="connsiteY72" fmla="*/ 974725 h 1863725"/>
              <a:gd name="connsiteX73" fmla="*/ 390525 w 2181225"/>
              <a:gd name="connsiteY73" fmla="*/ 974725 h 1863725"/>
              <a:gd name="connsiteX74" fmla="*/ 387350 w 2181225"/>
              <a:gd name="connsiteY74" fmla="*/ 920750 h 1863725"/>
              <a:gd name="connsiteX75" fmla="*/ 371475 w 2181225"/>
              <a:gd name="connsiteY75" fmla="*/ 911225 h 1863725"/>
              <a:gd name="connsiteX76" fmla="*/ 377825 w 2181225"/>
              <a:gd name="connsiteY76" fmla="*/ 866775 h 1863725"/>
              <a:gd name="connsiteX77" fmla="*/ 349250 w 2181225"/>
              <a:gd name="connsiteY77" fmla="*/ 866775 h 1863725"/>
              <a:gd name="connsiteX78" fmla="*/ 349250 w 2181225"/>
              <a:gd name="connsiteY78" fmla="*/ 815975 h 1863725"/>
              <a:gd name="connsiteX79" fmla="*/ 339725 w 2181225"/>
              <a:gd name="connsiteY79" fmla="*/ 815975 h 1863725"/>
              <a:gd name="connsiteX80" fmla="*/ 336550 w 2181225"/>
              <a:gd name="connsiteY80" fmla="*/ 771525 h 1863725"/>
              <a:gd name="connsiteX81" fmla="*/ 330200 w 2181225"/>
              <a:gd name="connsiteY81" fmla="*/ 771525 h 1863725"/>
              <a:gd name="connsiteX82" fmla="*/ 336550 w 2181225"/>
              <a:gd name="connsiteY82" fmla="*/ 727075 h 1863725"/>
              <a:gd name="connsiteX83" fmla="*/ 314325 w 2181225"/>
              <a:gd name="connsiteY83" fmla="*/ 727075 h 1863725"/>
              <a:gd name="connsiteX84" fmla="*/ 311150 w 2181225"/>
              <a:gd name="connsiteY84" fmla="*/ 669925 h 1863725"/>
              <a:gd name="connsiteX85" fmla="*/ 295275 w 2181225"/>
              <a:gd name="connsiteY85" fmla="*/ 631825 h 1863725"/>
              <a:gd name="connsiteX86" fmla="*/ 285750 w 2181225"/>
              <a:gd name="connsiteY86" fmla="*/ 631825 h 1863725"/>
              <a:gd name="connsiteX87" fmla="*/ 273050 w 2181225"/>
              <a:gd name="connsiteY87" fmla="*/ 574675 h 1863725"/>
              <a:gd name="connsiteX88" fmla="*/ 266700 w 2181225"/>
              <a:gd name="connsiteY88" fmla="*/ 574675 h 1863725"/>
              <a:gd name="connsiteX89" fmla="*/ 263525 w 2181225"/>
              <a:gd name="connsiteY89" fmla="*/ 546100 h 1863725"/>
              <a:gd name="connsiteX90" fmla="*/ 254000 w 2181225"/>
              <a:gd name="connsiteY90" fmla="*/ 546100 h 1863725"/>
              <a:gd name="connsiteX91" fmla="*/ 250825 w 2181225"/>
              <a:gd name="connsiteY91" fmla="*/ 488950 h 1863725"/>
              <a:gd name="connsiteX92" fmla="*/ 244475 w 2181225"/>
              <a:gd name="connsiteY92" fmla="*/ 492125 h 1863725"/>
              <a:gd name="connsiteX93" fmla="*/ 231775 w 2181225"/>
              <a:gd name="connsiteY93" fmla="*/ 444500 h 1863725"/>
              <a:gd name="connsiteX94" fmla="*/ 231775 w 2181225"/>
              <a:gd name="connsiteY94" fmla="*/ 403225 h 1863725"/>
              <a:gd name="connsiteX95" fmla="*/ 209550 w 2181225"/>
              <a:gd name="connsiteY95" fmla="*/ 400050 h 1863725"/>
              <a:gd name="connsiteX96" fmla="*/ 209550 w 2181225"/>
              <a:gd name="connsiteY96" fmla="*/ 377825 h 1863725"/>
              <a:gd name="connsiteX97" fmla="*/ 190500 w 2181225"/>
              <a:gd name="connsiteY97" fmla="*/ 377825 h 1863725"/>
              <a:gd name="connsiteX98" fmla="*/ 193675 w 2181225"/>
              <a:gd name="connsiteY98" fmla="*/ 355600 h 1863725"/>
              <a:gd name="connsiteX99" fmla="*/ 184150 w 2181225"/>
              <a:gd name="connsiteY99" fmla="*/ 358775 h 1863725"/>
              <a:gd name="connsiteX100" fmla="*/ 184150 w 2181225"/>
              <a:gd name="connsiteY100" fmla="*/ 336550 h 1863725"/>
              <a:gd name="connsiteX101" fmla="*/ 168275 w 2181225"/>
              <a:gd name="connsiteY101" fmla="*/ 336550 h 1863725"/>
              <a:gd name="connsiteX102" fmla="*/ 168275 w 2181225"/>
              <a:gd name="connsiteY102" fmla="*/ 304800 h 1863725"/>
              <a:gd name="connsiteX103" fmla="*/ 161925 w 2181225"/>
              <a:gd name="connsiteY103" fmla="*/ 311150 h 1863725"/>
              <a:gd name="connsiteX104" fmla="*/ 158750 w 2181225"/>
              <a:gd name="connsiteY104" fmla="*/ 282575 h 1863725"/>
              <a:gd name="connsiteX105" fmla="*/ 142875 w 2181225"/>
              <a:gd name="connsiteY105" fmla="*/ 282575 h 1863725"/>
              <a:gd name="connsiteX106" fmla="*/ 139700 w 2181225"/>
              <a:gd name="connsiteY106" fmla="*/ 244475 h 1863725"/>
              <a:gd name="connsiteX107" fmla="*/ 123825 w 2181225"/>
              <a:gd name="connsiteY107" fmla="*/ 244475 h 1863725"/>
              <a:gd name="connsiteX108" fmla="*/ 123825 w 2181225"/>
              <a:gd name="connsiteY108" fmla="*/ 206375 h 1863725"/>
              <a:gd name="connsiteX109" fmla="*/ 114300 w 2181225"/>
              <a:gd name="connsiteY109" fmla="*/ 206375 h 1863725"/>
              <a:gd name="connsiteX110" fmla="*/ 114300 w 2181225"/>
              <a:gd name="connsiteY110" fmla="*/ 180975 h 1863725"/>
              <a:gd name="connsiteX111" fmla="*/ 92075 w 2181225"/>
              <a:gd name="connsiteY111" fmla="*/ 177800 h 1863725"/>
              <a:gd name="connsiteX112" fmla="*/ 85725 w 2181225"/>
              <a:gd name="connsiteY112" fmla="*/ 161925 h 1863725"/>
              <a:gd name="connsiteX113" fmla="*/ 76200 w 2181225"/>
              <a:gd name="connsiteY113" fmla="*/ 165100 h 1863725"/>
              <a:gd name="connsiteX114" fmla="*/ 73025 w 2181225"/>
              <a:gd name="connsiteY114" fmla="*/ 127000 h 1863725"/>
              <a:gd name="connsiteX115" fmla="*/ 66675 w 2181225"/>
              <a:gd name="connsiteY115" fmla="*/ 127000 h 1863725"/>
              <a:gd name="connsiteX116" fmla="*/ 66675 w 2181225"/>
              <a:gd name="connsiteY116" fmla="*/ 117475 h 1863725"/>
              <a:gd name="connsiteX117" fmla="*/ 50800 w 2181225"/>
              <a:gd name="connsiteY117" fmla="*/ 120650 h 1863725"/>
              <a:gd name="connsiteX118" fmla="*/ 53975 w 2181225"/>
              <a:gd name="connsiteY118" fmla="*/ 101600 h 1863725"/>
              <a:gd name="connsiteX119" fmla="*/ 38100 w 2181225"/>
              <a:gd name="connsiteY119" fmla="*/ 104775 h 1863725"/>
              <a:gd name="connsiteX120" fmla="*/ 38100 w 2181225"/>
              <a:gd name="connsiteY120" fmla="*/ 82550 h 1863725"/>
              <a:gd name="connsiteX121" fmla="*/ 22225 w 2181225"/>
              <a:gd name="connsiteY121" fmla="*/ 82550 h 1863725"/>
              <a:gd name="connsiteX122" fmla="*/ 22225 w 2181225"/>
              <a:gd name="connsiteY122" fmla="*/ 53975 h 1863725"/>
              <a:gd name="connsiteX123" fmla="*/ 0 w 2181225"/>
              <a:gd name="connsiteY123" fmla="*/ 60325 h 1863725"/>
              <a:gd name="connsiteX124" fmla="*/ 0 w 2181225"/>
              <a:gd name="connsiteY124" fmla="*/ 0 h 186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2181225" h="1863725">
                <a:moveTo>
                  <a:pt x="2181225" y="1863725"/>
                </a:moveTo>
                <a:lnTo>
                  <a:pt x="1911350" y="1863725"/>
                </a:lnTo>
                <a:lnTo>
                  <a:pt x="1911350" y="1838325"/>
                </a:lnTo>
                <a:lnTo>
                  <a:pt x="1743075" y="1838325"/>
                </a:lnTo>
                <a:lnTo>
                  <a:pt x="1743075" y="1835150"/>
                </a:lnTo>
                <a:lnTo>
                  <a:pt x="1685925" y="1835150"/>
                </a:lnTo>
                <a:lnTo>
                  <a:pt x="1685925" y="1828800"/>
                </a:lnTo>
                <a:lnTo>
                  <a:pt x="1663700" y="1828800"/>
                </a:lnTo>
                <a:lnTo>
                  <a:pt x="1663700" y="1816100"/>
                </a:lnTo>
                <a:lnTo>
                  <a:pt x="1600200" y="1816100"/>
                </a:lnTo>
                <a:lnTo>
                  <a:pt x="1600200" y="1797050"/>
                </a:lnTo>
                <a:lnTo>
                  <a:pt x="1381125" y="1797050"/>
                </a:lnTo>
                <a:lnTo>
                  <a:pt x="1368425" y="1774825"/>
                </a:lnTo>
                <a:lnTo>
                  <a:pt x="1282700" y="1774825"/>
                </a:lnTo>
                <a:lnTo>
                  <a:pt x="1282700" y="1762125"/>
                </a:lnTo>
                <a:lnTo>
                  <a:pt x="1247775" y="1762125"/>
                </a:lnTo>
                <a:lnTo>
                  <a:pt x="1247775" y="1746250"/>
                </a:lnTo>
                <a:lnTo>
                  <a:pt x="1222375" y="1746250"/>
                </a:lnTo>
                <a:lnTo>
                  <a:pt x="1222375" y="1730375"/>
                </a:lnTo>
                <a:lnTo>
                  <a:pt x="1196975" y="1730375"/>
                </a:lnTo>
                <a:lnTo>
                  <a:pt x="1196975" y="1727200"/>
                </a:lnTo>
                <a:lnTo>
                  <a:pt x="1152525" y="1727200"/>
                </a:lnTo>
                <a:lnTo>
                  <a:pt x="1152525" y="1708150"/>
                </a:lnTo>
                <a:lnTo>
                  <a:pt x="1120775" y="1708150"/>
                </a:lnTo>
                <a:lnTo>
                  <a:pt x="1120775" y="1685925"/>
                </a:lnTo>
                <a:lnTo>
                  <a:pt x="1076325" y="1685925"/>
                </a:lnTo>
                <a:lnTo>
                  <a:pt x="1066800" y="1673225"/>
                </a:lnTo>
                <a:lnTo>
                  <a:pt x="1054100" y="1673225"/>
                </a:lnTo>
                <a:lnTo>
                  <a:pt x="1028700" y="1635125"/>
                </a:lnTo>
                <a:lnTo>
                  <a:pt x="993775" y="1635125"/>
                </a:lnTo>
                <a:lnTo>
                  <a:pt x="984250" y="1609725"/>
                </a:lnTo>
                <a:lnTo>
                  <a:pt x="955675" y="1609725"/>
                </a:lnTo>
                <a:lnTo>
                  <a:pt x="955675" y="1593850"/>
                </a:lnTo>
                <a:lnTo>
                  <a:pt x="933450" y="1593850"/>
                </a:lnTo>
                <a:lnTo>
                  <a:pt x="933450" y="1584325"/>
                </a:lnTo>
                <a:lnTo>
                  <a:pt x="904875" y="1584325"/>
                </a:lnTo>
                <a:lnTo>
                  <a:pt x="904875" y="1577975"/>
                </a:lnTo>
                <a:lnTo>
                  <a:pt x="869950" y="1577975"/>
                </a:lnTo>
                <a:lnTo>
                  <a:pt x="869950" y="1546225"/>
                </a:lnTo>
                <a:lnTo>
                  <a:pt x="847725" y="1546225"/>
                </a:lnTo>
                <a:lnTo>
                  <a:pt x="847725" y="1530350"/>
                </a:lnTo>
                <a:lnTo>
                  <a:pt x="809625" y="1530350"/>
                </a:lnTo>
                <a:lnTo>
                  <a:pt x="809625" y="1498600"/>
                </a:lnTo>
                <a:lnTo>
                  <a:pt x="793750" y="1498600"/>
                </a:lnTo>
                <a:lnTo>
                  <a:pt x="762000" y="1466850"/>
                </a:lnTo>
                <a:lnTo>
                  <a:pt x="730250" y="1466850"/>
                </a:lnTo>
                <a:lnTo>
                  <a:pt x="720725" y="1441450"/>
                </a:lnTo>
                <a:lnTo>
                  <a:pt x="720725" y="1441450"/>
                </a:lnTo>
                <a:lnTo>
                  <a:pt x="698500" y="1403350"/>
                </a:lnTo>
                <a:lnTo>
                  <a:pt x="676275" y="1403350"/>
                </a:lnTo>
                <a:lnTo>
                  <a:pt x="676275" y="1365250"/>
                </a:lnTo>
                <a:lnTo>
                  <a:pt x="647700" y="1365250"/>
                </a:lnTo>
                <a:lnTo>
                  <a:pt x="647700" y="1346200"/>
                </a:lnTo>
                <a:lnTo>
                  <a:pt x="628650" y="1346200"/>
                </a:lnTo>
                <a:lnTo>
                  <a:pt x="615950" y="1285875"/>
                </a:lnTo>
                <a:lnTo>
                  <a:pt x="600075" y="1285875"/>
                </a:lnTo>
                <a:lnTo>
                  <a:pt x="596900" y="1263650"/>
                </a:lnTo>
                <a:lnTo>
                  <a:pt x="561975" y="1263650"/>
                </a:lnTo>
                <a:lnTo>
                  <a:pt x="565150" y="1235075"/>
                </a:lnTo>
                <a:lnTo>
                  <a:pt x="542925" y="1238250"/>
                </a:lnTo>
                <a:lnTo>
                  <a:pt x="536575" y="1206500"/>
                </a:lnTo>
                <a:lnTo>
                  <a:pt x="523875" y="1206500"/>
                </a:lnTo>
                <a:lnTo>
                  <a:pt x="523875" y="1181100"/>
                </a:lnTo>
                <a:lnTo>
                  <a:pt x="508000" y="1181100"/>
                </a:lnTo>
                <a:lnTo>
                  <a:pt x="508000" y="1146175"/>
                </a:lnTo>
                <a:lnTo>
                  <a:pt x="482600" y="1146175"/>
                </a:lnTo>
                <a:lnTo>
                  <a:pt x="479425" y="1095375"/>
                </a:lnTo>
                <a:lnTo>
                  <a:pt x="450850" y="1095375"/>
                </a:lnTo>
                <a:lnTo>
                  <a:pt x="444500" y="1060450"/>
                </a:lnTo>
                <a:lnTo>
                  <a:pt x="438150" y="1063625"/>
                </a:lnTo>
                <a:lnTo>
                  <a:pt x="438150" y="1031875"/>
                </a:lnTo>
                <a:lnTo>
                  <a:pt x="425450" y="1031875"/>
                </a:lnTo>
                <a:lnTo>
                  <a:pt x="419100" y="974725"/>
                </a:lnTo>
                <a:lnTo>
                  <a:pt x="390525" y="974725"/>
                </a:lnTo>
                <a:lnTo>
                  <a:pt x="387350" y="920750"/>
                </a:lnTo>
                <a:lnTo>
                  <a:pt x="371475" y="911225"/>
                </a:lnTo>
                <a:lnTo>
                  <a:pt x="377825" y="866775"/>
                </a:lnTo>
                <a:lnTo>
                  <a:pt x="349250" y="866775"/>
                </a:lnTo>
                <a:lnTo>
                  <a:pt x="349250" y="815975"/>
                </a:lnTo>
                <a:lnTo>
                  <a:pt x="339725" y="815975"/>
                </a:lnTo>
                <a:lnTo>
                  <a:pt x="336550" y="771525"/>
                </a:lnTo>
                <a:lnTo>
                  <a:pt x="330200" y="771525"/>
                </a:lnTo>
                <a:lnTo>
                  <a:pt x="336550" y="727075"/>
                </a:lnTo>
                <a:lnTo>
                  <a:pt x="314325" y="727075"/>
                </a:lnTo>
                <a:lnTo>
                  <a:pt x="311150" y="669925"/>
                </a:lnTo>
                <a:lnTo>
                  <a:pt x="295275" y="631825"/>
                </a:lnTo>
                <a:lnTo>
                  <a:pt x="285750" y="631825"/>
                </a:lnTo>
                <a:lnTo>
                  <a:pt x="273050" y="574675"/>
                </a:lnTo>
                <a:lnTo>
                  <a:pt x="266700" y="574675"/>
                </a:lnTo>
                <a:lnTo>
                  <a:pt x="263525" y="546100"/>
                </a:lnTo>
                <a:lnTo>
                  <a:pt x="254000" y="546100"/>
                </a:lnTo>
                <a:lnTo>
                  <a:pt x="250825" y="488950"/>
                </a:lnTo>
                <a:lnTo>
                  <a:pt x="244475" y="492125"/>
                </a:lnTo>
                <a:lnTo>
                  <a:pt x="231775" y="444500"/>
                </a:lnTo>
                <a:lnTo>
                  <a:pt x="231775" y="403225"/>
                </a:lnTo>
                <a:lnTo>
                  <a:pt x="209550" y="400050"/>
                </a:lnTo>
                <a:lnTo>
                  <a:pt x="209550" y="377825"/>
                </a:lnTo>
                <a:lnTo>
                  <a:pt x="190500" y="377825"/>
                </a:lnTo>
                <a:lnTo>
                  <a:pt x="193675" y="355600"/>
                </a:lnTo>
                <a:lnTo>
                  <a:pt x="184150" y="358775"/>
                </a:lnTo>
                <a:lnTo>
                  <a:pt x="184150" y="336550"/>
                </a:lnTo>
                <a:lnTo>
                  <a:pt x="168275" y="336550"/>
                </a:lnTo>
                <a:lnTo>
                  <a:pt x="168275" y="304800"/>
                </a:lnTo>
                <a:lnTo>
                  <a:pt x="161925" y="311150"/>
                </a:lnTo>
                <a:lnTo>
                  <a:pt x="158750" y="282575"/>
                </a:lnTo>
                <a:lnTo>
                  <a:pt x="142875" y="282575"/>
                </a:lnTo>
                <a:lnTo>
                  <a:pt x="139700" y="244475"/>
                </a:lnTo>
                <a:lnTo>
                  <a:pt x="123825" y="244475"/>
                </a:lnTo>
                <a:lnTo>
                  <a:pt x="123825" y="206375"/>
                </a:lnTo>
                <a:lnTo>
                  <a:pt x="114300" y="206375"/>
                </a:lnTo>
                <a:lnTo>
                  <a:pt x="114300" y="180975"/>
                </a:lnTo>
                <a:lnTo>
                  <a:pt x="92075" y="177800"/>
                </a:lnTo>
                <a:lnTo>
                  <a:pt x="85725" y="161925"/>
                </a:lnTo>
                <a:lnTo>
                  <a:pt x="76200" y="165100"/>
                </a:lnTo>
                <a:lnTo>
                  <a:pt x="73025" y="127000"/>
                </a:lnTo>
                <a:lnTo>
                  <a:pt x="66675" y="127000"/>
                </a:lnTo>
                <a:lnTo>
                  <a:pt x="66675" y="117475"/>
                </a:lnTo>
                <a:lnTo>
                  <a:pt x="50800" y="120650"/>
                </a:lnTo>
                <a:lnTo>
                  <a:pt x="53975" y="101600"/>
                </a:lnTo>
                <a:lnTo>
                  <a:pt x="38100" y="104775"/>
                </a:lnTo>
                <a:lnTo>
                  <a:pt x="38100" y="82550"/>
                </a:lnTo>
                <a:lnTo>
                  <a:pt x="22225" y="82550"/>
                </a:lnTo>
                <a:lnTo>
                  <a:pt x="22225" y="53975"/>
                </a:lnTo>
                <a:lnTo>
                  <a:pt x="0" y="60325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875" name="TextBox 874">
            <a:extLst>
              <a:ext uri="{FF2B5EF4-FFF2-40B4-BE49-F238E27FC236}">
                <a16:creationId xmlns:a16="http://schemas.microsoft.com/office/drawing/2014/main" id="{9281C6B6-8280-B8A9-0845-8CF751323613}"/>
              </a:ext>
            </a:extLst>
          </p:cNvPr>
          <p:cNvSpPr txBox="1"/>
          <p:nvPr/>
        </p:nvSpPr>
        <p:spPr bwMode="auto">
          <a:xfrm>
            <a:off x="3621966" y="5413312"/>
            <a:ext cx="122822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Patients at Risk, n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Pembrolizumab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Cetuximab/CT</a:t>
            </a:r>
          </a:p>
        </p:txBody>
      </p:sp>
      <p:sp>
        <p:nvSpPr>
          <p:cNvPr id="876" name="TextBox 875">
            <a:extLst>
              <a:ext uri="{FF2B5EF4-FFF2-40B4-BE49-F238E27FC236}">
                <a16:creationId xmlns:a16="http://schemas.microsoft.com/office/drawing/2014/main" id="{F5E9D972-8E9E-BE4A-7E69-1A9F713454AE}"/>
              </a:ext>
            </a:extLst>
          </p:cNvPr>
          <p:cNvSpPr txBox="1"/>
          <p:nvPr/>
        </p:nvSpPr>
        <p:spPr bwMode="auto">
          <a:xfrm>
            <a:off x="7666562" y="5413312"/>
            <a:ext cx="122822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Patients at Risk, n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Pembrolizumab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Cetuximab/CT</a:t>
            </a:r>
          </a:p>
        </p:txBody>
      </p:sp>
    </p:spTree>
    <p:extLst>
      <p:ext uri="{BB962C8B-B14F-4D97-AF65-F5344CB8AC3E}">
        <p14:creationId xmlns:p14="http://schemas.microsoft.com/office/powerpoint/2010/main" val="3323867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Title 433">
            <a:extLst>
              <a:ext uri="{FF2B5EF4-FFF2-40B4-BE49-F238E27FC236}">
                <a16:creationId xmlns:a16="http://schemas.microsoft.com/office/drawing/2014/main" id="{560F6A86-66F7-479B-BD1E-E00A1E553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dirty="0">
                <a:cs typeface="Calibri" panose="020F0502020204030204" pitchFamily="34" charset="0"/>
              </a:rPr>
              <a:t>KEYNOTE-048: OS for Pembrolizumab/Chemotherapy vs Cetuximab/Chemotherapy </a:t>
            </a:r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DCA5A63-23DF-811D-0603-01D7486D97E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>
                <a:latin typeface="+mn-lt"/>
                <a:cs typeface="Arial" panose="020B0604020202020204" pitchFamily="34" charset="0"/>
              </a:rPr>
              <a:t>Harrington. JCO. 2022;41:790.</a:t>
            </a:r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D79AF768-2EA1-1724-E1A8-0A942439F5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52974"/>
              </p:ext>
            </p:extLst>
          </p:nvPr>
        </p:nvGraphicFramePr>
        <p:xfrm>
          <a:off x="355689" y="1566192"/>
          <a:ext cx="3969696" cy="11938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69248">
                  <a:extLst>
                    <a:ext uri="{9D8B030D-6E8A-4147-A177-3AD203B41FA5}">
                      <a16:colId xmlns:a16="http://schemas.microsoft.com/office/drawing/2014/main" val="2924745770"/>
                    </a:ext>
                  </a:extLst>
                </a:gridCol>
                <a:gridCol w="1265846">
                  <a:extLst>
                    <a:ext uri="{9D8B030D-6E8A-4147-A177-3AD203B41FA5}">
                      <a16:colId xmlns:a16="http://schemas.microsoft.com/office/drawing/2014/main" val="121856051"/>
                    </a:ext>
                  </a:extLst>
                </a:gridCol>
                <a:gridCol w="1434602">
                  <a:extLst>
                    <a:ext uri="{9D8B030D-6E8A-4147-A177-3AD203B41FA5}">
                      <a16:colId xmlns:a16="http://schemas.microsoft.com/office/drawing/2014/main" val="2436215887"/>
                    </a:ext>
                  </a:extLst>
                </a:gridCol>
              </a:tblGrid>
              <a:tr h="1966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bg2"/>
                          </a:solidFill>
                        </a:rPr>
                        <a:t>CPS ≥1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bg2"/>
                          </a:solidFill>
                        </a:rPr>
                        <a:t>Pembro/CT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bg2"/>
                          </a:solidFill>
                        </a:rPr>
                        <a:t>Cetuximab/CT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4987154"/>
                  </a:ext>
                </a:extLst>
              </a:tr>
              <a:tr h="314627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Events/patients, n/N (%)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189/242 (78.1)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221/235 (94.0)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3362930"/>
                  </a:ext>
                </a:extLst>
              </a:tr>
              <a:tr h="19664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Median OS, mo (95% CI)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13.6 (10.7-15.5)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10.6 (9.1-11.7)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3303586"/>
                  </a:ext>
                </a:extLst>
              </a:tr>
              <a:tr h="19664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HR (95% CI)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0.64 (0.53-0.78); </a:t>
                      </a:r>
                      <a:r>
                        <a:rPr lang="en-US" sz="1000" i="1" dirty="0">
                          <a:solidFill>
                            <a:schemeClr val="tx1"/>
                          </a:solidFill>
                        </a:rPr>
                        <a:t>P =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 .00001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755844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5FF7EAA-EF66-38E8-A40A-ABDD5AAE13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3948161"/>
              </p:ext>
            </p:extLst>
          </p:nvPr>
        </p:nvGraphicFramePr>
        <p:xfrm>
          <a:off x="4498638" y="1566192"/>
          <a:ext cx="3583729" cy="11938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14709">
                  <a:extLst>
                    <a:ext uri="{9D8B030D-6E8A-4147-A177-3AD203B41FA5}">
                      <a16:colId xmlns:a16="http://schemas.microsoft.com/office/drawing/2014/main" val="2924745770"/>
                    </a:ext>
                  </a:extLst>
                </a:gridCol>
                <a:gridCol w="1073777">
                  <a:extLst>
                    <a:ext uri="{9D8B030D-6E8A-4147-A177-3AD203B41FA5}">
                      <a16:colId xmlns:a16="http://schemas.microsoft.com/office/drawing/2014/main" val="121856051"/>
                    </a:ext>
                  </a:extLst>
                </a:gridCol>
                <a:gridCol w="1295243">
                  <a:extLst>
                    <a:ext uri="{9D8B030D-6E8A-4147-A177-3AD203B41FA5}">
                      <a16:colId xmlns:a16="http://schemas.microsoft.com/office/drawing/2014/main" val="2436215887"/>
                    </a:ext>
                  </a:extLst>
                </a:gridCol>
              </a:tblGrid>
              <a:tr h="1966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bg2"/>
                          </a:solidFill>
                        </a:rPr>
                        <a:t>CPS ≥20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bg2"/>
                          </a:solidFill>
                        </a:rPr>
                        <a:t>Pembro/CT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bg2"/>
                          </a:solidFill>
                        </a:rPr>
                        <a:t>Cetuximab/CT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4987154"/>
                  </a:ext>
                </a:extLst>
              </a:tr>
              <a:tr h="314627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Events/patients, n/N (%)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90/126 (71.4)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101/110 (91.8)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3362930"/>
                  </a:ext>
                </a:extLst>
              </a:tr>
              <a:tr h="19664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Median OS, mo (95% CI)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14.7 (10.3-19.3)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11.1 (9.2-13.0)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3303586"/>
                  </a:ext>
                </a:extLst>
              </a:tr>
              <a:tr h="19664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HR (95% CI)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0.62 (0.46-0.84); </a:t>
                      </a:r>
                      <a:r>
                        <a:rPr lang="en-US" sz="1000" i="1" dirty="0">
                          <a:solidFill>
                            <a:schemeClr val="tx1"/>
                          </a:solidFill>
                        </a:rPr>
                        <a:t>P =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 .00082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755844"/>
                  </a:ext>
                </a:extLst>
              </a:tr>
            </a:tbl>
          </a:graphicData>
        </a:graphic>
      </p:graphicFrame>
      <p:graphicFrame>
        <p:nvGraphicFramePr>
          <p:cNvPr id="7" name="Table 4">
            <a:extLst>
              <a:ext uri="{FF2B5EF4-FFF2-40B4-BE49-F238E27FC236}">
                <a16:creationId xmlns:a16="http://schemas.microsoft.com/office/drawing/2014/main" id="{BB66B910-1754-35F2-23AD-EE718E3F2C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4214701"/>
              </p:ext>
            </p:extLst>
          </p:nvPr>
        </p:nvGraphicFramePr>
        <p:xfrm>
          <a:off x="8265919" y="1566192"/>
          <a:ext cx="3592722" cy="11938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17758">
                  <a:extLst>
                    <a:ext uri="{9D8B030D-6E8A-4147-A177-3AD203B41FA5}">
                      <a16:colId xmlns:a16="http://schemas.microsoft.com/office/drawing/2014/main" val="2924745770"/>
                    </a:ext>
                  </a:extLst>
                </a:gridCol>
                <a:gridCol w="1076471">
                  <a:extLst>
                    <a:ext uri="{9D8B030D-6E8A-4147-A177-3AD203B41FA5}">
                      <a16:colId xmlns:a16="http://schemas.microsoft.com/office/drawing/2014/main" val="121856051"/>
                    </a:ext>
                  </a:extLst>
                </a:gridCol>
                <a:gridCol w="1298493">
                  <a:extLst>
                    <a:ext uri="{9D8B030D-6E8A-4147-A177-3AD203B41FA5}">
                      <a16:colId xmlns:a16="http://schemas.microsoft.com/office/drawing/2014/main" val="2436215887"/>
                    </a:ext>
                  </a:extLst>
                </a:gridCol>
              </a:tblGrid>
              <a:tr h="19664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bg2"/>
                          </a:solidFill>
                        </a:rPr>
                        <a:t>Total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bg2"/>
                          </a:solidFill>
                        </a:rPr>
                        <a:t>Pembro/CT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bg2"/>
                          </a:solidFill>
                        </a:rPr>
                        <a:t>Cetuximab/CT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4987154"/>
                  </a:ext>
                </a:extLst>
              </a:tr>
              <a:tr h="314627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Events/patients, n/N (%)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226/281 (80.4)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259/278 (93.2)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3362930"/>
                  </a:ext>
                </a:extLst>
              </a:tr>
              <a:tr h="19664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Median OS, mo (95% CI)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13.0 (10.9-14.7)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10.7 (9.3-11.7)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3303586"/>
                  </a:ext>
                </a:extLst>
              </a:tr>
              <a:tr h="19664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HR (95% CI)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0.71 (0.59-0.85); </a:t>
                      </a:r>
                      <a:r>
                        <a:rPr lang="en-US" sz="1000" i="1" dirty="0">
                          <a:solidFill>
                            <a:schemeClr val="tx1"/>
                          </a:solidFill>
                        </a:rPr>
                        <a:t>P =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 .00008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755844"/>
                  </a:ext>
                </a:extLst>
              </a:tr>
            </a:tbl>
          </a:graphicData>
        </a:graphic>
      </p:graphicFrame>
      <p:sp>
        <p:nvSpPr>
          <p:cNvPr id="19" name="Rectangle 149">
            <a:extLst>
              <a:ext uri="{FF2B5EF4-FFF2-40B4-BE49-F238E27FC236}">
                <a16:creationId xmlns:a16="http://schemas.microsoft.com/office/drawing/2014/main" id="{92D8FB68-226D-4B22-893F-9670AB60A280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562607" y="2949003"/>
            <a:ext cx="51296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470" name="TextBox 469">
            <a:extLst>
              <a:ext uri="{FF2B5EF4-FFF2-40B4-BE49-F238E27FC236}">
                <a16:creationId xmlns:a16="http://schemas.microsoft.com/office/drawing/2014/main" id="{F1781E10-3DCE-18EB-0279-6827BA7F7DD7}"/>
              </a:ext>
            </a:extLst>
          </p:cNvPr>
          <p:cNvSpPr txBox="1"/>
          <p:nvPr/>
        </p:nvSpPr>
        <p:spPr bwMode="auto">
          <a:xfrm>
            <a:off x="9990454" y="3408112"/>
            <a:ext cx="1099981" cy="592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24-Mo Rate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201B2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29.4%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18.4%</a:t>
            </a:r>
          </a:p>
        </p:txBody>
      </p:sp>
      <p:sp>
        <p:nvSpPr>
          <p:cNvPr id="473" name="TextBox 472">
            <a:extLst>
              <a:ext uri="{FF2B5EF4-FFF2-40B4-BE49-F238E27FC236}">
                <a16:creationId xmlns:a16="http://schemas.microsoft.com/office/drawing/2014/main" id="{79B9FBC8-4127-D143-28F0-885B259E1C5E}"/>
              </a:ext>
            </a:extLst>
          </p:cNvPr>
          <p:cNvSpPr txBox="1"/>
          <p:nvPr/>
        </p:nvSpPr>
        <p:spPr bwMode="auto">
          <a:xfrm>
            <a:off x="10988587" y="3408112"/>
            <a:ext cx="1111202" cy="592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48-Mo Rate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201B2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19.4%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4.5%</a:t>
            </a:r>
          </a:p>
        </p:txBody>
      </p:sp>
      <p:sp>
        <p:nvSpPr>
          <p:cNvPr id="474" name="TextBox 473">
            <a:extLst>
              <a:ext uri="{FF2B5EF4-FFF2-40B4-BE49-F238E27FC236}">
                <a16:creationId xmlns:a16="http://schemas.microsoft.com/office/drawing/2014/main" id="{3DE99E21-2949-EB8B-1ADA-29EC8F5232F2}"/>
              </a:ext>
            </a:extLst>
          </p:cNvPr>
          <p:cNvSpPr txBox="1"/>
          <p:nvPr/>
        </p:nvSpPr>
        <p:spPr bwMode="auto">
          <a:xfrm>
            <a:off x="2409133" y="3408112"/>
            <a:ext cx="1099981" cy="592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24-Mo Rate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201B2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30.8%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17.1%</a:t>
            </a:r>
          </a:p>
        </p:txBody>
      </p:sp>
      <p:sp>
        <p:nvSpPr>
          <p:cNvPr id="475" name="TextBox 474">
            <a:extLst>
              <a:ext uri="{FF2B5EF4-FFF2-40B4-BE49-F238E27FC236}">
                <a16:creationId xmlns:a16="http://schemas.microsoft.com/office/drawing/2014/main" id="{1A87B267-A895-A2BE-7837-4DF368808146}"/>
              </a:ext>
            </a:extLst>
          </p:cNvPr>
          <p:cNvSpPr txBox="1"/>
          <p:nvPr/>
        </p:nvSpPr>
        <p:spPr bwMode="auto">
          <a:xfrm>
            <a:off x="3407266" y="3408112"/>
            <a:ext cx="1111202" cy="592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48-Mo Rate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201B2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21.8%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4.1%</a:t>
            </a:r>
          </a:p>
        </p:txBody>
      </p:sp>
      <p:sp>
        <p:nvSpPr>
          <p:cNvPr id="476" name="TextBox 475">
            <a:extLst>
              <a:ext uri="{FF2B5EF4-FFF2-40B4-BE49-F238E27FC236}">
                <a16:creationId xmlns:a16="http://schemas.microsoft.com/office/drawing/2014/main" id="{15B8E3E7-7131-EE76-5BD7-006C47BCAB15}"/>
              </a:ext>
            </a:extLst>
          </p:cNvPr>
          <p:cNvSpPr txBox="1"/>
          <p:nvPr/>
        </p:nvSpPr>
        <p:spPr bwMode="auto">
          <a:xfrm>
            <a:off x="6047788" y="3408112"/>
            <a:ext cx="1099981" cy="592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24-Mo Rate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201B2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35.4%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20.0%</a:t>
            </a:r>
          </a:p>
        </p:txBody>
      </p:sp>
      <p:sp>
        <p:nvSpPr>
          <p:cNvPr id="477" name="TextBox 476">
            <a:extLst>
              <a:ext uri="{FF2B5EF4-FFF2-40B4-BE49-F238E27FC236}">
                <a16:creationId xmlns:a16="http://schemas.microsoft.com/office/drawing/2014/main" id="{6749CB16-B720-DD24-86C4-4E66C9CD063E}"/>
              </a:ext>
            </a:extLst>
          </p:cNvPr>
          <p:cNvSpPr txBox="1"/>
          <p:nvPr/>
        </p:nvSpPr>
        <p:spPr bwMode="auto">
          <a:xfrm>
            <a:off x="7045921" y="3408112"/>
            <a:ext cx="1111202" cy="592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48-Mo Rate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201B2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28.6%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6.6%</a:t>
            </a:r>
          </a:p>
        </p:txBody>
      </p:sp>
      <p:sp>
        <p:nvSpPr>
          <p:cNvPr id="479" name="TextBox 478">
            <a:extLst>
              <a:ext uri="{FF2B5EF4-FFF2-40B4-BE49-F238E27FC236}">
                <a16:creationId xmlns:a16="http://schemas.microsoft.com/office/drawing/2014/main" id="{707C154F-166C-6C57-4E36-E59E463197DC}"/>
              </a:ext>
            </a:extLst>
          </p:cNvPr>
          <p:cNvSpPr txBox="1"/>
          <p:nvPr/>
        </p:nvSpPr>
        <p:spPr bwMode="auto">
          <a:xfrm rot="16200000">
            <a:off x="604881" y="3840805"/>
            <a:ext cx="80021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OS (%)</a:t>
            </a:r>
          </a:p>
        </p:txBody>
      </p:sp>
      <p:sp>
        <p:nvSpPr>
          <p:cNvPr id="480" name="TextBox 479">
            <a:extLst>
              <a:ext uri="{FF2B5EF4-FFF2-40B4-BE49-F238E27FC236}">
                <a16:creationId xmlns:a16="http://schemas.microsoft.com/office/drawing/2014/main" id="{B8F75AF0-E49B-9093-44AE-0E39E4555910}"/>
              </a:ext>
            </a:extLst>
          </p:cNvPr>
          <p:cNvSpPr txBox="1"/>
          <p:nvPr/>
        </p:nvSpPr>
        <p:spPr bwMode="auto">
          <a:xfrm>
            <a:off x="2419526" y="5244295"/>
            <a:ext cx="4635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Mo</a:t>
            </a:r>
          </a:p>
        </p:txBody>
      </p:sp>
      <p:grpSp>
        <p:nvGrpSpPr>
          <p:cNvPr id="481" name="Group 480">
            <a:extLst>
              <a:ext uri="{FF2B5EF4-FFF2-40B4-BE49-F238E27FC236}">
                <a16:creationId xmlns:a16="http://schemas.microsoft.com/office/drawing/2014/main" id="{CA715922-D2AE-938F-5CB1-0A036887E3C1}"/>
              </a:ext>
            </a:extLst>
          </p:cNvPr>
          <p:cNvGrpSpPr/>
          <p:nvPr/>
        </p:nvGrpSpPr>
        <p:grpSpPr>
          <a:xfrm>
            <a:off x="1027672" y="2867472"/>
            <a:ext cx="466795" cy="2319595"/>
            <a:chOff x="929643" y="2814239"/>
            <a:chExt cx="466795" cy="2319595"/>
          </a:xfrm>
        </p:grpSpPr>
        <p:sp>
          <p:nvSpPr>
            <p:cNvPr id="521" name="TextBox 520">
              <a:extLst>
                <a:ext uri="{FF2B5EF4-FFF2-40B4-BE49-F238E27FC236}">
                  <a16:creationId xmlns:a16="http://schemas.microsoft.com/office/drawing/2014/main" id="{F9AC97EE-3EAA-DF7E-42EF-6482FAEA5295}"/>
                </a:ext>
              </a:extLst>
            </p:cNvPr>
            <p:cNvSpPr txBox="1"/>
            <p:nvPr/>
          </p:nvSpPr>
          <p:spPr bwMode="auto">
            <a:xfrm>
              <a:off x="929643" y="2814239"/>
              <a:ext cx="4667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100</a:t>
              </a:r>
            </a:p>
          </p:txBody>
        </p:sp>
        <p:sp>
          <p:nvSpPr>
            <p:cNvPr id="522" name="TextBox 521">
              <a:extLst>
                <a:ext uri="{FF2B5EF4-FFF2-40B4-BE49-F238E27FC236}">
                  <a16:creationId xmlns:a16="http://schemas.microsoft.com/office/drawing/2014/main" id="{18164261-7AF7-D381-0E54-67E3B90CE0A3}"/>
                </a:ext>
              </a:extLst>
            </p:cNvPr>
            <p:cNvSpPr txBox="1"/>
            <p:nvPr/>
          </p:nvSpPr>
          <p:spPr bwMode="auto">
            <a:xfrm>
              <a:off x="985748" y="3210719"/>
              <a:ext cx="41069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80</a:t>
              </a:r>
            </a:p>
          </p:txBody>
        </p:sp>
        <p:sp>
          <p:nvSpPr>
            <p:cNvPr id="523" name="TextBox 522">
              <a:extLst>
                <a:ext uri="{FF2B5EF4-FFF2-40B4-BE49-F238E27FC236}">
                  <a16:creationId xmlns:a16="http://schemas.microsoft.com/office/drawing/2014/main" id="{7D92840C-EFA9-CE79-6E1B-A14064A578C6}"/>
                </a:ext>
              </a:extLst>
            </p:cNvPr>
            <p:cNvSpPr txBox="1"/>
            <p:nvPr/>
          </p:nvSpPr>
          <p:spPr bwMode="auto">
            <a:xfrm>
              <a:off x="985748" y="3619899"/>
              <a:ext cx="41069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60</a:t>
              </a:r>
            </a:p>
          </p:txBody>
        </p:sp>
        <p:sp>
          <p:nvSpPr>
            <p:cNvPr id="524" name="TextBox 523">
              <a:extLst>
                <a:ext uri="{FF2B5EF4-FFF2-40B4-BE49-F238E27FC236}">
                  <a16:creationId xmlns:a16="http://schemas.microsoft.com/office/drawing/2014/main" id="{CBA726B9-2E20-C903-0C1C-3E0384B29728}"/>
                </a:ext>
              </a:extLst>
            </p:cNvPr>
            <p:cNvSpPr txBox="1"/>
            <p:nvPr/>
          </p:nvSpPr>
          <p:spPr bwMode="auto">
            <a:xfrm>
              <a:off x="987352" y="4022776"/>
              <a:ext cx="40908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40</a:t>
              </a:r>
            </a:p>
          </p:txBody>
        </p:sp>
        <p:sp>
          <p:nvSpPr>
            <p:cNvPr id="525" name="TextBox 524">
              <a:extLst>
                <a:ext uri="{FF2B5EF4-FFF2-40B4-BE49-F238E27FC236}">
                  <a16:creationId xmlns:a16="http://schemas.microsoft.com/office/drawing/2014/main" id="{B2C628E9-527D-3341-5EBB-2D69480AB027}"/>
                </a:ext>
              </a:extLst>
            </p:cNvPr>
            <p:cNvSpPr txBox="1"/>
            <p:nvPr/>
          </p:nvSpPr>
          <p:spPr bwMode="auto">
            <a:xfrm>
              <a:off x="996970" y="4412906"/>
              <a:ext cx="39946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20</a:t>
              </a:r>
            </a:p>
          </p:txBody>
        </p:sp>
        <p:sp>
          <p:nvSpPr>
            <p:cNvPr id="526" name="TextBox 525">
              <a:extLst>
                <a:ext uri="{FF2B5EF4-FFF2-40B4-BE49-F238E27FC236}">
                  <a16:creationId xmlns:a16="http://schemas.microsoft.com/office/drawing/2014/main" id="{A3CD961A-F841-2F08-6FA6-4CF4D5869412}"/>
                </a:ext>
              </a:extLst>
            </p:cNvPr>
            <p:cNvSpPr txBox="1"/>
            <p:nvPr/>
          </p:nvSpPr>
          <p:spPr bwMode="auto">
            <a:xfrm>
              <a:off x="1099562" y="4826057"/>
              <a:ext cx="29687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0</a:t>
              </a:r>
            </a:p>
          </p:txBody>
        </p:sp>
      </p:grpSp>
      <p:grpSp>
        <p:nvGrpSpPr>
          <p:cNvPr id="482" name="Group 481">
            <a:extLst>
              <a:ext uri="{FF2B5EF4-FFF2-40B4-BE49-F238E27FC236}">
                <a16:creationId xmlns:a16="http://schemas.microsoft.com/office/drawing/2014/main" id="{379345F4-5FDD-8D66-ABC2-2F86FA43551D}"/>
              </a:ext>
            </a:extLst>
          </p:cNvPr>
          <p:cNvGrpSpPr/>
          <p:nvPr/>
        </p:nvGrpSpPr>
        <p:grpSpPr>
          <a:xfrm>
            <a:off x="1333811" y="5048442"/>
            <a:ext cx="2651067" cy="307777"/>
            <a:chOff x="1254350" y="5023987"/>
            <a:chExt cx="2651067" cy="307777"/>
          </a:xfrm>
        </p:grpSpPr>
        <p:sp>
          <p:nvSpPr>
            <p:cNvPr id="509" name="TextBox 508">
              <a:extLst>
                <a:ext uri="{FF2B5EF4-FFF2-40B4-BE49-F238E27FC236}">
                  <a16:creationId xmlns:a16="http://schemas.microsoft.com/office/drawing/2014/main" id="{9B0C027B-156E-B4C1-9C73-E3A73CF43A6B}"/>
                </a:ext>
              </a:extLst>
            </p:cNvPr>
            <p:cNvSpPr txBox="1"/>
            <p:nvPr/>
          </p:nvSpPr>
          <p:spPr bwMode="auto">
            <a:xfrm>
              <a:off x="1254350" y="5023987"/>
              <a:ext cx="29687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0</a:t>
              </a:r>
            </a:p>
          </p:txBody>
        </p:sp>
        <p:sp>
          <p:nvSpPr>
            <p:cNvPr id="510" name="TextBox 509">
              <a:extLst>
                <a:ext uri="{FF2B5EF4-FFF2-40B4-BE49-F238E27FC236}">
                  <a16:creationId xmlns:a16="http://schemas.microsoft.com/office/drawing/2014/main" id="{79566E5C-9AA1-04EF-417B-E9EBA084765E}"/>
                </a:ext>
              </a:extLst>
            </p:cNvPr>
            <p:cNvSpPr txBox="1"/>
            <p:nvPr/>
          </p:nvSpPr>
          <p:spPr bwMode="auto">
            <a:xfrm>
              <a:off x="1463338" y="5023987"/>
              <a:ext cx="29687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5</a:t>
              </a:r>
            </a:p>
          </p:txBody>
        </p:sp>
        <p:sp>
          <p:nvSpPr>
            <p:cNvPr id="511" name="TextBox 510">
              <a:extLst>
                <a:ext uri="{FF2B5EF4-FFF2-40B4-BE49-F238E27FC236}">
                  <a16:creationId xmlns:a16="http://schemas.microsoft.com/office/drawing/2014/main" id="{05E20C4E-68CF-8F4F-9C1A-7DABD929E8F7}"/>
                </a:ext>
              </a:extLst>
            </p:cNvPr>
            <p:cNvSpPr txBox="1"/>
            <p:nvPr/>
          </p:nvSpPr>
          <p:spPr bwMode="auto">
            <a:xfrm>
              <a:off x="1624359" y="5023987"/>
              <a:ext cx="36740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10</a:t>
              </a:r>
            </a:p>
          </p:txBody>
        </p:sp>
        <p:sp>
          <p:nvSpPr>
            <p:cNvPr id="512" name="TextBox 511">
              <a:extLst>
                <a:ext uri="{FF2B5EF4-FFF2-40B4-BE49-F238E27FC236}">
                  <a16:creationId xmlns:a16="http://schemas.microsoft.com/office/drawing/2014/main" id="{08D29B6A-F3E9-C50B-4BCF-C580B61832DB}"/>
                </a:ext>
              </a:extLst>
            </p:cNvPr>
            <p:cNvSpPr txBox="1"/>
            <p:nvPr/>
          </p:nvSpPr>
          <p:spPr bwMode="auto">
            <a:xfrm>
              <a:off x="1839697" y="5023987"/>
              <a:ext cx="36740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15</a:t>
              </a:r>
            </a:p>
          </p:txBody>
        </p:sp>
        <p:sp>
          <p:nvSpPr>
            <p:cNvPr id="513" name="TextBox 512">
              <a:extLst>
                <a:ext uri="{FF2B5EF4-FFF2-40B4-BE49-F238E27FC236}">
                  <a16:creationId xmlns:a16="http://schemas.microsoft.com/office/drawing/2014/main" id="{390DDE81-1517-1059-D6AC-F06195DFDD2B}"/>
                </a:ext>
              </a:extLst>
            </p:cNvPr>
            <p:cNvSpPr txBox="1"/>
            <p:nvPr/>
          </p:nvSpPr>
          <p:spPr bwMode="auto">
            <a:xfrm>
              <a:off x="2020363" y="5023987"/>
              <a:ext cx="3994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20</a:t>
              </a:r>
            </a:p>
          </p:txBody>
        </p:sp>
        <p:sp>
          <p:nvSpPr>
            <p:cNvPr id="514" name="TextBox 513">
              <a:extLst>
                <a:ext uri="{FF2B5EF4-FFF2-40B4-BE49-F238E27FC236}">
                  <a16:creationId xmlns:a16="http://schemas.microsoft.com/office/drawing/2014/main" id="{BFEF240F-07DC-3D8C-9DD2-8D89E39F3E38}"/>
                </a:ext>
              </a:extLst>
            </p:cNvPr>
            <p:cNvSpPr txBox="1"/>
            <p:nvPr/>
          </p:nvSpPr>
          <p:spPr bwMode="auto">
            <a:xfrm>
              <a:off x="2235701" y="5023987"/>
              <a:ext cx="3994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25</a:t>
              </a:r>
            </a:p>
          </p:txBody>
        </p:sp>
        <p:sp>
          <p:nvSpPr>
            <p:cNvPr id="515" name="TextBox 514">
              <a:extLst>
                <a:ext uri="{FF2B5EF4-FFF2-40B4-BE49-F238E27FC236}">
                  <a16:creationId xmlns:a16="http://schemas.microsoft.com/office/drawing/2014/main" id="{CD4C92CE-2635-97C2-EB89-58FB0A299F8B}"/>
                </a:ext>
              </a:extLst>
            </p:cNvPr>
            <p:cNvSpPr txBox="1"/>
            <p:nvPr/>
          </p:nvSpPr>
          <p:spPr bwMode="auto">
            <a:xfrm>
              <a:off x="2430794" y="5023987"/>
              <a:ext cx="40267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30</a:t>
              </a:r>
            </a:p>
          </p:txBody>
        </p:sp>
        <p:sp>
          <p:nvSpPr>
            <p:cNvPr id="516" name="TextBox 515">
              <a:extLst>
                <a:ext uri="{FF2B5EF4-FFF2-40B4-BE49-F238E27FC236}">
                  <a16:creationId xmlns:a16="http://schemas.microsoft.com/office/drawing/2014/main" id="{1BC20D3A-2FC5-0483-1757-18B043B4ADC8}"/>
                </a:ext>
              </a:extLst>
            </p:cNvPr>
            <p:cNvSpPr txBox="1"/>
            <p:nvPr/>
          </p:nvSpPr>
          <p:spPr bwMode="auto">
            <a:xfrm>
              <a:off x="2646132" y="5023987"/>
              <a:ext cx="40267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35</a:t>
              </a:r>
            </a:p>
          </p:txBody>
        </p:sp>
        <p:sp>
          <p:nvSpPr>
            <p:cNvPr id="517" name="TextBox 516">
              <a:extLst>
                <a:ext uri="{FF2B5EF4-FFF2-40B4-BE49-F238E27FC236}">
                  <a16:creationId xmlns:a16="http://schemas.microsoft.com/office/drawing/2014/main" id="{531BE762-9462-BA5F-037C-8D630466F123}"/>
                </a:ext>
              </a:extLst>
            </p:cNvPr>
            <p:cNvSpPr txBox="1"/>
            <p:nvPr/>
          </p:nvSpPr>
          <p:spPr bwMode="auto">
            <a:xfrm>
              <a:off x="2861779" y="5023987"/>
              <a:ext cx="40908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40</a:t>
              </a:r>
            </a:p>
          </p:txBody>
        </p:sp>
        <p:sp>
          <p:nvSpPr>
            <p:cNvPr id="518" name="TextBox 517">
              <a:extLst>
                <a:ext uri="{FF2B5EF4-FFF2-40B4-BE49-F238E27FC236}">
                  <a16:creationId xmlns:a16="http://schemas.microsoft.com/office/drawing/2014/main" id="{E88C8506-28C9-86D3-7BC8-7BCAF484F16E}"/>
                </a:ext>
              </a:extLst>
            </p:cNvPr>
            <p:cNvSpPr txBox="1"/>
            <p:nvPr/>
          </p:nvSpPr>
          <p:spPr bwMode="auto">
            <a:xfrm>
              <a:off x="3070393" y="5023987"/>
              <a:ext cx="40908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45</a:t>
              </a:r>
            </a:p>
          </p:txBody>
        </p:sp>
        <p:sp>
          <p:nvSpPr>
            <p:cNvPr id="519" name="TextBox 518">
              <a:extLst>
                <a:ext uri="{FF2B5EF4-FFF2-40B4-BE49-F238E27FC236}">
                  <a16:creationId xmlns:a16="http://schemas.microsoft.com/office/drawing/2014/main" id="{FF9D15D3-099C-709F-1052-B0287D106B93}"/>
                </a:ext>
              </a:extLst>
            </p:cNvPr>
            <p:cNvSpPr txBox="1"/>
            <p:nvPr/>
          </p:nvSpPr>
          <p:spPr bwMode="auto">
            <a:xfrm>
              <a:off x="3287343" y="5023987"/>
              <a:ext cx="40908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50</a:t>
              </a:r>
            </a:p>
          </p:txBody>
        </p:sp>
        <p:sp>
          <p:nvSpPr>
            <p:cNvPr id="520" name="TextBox 519">
              <a:extLst>
                <a:ext uri="{FF2B5EF4-FFF2-40B4-BE49-F238E27FC236}">
                  <a16:creationId xmlns:a16="http://schemas.microsoft.com/office/drawing/2014/main" id="{EA167DD2-8ED8-4F1C-3912-E2E53C637886}"/>
                </a:ext>
              </a:extLst>
            </p:cNvPr>
            <p:cNvSpPr txBox="1"/>
            <p:nvPr/>
          </p:nvSpPr>
          <p:spPr bwMode="auto">
            <a:xfrm>
              <a:off x="3496331" y="5023987"/>
              <a:ext cx="40908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55</a:t>
              </a:r>
            </a:p>
          </p:txBody>
        </p:sp>
      </p:grpSp>
      <p:sp>
        <p:nvSpPr>
          <p:cNvPr id="483" name="Freeform: Shape 482">
            <a:extLst>
              <a:ext uri="{FF2B5EF4-FFF2-40B4-BE49-F238E27FC236}">
                <a16:creationId xmlns:a16="http://schemas.microsoft.com/office/drawing/2014/main" id="{5726B14C-17DE-5B61-8A48-8C44DC8B967B}"/>
              </a:ext>
            </a:extLst>
          </p:cNvPr>
          <p:cNvSpPr/>
          <p:nvPr/>
        </p:nvSpPr>
        <p:spPr bwMode="auto">
          <a:xfrm>
            <a:off x="1482811" y="2951805"/>
            <a:ext cx="2470150" cy="2070100"/>
          </a:xfrm>
          <a:custGeom>
            <a:avLst/>
            <a:gdLst>
              <a:gd name="connsiteX0" fmla="*/ 0 w 2470150"/>
              <a:gd name="connsiteY0" fmla="*/ 0 h 2070100"/>
              <a:gd name="connsiteX1" fmla="*/ 0 w 2470150"/>
              <a:gd name="connsiteY1" fmla="*/ 2070100 h 2070100"/>
              <a:gd name="connsiteX2" fmla="*/ 2470150 w 2470150"/>
              <a:gd name="connsiteY2" fmla="*/ 2070100 h 207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70150" h="2070100">
                <a:moveTo>
                  <a:pt x="0" y="0"/>
                </a:moveTo>
                <a:lnTo>
                  <a:pt x="0" y="2070100"/>
                </a:lnTo>
                <a:lnTo>
                  <a:pt x="2470150" y="2070100"/>
                </a:lnTo>
              </a:path>
            </a:pathLst>
          </a:cu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cxnSp>
        <p:nvCxnSpPr>
          <p:cNvPr id="486" name="Straight Connector 485">
            <a:extLst>
              <a:ext uri="{FF2B5EF4-FFF2-40B4-BE49-F238E27FC236}">
                <a16:creationId xmlns:a16="http://schemas.microsoft.com/office/drawing/2014/main" id="{5226857B-0CC9-9BFC-F86E-5DA0B414B004}"/>
              </a:ext>
            </a:extLst>
          </p:cNvPr>
          <p:cNvCxnSpPr/>
          <p:nvPr/>
        </p:nvCxnSpPr>
        <p:spPr bwMode="auto">
          <a:xfrm>
            <a:off x="1482249" y="4018605"/>
            <a:ext cx="2388162" cy="0"/>
          </a:xfrm>
          <a:prstGeom prst="line">
            <a:avLst/>
          </a:prstGeom>
          <a:noFill/>
          <a:ln w="12700" cap="flat" cmpd="sng" algn="ctr">
            <a:solidFill>
              <a:schemeClr val="tx2">
                <a:lumMod val="9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87" name="Straight Connector 486">
            <a:extLst>
              <a:ext uri="{FF2B5EF4-FFF2-40B4-BE49-F238E27FC236}">
                <a16:creationId xmlns:a16="http://schemas.microsoft.com/office/drawing/2014/main" id="{41045315-1720-D08B-4418-54254A782137}"/>
              </a:ext>
            </a:extLst>
          </p:cNvPr>
          <p:cNvCxnSpPr>
            <a:cxnSpLocks/>
          </p:cNvCxnSpPr>
          <p:nvPr/>
        </p:nvCxnSpPr>
        <p:spPr bwMode="auto">
          <a:xfrm flipV="1">
            <a:off x="2470562" y="3562001"/>
            <a:ext cx="0" cy="1437035"/>
          </a:xfrm>
          <a:prstGeom prst="line">
            <a:avLst/>
          </a:prstGeom>
          <a:noFill/>
          <a:ln w="12700" cap="flat" cmpd="sng" algn="ctr">
            <a:solidFill>
              <a:schemeClr val="tx2">
                <a:lumMod val="9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88" name="Straight Connector 487">
            <a:extLst>
              <a:ext uri="{FF2B5EF4-FFF2-40B4-BE49-F238E27FC236}">
                <a16:creationId xmlns:a16="http://schemas.microsoft.com/office/drawing/2014/main" id="{68036E5C-D13C-8734-6C85-C3635E5589FA}"/>
              </a:ext>
            </a:extLst>
          </p:cNvPr>
          <p:cNvCxnSpPr>
            <a:cxnSpLocks/>
          </p:cNvCxnSpPr>
          <p:nvPr/>
        </p:nvCxnSpPr>
        <p:spPr bwMode="auto">
          <a:xfrm flipV="1">
            <a:off x="3461162" y="3562001"/>
            <a:ext cx="0" cy="1437035"/>
          </a:xfrm>
          <a:prstGeom prst="line">
            <a:avLst/>
          </a:prstGeom>
          <a:noFill/>
          <a:ln w="12700" cap="flat" cmpd="sng" algn="ctr">
            <a:solidFill>
              <a:schemeClr val="tx2">
                <a:lumMod val="9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grpSp>
        <p:nvGrpSpPr>
          <p:cNvPr id="527" name="Group 526">
            <a:extLst>
              <a:ext uri="{FF2B5EF4-FFF2-40B4-BE49-F238E27FC236}">
                <a16:creationId xmlns:a16="http://schemas.microsoft.com/office/drawing/2014/main" id="{683E7A67-9343-C0F8-FAB7-5D94EBA501AA}"/>
              </a:ext>
            </a:extLst>
          </p:cNvPr>
          <p:cNvGrpSpPr/>
          <p:nvPr/>
        </p:nvGrpSpPr>
        <p:grpSpPr>
          <a:xfrm>
            <a:off x="1275300" y="5496282"/>
            <a:ext cx="2617271" cy="553998"/>
            <a:chOff x="1195839" y="5023987"/>
            <a:chExt cx="2617271" cy="553998"/>
          </a:xfrm>
        </p:grpSpPr>
        <p:sp>
          <p:nvSpPr>
            <p:cNvPr id="528" name="TextBox 527">
              <a:extLst>
                <a:ext uri="{FF2B5EF4-FFF2-40B4-BE49-F238E27FC236}">
                  <a16:creationId xmlns:a16="http://schemas.microsoft.com/office/drawing/2014/main" id="{7D7242C6-7284-2AE9-9B49-9FB9516C126F}"/>
                </a:ext>
              </a:extLst>
            </p:cNvPr>
            <p:cNvSpPr txBox="1"/>
            <p:nvPr/>
          </p:nvSpPr>
          <p:spPr bwMode="auto">
            <a:xfrm>
              <a:off x="1195839" y="5023987"/>
              <a:ext cx="413896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242</a:t>
              </a:r>
              <a:b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</a:b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235</a:t>
              </a:r>
            </a:p>
          </p:txBody>
        </p:sp>
        <p:sp>
          <p:nvSpPr>
            <p:cNvPr id="529" name="TextBox 528">
              <a:extLst>
                <a:ext uri="{FF2B5EF4-FFF2-40B4-BE49-F238E27FC236}">
                  <a16:creationId xmlns:a16="http://schemas.microsoft.com/office/drawing/2014/main" id="{831DB995-3A57-64CD-237E-E001C23FB491}"/>
                </a:ext>
              </a:extLst>
            </p:cNvPr>
            <p:cNvSpPr txBox="1"/>
            <p:nvPr/>
          </p:nvSpPr>
          <p:spPr bwMode="auto">
            <a:xfrm>
              <a:off x="1420856" y="5023987"/>
              <a:ext cx="381835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197</a:t>
              </a:r>
              <a:b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</a:b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191</a:t>
              </a:r>
            </a:p>
          </p:txBody>
        </p:sp>
        <p:sp>
          <p:nvSpPr>
            <p:cNvPr id="530" name="TextBox 529">
              <a:extLst>
                <a:ext uri="{FF2B5EF4-FFF2-40B4-BE49-F238E27FC236}">
                  <a16:creationId xmlns:a16="http://schemas.microsoft.com/office/drawing/2014/main" id="{6BA0B42F-1DBC-FE5D-6B0C-E7B67B9829B7}"/>
                </a:ext>
              </a:extLst>
            </p:cNvPr>
            <p:cNvSpPr txBox="1"/>
            <p:nvPr/>
          </p:nvSpPr>
          <p:spPr bwMode="auto">
            <a:xfrm>
              <a:off x="1614740" y="5023987"/>
              <a:ext cx="38664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144</a:t>
              </a:r>
              <a:b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</a:b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123</a:t>
              </a:r>
            </a:p>
          </p:txBody>
        </p:sp>
        <p:sp>
          <p:nvSpPr>
            <p:cNvPr id="531" name="TextBox 530">
              <a:extLst>
                <a:ext uri="{FF2B5EF4-FFF2-40B4-BE49-F238E27FC236}">
                  <a16:creationId xmlns:a16="http://schemas.microsoft.com/office/drawing/2014/main" id="{D4BFB9EB-591F-3C42-02A8-4543AA87F49B}"/>
                </a:ext>
              </a:extLst>
            </p:cNvPr>
            <p:cNvSpPr txBox="1"/>
            <p:nvPr/>
          </p:nvSpPr>
          <p:spPr bwMode="auto">
            <a:xfrm>
              <a:off x="1830077" y="5023987"/>
              <a:ext cx="38664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109</a:t>
              </a:r>
              <a:b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</a:b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84</a:t>
              </a:r>
            </a:p>
          </p:txBody>
        </p:sp>
        <p:sp>
          <p:nvSpPr>
            <p:cNvPr id="532" name="TextBox 531">
              <a:extLst>
                <a:ext uri="{FF2B5EF4-FFF2-40B4-BE49-F238E27FC236}">
                  <a16:creationId xmlns:a16="http://schemas.microsoft.com/office/drawing/2014/main" id="{A5142A6C-12EE-9AFA-8361-874532554BFD}"/>
                </a:ext>
              </a:extLst>
            </p:cNvPr>
            <p:cNvSpPr txBox="1"/>
            <p:nvPr/>
          </p:nvSpPr>
          <p:spPr bwMode="auto">
            <a:xfrm>
              <a:off x="2047614" y="5023987"/>
              <a:ext cx="344966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84</a:t>
              </a:r>
              <a:b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</a:b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55</a:t>
              </a:r>
            </a:p>
          </p:txBody>
        </p:sp>
        <p:sp>
          <p:nvSpPr>
            <p:cNvPr id="533" name="TextBox 532">
              <a:extLst>
                <a:ext uri="{FF2B5EF4-FFF2-40B4-BE49-F238E27FC236}">
                  <a16:creationId xmlns:a16="http://schemas.microsoft.com/office/drawing/2014/main" id="{57FA633E-A454-7534-494A-3355AB00538A}"/>
                </a:ext>
              </a:extLst>
            </p:cNvPr>
            <p:cNvSpPr txBox="1"/>
            <p:nvPr/>
          </p:nvSpPr>
          <p:spPr bwMode="auto">
            <a:xfrm>
              <a:off x="2270165" y="5023987"/>
              <a:ext cx="330540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71</a:t>
              </a:r>
              <a:b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</a:b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37</a:t>
              </a:r>
            </a:p>
          </p:txBody>
        </p:sp>
        <p:sp>
          <p:nvSpPr>
            <p:cNvPr id="534" name="TextBox 533">
              <a:extLst>
                <a:ext uri="{FF2B5EF4-FFF2-40B4-BE49-F238E27FC236}">
                  <a16:creationId xmlns:a16="http://schemas.microsoft.com/office/drawing/2014/main" id="{0FA737B5-4438-2802-5777-EC94D3B6377C}"/>
                </a:ext>
              </a:extLst>
            </p:cNvPr>
            <p:cNvSpPr txBox="1"/>
            <p:nvPr/>
          </p:nvSpPr>
          <p:spPr bwMode="auto">
            <a:xfrm>
              <a:off x="2458045" y="5023987"/>
              <a:ext cx="348173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66</a:t>
              </a:r>
              <a:b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</a:b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25</a:t>
              </a:r>
            </a:p>
          </p:txBody>
        </p:sp>
        <p:sp>
          <p:nvSpPr>
            <p:cNvPr id="535" name="TextBox 534">
              <a:extLst>
                <a:ext uri="{FF2B5EF4-FFF2-40B4-BE49-F238E27FC236}">
                  <a16:creationId xmlns:a16="http://schemas.microsoft.com/office/drawing/2014/main" id="{39FC374F-5F4E-A27A-FACA-33E71026FABE}"/>
                </a:ext>
              </a:extLst>
            </p:cNvPr>
            <p:cNvSpPr txBox="1"/>
            <p:nvPr/>
          </p:nvSpPr>
          <p:spPr bwMode="auto">
            <a:xfrm>
              <a:off x="2689413" y="5023987"/>
              <a:ext cx="316112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61</a:t>
              </a:r>
              <a:b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</a:b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18</a:t>
              </a:r>
            </a:p>
          </p:txBody>
        </p:sp>
        <p:sp>
          <p:nvSpPr>
            <p:cNvPr id="536" name="TextBox 535">
              <a:extLst>
                <a:ext uri="{FF2B5EF4-FFF2-40B4-BE49-F238E27FC236}">
                  <a16:creationId xmlns:a16="http://schemas.microsoft.com/office/drawing/2014/main" id="{CA8D3230-AE34-C97A-6278-BD46C9AEB9B7}"/>
                </a:ext>
              </a:extLst>
            </p:cNvPr>
            <p:cNvSpPr txBox="1"/>
            <p:nvPr/>
          </p:nvSpPr>
          <p:spPr bwMode="auto">
            <a:xfrm>
              <a:off x="2893839" y="5023987"/>
              <a:ext cx="344966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48</a:t>
              </a:r>
              <a:b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</a:br>
              <a:b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</a:b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12</a:t>
              </a:r>
            </a:p>
          </p:txBody>
        </p:sp>
        <p:sp>
          <p:nvSpPr>
            <p:cNvPr id="537" name="TextBox 536">
              <a:extLst>
                <a:ext uri="{FF2B5EF4-FFF2-40B4-BE49-F238E27FC236}">
                  <a16:creationId xmlns:a16="http://schemas.microsoft.com/office/drawing/2014/main" id="{3F905B8B-EEFF-D816-D408-911ED080D4EF}"/>
                </a:ext>
              </a:extLst>
            </p:cNvPr>
            <p:cNvSpPr txBox="1"/>
            <p:nvPr/>
          </p:nvSpPr>
          <p:spPr bwMode="auto">
            <a:xfrm>
              <a:off x="3112383" y="5023987"/>
              <a:ext cx="33855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29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6</a:t>
              </a:r>
            </a:p>
          </p:txBody>
        </p:sp>
        <p:sp>
          <p:nvSpPr>
            <p:cNvPr id="538" name="TextBox 537">
              <a:extLst>
                <a:ext uri="{FF2B5EF4-FFF2-40B4-BE49-F238E27FC236}">
                  <a16:creationId xmlns:a16="http://schemas.microsoft.com/office/drawing/2014/main" id="{F603F08A-F314-1DEE-8E90-DD60B27E53AD}"/>
                </a:ext>
              </a:extLst>
            </p:cNvPr>
            <p:cNvSpPr txBox="1"/>
            <p:nvPr/>
          </p:nvSpPr>
          <p:spPr bwMode="auto">
            <a:xfrm>
              <a:off x="3339305" y="5023987"/>
              <a:ext cx="264816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9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</a:t>
              </a:r>
            </a:p>
          </p:txBody>
        </p:sp>
        <p:sp>
          <p:nvSpPr>
            <p:cNvPr id="539" name="TextBox 538">
              <a:extLst>
                <a:ext uri="{FF2B5EF4-FFF2-40B4-BE49-F238E27FC236}">
                  <a16:creationId xmlns:a16="http://schemas.microsoft.com/office/drawing/2014/main" id="{11998168-9FD2-D33C-0F3D-82FD37965C91}"/>
                </a:ext>
              </a:extLst>
            </p:cNvPr>
            <p:cNvSpPr txBox="1"/>
            <p:nvPr/>
          </p:nvSpPr>
          <p:spPr bwMode="auto">
            <a:xfrm>
              <a:off x="3548294" y="5023987"/>
              <a:ext cx="264816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0</a:t>
              </a:r>
            </a:p>
          </p:txBody>
        </p:sp>
      </p:grpSp>
      <p:sp>
        <p:nvSpPr>
          <p:cNvPr id="540" name="TextBox 539">
            <a:extLst>
              <a:ext uri="{FF2B5EF4-FFF2-40B4-BE49-F238E27FC236}">
                <a16:creationId xmlns:a16="http://schemas.microsoft.com/office/drawing/2014/main" id="{62F7358B-4204-C331-20DE-E5204B322DF0}"/>
              </a:ext>
            </a:extLst>
          </p:cNvPr>
          <p:cNvSpPr txBox="1"/>
          <p:nvPr/>
        </p:nvSpPr>
        <p:spPr bwMode="auto">
          <a:xfrm>
            <a:off x="96702" y="5338627"/>
            <a:ext cx="134530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Patients at Risk, n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2201B2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Pembro/CT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Cetuximab/CT</a:t>
            </a:r>
          </a:p>
        </p:txBody>
      </p:sp>
      <p:sp>
        <p:nvSpPr>
          <p:cNvPr id="542" name="TextBox 541">
            <a:extLst>
              <a:ext uri="{FF2B5EF4-FFF2-40B4-BE49-F238E27FC236}">
                <a16:creationId xmlns:a16="http://schemas.microsoft.com/office/drawing/2014/main" id="{00509FB9-C3AA-1A53-8F59-F725EBBBACE5}"/>
              </a:ext>
            </a:extLst>
          </p:cNvPr>
          <p:cNvSpPr txBox="1"/>
          <p:nvPr/>
        </p:nvSpPr>
        <p:spPr bwMode="auto">
          <a:xfrm rot="16200000">
            <a:off x="4243536" y="3840805"/>
            <a:ext cx="80021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OS (%)</a:t>
            </a:r>
          </a:p>
        </p:txBody>
      </p:sp>
      <p:sp>
        <p:nvSpPr>
          <p:cNvPr id="543" name="TextBox 542">
            <a:extLst>
              <a:ext uri="{FF2B5EF4-FFF2-40B4-BE49-F238E27FC236}">
                <a16:creationId xmlns:a16="http://schemas.microsoft.com/office/drawing/2014/main" id="{EAA7F298-0EA1-4CE5-3EEC-B401B9B97E38}"/>
              </a:ext>
            </a:extLst>
          </p:cNvPr>
          <p:cNvSpPr txBox="1"/>
          <p:nvPr/>
        </p:nvSpPr>
        <p:spPr bwMode="auto">
          <a:xfrm>
            <a:off x="6058181" y="5244295"/>
            <a:ext cx="4635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Mo</a:t>
            </a:r>
          </a:p>
        </p:txBody>
      </p:sp>
      <p:grpSp>
        <p:nvGrpSpPr>
          <p:cNvPr id="544" name="Group 543">
            <a:extLst>
              <a:ext uri="{FF2B5EF4-FFF2-40B4-BE49-F238E27FC236}">
                <a16:creationId xmlns:a16="http://schemas.microsoft.com/office/drawing/2014/main" id="{A24E32C5-A81D-CE51-27FF-EBC1089B85DA}"/>
              </a:ext>
            </a:extLst>
          </p:cNvPr>
          <p:cNvGrpSpPr/>
          <p:nvPr/>
        </p:nvGrpSpPr>
        <p:grpSpPr>
          <a:xfrm>
            <a:off x="4665023" y="2867472"/>
            <a:ext cx="466795" cy="2319595"/>
            <a:chOff x="929643" y="2814239"/>
            <a:chExt cx="466795" cy="2319595"/>
          </a:xfrm>
        </p:grpSpPr>
        <p:sp>
          <p:nvSpPr>
            <p:cNvPr id="584" name="TextBox 583">
              <a:extLst>
                <a:ext uri="{FF2B5EF4-FFF2-40B4-BE49-F238E27FC236}">
                  <a16:creationId xmlns:a16="http://schemas.microsoft.com/office/drawing/2014/main" id="{1D330976-4AB3-80A2-16A8-03021081FA0C}"/>
                </a:ext>
              </a:extLst>
            </p:cNvPr>
            <p:cNvSpPr txBox="1"/>
            <p:nvPr/>
          </p:nvSpPr>
          <p:spPr bwMode="auto">
            <a:xfrm>
              <a:off x="929643" y="2814239"/>
              <a:ext cx="4667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100</a:t>
              </a:r>
            </a:p>
          </p:txBody>
        </p:sp>
        <p:sp>
          <p:nvSpPr>
            <p:cNvPr id="585" name="TextBox 584">
              <a:extLst>
                <a:ext uri="{FF2B5EF4-FFF2-40B4-BE49-F238E27FC236}">
                  <a16:creationId xmlns:a16="http://schemas.microsoft.com/office/drawing/2014/main" id="{4A629FF3-8B3E-884D-D02D-FAEF08EC189F}"/>
                </a:ext>
              </a:extLst>
            </p:cNvPr>
            <p:cNvSpPr txBox="1"/>
            <p:nvPr/>
          </p:nvSpPr>
          <p:spPr bwMode="auto">
            <a:xfrm>
              <a:off x="985748" y="3210719"/>
              <a:ext cx="41069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80</a:t>
              </a:r>
            </a:p>
          </p:txBody>
        </p:sp>
        <p:sp>
          <p:nvSpPr>
            <p:cNvPr id="586" name="TextBox 585">
              <a:extLst>
                <a:ext uri="{FF2B5EF4-FFF2-40B4-BE49-F238E27FC236}">
                  <a16:creationId xmlns:a16="http://schemas.microsoft.com/office/drawing/2014/main" id="{4B8CD798-99C7-573E-690D-A5744E78E186}"/>
                </a:ext>
              </a:extLst>
            </p:cNvPr>
            <p:cNvSpPr txBox="1"/>
            <p:nvPr/>
          </p:nvSpPr>
          <p:spPr bwMode="auto">
            <a:xfrm>
              <a:off x="985748" y="3619899"/>
              <a:ext cx="41069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60</a:t>
              </a:r>
            </a:p>
          </p:txBody>
        </p:sp>
        <p:sp>
          <p:nvSpPr>
            <p:cNvPr id="587" name="TextBox 586">
              <a:extLst>
                <a:ext uri="{FF2B5EF4-FFF2-40B4-BE49-F238E27FC236}">
                  <a16:creationId xmlns:a16="http://schemas.microsoft.com/office/drawing/2014/main" id="{617AB14E-4241-E05E-CDEE-E0963ED9F886}"/>
                </a:ext>
              </a:extLst>
            </p:cNvPr>
            <p:cNvSpPr txBox="1"/>
            <p:nvPr/>
          </p:nvSpPr>
          <p:spPr bwMode="auto">
            <a:xfrm>
              <a:off x="987352" y="4022776"/>
              <a:ext cx="40908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40</a:t>
              </a:r>
            </a:p>
          </p:txBody>
        </p:sp>
        <p:sp>
          <p:nvSpPr>
            <p:cNvPr id="588" name="TextBox 587">
              <a:extLst>
                <a:ext uri="{FF2B5EF4-FFF2-40B4-BE49-F238E27FC236}">
                  <a16:creationId xmlns:a16="http://schemas.microsoft.com/office/drawing/2014/main" id="{C7467976-8A46-5560-0044-3FB94B90E09B}"/>
                </a:ext>
              </a:extLst>
            </p:cNvPr>
            <p:cNvSpPr txBox="1"/>
            <p:nvPr/>
          </p:nvSpPr>
          <p:spPr bwMode="auto">
            <a:xfrm>
              <a:off x="996970" y="4412906"/>
              <a:ext cx="39946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20</a:t>
              </a:r>
            </a:p>
          </p:txBody>
        </p:sp>
        <p:sp>
          <p:nvSpPr>
            <p:cNvPr id="589" name="TextBox 588">
              <a:extLst>
                <a:ext uri="{FF2B5EF4-FFF2-40B4-BE49-F238E27FC236}">
                  <a16:creationId xmlns:a16="http://schemas.microsoft.com/office/drawing/2014/main" id="{CD054B8D-F76B-A06E-2EAD-2DCFC94A71AC}"/>
                </a:ext>
              </a:extLst>
            </p:cNvPr>
            <p:cNvSpPr txBox="1"/>
            <p:nvPr/>
          </p:nvSpPr>
          <p:spPr bwMode="auto">
            <a:xfrm>
              <a:off x="1099562" y="4826057"/>
              <a:ext cx="29687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0</a:t>
              </a:r>
            </a:p>
          </p:txBody>
        </p:sp>
      </p:grpSp>
      <p:grpSp>
        <p:nvGrpSpPr>
          <p:cNvPr id="545" name="Group 544">
            <a:extLst>
              <a:ext uri="{FF2B5EF4-FFF2-40B4-BE49-F238E27FC236}">
                <a16:creationId xmlns:a16="http://schemas.microsoft.com/office/drawing/2014/main" id="{CA225C32-CE61-CC9C-24E7-33270E0A566C}"/>
              </a:ext>
            </a:extLst>
          </p:cNvPr>
          <p:cNvGrpSpPr/>
          <p:nvPr/>
        </p:nvGrpSpPr>
        <p:grpSpPr>
          <a:xfrm>
            <a:off x="4972466" y="5048442"/>
            <a:ext cx="2651067" cy="307777"/>
            <a:chOff x="1254350" y="5023987"/>
            <a:chExt cx="2651067" cy="307777"/>
          </a:xfrm>
        </p:grpSpPr>
        <p:sp>
          <p:nvSpPr>
            <p:cNvPr id="572" name="TextBox 571">
              <a:extLst>
                <a:ext uri="{FF2B5EF4-FFF2-40B4-BE49-F238E27FC236}">
                  <a16:creationId xmlns:a16="http://schemas.microsoft.com/office/drawing/2014/main" id="{CA408C23-1DFA-F6E9-B4AE-4BEB189565FC}"/>
                </a:ext>
              </a:extLst>
            </p:cNvPr>
            <p:cNvSpPr txBox="1"/>
            <p:nvPr/>
          </p:nvSpPr>
          <p:spPr bwMode="auto">
            <a:xfrm>
              <a:off x="1254350" y="5023987"/>
              <a:ext cx="29687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0</a:t>
              </a:r>
            </a:p>
          </p:txBody>
        </p:sp>
        <p:sp>
          <p:nvSpPr>
            <p:cNvPr id="573" name="TextBox 572">
              <a:extLst>
                <a:ext uri="{FF2B5EF4-FFF2-40B4-BE49-F238E27FC236}">
                  <a16:creationId xmlns:a16="http://schemas.microsoft.com/office/drawing/2014/main" id="{4B0B8250-35AD-5818-0EEB-D92C096881C8}"/>
                </a:ext>
              </a:extLst>
            </p:cNvPr>
            <p:cNvSpPr txBox="1"/>
            <p:nvPr/>
          </p:nvSpPr>
          <p:spPr bwMode="auto">
            <a:xfrm>
              <a:off x="1463338" y="5023987"/>
              <a:ext cx="29687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5</a:t>
              </a:r>
            </a:p>
          </p:txBody>
        </p:sp>
        <p:sp>
          <p:nvSpPr>
            <p:cNvPr id="574" name="TextBox 573">
              <a:extLst>
                <a:ext uri="{FF2B5EF4-FFF2-40B4-BE49-F238E27FC236}">
                  <a16:creationId xmlns:a16="http://schemas.microsoft.com/office/drawing/2014/main" id="{CE869EBE-F60B-BC44-F712-E4C9F87E290C}"/>
                </a:ext>
              </a:extLst>
            </p:cNvPr>
            <p:cNvSpPr txBox="1"/>
            <p:nvPr/>
          </p:nvSpPr>
          <p:spPr bwMode="auto">
            <a:xfrm>
              <a:off x="1624359" y="5023987"/>
              <a:ext cx="36740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10</a:t>
              </a:r>
            </a:p>
          </p:txBody>
        </p:sp>
        <p:sp>
          <p:nvSpPr>
            <p:cNvPr id="575" name="TextBox 574">
              <a:extLst>
                <a:ext uri="{FF2B5EF4-FFF2-40B4-BE49-F238E27FC236}">
                  <a16:creationId xmlns:a16="http://schemas.microsoft.com/office/drawing/2014/main" id="{8BF0767C-12EC-B5B9-A5B4-239392091447}"/>
                </a:ext>
              </a:extLst>
            </p:cNvPr>
            <p:cNvSpPr txBox="1"/>
            <p:nvPr/>
          </p:nvSpPr>
          <p:spPr bwMode="auto">
            <a:xfrm>
              <a:off x="1839697" y="5023987"/>
              <a:ext cx="36740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15</a:t>
              </a:r>
            </a:p>
          </p:txBody>
        </p:sp>
        <p:sp>
          <p:nvSpPr>
            <p:cNvPr id="576" name="TextBox 575">
              <a:extLst>
                <a:ext uri="{FF2B5EF4-FFF2-40B4-BE49-F238E27FC236}">
                  <a16:creationId xmlns:a16="http://schemas.microsoft.com/office/drawing/2014/main" id="{3C625CA3-BB5F-5F02-C9B7-E1F0854E2167}"/>
                </a:ext>
              </a:extLst>
            </p:cNvPr>
            <p:cNvSpPr txBox="1"/>
            <p:nvPr/>
          </p:nvSpPr>
          <p:spPr bwMode="auto">
            <a:xfrm>
              <a:off x="2020363" y="5023987"/>
              <a:ext cx="3994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20</a:t>
              </a:r>
            </a:p>
          </p:txBody>
        </p:sp>
        <p:sp>
          <p:nvSpPr>
            <p:cNvPr id="577" name="TextBox 576">
              <a:extLst>
                <a:ext uri="{FF2B5EF4-FFF2-40B4-BE49-F238E27FC236}">
                  <a16:creationId xmlns:a16="http://schemas.microsoft.com/office/drawing/2014/main" id="{B67A142D-0015-9E4A-629E-D6C22EE422F5}"/>
                </a:ext>
              </a:extLst>
            </p:cNvPr>
            <p:cNvSpPr txBox="1"/>
            <p:nvPr/>
          </p:nvSpPr>
          <p:spPr bwMode="auto">
            <a:xfrm>
              <a:off x="2235701" y="5023987"/>
              <a:ext cx="3994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25</a:t>
              </a:r>
            </a:p>
          </p:txBody>
        </p:sp>
        <p:sp>
          <p:nvSpPr>
            <p:cNvPr id="578" name="TextBox 577">
              <a:extLst>
                <a:ext uri="{FF2B5EF4-FFF2-40B4-BE49-F238E27FC236}">
                  <a16:creationId xmlns:a16="http://schemas.microsoft.com/office/drawing/2014/main" id="{4BDA0032-D86A-B84D-85F7-46C6A6B1883C}"/>
                </a:ext>
              </a:extLst>
            </p:cNvPr>
            <p:cNvSpPr txBox="1"/>
            <p:nvPr/>
          </p:nvSpPr>
          <p:spPr bwMode="auto">
            <a:xfrm>
              <a:off x="2430794" y="5023987"/>
              <a:ext cx="40267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30</a:t>
              </a:r>
            </a:p>
          </p:txBody>
        </p:sp>
        <p:sp>
          <p:nvSpPr>
            <p:cNvPr id="579" name="TextBox 578">
              <a:extLst>
                <a:ext uri="{FF2B5EF4-FFF2-40B4-BE49-F238E27FC236}">
                  <a16:creationId xmlns:a16="http://schemas.microsoft.com/office/drawing/2014/main" id="{1BB4CAC2-0405-F879-21F3-273702F1D4B7}"/>
                </a:ext>
              </a:extLst>
            </p:cNvPr>
            <p:cNvSpPr txBox="1"/>
            <p:nvPr/>
          </p:nvSpPr>
          <p:spPr bwMode="auto">
            <a:xfrm>
              <a:off x="2646132" y="5023987"/>
              <a:ext cx="40267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35</a:t>
              </a:r>
            </a:p>
          </p:txBody>
        </p:sp>
        <p:sp>
          <p:nvSpPr>
            <p:cNvPr id="580" name="TextBox 579">
              <a:extLst>
                <a:ext uri="{FF2B5EF4-FFF2-40B4-BE49-F238E27FC236}">
                  <a16:creationId xmlns:a16="http://schemas.microsoft.com/office/drawing/2014/main" id="{EFAE81A7-1835-83B4-AE8C-B85A7164ABA3}"/>
                </a:ext>
              </a:extLst>
            </p:cNvPr>
            <p:cNvSpPr txBox="1"/>
            <p:nvPr/>
          </p:nvSpPr>
          <p:spPr bwMode="auto">
            <a:xfrm>
              <a:off x="2861779" y="5023987"/>
              <a:ext cx="40908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40</a:t>
              </a:r>
            </a:p>
          </p:txBody>
        </p:sp>
        <p:sp>
          <p:nvSpPr>
            <p:cNvPr id="581" name="TextBox 580">
              <a:extLst>
                <a:ext uri="{FF2B5EF4-FFF2-40B4-BE49-F238E27FC236}">
                  <a16:creationId xmlns:a16="http://schemas.microsoft.com/office/drawing/2014/main" id="{3551C64B-720B-4D69-0E4F-E8E98005FBE8}"/>
                </a:ext>
              </a:extLst>
            </p:cNvPr>
            <p:cNvSpPr txBox="1"/>
            <p:nvPr/>
          </p:nvSpPr>
          <p:spPr bwMode="auto">
            <a:xfrm>
              <a:off x="3077117" y="5023987"/>
              <a:ext cx="40908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45</a:t>
              </a:r>
            </a:p>
          </p:txBody>
        </p:sp>
        <p:sp>
          <p:nvSpPr>
            <p:cNvPr id="582" name="TextBox 581">
              <a:extLst>
                <a:ext uri="{FF2B5EF4-FFF2-40B4-BE49-F238E27FC236}">
                  <a16:creationId xmlns:a16="http://schemas.microsoft.com/office/drawing/2014/main" id="{6AEDCFCB-E682-B9FE-18FA-5EE50F4188A1}"/>
                </a:ext>
              </a:extLst>
            </p:cNvPr>
            <p:cNvSpPr txBox="1"/>
            <p:nvPr/>
          </p:nvSpPr>
          <p:spPr bwMode="auto">
            <a:xfrm>
              <a:off x="3280619" y="5023987"/>
              <a:ext cx="40908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50</a:t>
              </a:r>
            </a:p>
          </p:txBody>
        </p:sp>
        <p:sp>
          <p:nvSpPr>
            <p:cNvPr id="583" name="TextBox 582">
              <a:extLst>
                <a:ext uri="{FF2B5EF4-FFF2-40B4-BE49-F238E27FC236}">
                  <a16:creationId xmlns:a16="http://schemas.microsoft.com/office/drawing/2014/main" id="{281B8CBB-0DB3-1D61-9640-C50690933DCA}"/>
                </a:ext>
              </a:extLst>
            </p:cNvPr>
            <p:cNvSpPr txBox="1"/>
            <p:nvPr/>
          </p:nvSpPr>
          <p:spPr bwMode="auto">
            <a:xfrm>
              <a:off x="3496331" y="5023987"/>
              <a:ext cx="40908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55</a:t>
              </a:r>
            </a:p>
          </p:txBody>
        </p:sp>
      </p:grpSp>
      <p:sp>
        <p:nvSpPr>
          <p:cNvPr id="546" name="Freeform: Shape 545">
            <a:extLst>
              <a:ext uri="{FF2B5EF4-FFF2-40B4-BE49-F238E27FC236}">
                <a16:creationId xmlns:a16="http://schemas.microsoft.com/office/drawing/2014/main" id="{D92973C0-FEE9-58C3-FBF3-60388D8DC54D}"/>
              </a:ext>
            </a:extLst>
          </p:cNvPr>
          <p:cNvSpPr/>
          <p:nvPr/>
        </p:nvSpPr>
        <p:spPr bwMode="auto">
          <a:xfrm>
            <a:off x="5121466" y="2951805"/>
            <a:ext cx="2470150" cy="2070100"/>
          </a:xfrm>
          <a:custGeom>
            <a:avLst/>
            <a:gdLst>
              <a:gd name="connsiteX0" fmla="*/ 0 w 2470150"/>
              <a:gd name="connsiteY0" fmla="*/ 0 h 2070100"/>
              <a:gd name="connsiteX1" fmla="*/ 0 w 2470150"/>
              <a:gd name="connsiteY1" fmla="*/ 2070100 h 2070100"/>
              <a:gd name="connsiteX2" fmla="*/ 2470150 w 2470150"/>
              <a:gd name="connsiteY2" fmla="*/ 2070100 h 207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70150" h="2070100">
                <a:moveTo>
                  <a:pt x="0" y="0"/>
                </a:moveTo>
                <a:lnTo>
                  <a:pt x="0" y="2070100"/>
                </a:lnTo>
                <a:lnTo>
                  <a:pt x="2470150" y="2070100"/>
                </a:lnTo>
              </a:path>
            </a:pathLst>
          </a:cu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cxnSp>
        <p:nvCxnSpPr>
          <p:cNvPr id="549" name="Straight Connector 548">
            <a:extLst>
              <a:ext uri="{FF2B5EF4-FFF2-40B4-BE49-F238E27FC236}">
                <a16:creationId xmlns:a16="http://schemas.microsoft.com/office/drawing/2014/main" id="{37EE63EC-FDA4-4018-7FBB-3D7B525ED00C}"/>
              </a:ext>
            </a:extLst>
          </p:cNvPr>
          <p:cNvCxnSpPr/>
          <p:nvPr/>
        </p:nvCxnSpPr>
        <p:spPr bwMode="auto">
          <a:xfrm>
            <a:off x="5120904" y="4018605"/>
            <a:ext cx="2388162" cy="0"/>
          </a:xfrm>
          <a:prstGeom prst="line">
            <a:avLst/>
          </a:prstGeom>
          <a:noFill/>
          <a:ln w="12700" cap="flat" cmpd="sng" algn="ctr">
            <a:solidFill>
              <a:schemeClr val="tx2">
                <a:lumMod val="9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550" name="Straight Connector 549">
            <a:extLst>
              <a:ext uri="{FF2B5EF4-FFF2-40B4-BE49-F238E27FC236}">
                <a16:creationId xmlns:a16="http://schemas.microsoft.com/office/drawing/2014/main" id="{EF071E11-F2E6-9CDB-DA43-D21CD1075DBB}"/>
              </a:ext>
            </a:extLst>
          </p:cNvPr>
          <p:cNvCxnSpPr>
            <a:cxnSpLocks/>
          </p:cNvCxnSpPr>
          <p:nvPr/>
        </p:nvCxnSpPr>
        <p:spPr bwMode="auto">
          <a:xfrm flipV="1">
            <a:off x="6109217" y="3562001"/>
            <a:ext cx="0" cy="1437035"/>
          </a:xfrm>
          <a:prstGeom prst="line">
            <a:avLst/>
          </a:prstGeom>
          <a:noFill/>
          <a:ln w="12700" cap="flat" cmpd="sng" algn="ctr">
            <a:solidFill>
              <a:schemeClr val="tx2">
                <a:lumMod val="9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551" name="Straight Connector 550">
            <a:extLst>
              <a:ext uri="{FF2B5EF4-FFF2-40B4-BE49-F238E27FC236}">
                <a16:creationId xmlns:a16="http://schemas.microsoft.com/office/drawing/2014/main" id="{B7C7A731-0FF7-2DBC-FE62-8466EF79695A}"/>
              </a:ext>
            </a:extLst>
          </p:cNvPr>
          <p:cNvCxnSpPr>
            <a:cxnSpLocks/>
          </p:cNvCxnSpPr>
          <p:nvPr/>
        </p:nvCxnSpPr>
        <p:spPr bwMode="auto">
          <a:xfrm flipV="1">
            <a:off x="7099817" y="3562001"/>
            <a:ext cx="0" cy="1437035"/>
          </a:xfrm>
          <a:prstGeom prst="line">
            <a:avLst/>
          </a:prstGeom>
          <a:noFill/>
          <a:ln w="12700" cap="flat" cmpd="sng" algn="ctr">
            <a:solidFill>
              <a:schemeClr val="tx2">
                <a:lumMod val="9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grpSp>
        <p:nvGrpSpPr>
          <p:cNvPr id="590" name="Group 589">
            <a:extLst>
              <a:ext uri="{FF2B5EF4-FFF2-40B4-BE49-F238E27FC236}">
                <a16:creationId xmlns:a16="http://schemas.microsoft.com/office/drawing/2014/main" id="{0F1D67AA-91E9-1AB8-A171-0324DB73CE41}"/>
              </a:ext>
            </a:extLst>
          </p:cNvPr>
          <p:cNvGrpSpPr/>
          <p:nvPr/>
        </p:nvGrpSpPr>
        <p:grpSpPr>
          <a:xfrm>
            <a:off x="4929984" y="5496282"/>
            <a:ext cx="2601242" cy="553998"/>
            <a:chOff x="1211868" y="5023987"/>
            <a:chExt cx="2601242" cy="553998"/>
          </a:xfrm>
        </p:grpSpPr>
        <p:sp>
          <p:nvSpPr>
            <p:cNvPr id="591" name="TextBox 590">
              <a:extLst>
                <a:ext uri="{FF2B5EF4-FFF2-40B4-BE49-F238E27FC236}">
                  <a16:creationId xmlns:a16="http://schemas.microsoft.com/office/drawing/2014/main" id="{4DBE33AA-5912-A12D-01D5-8BC83F6BFD61}"/>
                </a:ext>
              </a:extLst>
            </p:cNvPr>
            <p:cNvSpPr txBox="1"/>
            <p:nvPr/>
          </p:nvSpPr>
          <p:spPr bwMode="auto">
            <a:xfrm>
              <a:off x="1211868" y="5023987"/>
              <a:ext cx="381835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126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110</a:t>
              </a:r>
            </a:p>
          </p:txBody>
        </p:sp>
        <p:sp>
          <p:nvSpPr>
            <p:cNvPr id="592" name="TextBox 591">
              <a:extLst>
                <a:ext uri="{FF2B5EF4-FFF2-40B4-BE49-F238E27FC236}">
                  <a16:creationId xmlns:a16="http://schemas.microsoft.com/office/drawing/2014/main" id="{2EF7AC54-70CD-8BC5-E7DC-6E8F710F43A6}"/>
                </a:ext>
              </a:extLst>
            </p:cNvPr>
            <p:cNvSpPr txBox="1"/>
            <p:nvPr/>
          </p:nvSpPr>
          <p:spPr bwMode="auto">
            <a:xfrm>
              <a:off x="1420855" y="5023987"/>
              <a:ext cx="381835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102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91</a:t>
              </a:r>
            </a:p>
          </p:txBody>
        </p:sp>
        <p:sp>
          <p:nvSpPr>
            <p:cNvPr id="593" name="TextBox 592">
              <a:extLst>
                <a:ext uri="{FF2B5EF4-FFF2-40B4-BE49-F238E27FC236}">
                  <a16:creationId xmlns:a16="http://schemas.microsoft.com/office/drawing/2014/main" id="{40E463BD-E815-9438-9ECC-310A03FEF635}"/>
                </a:ext>
              </a:extLst>
            </p:cNvPr>
            <p:cNvSpPr txBox="1"/>
            <p:nvPr/>
          </p:nvSpPr>
          <p:spPr bwMode="auto">
            <a:xfrm>
              <a:off x="1645197" y="5023987"/>
              <a:ext cx="325730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77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61</a:t>
              </a:r>
            </a:p>
          </p:txBody>
        </p:sp>
        <p:sp>
          <p:nvSpPr>
            <p:cNvPr id="594" name="TextBox 593">
              <a:extLst>
                <a:ext uri="{FF2B5EF4-FFF2-40B4-BE49-F238E27FC236}">
                  <a16:creationId xmlns:a16="http://schemas.microsoft.com/office/drawing/2014/main" id="{ABD1EC70-E317-18B6-B44B-B1636BCE3D85}"/>
                </a:ext>
              </a:extLst>
            </p:cNvPr>
            <p:cNvSpPr txBox="1"/>
            <p:nvPr/>
          </p:nvSpPr>
          <p:spPr bwMode="auto">
            <a:xfrm>
              <a:off x="1850115" y="5023987"/>
              <a:ext cx="346570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60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41</a:t>
              </a:r>
            </a:p>
          </p:txBody>
        </p:sp>
        <p:sp>
          <p:nvSpPr>
            <p:cNvPr id="595" name="TextBox 594">
              <a:extLst>
                <a:ext uri="{FF2B5EF4-FFF2-40B4-BE49-F238E27FC236}">
                  <a16:creationId xmlns:a16="http://schemas.microsoft.com/office/drawing/2014/main" id="{AB67F687-014F-B5C8-51A4-EFBF645FD519}"/>
                </a:ext>
              </a:extLst>
            </p:cNvPr>
            <p:cNvSpPr txBox="1"/>
            <p:nvPr/>
          </p:nvSpPr>
          <p:spPr bwMode="auto">
            <a:xfrm>
              <a:off x="2047614" y="5023987"/>
              <a:ext cx="344966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50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27</a:t>
              </a:r>
            </a:p>
          </p:txBody>
        </p:sp>
        <p:sp>
          <p:nvSpPr>
            <p:cNvPr id="596" name="TextBox 595">
              <a:extLst>
                <a:ext uri="{FF2B5EF4-FFF2-40B4-BE49-F238E27FC236}">
                  <a16:creationId xmlns:a16="http://schemas.microsoft.com/office/drawing/2014/main" id="{E1B31A2C-0C7E-4035-BBE4-5BEEC03CFE05}"/>
                </a:ext>
              </a:extLst>
            </p:cNvPr>
            <p:cNvSpPr txBox="1"/>
            <p:nvPr/>
          </p:nvSpPr>
          <p:spPr bwMode="auto">
            <a:xfrm>
              <a:off x="2262952" y="5023987"/>
              <a:ext cx="344966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44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21</a:t>
              </a:r>
            </a:p>
          </p:txBody>
        </p:sp>
        <p:sp>
          <p:nvSpPr>
            <p:cNvPr id="597" name="TextBox 596">
              <a:extLst>
                <a:ext uri="{FF2B5EF4-FFF2-40B4-BE49-F238E27FC236}">
                  <a16:creationId xmlns:a16="http://schemas.microsoft.com/office/drawing/2014/main" id="{4FDC51BF-B645-DEFF-2517-5E8DD939D42B}"/>
                </a:ext>
              </a:extLst>
            </p:cNvPr>
            <p:cNvSpPr txBox="1"/>
            <p:nvPr/>
          </p:nvSpPr>
          <p:spPr bwMode="auto">
            <a:xfrm>
              <a:off x="2462854" y="5023987"/>
              <a:ext cx="33855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42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15</a:t>
              </a:r>
            </a:p>
          </p:txBody>
        </p:sp>
        <p:sp>
          <p:nvSpPr>
            <p:cNvPr id="598" name="TextBox 597">
              <a:extLst>
                <a:ext uri="{FF2B5EF4-FFF2-40B4-BE49-F238E27FC236}">
                  <a16:creationId xmlns:a16="http://schemas.microsoft.com/office/drawing/2014/main" id="{C60D4A0F-CAEB-C282-986C-BCC13ED6F758}"/>
                </a:ext>
              </a:extLst>
            </p:cNvPr>
            <p:cNvSpPr txBox="1"/>
            <p:nvPr/>
          </p:nvSpPr>
          <p:spPr bwMode="auto">
            <a:xfrm>
              <a:off x="2677390" y="5023987"/>
              <a:ext cx="340158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39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11</a:t>
              </a:r>
            </a:p>
          </p:txBody>
        </p:sp>
        <p:sp>
          <p:nvSpPr>
            <p:cNvPr id="599" name="TextBox 598">
              <a:extLst>
                <a:ext uri="{FF2B5EF4-FFF2-40B4-BE49-F238E27FC236}">
                  <a16:creationId xmlns:a16="http://schemas.microsoft.com/office/drawing/2014/main" id="{22A35209-AF6F-78CF-5DE0-5D63784F8E75}"/>
                </a:ext>
              </a:extLst>
            </p:cNvPr>
            <p:cNvSpPr txBox="1"/>
            <p:nvPr/>
          </p:nvSpPr>
          <p:spPr bwMode="auto">
            <a:xfrm>
              <a:off x="2898648" y="5023987"/>
              <a:ext cx="335349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33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9</a:t>
              </a:r>
            </a:p>
          </p:txBody>
        </p:sp>
        <p:sp>
          <p:nvSpPr>
            <p:cNvPr id="600" name="TextBox 599">
              <a:extLst>
                <a:ext uri="{FF2B5EF4-FFF2-40B4-BE49-F238E27FC236}">
                  <a16:creationId xmlns:a16="http://schemas.microsoft.com/office/drawing/2014/main" id="{C243203A-84A8-5214-A0C0-A114A52183BB}"/>
                </a:ext>
              </a:extLst>
            </p:cNvPr>
            <p:cNvSpPr txBox="1"/>
            <p:nvPr/>
          </p:nvSpPr>
          <p:spPr bwMode="auto">
            <a:xfrm>
              <a:off x="3115589" y="5023987"/>
              <a:ext cx="332142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22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5</a:t>
              </a:r>
            </a:p>
          </p:txBody>
        </p:sp>
        <p:sp>
          <p:nvSpPr>
            <p:cNvPr id="601" name="TextBox 600">
              <a:extLst>
                <a:ext uri="{FF2B5EF4-FFF2-40B4-BE49-F238E27FC236}">
                  <a16:creationId xmlns:a16="http://schemas.microsoft.com/office/drawing/2014/main" id="{56F97432-8B33-4D7B-5831-302908967C6A}"/>
                </a:ext>
              </a:extLst>
            </p:cNvPr>
            <p:cNvSpPr txBox="1"/>
            <p:nvPr/>
          </p:nvSpPr>
          <p:spPr bwMode="auto">
            <a:xfrm>
              <a:off x="3342511" y="5023987"/>
              <a:ext cx="2584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7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</a:t>
              </a:r>
            </a:p>
          </p:txBody>
        </p:sp>
        <p:sp>
          <p:nvSpPr>
            <p:cNvPr id="602" name="TextBox 601">
              <a:extLst>
                <a:ext uri="{FF2B5EF4-FFF2-40B4-BE49-F238E27FC236}">
                  <a16:creationId xmlns:a16="http://schemas.microsoft.com/office/drawing/2014/main" id="{BB987ABF-F140-5E11-5D7C-72DD39CCDDFF}"/>
                </a:ext>
              </a:extLst>
            </p:cNvPr>
            <p:cNvSpPr txBox="1"/>
            <p:nvPr/>
          </p:nvSpPr>
          <p:spPr bwMode="auto">
            <a:xfrm>
              <a:off x="3548294" y="5023987"/>
              <a:ext cx="264816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0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0</a:t>
              </a:r>
            </a:p>
          </p:txBody>
        </p:sp>
      </p:grpSp>
      <p:sp>
        <p:nvSpPr>
          <p:cNvPr id="604" name="TextBox 603">
            <a:extLst>
              <a:ext uri="{FF2B5EF4-FFF2-40B4-BE49-F238E27FC236}">
                <a16:creationId xmlns:a16="http://schemas.microsoft.com/office/drawing/2014/main" id="{944B3CFB-2D70-1BF8-3A69-827CD3CBDBF9}"/>
              </a:ext>
            </a:extLst>
          </p:cNvPr>
          <p:cNvSpPr txBox="1"/>
          <p:nvPr/>
        </p:nvSpPr>
        <p:spPr bwMode="auto">
          <a:xfrm rot="16200000">
            <a:off x="8183792" y="3840805"/>
            <a:ext cx="80021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OS (%)</a:t>
            </a:r>
          </a:p>
        </p:txBody>
      </p:sp>
      <p:sp>
        <p:nvSpPr>
          <p:cNvPr id="605" name="TextBox 604">
            <a:extLst>
              <a:ext uri="{FF2B5EF4-FFF2-40B4-BE49-F238E27FC236}">
                <a16:creationId xmlns:a16="http://schemas.microsoft.com/office/drawing/2014/main" id="{6D296D7C-1D9E-1C16-60C5-96E66A84A895}"/>
              </a:ext>
            </a:extLst>
          </p:cNvPr>
          <p:cNvSpPr txBox="1"/>
          <p:nvPr/>
        </p:nvSpPr>
        <p:spPr bwMode="auto">
          <a:xfrm>
            <a:off x="9998437" y="5244295"/>
            <a:ext cx="4635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Mo</a:t>
            </a:r>
          </a:p>
        </p:txBody>
      </p:sp>
      <p:grpSp>
        <p:nvGrpSpPr>
          <p:cNvPr id="606" name="Group 605">
            <a:extLst>
              <a:ext uri="{FF2B5EF4-FFF2-40B4-BE49-F238E27FC236}">
                <a16:creationId xmlns:a16="http://schemas.microsoft.com/office/drawing/2014/main" id="{C99D1EB8-9D83-7AC0-FD01-A969E1CE1B86}"/>
              </a:ext>
            </a:extLst>
          </p:cNvPr>
          <p:cNvGrpSpPr/>
          <p:nvPr/>
        </p:nvGrpSpPr>
        <p:grpSpPr>
          <a:xfrm>
            <a:off x="8606587" y="2881396"/>
            <a:ext cx="466795" cy="2319595"/>
            <a:chOff x="929643" y="2814239"/>
            <a:chExt cx="466795" cy="2319595"/>
          </a:xfrm>
        </p:grpSpPr>
        <p:sp>
          <p:nvSpPr>
            <p:cNvPr id="646" name="TextBox 645">
              <a:extLst>
                <a:ext uri="{FF2B5EF4-FFF2-40B4-BE49-F238E27FC236}">
                  <a16:creationId xmlns:a16="http://schemas.microsoft.com/office/drawing/2014/main" id="{5285D057-FD86-405E-20C3-5423B42F3635}"/>
                </a:ext>
              </a:extLst>
            </p:cNvPr>
            <p:cNvSpPr txBox="1"/>
            <p:nvPr/>
          </p:nvSpPr>
          <p:spPr bwMode="auto">
            <a:xfrm>
              <a:off x="929643" y="2814239"/>
              <a:ext cx="4667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100</a:t>
              </a:r>
            </a:p>
          </p:txBody>
        </p:sp>
        <p:sp>
          <p:nvSpPr>
            <p:cNvPr id="647" name="TextBox 646">
              <a:extLst>
                <a:ext uri="{FF2B5EF4-FFF2-40B4-BE49-F238E27FC236}">
                  <a16:creationId xmlns:a16="http://schemas.microsoft.com/office/drawing/2014/main" id="{EB15A9EE-D123-F3C0-6646-10EAE42D662B}"/>
                </a:ext>
              </a:extLst>
            </p:cNvPr>
            <p:cNvSpPr txBox="1"/>
            <p:nvPr/>
          </p:nvSpPr>
          <p:spPr bwMode="auto">
            <a:xfrm>
              <a:off x="985748" y="3210719"/>
              <a:ext cx="41069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80</a:t>
              </a:r>
            </a:p>
          </p:txBody>
        </p:sp>
        <p:sp>
          <p:nvSpPr>
            <p:cNvPr id="648" name="TextBox 647">
              <a:extLst>
                <a:ext uri="{FF2B5EF4-FFF2-40B4-BE49-F238E27FC236}">
                  <a16:creationId xmlns:a16="http://schemas.microsoft.com/office/drawing/2014/main" id="{D60652B6-FB00-60B1-EA9A-D42A6A739966}"/>
                </a:ext>
              </a:extLst>
            </p:cNvPr>
            <p:cNvSpPr txBox="1"/>
            <p:nvPr/>
          </p:nvSpPr>
          <p:spPr bwMode="auto">
            <a:xfrm>
              <a:off x="985748" y="3619899"/>
              <a:ext cx="41069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60</a:t>
              </a:r>
            </a:p>
          </p:txBody>
        </p:sp>
        <p:sp>
          <p:nvSpPr>
            <p:cNvPr id="649" name="TextBox 648">
              <a:extLst>
                <a:ext uri="{FF2B5EF4-FFF2-40B4-BE49-F238E27FC236}">
                  <a16:creationId xmlns:a16="http://schemas.microsoft.com/office/drawing/2014/main" id="{B4700A7F-E6D3-B92B-946C-63B52DD5CA5C}"/>
                </a:ext>
              </a:extLst>
            </p:cNvPr>
            <p:cNvSpPr txBox="1"/>
            <p:nvPr/>
          </p:nvSpPr>
          <p:spPr bwMode="auto">
            <a:xfrm>
              <a:off x="987352" y="4022776"/>
              <a:ext cx="40908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40</a:t>
              </a:r>
            </a:p>
          </p:txBody>
        </p:sp>
        <p:sp>
          <p:nvSpPr>
            <p:cNvPr id="650" name="TextBox 649">
              <a:extLst>
                <a:ext uri="{FF2B5EF4-FFF2-40B4-BE49-F238E27FC236}">
                  <a16:creationId xmlns:a16="http://schemas.microsoft.com/office/drawing/2014/main" id="{71BD73C5-BC62-7194-4A15-14D216E98C56}"/>
                </a:ext>
              </a:extLst>
            </p:cNvPr>
            <p:cNvSpPr txBox="1"/>
            <p:nvPr/>
          </p:nvSpPr>
          <p:spPr bwMode="auto">
            <a:xfrm>
              <a:off x="996970" y="4412906"/>
              <a:ext cx="39946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20</a:t>
              </a:r>
            </a:p>
          </p:txBody>
        </p:sp>
        <p:sp>
          <p:nvSpPr>
            <p:cNvPr id="651" name="TextBox 650">
              <a:extLst>
                <a:ext uri="{FF2B5EF4-FFF2-40B4-BE49-F238E27FC236}">
                  <a16:creationId xmlns:a16="http://schemas.microsoft.com/office/drawing/2014/main" id="{9E12FF21-7506-CF1F-EAF4-8EE2A7405171}"/>
                </a:ext>
              </a:extLst>
            </p:cNvPr>
            <p:cNvSpPr txBox="1"/>
            <p:nvPr/>
          </p:nvSpPr>
          <p:spPr bwMode="auto">
            <a:xfrm>
              <a:off x="1099562" y="4826057"/>
              <a:ext cx="29687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0</a:t>
              </a:r>
            </a:p>
          </p:txBody>
        </p:sp>
      </p:grpSp>
      <p:grpSp>
        <p:nvGrpSpPr>
          <p:cNvPr id="607" name="Group 606">
            <a:extLst>
              <a:ext uri="{FF2B5EF4-FFF2-40B4-BE49-F238E27FC236}">
                <a16:creationId xmlns:a16="http://schemas.microsoft.com/office/drawing/2014/main" id="{7D906F9D-5E03-7A1D-FF2F-1D3C39AC3388}"/>
              </a:ext>
            </a:extLst>
          </p:cNvPr>
          <p:cNvGrpSpPr/>
          <p:nvPr/>
        </p:nvGrpSpPr>
        <p:grpSpPr>
          <a:xfrm>
            <a:off x="8912722" y="5048442"/>
            <a:ext cx="2657791" cy="307777"/>
            <a:chOff x="1254350" y="5023987"/>
            <a:chExt cx="2657791" cy="307777"/>
          </a:xfrm>
        </p:grpSpPr>
        <p:sp>
          <p:nvSpPr>
            <p:cNvPr id="634" name="TextBox 633">
              <a:extLst>
                <a:ext uri="{FF2B5EF4-FFF2-40B4-BE49-F238E27FC236}">
                  <a16:creationId xmlns:a16="http://schemas.microsoft.com/office/drawing/2014/main" id="{FFFAC6FD-7A1D-97F6-F855-1D2AE0E758EC}"/>
                </a:ext>
              </a:extLst>
            </p:cNvPr>
            <p:cNvSpPr txBox="1"/>
            <p:nvPr/>
          </p:nvSpPr>
          <p:spPr bwMode="auto">
            <a:xfrm>
              <a:off x="1254350" y="5023987"/>
              <a:ext cx="29687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0</a:t>
              </a:r>
            </a:p>
          </p:txBody>
        </p:sp>
        <p:sp>
          <p:nvSpPr>
            <p:cNvPr id="635" name="TextBox 634">
              <a:extLst>
                <a:ext uri="{FF2B5EF4-FFF2-40B4-BE49-F238E27FC236}">
                  <a16:creationId xmlns:a16="http://schemas.microsoft.com/office/drawing/2014/main" id="{E3904789-A041-C42E-EC0D-8F5EECCEFD60}"/>
                </a:ext>
              </a:extLst>
            </p:cNvPr>
            <p:cNvSpPr txBox="1"/>
            <p:nvPr/>
          </p:nvSpPr>
          <p:spPr bwMode="auto">
            <a:xfrm>
              <a:off x="1463338" y="5023987"/>
              <a:ext cx="29687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5</a:t>
              </a:r>
            </a:p>
          </p:txBody>
        </p:sp>
        <p:sp>
          <p:nvSpPr>
            <p:cNvPr id="636" name="TextBox 635">
              <a:extLst>
                <a:ext uri="{FF2B5EF4-FFF2-40B4-BE49-F238E27FC236}">
                  <a16:creationId xmlns:a16="http://schemas.microsoft.com/office/drawing/2014/main" id="{33D7E82C-347B-4C75-4ECD-40DC644F570D}"/>
                </a:ext>
              </a:extLst>
            </p:cNvPr>
            <p:cNvSpPr txBox="1"/>
            <p:nvPr/>
          </p:nvSpPr>
          <p:spPr bwMode="auto">
            <a:xfrm>
              <a:off x="1624359" y="5023987"/>
              <a:ext cx="36740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10</a:t>
              </a:r>
            </a:p>
          </p:txBody>
        </p:sp>
        <p:sp>
          <p:nvSpPr>
            <p:cNvPr id="637" name="TextBox 636">
              <a:extLst>
                <a:ext uri="{FF2B5EF4-FFF2-40B4-BE49-F238E27FC236}">
                  <a16:creationId xmlns:a16="http://schemas.microsoft.com/office/drawing/2014/main" id="{7A70BBE1-CFCF-7C5F-89FA-965898D0ACBC}"/>
                </a:ext>
              </a:extLst>
            </p:cNvPr>
            <p:cNvSpPr txBox="1"/>
            <p:nvPr/>
          </p:nvSpPr>
          <p:spPr bwMode="auto">
            <a:xfrm>
              <a:off x="1839697" y="5023987"/>
              <a:ext cx="36740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15</a:t>
              </a:r>
            </a:p>
          </p:txBody>
        </p:sp>
        <p:sp>
          <p:nvSpPr>
            <p:cNvPr id="638" name="TextBox 637">
              <a:extLst>
                <a:ext uri="{FF2B5EF4-FFF2-40B4-BE49-F238E27FC236}">
                  <a16:creationId xmlns:a16="http://schemas.microsoft.com/office/drawing/2014/main" id="{641036F2-2D9E-073D-AAE0-878787F4156A}"/>
                </a:ext>
              </a:extLst>
            </p:cNvPr>
            <p:cNvSpPr txBox="1"/>
            <p:nvPr/>
          </p:nvSpPr>
          <p:spPr bwMode="auto">
            <a:xfrm>
              <a:off x="2020363" y="5023987"/>
              <a:ext cx="3994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20</a:t>
              </a:r>
            </a:p>
          </p:txBody>
        </p:sp>
        <p:sp>
          <p:nvSpPr>
            <p:cNvPr id="639" name="TextBox 638">
              <a:extLst>
                <a:ext uri="{FF2B5EF4-FFF2-40B4-BE49-F238E27FC236}">
                  <a16:creationId xmlns:a16="http://schemas.microsoft.com/office/drawing/2014/main" id="{E2406D33-EC08-C224-5DFF-C1FDD0CC904C}"/>
                </a:ext>
              </a:extLst>
            </p:cNvPr>
            <p:cNvSpPr txBox="1"/>
            <p:nvPr/>
          </p:nvSpPr>
          <p:spPr bwMode="auto">
            <a:xfrm>
              <a:off x="2235701" y="5023987"/>
              <a:ext cx="39946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25</a:t>
              </a:r>
            </a:p>
          </p:txBody>
        </p:sp>
        <p:sp>
          <p:nvSpPr>
            <p:cNvPr id="640" name="TextBox 639">
              <a:extLst>
                <a:ext uri="{FF2B5EF4-FFF2-40B4-BE49-F238E27FC236}">
                  <a16:creationId xmlns:a16="http://schemas.microsoft.com/office/drawing/2014/main" id="{288C2FD4-3F58-716C-5921-95A0E09DA095}"/>
                </a:ext>
              </a:extLst>
            </p:cNvPr>
            <p:cNvSpPr txBox="1"/>
            <p:nvPr/>
          </p:nvSpPr>
          <p:spPr bwMode="auto">
            <a:xfrm>
              <a:off x="2430794" y="5023987"/>
              <a:ext cx="40267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30</a:t>
              </a:r>
            </a:p>
          </p:txBody>
        </p:sp>
        <p:sp>
          <p:nvSpPr>
            <p:cNvPr id="641" name="TextBox 640">
              <a:extLst>
                <a:ext uri="{FF2B5EF4-FFF2-40B4-BE49-F238E27FC236}">
                  <a16:creationId xmlns:a16="http://schemas.microsoft.com/office/drawing/2014/main" id="{4A92740A-DCF4-EC8A-9696-1D1C69840DA6}"/>
                </a:ext>
              </a:extLst>
            </p:cNvPr>
            <p:cNvSpPr txBox="1"/>
            <p:nvPr/>
          </p:nvSpPr>
          <p:spPr bwMode="auto">
            <a:xfrm>
              <a:off x="2646132" y="5023987"/>
              <a:ext cx="40267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35</a:t>
              </a:r>
            </a:p>
          </p:txBody>
        </p:sp>
        <p:sp>
          <p:nvSpPr>
            <p:cNvPr id="642" name="TextBox 641">
              <a:extLst>
                <a:ext uri="{FF2B5EF4-FFF2-40B4-BE49-F238E27FC236}">
                  <a16:creationId xmlns:a16="http://schemas.microsoft.com/office/drawing/2014/main" id="{0067BB71-EE92-46A0-807B-B4C54C7559F9}"/>
                </a:ext>
              </a:extLst>
            </p:cNvPr>
            <p:cNvSpPr txBox="1"/>
            <p:nvPr/>
          </p:nvSpPr>
          <p:spPr bwMode="auto">
            <a:xfrm>
              <a:off x="2861779" y="5023987"/>
              <a:ext cx="40908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40</a:t>
              </a:r>
            </a:p>
          </p:txBody>
        </p:sp>
        <p:sp>
          <p:nvSpPr>
            <p:cNvPr id="643" name="TextBox 642">
              <a:extLst>
                <a:ext uri="{FF2B5EF4-FFF2-40B4-BE49-F238E27FC236}">
                  <a16:creationId xmlns:a16="http://schemas.microsoft.com/office/drawing/2014/main" id="{1F3DB5CC-FCB2-7104-5C69-5416F17A4FA1}"/>
                </a:ext>
              </a:extLst>
            </p:cNvPr>
            <p:cNvSpPr txBox="1"/>
            <p:nvPr/>
          </p:nvSpPr>
          <p:spPr bwMode="auto">
            <a:xfrm>
              <a:off x="3077117" y="5023987"/>
              <a:ext cx="40908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45</a:t>
              </a:r>
            </a:p>
          </p:txBody>
        </p:sp>
        <p:sp>
          <p:nvSpPr>
            <p:cNvPr id="644" name="TextBox 643">
              <a:extLst>
                <a:ext uri="{FF2B5EF4-FFF2-40B4-BE49-F238E27FC236}">
                  <a16:creationId xmlns:a16="http://schemas.microsoft.com/office/drawing/2014/main" id="{5EA7C5CD-60CF-7F62-ADAA-9C3E6845FAA6}"/>
                </a:ext>
              </a:extLst>
            </p:cNvPr>
            <p:cNvSpPr txBox="1"/>
            <p:nvPr/>
          </p:nvSpPr>
          <p:spPr bwMode="auto">
            <a:xfrm>
              <a:off x="3280619" y="5023987"/>
              <a:ext cx="40908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50</a:t>
              </a:r>
            </a:p>
          </p:txBody>
        </p:sp>
        <p:sp>
          <p:nvSpPr>
            <p:cNvPr id="645" name="TextBox 644">
              <a:extLst>
                <a:ext uri="{FF2B5EF4-FFF2-40B4-BE49-F238E27FC236}">
                  <a16:creationId xmlns:a16="http://schemas.microsoft.com/office/drawing/2014/main" id="{1BEB419E-48BA-5746-79D6-C68A290B50E0}"/>
                </a:ext>
              </a:extLst>
            </p:cNvPr>
            <p:cNvSpPr txBox="1"/>
            <p:nvPr/>
          </p:nvSpPr>
          <p:spPr bwMode="auto">
            <a:xfrm>
              <a:off x="3503055" y="5023987"/>
              <a:ext cx="40908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55</a:t>
              </a:r>
            </a:p>
          </p:txBody>
        </p:sp>
      </p:grpSp>
      <p:sp>
        <p:nvSpPr>
          <p:cNvPr id="608" name="Freeform: Shape 607">
            <a:extLst>
              <a:ext uri="{FF2B5EF4-FFF2-40B4-BE49-F238E27FC236}">
                <a16:creationId xmlns:a16="http://schemas.microsoft.com/office/drawing/2014/main" id="{2727B8C5-761F-A1FE-4F5F-15D94BD410DE}"/>
              </a:ext>
            </a:extLst>
          </p:cNvPr>
          <p:cNvSpPr/>
          <p:nvPr/>
        </p:nvSpPr>
        <p:spPr bwMode="auto">
          <a:xfrm>
            <a:off x="9061722" y="2951805"/>
            <a:ext cx="2470150" cy="2070100"/>
          </a:xfrm>
          <a:custGeom>
            <a:avLst/>
            <a:gdLst>
              <a:gd name="connsiteX0" fmla="*/ 0 w 2470150"/>
              <a:gd name="connsiteY0" fmla="*/ 0 h 2070100"/>
              <a:gd name="connsiteX1" fmla="*/ 0 w 2470150"/>
              <a:gd name="connsiteY1" fmla="*/ 2070100 h 2070100"/>
              <a:gd name="connsiteX2" fmla="*/ 2470150 w 2470150"/>
              <a:gd name="connsiteY2" fmla="*/ 2070100 h 207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70150" h="2070100">
                <a:moveTo>
                  <a:pt x="0" y="0"/>
                </a:moveTo>
                <a:lnTo>
                  <a:pt x="0" y="2070100"/>
                </a:lnTo>
                <a:lnTo>
                  <a:pt x="2470150" y="2070100"/>
                </a:lnTo>
              </a:path>
            </a:pathLst>
          </a:cu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cxnSp>
        <p:nvCxnSpPr>
          <p:cNvPr id="611" name="Straight Connector 610">
            <a:extLst>
              <a:ext uri="{FF2B5EF4-FFF2-40B4-BE49-F238E27FC236}">
                <a16:creationId xmlns:a16="http://schemas.microsoft.com/office/drawing/2014/main" id="{C59329A6-0A8E-7816-8D21-411B6CD2361C}"/>
              </a:ext>
            </a:extLst>
          </p:cNvPr>
          <p:cNvCxnSpPr/>
          <p:nvPr/>
        </p:nvCxnSpPr>
        <p:spPr bwMode="auto">
          <a:xfrm>
            <a:off x="9061160" y="4018605"/>
            <a:ext cx="2388162" cy="0"/>
          </a:xfrm>
          <a:prstGeom prst="line">
            <a:avLst/>
          </a:prstGeom>
          <a:noFill/>
          <a:ln w="12700" cap="flat" cmpd="sng" algn="ctr">
            <a:solidFill>
              <a:schemeClr val="tx2">
                <a:lumMod val="9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612" name="Straight Connector 611">
            <a:extLst>
              <a:ext uri="{FF2B5EF4-FFF2-40B4-BE49-F238E27FC236}">
                <a16:creationId xmlns:a16="http://schemas.microsoft.com/office/drawing/2014/main" id="{6A823527-ECB6-ED6C-C2BD-2811FF03E0C6}"/>
              </a:ext>
            </a:extLst>
          </p:cNvPr>
          <p:cNvCxnSpPr>
            <a:cxnSpLocks/>
          </p:cNvCxnSpPr>
          <p:nvPr/>
        </p:nvCxnSpPr>
        <p:spPr bwMode="auto">
          <a:xfrm flipV="1">
            <a:off x="10049473" y="3562001"/>
            <a:ext cx="0" cy="1437035"/>
          </a:xfrm>
          <a:prstGeom prst="line">
            <a:avLst/>
          </a:prstGeom>
          <a:noFill/>
          <a:ln w="12700" cap="flat" cmpd="sng" algn="ctr">
            <a:solidFill>
              <a:schemeClr val="tx2">
                <a:lumMod val="9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613" name="Straight Connector 612">
            <a:extLst>
              <a:ext uri="{FF2B5EF4-FFF2-40B4-BE49-F238E27FC236}">
                <a16:creationId xmlns:a16="http://schemas.microsoft.com/office/drawing/2014/main" id="{02BFD865-E8E3-657C-7FB8-8011B657A90E}"/>
              </a:ext>
            </a:extLst>
          </p:cNvPr>
          <p:cNvCxnSpPr>
            <a:cxnSpLocks/>
          </p:cNvCxnSpPr>
          <p:nvPr/>
        </p:nvCxnSpPr>
        <p:spPr bwMode="auto">
          <a:xfrm flipV="1">
            <a:off x="11040073" y="3562001"/>
            <a:ext cx="0" cy="1437035"/>
          </a:xfrm>
          <a:prstGeom prst="line">
            <a:avLst/>
          </a:prstGeom>
          <a:noFill/>
          <a:ln w="12700" cap="flat" cmpd="sng" algn="ctr">
            <a:solidFill>
              <a:schemeClr val="tx2">
                <a:lumMod val="9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grpSp>
        <p:nvGrpSpPr>
          <p:cNvPr id="652" name="Group 651">
            <a:extLst>
              <a:ext uri="{FF2B5EF4-FFF2-40B4-BE49-F238E27FC236}">
                <a16:creationId xmlns:a16="http://schemas.microsoft.com/office/drawing/2014/main" id="{F909FCBA-7297-B6CE-49FE-27F1F943A44F}"/>
              </a:ext>
            </a:extLst>
          </p:cNvPr>
          <p:cNvGrpSpPr/>
          <p:nvPr/>
        </p:nvGrpSpPr>
        <p:grpSpPr>
          <a:xfrm>
            <a:off x="8856613" y="5496282"/>
            <a:ext cx="2614869" cy="553998"/>
            <a:chOff x="1198241" y="5023987"/>
            <a:chExt cx="2614869" cy="553998"/>
          </a:xfrm>
        </p:grpSpPr>
        <p:sp>
          <p:nvSpPr>
            <p:cNvPr id="653" name="TextBox 652">
              <a:extLst>
                <a:ext uri="{FF2B5EF4-FFF2-40B4-BE49-F238E27FC236}">
                  <a16:creationId xmlns:a16="http://schemas.microsoft.com/office/drawing/2014/main" id="{B32A5BCA-A7B4-573D-91C3-C9C13AE177DA}"/>
                </a:ext>
              </a:extLst>
            </p:cNvPr>
            <p:cNvSpPr txBox="1"/>
            <p:nvPr/>
          </p:nvSpPr>
          <p:spPr bwMode="auto">
            <a:xfrm>
              <a:off x="1198241" y="5023987"/>
              <a:ext cx="409087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281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278</a:t>
              </a:r>
            </a:p>
          </p:txBody>
        </p:sp>
        <p:sp>
          <p:nvSpPr>
            <p:cNvPr id="654" name="TextBox 653">
              <a:extLst>
                <a:ext uri="{FF2B5EF4-FFF2-40B4-BE49-F238E27FC236}">
                  <a16:creationId xmlns:a16="http://schemas.microsoft.com/office/drawing/2014/main" id="{C5AFDACA-FDD0-BC16-52AA-0AD063E45001}"/>
                </a:ext>
              </a:extLst>
            </p:cNvPr>
            <p:cNvSpPr txBox="1"/>
            <p:nvPr/>
          </p:nvSpPr>
          <p:spPr bwMode="auto">
            <a:xfrm>
              <a:off x="1410435" y="5023987"/>
              <a:ext cx="402675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227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227</a:t>
              </a:r>
            </a:p>
          </p:txBody>
        </p:sp>
        <p:sp>
          <p:nvSpPr>
            <p:cNvPr id="655" name="TextBox 654">
              <a:extLst>
                <a:ext uri="{FF2B5EF4-FFF2-40B4-BE49-F238E27FC236}">
                  <a16:creationId xmlns:a16="http://schemas.microsoft.com/office/drawing/2014/main" id="{F6F9F370-DC2D-17F8-99C2-BAE127A1721A}"/>
                </a:ext>
              </a:extLst>
            </p:cNvPr>
            <p:cNvSpPr txBox="1"/>
            <p:nvPr/>
          </p:nvSpPr>
          <p:spPr bwMode="auto">
            <a:xfrm>
              <a:off x="1613937" y="5023987"/>
              <a:ext cx="388248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169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148</a:t>
              </a:r>
            </a:p>
          </p:txBody>
        </p:sp>
        <p:sp>
          <p:nvSpPr>
            <p:cNvPr id="656" name="TextBox 655">
              <a:extLst>
                <a:ext uri="{FF2B5EF4-FFF2-40B4-BE49-F238E27FC236}">
                  <a16:creationId xmlns:a16="http://schemas.microsoft.com/office/drawing/2014/main" id="{F05A2BC6-1888-362D-C8D0-9FABAB2F6E92}"/>
                </a:ext>
              </a:extLst>
            </p:cNvPr>
            <p:cNvSpPr txBox="1"/>
            <p:nvPr/>
          </p:nvSpPr>
          <p:spPr bwMode="auto">
            <a:xfrm>
              <a:off x="1832481" y="5023987"/>
              <a:ext cx="381835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122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101</a:t>
              </a:r>
            </a:p>
          </p:txBody>
        </p:sp>
        <p:sp>
          <p:nvSpPr>
            <p:cNvPr id="657" name="TextBox 656">
              <a:extLst>
                <a:ext uri="{FF2B5EF4-FFF2-40B4-BE49-F238E27FC236}">
                  <a16:creationId xmlns:a16="http://schemas.microsoft.com/office/drawing/2014/main" id="{4625FD1C-1517-3D9F-E415-DA13965E8F54}"/>
                </a:ext>
              </a:extLst>
            </p:cNvPr>
            <p:cNvSpPr txBox="1"/>
            <p:nvPr/>
          </p:nvSpPr>
          <p:spPr bwMode="auto">
            <a:xfrm>
              <a:off x="2047613" y="5023987"/>
              <a:ext cx="344966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94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67</a:t>
              </a:r>
            </a:p>
          </p:txBody>
        </p:sp>
        <p:sp>
          <p:nvSpPr>
            <p:cNvPr id="658" name="TextBox 657">
              <a:extLst>
                <a:ext uri="{FF2B5EF4-FFF2-40B4-BE49-F238E27FC236}">
                  <a16:creationId xmlns:a16="http://schemas.microsoft.com/office/drawing/2014/main" id="{4B7161A8-7D0F-21F4-2403-E8A6BCC24EDB}"/>
                </a:ext>
              </a:extLst>
            </p:cNvPr>
            <p:cNvSpPr txBox="1"/>
            <p:nvPr/>
          </p:nvSpPr>
          <p:spPr bwMode="auto">
            <a:xfrm>
              <a:off x="2267761" y="5023987"/>
              <a:ext cx="335349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78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47</a:t>
              </a:r>
            </a:p>
          </p:txBody>
        </p:sp>
        <p:sp>
          <p:nvSpPr>
            <p:cNvPr id="659" name="TextBox 658">
              <a:extLst>
                <a:ext uri="{FF2B5EF4-FFF2-40B4-BE49-F238E27FC236}">
                  <a16:creationId xmlns:a16="http://schemas.microsoft.com/office/drawing/2014/main" id="{66DDFD58-FF4F-03FD-C0D9-79199B81C68A}"/>
                </a:ext>
              </a:extLst>
            </p:cNvPr>
            <p:cNvSpPr txBox="1"/>
            <p:nvPr/>
          </p:nvSpPr>
          <p:spPr bwMode="auto">
            <a:xfrm>
              <a:off x="2464457" y="5023987"/>
              <a:ext cx="335349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70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32</a:t>
              </a:r>
            </a:p>
          </p:txBody>
        </p:sp>
        <p:sp>
          <p:nvSpPr>
            <p:cNvPr id="660" name="TextBox 659">
              <a:extLst>
                <a:ext uri="{FF2B5EF4-FFF2-40B4-BE49-F238E27FC236}">
                  <a16:creationId xmlns:a16="http://schemas.microsoft.com/office/drawing/2014/main" id="{160B360F-65A7-9413-CA84-38EADAAFE76D}"/>
                </a:ext>
              </a:extLst>
            </p:cNvPr>
            <p:cNvSpPr txBox="1"/>
            <p:nvPr/>
          </p:nvSpPr>
          <p:spPr bwMode="auto">
            <a:xfrm>
              <a:off x="2676589" y="5023987"/>
              <a:ext cx="341761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63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24</a:t>
              </a:r>
            </a:p>
          </p:txBody>
        </p:sp>
        <p:sp>
          <p:nvSpPr>
            <p:cNvPr id="661" name="TextBox 660">
              <a:extLst>
                <a:ext uri="{FF2B5EF4-FFF2-40B4-BE49-F238E27FC236}">
                  <a16:creationId xmlns:a16="http://schemas.microsoft.com/office/drawing/2014/main" id="{B35A08F0-489F-933E-CD5B-134617EB2A2A}"/>
                </a:ext>
              </a:extLst>
            </p:cNvPr>
            <p:cNvSpPr txBox="1"/>
            <p:nvPr/>
          </p:nvSpPr>
          <p:spPr bwMode="auto">
            <a:xfrm>
              <a:off x="2893839" y="5023987"/>
              <a:ext cx="344966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49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17</a:t>
              </a:r>
            </a:p>
          </p:txBody>
        </p:sp>
        <p:sp>
          <p:nvSpPr>
            <p:cNvPr id="662" name="TextBox 661">
              <a:extLst>
                <a:ext uri="{FF2B5EF4-FFF2-40B4-BE49-F238E27FC236}">
                  <a16:creationId xmlns:a16="http://schemas.microsoft.com/office/drawing/2014/main" id="{3B73A1C8-5E78-3D02-0898-06938ABEB02F}"/>
                </a:ext>
              </a:extLst>
            </p:cNvPr>
            <p:cNvSpPr txBox="1"/>
            <p:nvPr/>
          </p:nvSpPr>
          <p:spPr bwMode="auto">
            <a:xfrm>
              <a:off x="3111581" y="5023987"/>
              <a:ext cx="340158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30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8</a:t>
              </a:r>
            </a:p>
          </p:txBody>
        </p:sp>
        <p:sp>
          <p:nvSpPr>
            <p:cNvPr id="663" name="TextBox 662">
              <a:extLst>
                <a:ext uri="{FF2B5EF4-FFF2-40B4-BE49-F238E27FC236}">
                  <a16:creationId xmlns:a16="http://schemas.microsoft.com/office/drawing/2014/main" id="{38BFDA36-53D4-5B0B-E116-91DECF4C47AD}"/>
                </a:ext>
              </a:extLst>
            </p:cNvPr>
            <p:cNvSpPr txBox="1"/>
            <p:nvPr/>
          </p:nvSpPr>
          <p:spPr bwMode="auto">
            <a:xfrm>
              <a:off x="3339305" y="5023987"/>
              <a:ext cx="264816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9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2</a:t>
              </a:r>
            </a:p>
          </p:txBody>
        </p:sp>
        <p:sp>
          <p:nvSpPr>
            <p:cNvPr id="664" name="TextBox 663">
              <a:extLst>
                <a:ext uri="{FF2B5EF4-FFF2-40B4-BE49-F238E27FC236}">
                  <a16:creationId xmlns:a16="http://schemas.microsoft.com/office/drawing/2014/main" id="{BAC67C6D-0049-3BF2-5CF2-403038AC1FE7}"/>
                </a:ext>
              </a:extLst>
            </p:cNvPr>
            <p:cNvSpPr txBox="1"/>
            <p:nvPr/>
          </p:nvSpPr>
          <p:spPr bwMode="auto">
            <a:xfrm>
              <a:off x="3548294" y="5023987"/>
              <a:ext cx="264816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1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0</a:t>
              </a:r>
            </a:p>
          </p:txBody>
        </p:sp>
      </p:grpSp>
      <p:sp>
        <p:nvSpPr>
          <p:cNvPr id="665" name="Freeform: Shape 664">
            <a:extLst>
              <a:ext uri="{FF2B5EF4-FFF2-40B4-BE49-F238E27FC236}">
                <a16:creationId xmlns:a16="http://schemas.microsoft.com/office/drawing/2014/main" id="{9A4F5044-5194-C1EC-CF0F-B091164DD3D0}"/>
              </a:ext>
            </a:extLst>
          </p:cNvPr>
          <p:cNvSpPr/>
          <p:nvPr/>
        </p:nvSpPr>
        <p:spPr bwMode="auto">
          <a:xfrm>
            <a:off x="9090444" y="3128283"/>
            <a:ext cx="2242595" cy="1524965"/>
          </a:xfrm>
          <a:custGeom>
            <a:avLst/>
            <a:gdLst>
              <a:gd name="connsiteX0" fmla="*/ 2242595 w 2242595"/>
              <a:gd name="connsiteY0" fmla="*/ 1524965 h 1524965"/>
              <a:gd name="connsiteX1" fmla="*/ 1976377 w 2242595"/>
              <a:gd name="connsiteY1" fmla="*/ 1524965 h 1524965"/>
              <a:gd name="connsiteX2" fmla="*/ 1976377 w 2242595"/>
              <a:gd name="connsiteY2" fmla="*/ 1498922 h 1524965"/>
              <a:gd name="connsiteX3" fmla="*/ 1744884 w 2242595"/>
              <a:gd name="connsiteY3" fmla="*/ 1498922 h 1524965"/>
              <a:gd name="connsiteX4" fmla="*/ 1744884 w 2242595"/>
              <a:gd name="connsiteY4" fmla="*/ 1490241 h 1524965"/>
              <a:gd name="connsiteX5" fmla="*/ 1623350 w 2242595"/>
              <a:gd name="connsiteY5" fmla="*/ 1490241 h 1524965"/>
              <a:gd name="connsiteX6" fmla="*/ 1629137 w 2242595"/>
              <a:gd name="connsiteY6" fmla="*/ 1484454 h 1524965"/>
              <a:gd name="connsiteX7" fmla="*/ 1542327 w 2242595"/>
              <a:gd name="connsiteY7" fmla="*/ 1484454 h 1524965"/>
              <a:gd name="connsiteX8" fmla="*/ 1542327 w 2242595"/>
              <a:gd name="connsiteY8" fmla="*/ 1472879 h 1524965"/>
              <a:gd name="connsiteX9" fmla="*/ 1507603 w 2242595"/>
              <a:gd name="connsiteY9" fmla="*/ 1472879 h 1524965"/>
              <a:gd name="connsiteX10" fmla="*/ 1510496 w 2242595"/>
              <a:gd name="connsiteY10" fmla="*/ 1469986 h 1524965"/>
              <a:gd name="connsiteX11" fmla="*/ 1478666 w 2242595"/>
              <a:gd name="connsiteY11" fmla="*/ 1469986 h 1524965"/>
              <a:gd name="connsiteX12" fmla="*/ 1478666 w 2242595"/>
              <a:gd name="connsiteY12" fmla="*/ 1458410 h 1524965"/>
              <a:gd name="connsiteX13" fmla="*/ 1469985 w 2242595"/>
              <a:gd name="connsiteY13" fmla="*/ 1458410 h 1524965"/>
              <a:gd name="connsiteX14" fmla="*/ 1469985 w 2242595"/>
              <a:gd name="connsiteY14" fmla="*/ 1446836 h 1524965"/>
              <a:gd name="connsiteX15" fmla="*/ 1426580 w 2242595"/>
              <a:gd name="connsiteY15" fmla="*/ 1446836 h 1524965"/>
              <a:gd name="connsiteX16" fmla="*/ 1432367 w 2242595"/>
              <a:gd name="connsiteY16" fmla="*/ 1441049 h 1524965"/>
              <a:gd name="connsiteX17" fmla="*/ 1403431 w 2242595"/>
              <a:gd name="connsiteY17" fmla="*/ 1441049 h 1524965"/>
              <a:gd name="connsiteX18" fmla="*/ 1403431 w 2242595"/>
              <a:gd name="connsiteY18" fmla="*/ 1426580 h 1524965"/>
              <a:gd name="connsiteX19" fmla="*/ 1391856 w 2242595"/>
              <a:gd name="connsiteY19" fmla="*/ 1426580 h 1524965"/>
              <a:gd name="connsiteX20" fmla="*/ 1397643 w 2242595"/>
              <a:gd name="connsiteY20" fmla="*/ 1420793 h 1524965"/>
              <a:gd name="connsiteX21" fmla="*/ 1377388 w 2242595"/>
              <a:gd name="connsiteY21" fmla="*/ 1420793 h 1524965"/>
              <a:gd name="connsiteX22" fmla="*/ 1377388 w 2242595"/>
              <a:gd name="connsiteY22" fmla="*/ 1403430 h 1524965"/>
              <a:gd name="connsiteX23" fmla="*/ 1331089 w 2242595"/>
              <a:gd name="connsiteY23" fmla="*/ 1403430 h 1524965"/>
              <a:gd name="connsiteX24" fmla="*/ 1331089 w 2242595"/>
              <a:gd name="connsiteY24" fmla="*/ 1391856 h 1524965"/>
              <a:gd name="connsiteX25" fmla="*/ 1264534 w 2242595"/>
              <a:gd name="connsiteY25" fmla="*/ 1391856 h 1524965"/>
              <a:gd name="connsiteX26" fmla="*/ 1264534 w 2242595"/>
              <a:gd name="connsiteY26" fmla="*/ 1386068 h 1524965"/>
              <a:gd name="connsiteX27" fmla="*/ 1189299 w 2242595"/>
              <a:gd name="connsiteY27" fmla="*/ 1386068 h 1524965"/>
              <a:gd name="connsiteX28" fmla="*/ 1189299 w 2242595"/>
              <a:gd name="connsiteY28" fmla="*/ 1386068 h 1524965"/>
              <a:gd name="connsiteX29" fmla="*/ 1140107 w 2242595"/>
              <a:gd name="connsiteY29" fmla="*/ 1386068 h 1524965"/>
              <a:gd name="connsiteX30" fmla="*/ 1140107 w 2242595"/>
              <a:gd name="connsiteY30" fmla="*/ 1362919 h 1524965"/>
              <a:gd name="connsiteX31" fmla="*/ 1119851 w 2242595"/>
              <a:gd name="connsiteY31" fmla="*/ 1362919 h 1524965"/>
              <a:gd name="connsiteX32" fmla="*/ 1119851 w 2242595"/>
              <a:gd name="connsiteY32" fmla="*/ 1351344 h 1524965"/>
              <a:gd name="connsiteX33" fmla="*/ 1082233 w 2242595"/>
              <a:gd name="connsiteY33" fmla="*/ 1351344 h 1524965"/>
              <a:gd name="connsiteX34" fmla="*/ 1082233 w 2242595"/>
              <a:gd name="connsiteY34" fmla="*/ 1345557 h 1524965"/>
              <a:gd name="connsiteX35" fmla="*/ 1030147 w 2242595"/>
              <a:gd name="connsiteY35" fmla="*/ 1345557 h 1524965"/>
              <a:gd name="connsiteX36" fmla="*/ 1030147 w 2242595"/>
              <a:gd name="connsiteY36" fmla="*/ 1339770 h 1524965"/>
              <a:gd name="connsiteX37" fmla="*/ 1009891 w 2242595"/>
              <a:gd name="connsiteY37" fmla="*/ 1339770 h 1524965"/>
              <a:gd name="connsiteX38" fmla="*/ 1009891 w 2242595"/>
              <a:gd name="connsiteY38" fmla="*/ 1331089 h 1524965"/>
              <a:gd name="connsiteX39" fmla="*/ 978061 w 2242595"/>
              <a:gd name="connsiteY39" fmla="*/ 1331089 h 1524965"/>
              <a:gd name="connsiteX40" fmla="*/ 972274 w 2242595"/>
              <a:gd name="connsiteY40" fmla="*/ 1302152 h 1524965"/>
              <a:gd name="connsiteX41" fmla="*/ 954912 w 2242595"/>
              <a:gd name="connsiteY41" fmla="*/ 1302152 h 1524965"/>
              <a:gd name="connsiteX42" fmla="*/ 957805 w 2242595"/>
              <a:gd name="connsiteY42" fmla="*/ 1284790 h 1524965"/>
              <a:gd name="connsiteX43" fmla="*/ 937550 w 2242595"/>
              <a:gd name="connsiteY43" fmla="*/ 1284790 h 1524965"/>
              <a:gd name="connsiteX44" fmla="*/ 937550 w 2242595"/>
              <a:gd name="connsiteY44" fmla="*/ 1276109 h 1524965"/>
              <a:gd name="connsiteX45" fmla="*/ 923081 w 2242595"/>
              <a:gd name="connsiteY45" fmla="*/ 1276109 h 1524965"/>
              <a:gd name="connsiteX46" fmla="*/ 928869 w 2242595"/>
              <a:gd name="connsiteY46" fmla="*/ 1270321 h 1524965"/>
              <a:gd name="connsiteX47" fmla="*/ 923081 w 2242595"/>
              <a:gd name="connsiteY47" fmla="*/ 1261641 h 1524965"/>
              <a:gd name="connsiteX48" fmla="*/ 899932 w 2242595"/>
              <a:gd name="connsiteY48" fmla="*/ 1261641 h 1524965"/>
              <a:gd name="connsiteX49" fmla="*/ 899932 w 2242595"/>
              <a:gd name="connsiteY49" fmla="*/ 1250066 h 1524965"/>
              <a:gd name="connsiteX50" fmla="*/ 879676 w 2242595"/>
              <a:gd name="connsiteY50" fmla="*/ 1250066 h 1524965"/>
              <a:gd name="connsiteX51" fmla="*/ 879676 w 2242595"/>
              <a:gd name="connsiteY51" fmla="*/ 1244279 h 1524965"/>
              <a:gd name="connsiteX52" fmla="*/ 853633 w 2242595"/>
              <a:gd name="connsiteY52" fmla="*/ 1244279 h 1524965"/>
              <a:gd name="connsiteX53" fmla="*/ 853633 w 2242595"/>
              <a:gd name="connsiteY53" fmla="*/ 1235598 h 1524965"/>
              <a:gd name="connsiteX54" fmla="*/ 833377 w 2242595"/>
              <a:gd name="connsiteY54" fmla="*/ 1235598 h 1524965"/>
              <a:gd name="connsiteX55" fmla="*/ 833377 w 2242595"/>
              <a:gd name="connsiteY55" fmla="*/ 1215342 h 1524965"/>
              <a:gd name="connsiteX56" fmla="*/ 795760 w 2242595"/>
              <a:gd name="connsiteY56" fmla="*/ 1215342 h 1524965"/>
              <a:gd name="connsiteX57" fmla="*/ 789972 w 2242595"/>
              <a:gd name="connsiteY57" fmla="*/ 1203767 h 1524965"/>
              <a:gd name="connsiteX58" fmla="*/ 772610 w 2242595"/>
              <a:gd name="connsiteY58" fmla="*/ 1203767 h 1524965"/>
              <a:gd name="connsiteX59" fmla="*/ 761036 w 2242595"/>
              <a:gd name="connsiteY59" fmla="*/ 1171937 h 1524965"/>
              <a:gd name="connsiteX60" fmla="*/ 749461 w 2242595"/>
              <a:gd name="connsiteY60" fmla="*/ 1169043 h 1524965"/>
              <a:gd name="connsiteX61" fmla="*/ 755248 w 2242595"/>
              <a:gd name="connsiteY61" fmla="*/ 1154575 h 1524965"/>
              <a:gd name="connsiteX62" fmla="*/ 726312 w 2242595"/>
              <a:gd name="connsiteY62" fmla="*/ 1157468 h 1524965"/>
              <a:gd name="connsiteX63" fmla="*/ 726312 w 2242595"/>
              <a:gd name="connsiteY63" fmla="*/ 1143000 h 1524965"/>
              <a:gd name="connsiteX64" fmla="*/ 700269 w 2242595"/>
              <a:gd name="connsiteY64" fmla="*/ 1143000 h 1524965"/>
              <a:gd name="connsiteX65" fmla="*/ 700269 w 2242595"/>
              <a:gd name="connsiteY65" fmla="*/ 1128532 h 1524965"/>
              <a:gd name="connsiteX66" fmla="*/ 656863 w 2242595"/>
              <a:gd name="connsiteY66" fmla="*/ 1131425 h 1524965"/>
              <a:gd name="connsiteX67" fmla="*/ 639501 w 2242595"/>
              <a:gd name="connsiteY67" fmla="*/ 1082233 h 1524965"/>
              <a:gd name="connsiteX68" fmla="*/ 627927 w 2242595"/>
              <a:gd name="connsiteY68" fmla="*/ 1085127 h 1524965"/>
              <a:gd name="connsiteX69" fmla="*/ 627927 w 2242595"/>
              <a:gd name="connsiteY69" fmla="*/ 1050403 h 1524965"/>
              <a:gd name="connsiteX70" fmla="*/ 613458 w 2242595"/>
              <a:gd name="connsiteY70" fmla="*/ 1050403 h 1524965"/>
              <a:gd name="connsiteX71" fmla="*/ 593203 w 2242595"/>
              <a:gd name="connsiteY71" fmla="*/ 1021466 h 1524965"/>
              <a:gd name="connsiteX72" fmla="*/ 593203 w 2242595"/>
              <a:gd name="connsiteY72" fmla="*/ 1021466 h 1524965"/>
              <a:gd name="connsiteX73" fmla="*/ 593203 w 2242595"/>
              <a:gd name="connsiteY73" fmla="*/ 1021466 h 1524965"/>
              <a:gd name="connsiteX74" fmla="*/ 572947 w 2242595"/>
              <a:gd name="connsiteY74" fmla="*/ 1012785 h 1524965"/>
              <a:gd name="connsiteX75" fmla="*/ 572947 w 2242595"/>
              <a:gd name="connsiteY75" fmla="*/ 989636 h 1524965"/>
              <a:gd name="connsiteX76" fmla="*/ 561372 w 2242595"/>
              <a:gd name="connsiteY76" fmla="*/ 992529 h 1524965"/>
              <a:gd name="connsiteX77" fmla="*/ 544010 w 2242595"/>
              <a:gd name="connsiteY77" fmla="*/ 946230 h 1524965"/>
              <a:gd name="connsiteX78" fmla="*/ 529542 w 2242595"/>
              <a:gd name="connsiteY78" fmla="*/ 943337 h 1524965"/>
              <a:gd name="connsiteX79" fmla="*/ 529542 w 2242595"/>
              <a:gd name="connsiteY79" fmla="*/ 920187 h 1524965"/>
              <a:gd name="connsiteX80" fmla="*/ 512180 w 2242595"/>
              <a:gd name="connsiteY80" fmla="*/ 920187 h 1524965"/>
              <a:gd name="connsiteX81" fmla="*/ 509286 w 2242595"/>
              <a:gd name="connsiteY81" fmla="*/ 888357 h 1524965"/>
              <a:gd name="connsiteX82" fmla="*/ 480350 w 2242595"/>
              <a:gd name="connsiteY82" fmla="*/ 847846 h 1524965"/>
              <a:gd name="connsiteX83" fmla="*/ 480350 w 2242595"/>
              <a:gd name="connsiteY83" fmla="*/ 833377 h 1524965"/>
              <a:gd name="connsiteX84" fmla="*/ 462988 w 2242595"/>
              <a:gd name="connsiteY84" fmla="*/ 836271 h 1524965"/>
              <a:gd name="connsiteX85" fmla="*/ 439838 w 2242595"/>
              <a:gd name="connsiteY85" fmla="*/ 813122 h 1524965"/>
              <a:gd name="connsiteX86" fmla="*/ 431157 w 2242595"/>
              <a:gd name="connsiteY86" fmla="*/ 778398 h 1524965"/>
              <a:gd name="connsiteX87" fmla="*/ 425370 w 2242595"/>
              <a:gd name="connsiteY87" fmla="*/ 778398 h 1524965"/>
              <a:gd name="connsiteX88" fmla="*/ 425370 w 2242595"/>
              <a:gd name="connsiteY88" fmla="*/ 766823 h 1524965"/>
              <a:gd name="connsiteX89" fmla="*/ 405114 w 2242595"/>
              <a:gd name="connsiteY89" fmla="*/ 766823 h 1524965"/>
              <a:gd name="connsiteX90" fmla="*/ 393539 w 2242595"/>
              <a:gd name="connsiteY90" fmla="*/ 714737 h 1524965"/>
              <a:gd name="connsiteX91" fmla="*/ 387752 w 2242595"/>
              <a:gd name="connsiteY91" fmla="*/ 714737 h 1524965"/>
              <a:gd name="connsiteX92" fmla="*/ 384858 w 2242595"/>
              <a:gd name="connsiteY92" fmla="*/ 691587 h 1524965"/>
              <a:gd name="connsiteX93" fmla="*/ 379071 w 2242595"/>
              <a:gd name="connsiteY93" fmla="*/ 688694 h 1524965"/>
              <a:gd name="connsiteX94" fmla="*/ 361709 w 2242595"/>
              <a:gd name="connsiteY94" fmla="*/ 645289 h 1524965"/>
              <a:gd name="connsiteX95" fmla="*/ 358815 w 2242595"/>
              <a:gd name="connsiteY95" fmla="*/ 604777 h 1524965"/>
              <a:gd name="connsiteX96" fmla="*/ 329879 w 2242595"/>
              <a:gd name="connsiteY96" fmla="*/ 590309 h 1524965"/>
              <a:gd name="connsiteX97" fmla="*/ 312517 w 2242595"/>
              <a:gd name="connsiteY97" fmla="*/ 549798 h 1524965"/>
              <a:gd name="connsiteX98" fmla="*/ 303836 w 2242595"/>
              <a:gd name="connsiteY98" fmla="*/ 544010 h 1524965"/>
              <a:gd name="connsiteX99" fmla="*/ 309623 w 2242595"/>
              <a:gd name="connsiteY99" fmla="*/ 520861 h 1524965"/>
              <a:gd name="connsiteX100" fmla="*/ 286474 w 2242595"/>
              <a:gd name="connsiteY100" fmla="*/ 509286 h 1524965"/>
              <a:gd name="connsiteX101" fmla="*/ 280686 w 2242595"/>
              <a:gd name="connsiteY101" fmla="*/ 489030 h 1524965"/>
              <a:gd name="connsiteX102" fmla="*/ 260431 w 2242595"/>
              <a:gd name="connsiteY102" fmla="*/ 474562 h 1524965"/>
              <a:gd name="connsiteX103" fmla="*/ 260431 w 2242595"/>
              <a:gd name="connsiteY103" fmla="*/ 451413 h 1524965"/>
              <a:gd name="connsiteX104" fmla="*/ 240175 w 2242595"/>
              <a:gd name="connsiteY104" fmla="*/ 454306 h 1524965"/>
              <a:gd name="connsiteX105" fmla="*/ 237281 w 2242595"/>
              <a:gd name="connsiteY105" fmla="*/ 408008 h 1524965"/>
              <a:gd name="connsiteX106" fmla="*/ 231494 w 2242595"/>
              <a:gd name="connsiteY106" fmla="*/ 413795 h 1524965"/>
              <a:gd name="connsiteX107" fmla="*/ 231494 w 2242595"/>
              <a:gd name="connsiteY107" fmla="*/ 379071 h 1524965"/>
              <a:gd name="connsiteX108" fmla="*/ 211238 w 2242595"/>
              <a:gd name="connsiteY108" fmla="*/ 379071 h 1524965"/>
              <a:gd name="connsiteX109" fmla="*/ 205451 w 2242595"/>
              <a:gd name="connsiteY109" fmla="*/ 321198 h 1524965"/>
              <a:gd name="connsiteX110" fmla="*/ 199663 w 2242595"/>
              <a:gd name="connsiteY110" fmla="*/ 315410 h 1524965"/>
              <a:gd name="connsiteX111" fmla="*/ 199663 w 2242595"/>
              <a:gd name="connsiteY111" fmla="*/ 292261 h 1524965"/>
              <a:gd name="connsiteX112" fmla="*/ 176514 w 2242595"/>
              <a:gd name="connsiteY112" fmla="*/ 292261 h 1524965"/>
              <a:gd name="connsiteX113" fmla="*/ 176514 w 2242595"/>
              <a:gd name="connsiteY113" fmla="*/ 254643 h 1524965"/>
              <a:gd name="connsiteX114" fmla="*/ 162046 w 2242595"/>
              <a:gd name="connsiteY114" fmla="*/ 254643 h 1524965"/>
              <a:gd name="connsiteX115" fmla="*/ 147577 w 2242595"/>
              <a:gd name="connsiteY115" fmla="*/ 211238 h 1524965"/>
              <a:gd name="connsiteX116" fmla="*/ 130215 w 2242595"/>
              <a:gd name="connsiteY116" fmla="*/ 211238 h 1524965"/>
              <a:gd name="connsiteX117" fmla="*/ 130215 w 2242595"/>
              <a:gd name="connsiteY117" fmla="*/ 188089 h 1524965"/>
              <a:gd name="connsiteX118" fmla="*/ 118641 w 2242595"/>
              <a:gd name="connsiteY118" fmla="*/ 179408 h 1524965"/>
              <a:gd name="connsiteX119" fmla="*/ 107066 w 2242595"/>
              <a:gd name="connsiteY119" fmla="*/ 179408 h 1524965"/>
              <a:gd name="connsiteX120" fmla="*/ 98385 w 2242595"/>
              <a:gd name="connsiteY120" fmla="*/ 156258 h 1524965"/>
              <a:gd name="connsiteX121" fmla="*/ 78129 w 2242595"/>
              <a:gd name="connsiteY121" fmla="*/ 153365 h 1524965"/>
              <a:gd name="connsiteX122" fmla="*/ 69448 w 2242595"/>
              <a:gd name="connsiteY122" fmla="*/ 118641 h 1524965"/>
              <a:gd name="connsiteX123" fmla="*/ 60767 w 2242595"/>
              <a:gd name="connsiteY123" fmla="*/ 118641 h 1524965"/>
              <a:gd name="connsiteX124" fmla="*/ 52086 w 2242595"/>
              <a:gd name="connsiteY124" fmla="*/ 75236 h 1524965"/>
              <a:gd name="connsiteX125" fmla="*/ 40512 w 2242595"/>
              <a:gd name="connsiteY125" fmla="*/ 75236 h 1524965"/>
              <a:gd name="connsiteX126" fmla="*/ 14469 w 2242595"/>
              <a:gd name="connsiteY126" fmla="*/ 8681 h 1524965"/>
              <a:gd name="connsiteX127" fmla="*/ 0 w 2242595"/>
              <a:gd name="connsiteY127" fmla="*/ 0 h 1524965"/>
              <a:gd name="connsiteX0" fmla="*/ 2242595 w 2242595"/>
              <a:gd name="connsiteY0" fmla="*/ 1524965 h 1524965"/>
              <a:gd name="connsiteX1" fmla="*/ 1976377 w 2242595"/>
              <a:gd name="connsiteY1" fmla="*/ 1524965 h 1524965"/>
              <a:gd name="connsiteX2" fmla="*/ 1976377 w 2242595"/>
              <a:gd name="connsiteY2" fmla="*/ 1498922 h 1524965"/>
              <a:gd name="connsiteX3" fmla="*/ 1744884 w 2242595"/>
              <a:gd name="connsiteY3" fmla="*/ 1498922 h 1524965"/>
              <a:gd name="connsiteX4" fmla="*/ 1744884 w 2242595"/>
              <a:gd name="connsiteY4" fmla="*/ 1490241 h 1524965"/>
              <a:gd name="connsiteX5" fmla="*/ 1623350 w 2242595"/>
              <a:gd name="connsiteY5" fmla="*/ 1490241 h 1524965"/>
              <a:gd name="connsiteX6" fmla="*/ 1629137 w 2242595"/>
              <a:gd name="connsiteY6" fmla="*/ 1484454 h 1524965"/>
              <a:gd name="connsiteX7" fmla="*/ 1542327 w 2242595"/>
              <a:gd name="connsiteY7" fmla="*/ 1484454 h 1524965"/>
              <a:gd name="connsiteX8" fmla="*/ 1542327 w 2242595"/>
              <a:gd name="connsiteY8" fmla="*/ 1472879 h 1524965"/>
              <a:gd name="connsiteX9" fmla="*/ 1507603 w 2242595"/>
              <a:gd name="connsiteY9" fmla="*/ 1472879 h 1524965"/>
              <a:gd name="connsiteX10" fmla="*/ 1510496 w 2242595"/>
              <a:gd name="connsiteY10" fmla="*/ 1469986 h 1524965"/>
              <a:gd name="connsiteX11" fmla="*/ 1478666 w 2242595"/>
              <a:gd name="connsiteY11" fmla="*/ 1469986 h 1524965"/>
              <a:gd name="connsiteX12" fmla="*/ 1478666 w 2242595"/>
              <a:gd name="connsiteY12" fmla="*/ 1458410 h 1524965"/>
              <a:gd name="connsiteX13" fmla="*/ 1469985 w 2242595"/>
              <a:gd name="connsiteY13" fmla="*/ 1458410 h 1524965"/>
              <a:gd name="connsiteX14" fmla="*/ 1469985 w 2242595"/>
              <a:gd name="connsiteY14" fmla="*/ 1446836 h 1524965"/>
              <a:gd name="connsiteX15" fmla="*/ 1426580 w 2242595"/>
              <a:gd name="connsiteY15" fmla="*/ 1446836 h 1524965"/>
              <a:gd name="connsiteX16" fmla="*/ 1432367 w 2242595"/>
              <a:gd name="connsiteY16" fmla="*/ 1441049 h 1524965"/>
              <a:gd name="connsiteX17" fmla="*/ 1403431 w 2242595"/>
              <a:gd name="connsiteY17" fmla="*/ 1441049 h 1524965"/>
              <a:gd name="connsiteX18" fmla="*/ 1403431 w 2242595"/>
              <a:gd name="connsiteY18" fmla="*/ 1426580 h 1524965"/>
              <a:gd name="connsiteX19" fmla="*/ 1391856 w 2242595"/>
              <a:gd name="connsiteY19" fmla="*/ 1426580 h 1524965"/>
              <a:gd name="connsiteX20" fmla="*/ 1388962 w 2242595"/>
              <a:gd name="connsiteY20" fmla="*/ 1420793 h 1524965"/>
              <a:gd name="connsiteX21" fmla="*/ 1377388 w 2242595"/>
              <a:gd name="connsiteY21" fmla="*/ 1420793 h 1524965"/>
              <a:gd name="connsiteX22" fmla="*/ 1377388 w 2242595"/>
              <a:gd name="connsiteY22" fmla="*/ 1403430 h 1524965"/>
              <a:gd name="connsiteX23" fmla="*/ 1331089 w 2242595"/>
              <a:gd name="connsiteY23" fmla="*/ 1403430 h 1524965"/>
              <a:gd name="connsiteX24" fmla="*/ 1331089 w 2242595"/>
              <a:gd name="connsiteY24" fmla="*/ 1391856 h 1524965"/>
              <a:gd name="connsiteX25" fmla="*/ 1264534 w 2242595"/>
              <a:gd name="connsiteY25" fmla="*/ 1391856 h 1524965"/>
              <a:gd name="connsiteX26" fmla="*/ 1264534 w 2242595"/>
              <a:gd name="connsiteY26" fmla="*/ 1386068 h 1524965"/>
              <a:gd name="connsiteX27" fmla="*/ 1189299 w 2242595"/>
              <a:gd name="connsiteY27" fmla="*/ 1386068 h 1524965"/>
              <a:gd name="connsiteX28" fmla="*/ 1189299 w 2242595"/>
              <a:gd name="connsiteY28" fmla="*/ 1386068 h 1524965"/>
              <a:gd name="connsiteX29" fmla="*/ 1140107 w 2242595"/>
              <a:gd name="connsiteY29" fmla="*/ 1386068 h 1524965"/>
              <a:gd name="connsiteX30" fmla="*/ 1140107 w 2242595"/>
              <a:gd name="connsiteY30" fmla="*/ 1362919 h 1524965"/>
              <a:gd name="connsiteX31" fmla="*/ 1119851 w 2242595"/>
              <a:gd name="connsiteY31" fmla="*/ 1362919 h 1524965"/>
              <a:gd name="connsiteX32" fmla="*/ 1119851 w 2242595"/>
              <a:gd name="connsiteY32" fmla="*/ 1351344 h 1524965"/>
              <a:gd name="connsiteX33" fmla="*/ 1082233 w 2242595"/>
              <a:gd name="connsiteY33" fmla="*/ 1351344 h 1524965"/>
              <a:gd name="connsiteX34" fmla="*/ 1082233 w 2242595"/>
              <a:gd name="connsiteY34" fmla="*/ 1345557 h 1524965"/>
              <a:gd name="connsiteX35" fmla="*/ 1030147 w 2242595"/>
              <a:gd name="connsiteY35" fmla="*/ 1345557 h 1524965"/>
              <a:gd name="connsiteX36" fmla="*/ 1030147 w 2242595"/>
              <a:gd name="connsiteY36" fmla="*/ 1339770 h 1524965"/>
              <a:gd name="connsiteX37" fmla="*/ 1009891 w 2242595"/>
              <a:gd name="connsiteY37" fmla="*/ 1339770 h 1524965"/>
              <a:gd name="connsiteX38" fmla="*/ 1009891 w 2242595"/>
              <a:gd name="connsiteY38" fmla="*/ 1331089 h 1524965"/>
              <a:gd name="connsiteX39" fmla="*/ 978061 w 2242595"/>
              <a:gd name="connsiteY39" fmla="*/ 1331089 h 1524965"/>
              <a:gd name="connsiteX40" fmla="*/ 972274 w 2242595"/>
              <a:gd name="connsiteY40" fmla="*/ 1302152 h 1524965"/>
              <a:gd name="connsiteX41" fmla="*/ 954912 w 2242595"/>
              <a:gd name="connsiteY41" fmla="*/ 1302152 h 1524965"/>
              <a:gd name="connsiteX42" fmla="*/ 957805 w 2242595"/>
              <a:gd name="connsiteY42" fmla="*/ 1284790 h 1524965"/>
              <a:gd name="connsiteX43" fmla="*/ 937550 w 2242595"/>
              <a:gd name="connsiteY43" fmla="*/ 1284790 h 1524965"/>
              <a:gd name="connsiteX44" fmla="*/ 937550 w 2242595"/>
              <a:gd name="connsiteY44" fmla="*/ 1276109 h 1524965"/>
              <a:gd name="connsiteX45" fmla="*/ 923081 w 2242595"/>
              <a:gd name="connsiteY45" fmla="*/ 1276109 h 1524965"/>
              <a:gd name="connsiteX46" fmla="*/ 928869 w 2242595"/>
              <a:gd name="connsiteY46" fmla="*/ 1270321 h 1524965"/>
              <a:gd name="connsiteX47" fmla="*/ 923081 w 2242595"/>
              <a:gd name="connsiteY47" fmla="*/ 1261641 h 1524965"/>
              <a:gd name="connsiteX48" fmla="*/ 899932 w 2242595"/>
              <a:gd name="connsiteY48" fmla="*/ 1261641 h 1524965"/>
              <a:gd name="connsiteX49" fmla="*/ 899932 w 2242595"/>
              <a:gd name="connsiteY49" fmla="*/ 1250066 h 1524965"/>
              <a:gd name="connsiteX50" fmla="*/ 879676 w 2242595"/>
              <a:gd name="connsiteY50" fmla="*/ 1250066 h 1524965"/>
              <a:gd name="connsiteX51" fmla="*/ 879676 w 2242595"/>
              <a:gd name="connsiteY51" fmla="*/ 1244279 h 1524965"/>
              <a:gd name="connsiteX52" fmla="*/ 853633 w 2242595"/>
              <a:gd name="connsiteY52" fmla="*/ 1244279 h 1524965"/>
              <a:gd name="connsiteX53" fmla="*/ 853633 w 2242595"/>
              <a:gd name="connsiteY53" fmla="*/ 1235598 h 1524965"/>
              <a:gd name="connsiteX54" fmla="*/ 833377 w 2242595"/>
              <a:gd name="connsiteY54" fmla="*/ 1235598 h 1524965"/>
              <a:gd name="connsiteX55" fmla="*/ 833377 w 2242595"/>
              <a:gd name="connsiteY55" fmla="*/ 1215342 h 1524965"/>
              <a:gd name="connsiteX56" fmla="*/ 795760 w 2242595"/>
              <a:gd name="connsiteY56" fmla="*/ 1215342 h 1524965"/>
              <a:gd name="connsiteX57" fmla="*/ 789972 w 2242595"/>
              <a:gd name="connsiteY57" fmla="*/ 1203767 h 1524965"/>
              <a:gd name="connsiteX58" fmla="*/ 772610 w 2242595"/>
              <a:gd name="connsiteY58" fmla="*/ 1203767 h 1524965"/>
              <a:gd name="connsiteX59" fmla="*/ 761036 w 2242595"/>
              <a:gd name="connsiteY59" fmla="*/ 1171937 h 1524965"/>
              <a:gd name="connsiteX60" fmla="*/ 749461 w 2242595"/>
              <a:gd name="connsiteY60" fmla="*/ 1169043 h 1524965"/>
              <a:gd name="connsiteX61" fmla="*/ 755248 w 2242595"/>
              <a:gd name="connsiteY61" fmla="*/ 1154575 h 1524965"/>
              <a:gd name="connsiteX62" fmla="*/ 726312 w 2242595"/>
              <a:gd name="connsiteY62" fmla="*/ 1157468 h 1524965"/>
              <a:gd name="connsiteX63" fmla="*/ 726312 w 2242595"/>
              <a:gd name="connsiteY63" fmla="*/ 1143000 h 1524965"/>
              <a:gd name="connsiteX64" fmla="*/ 700269 w 2242595"/>
              <a:gd name="connsiteY64" fmla="*/ 1143000 h 1524965"/>
              <a:gd name="connsiteX65" fmla="*/ 700269 w 2242595"/>
              <a:gd name="connsiteY65" fmla="*/ 1128532 h 1524965"/>
              <a:gd name="connsiteX66" fmla="*/ 656863 w 2242595"/>
              <a:gd name="connsiteY66" fmla="*/ 1131425 h 1524965"/>
              <a:gd name="connsiteX67" fmla="*/ 639501 w 2242595"/>
              <a:gd name="connsiteY67" fmla="*/ 1082233 h 1524965"/>
              <a:gd name="connsiteX68" fmla="*/ 627927 w 2242595"/>
              <a:gd name="connsiteY68" fmla="*/ 1085127 h 1524965"/>
              <a:gd name="connsiteX69" fmla="*/ 627927 w 2242595"/>
              <a:gd name="connsiteY69" fmla="*/ 1050403 h 1524965"/>
              <a:gd name="connsiteX70" fmla="*/ 613458 w 2242595"/>
              <a:gd name="connsiteY70" fmla="*/ 1050403 h 1524965"/>
              <a:gd name="connsiteX71" fmla="*/ 593203 w 2242595"/>
              <a:gd name="connsiteY71" fmla="*/ 1021466 h 1524965"/>
              <a:gd name="connsiteX72" fmla="*/ 593203 w 2242595"/>
              <a:gd name="connsiteY72" fmla="*/ 1021466 h 1524965"/>
              <a:gd name="connsiteX73" fmla="*/ 593203 w 2242595"/>
              <a:gd name="connsiteY73" fmla="*/ 1021466 h 1524965"/>
              <a:gd name="connsiteX74" fmla="*/ 572947 w 2242595"/>
              <a:gd name="connsiteY74" fmla="*/ 1012785 h 1524965"/>
              <a:gd name="connsiteX75" fmla="*/ 572947 w 2242595"/>
              <a:gd name="connsiteY75" fmla="*/ 989636 h 1524965"/>
              <a:gd name="connsiteX76" fmla="*/ 561372 w 2242595"/>
              <a:gd name="connsiteY76" fmla="*/ 992529 h 1524965"/>
              <a:gd name="connsiteX77" fmla="*/ 544010 w 2242595"/>
              <a:gd name="connsiteY77" fmla="*/ 946230 h 1524965"/>
              <a:gd name="connsiteX78" fmla="*/ 529542 w 2242595"/>
              <a:gd name="connsiteY78" fmla="*/ 943337 h 1524965"/>
              <a:gd name="connsiteX79" fmla="*/ 529542 w 2242595"/>
              <a:gd name="connsiteY79" fmla="*/ 920187 h 1524965"/>
              <a:gd name="connsiteX80" fmla="*/ 512180 w 2242595"/>
              <a:gd name="connsiteY80" fmla="*/ 920187 h 1524965"/>
              <a:gd name="connsiteX81" fmla="*/ 509286 w 2242595"/>
              <a:gd name="connsiteY81" fmla="*/ 888357 h 1524965"/>
              <a:gd name="connsiteX82" fmla="*/ 480350 w 2242595"/>
              <a:gd name="connsiteY82" fmla="*/ 847846 h 1524965"/>
              <a:gd name="connsiteX83" fmla="*/ 480350 w 2242595"/>
              <a:gd name="connsiteY83" fmla="*/ 833377 h 1524965"/>
              <a:gd name="connsiteX84" fmla="*/ 462988 w 2242595"/>
              <a:gd name="connsiteY84" fmla="*/ 836271 h 1524965"/>
              <a:gd name="connsiteX85" fmla="*/ 439838 w 2242595"/>
              <a:gd name="connsiteY85" fmla="*/ 813122 h 1524965"/>
              <a:gd name="connsiteX86" fmla="*/ 431157 w 2242595"/>
              <a:gd name="connsiteY86" fmla="*/ 778398 h 1524965"/>
              <a:gd name="connsiteX87" fmla="*/ 425370 w 2242595"/>
              <a:gd name="connsiteY87" fmla="*/ 778398 h 1524965"/>
              <a:gd name="connsiteX88" fmla="*/ 425370 w 2242595"/>
              <a:gd name="connsiteY88" fmla="*/ 766823 h 1524965"/>
              <a:gd name="connsiteX89" fmla="*/ 405114 w 2242595"/>
              <a:gd name="connsiteY89" fmla="*/ 766823 h 1524965"/>
              <a:gd name="connsiteX90" fmla="*/ 393539 w 2242595"/>
              <a:gd name="connsiteY90" fmla="*/ 714737 h 1524965"/>
              <a:gd name="connsiteX91" fmla="*/ 387752 w 2242595"/>
              <a:gd name="connsiteY91" fmla="*/ 714737 h 1524965"/>
              <a:gd name="connsiteX92" fmla="*/ 384858 w 2242595"/>
              <a:gd name="connsiteY92" fmla="*/ 691587 h 1524965"/>
              <a:gd name="connsiteX93" fmla="*/ 379071 w 2242595"/>
              <a:gd name="connsiteY93" fmla="*/ 688694 h 1524965"/>
              <a:gd name="connsiteX94" fmla="*/ 361709 w 2242595"/>
              <a:gd name="connsiteY94" fmla="*/ 645289 h 1524965"/>
              <a:gd name="connsiteX95" fmla="*/ 358815 w 2242595"/>
              <a:gd name="connsiteY95" fmla="*/ 604777 h 1524965"/>
              <a:gd name="connsiteX96" fmla="*/ 329879 w 2242595"/>
              <a:gd name="connsiteY96" fmla="*/ 590309 h 1524965"/>
              <a:gd name="connsiteX97" fmla="*/ 312517 w 2242595"/>
              <a:gd name="connsiteY97" fmla="*/ 549798 h 1524965"/>
              <a:gd name="connsiteX98" fmla="*/ 303836 w 2242595"/>
              <a:gd name="connsiteY98" fmla="*/ 544010 h 1524965"/>
              <a:gd name="connsiteX99" fmla="*/ 309623 w 2242595"/>
              <a:gd name="connsiteY99" fmla="*/ 520861 h 1524965"/>
              <a:gd name="connsiteX100" fmla="*/ 286474 w 2242595"/>
              <a:gd name="connsiteY100" fmla="*/ 509286 h 1524965"/>
              <a:gd name="connsiteX101" fmla="*/ 280686 w 2242595"/>
              <a:gd name="connsiteY101" fmla="*/ 489030 h 1524965"/>
              <a:gd name="connsiteX102" fmla="*/ 260431 w 2242595"/>
              <a:gd name="connsiteY102" fmla="*/ 474562 h 1524965"/>
              <a:gd name="connsiteX103" fmla="*/ 260431 w 2242595"/>
              <a:gd name="connsiteY103" fmla="*/ 451413 h 1524965"/>
              <a:gd name="connsiteX104" fmla="*/ 240175 w 2242595"/>
              <a:gd name="connsiteY104" fmla="*/ 454306 h 1524965"/>
              <a:gd name="connsiteX105" fmla="*/ 237281 w 2242595"/>
              <a:gd name="connsiteY105" fmla="*/ 408008 h 1524965"/>
              <a:gd name="connsiteX106" fmla="*/ 231494 w 2242595"/>
              <a:gd name="connsiteY106" fmla="*/ 413795 h 1524965"/>
              <a:gd name="connsiteX107" fmla="*/ 231494 w 2242595"/>
              <a:gd name="connsiteY107" fmla="*/ 379071 h 1524965"/>
              <a:gd name="connsiteX108" fmla="*/ 211238 w 2242595"/>
              <a:gd name="connsiteY108" fmla="*/ 379071 h 1524965"/>
              <a:gd name="connsiteX109" fmla="*/ 205451 w 2242595"/>
              <a:gd name="connsiteY109" fmla="*/ 321198 h 1524965"/>
              <a:gd name="connsiteX110" fmla="*/ 199663 w 2242595"/>
              <a:gd name="connsiteY110" fmla="*/ 315410 h 1524965"/>
              <a:gd name="connsiteX111" fmla="*/ 199663 w 2242595"/>
              <a:gd name="connsiteY111" fmla="*/ 292261 h 1524965"/>
              <a:gd name="connsiteX112" fmla="*/ 176514 w 2242595"/>
              <a:gd name="connsiteY112" fmla="*/ 292261 h 1524965"/>
              <a:gd name="connsiteX113" fmla="*/ 176514 w 2242595"/>
              <a:gd name="connsiteY113" fmla="*/ 254643 h 1524965"/>
              <a:gd name="connsiteX114" fmla="*/ 162046 w 2242595"/>
              <a:gd name="connsiteY114" fmla="*/ 254643 h 1524965"/>
              <a:gd name="connsiteX115" fmla="*/ 147577 w 2242595"/>
              <a:gd name="connsiteY115" fmla="*/ 211238 h 1524965"/>
              <a:gd name="connsiteX116" fmla="*/ 130215 w 2242595"/>
              <a:gd name="connsiteY116" fmla="*/ 211238 h 1524965"/>
              <a:gd name="connsiteX117" fmla="*/ 130215 w 2242595"/>
              <a:gd name="connsiteY117" fmla="*/ 188089 h 1524965"/>
              <a:gd name="connsiteX118" fmla="*/ 118641 w 2242595"/>
              <a:gd name="connsiteY118" fmla="*/ 179408 h 1524965"/>
              <a:gd name="connsiteX119" fmla="*/ 107066 w 2242595"/>
              <a:gd name="connsiteY119" fmla="*/ 179408 h 1524965"/>
              <a:gd name="connsiteX120" fmla="*/ 98385 w 2242595"/>
              <a:gd name="connsiteY120" fmla="*/ 156258 h 1524965"/>
              <a:gd name="connsiteX121" fmla="*/ 78129 w 2242595"/>
              <a:gd name="connsiteY121" fmla="*/ 153365 h 1524965"/>
              <a:gd name="connsiteX122" fmla="*/ 69448 w 2242595"/>
              <a:gd name="connsiteY122" fmla="*/ 118641 h 1524965"/>
              <a:gd name="connsiteX123" fmla="*/ 60767 w 2242595"/>
              <a:gd name="connsiteY123" fmla="*/ 118641 h 1524965"/>
              <a:gd name="connsiteX124" fmla="*/ 52086 w 2242595"/>
              <a:gd name="connsiteY124" fmla="*/ 75236 h 1524965"/>
              <a:gd name="connsiteX125" fmla="*/ 40512 w 2242595"/>
              <a:gd name="connsiteY125" fmla="*/ 75236 h 1524965"/>
              <a:gd name="connsiteX126" fmla="*/ 14469 w 2242595"/>
              <a:gd name="connsiteY126" fmla="*/ 8681 h 1524965"/>
              <a:gd name="connsiteX127" fmla="*/ 0 w 2242595"/>
              <a:gd name="connsiteY127" fmla="*/ 0 h 1524965"/>
              <a:gd name="connsiteX0" fmla="*/ 2242595 w 2242595"/>
              <a:gd name="connsiteY0" fmla="*/ 1524965 h 1524965"/>
              <a:gd name="connsiteX1" fmla="*/ 1976377 w 2242595"/>
              <a:gd name="connsiteY1" fmla="*/ 1524965 h 1524965"/>
              <a:gd name="connsiteX2" fmla="*/ 1976377 w 2242595"/>
              <a:gd name="connsiteY2" fmla="*/ 1498922 h 1524965"/>
              <a:gd name="connsiteX3" fmla="*/ 1744884 w 2242595"/>
              <a:gd name="connsiteY3" fmla="*/ 1498922 h 1524965"/>
              <a:gd name="connsiteX4" fmla="*/ 1744884 w 2242595"/>
              <a:gd name="connsiteY4" fmla="*/ 1490241 h 1524965"/>
              <a:gd name="connsiteX5" fmla="*/ 1623350 w 2242595"/>
              <a:gd name="connsiteY5" fmla="*/ 1490241 h 1524965"/>
              <a:gd name="connsiteX6" fmla="*/ 1629137 w 2242595"/>
              <a:gd name="connsiteY6" fmla="*/ 1484454 h 1524965"/>
              <a:gd name="connsiteX7" fmla="*/ 1542327 w 2242595"/>
              <a:gd name="connsiteY7" fmla="*/ 1484454 h 1524965"/>
              <a:gd name="connsiteX8" fmla="*/ 1542327 w 2242595"/>
              <a:gd name="connsiteY8" fmla="*/ 1472879 h 1524965"/>
              <a:gd name="connsiteX9" fmla="*/ 1507603 w 2242595"/>
              <a:gd name="connsiteY9" fmla="*/ 1472879 h 1524965"/>
              <a:gd name="connsiteX10" fmla="*/ 1510496 w 2242595"/>
              <a:gd name="connsiteY10" fmla="*/ 1469986 h 1524965"/>
              <a:gd name="connsiteX11" fmla="*/ 1478666 w 2242595"/>
              <a:gd name="connsiteY11" fmla="*/ 1469986 h 1524965"/>
              <a:gd name="connsiteX12" fmla="*/ 1478666 w 2242595"/>
              <a:gd name="connsiteY12" fmla="*/ 1458410 h 1524965"/>
              <a:gd name="connsiteX13" fmla="*/ 1469985 w 2242595"/>
              <a:gd name="connsiteY13" fmla="*/ 1458410 h 1524965"/>
              <a:gd name="connsiteX14" fmla="*/ 1469985 w 2242595"/>
              <a:gd name="connsiteY14" fmla="*/ 1446836 h 1524965"/>
              <a:gd name="connsiteX15" fmla="*/ 1426580 w 2242595"/>
              <a:gd name="connsiteY15" fmla="*/ 1446836 h 1524965"/>
              <a:gd name="connsiteX16" fmla="*/ 1420792 w 2242595"/>
              <a:gd name="connsiteY16" fmla="*/ 1441049 h 1524965"/>
              <a:gd name="connsiteX17" fmla="*/ 1403431 w 2242595"/>
              <a:gd name="connsiteY17" fmla="*/ 1441049 h 1524965"/>
              <a:gd name="connsiteX18" fmla="*/ 1403431 w 2242595"/>
              <a:gd name="connsiteY18" fmla="*/ 1426580 h 1524965"/>
              <a:gd name="connsiteX19" fmla="*/ 1391856 w 2242595"/>
              <a:gd name="connsiteY19" fmla="*/ 1426580 h 1524965"/>
              <a:gd name="connsiteX20" fmla="*/ 1388962 w 2242595"/>
              <a:gd name="connsiteY20" fmla="*/ 1420793 h 1524965"/>
              <a:gd name="connsiteX21" fmla="*/ 1377388 w 2242595"/>
              <a:gd name="connsiteY21" fmla="*/ 1420793 h 1524965"/>
              <a:gd name="connsiteX22" fmla="*/ 1377388 w 2242595"/>
              <a:gd name="connsiteY22" fmla="*/ 1403430 h 1524965"/>
              <a:gd name="connsiteX23" fmla="*/ 1331089 w 2242595"/>
              <a:gd name="connsiteY23" fmla="*/ 1403430 h 1524965"/>
              <a:gd name="connsiteX24" fmla="*/ 1331089 w 2242595"/>
              <a:gd name="connsiteY24" fmla="*/ 1391856 h 1524965"/>
              <a:gd name="connsiteX25" fmla="*/ 1264534 w 2242595"/>
              <a:gd name="connsiteY25" fmla="*/ 1391856 h 1524965"/>
              <a:gd name="connsiteX26" fmla="*/ 1264534 w 2242595"/>
              <a:gd name="connsiteY26" fmla="*/ 1386068 h 1524965"/>
              <a:gd name="connsiteX27" fmla="*/ 1189299 w 2242595"/>
              <a:gd name="connsiteY27" fmla="*/ 1386068 h 1524965"/>
              <a:gd name="connsiteX28" fmla="*/ 1189299 w 2242595"/>
              <a:gd name="connsiteY28" fmla="*/ 1386068 h 1524965"/>
              <a:gd name="connsiteX29" fmla="*/ 1140107 w 2242595"/>
              <a:gd name="connsiteY29" fmla="*/ 1386068 h 1524965"/>
              <a:gd name="connsiteX30" fmla="*/ 1140107 w 2242595"/>
              <a:gd name="connsiteY30" fmla="*/ 1362919 h 1524965"/>
              <a:gd name="connsiteX31" fmla="*/ 1119851 w 2242595"/>
              <a:gd name="connsiteY31" fmla="*/ 1362919 h 1524965"/>
              <a:gd name="connsiteX32" fmla="*/ 1119851 w 2242595"/>
              <a:gd name="connsiteY32" fmla="*/ 1351344 h 1524965"/>
              <a:gd name="connsiteX33" fmla="*/ 1082233 w 2242595"/>
              <a:gd name="connsiteY33" fmla="*/ 1351344 h 1524965"/>
              <a:gd name="connsiteX34" fmla="*/ 1082233 w 2242595"/>
              <a:gd name="connsiteY34" fmla="*/ 1345557 h 1524965"/>
              <a:gd name="connsiteX35" fmla="*/ 1030147 w 2242595"/>
              <a:gd name="connsiteY35" fmla="*/ 1345557 h 1524965"/>
              <a:gd name="connsiteX36" fmla="*/ 1030147 w 2242595"/>
              <a:gd name="connsiteY36" fmla="*/ 1339770 h 1524965"/>
              <a:gd name="connsiteX37" fmla="*/ 1009891 w 2242595"/>
              <a:gd name="connsiteY37" fmla="*/ 1339770 h 1524965"/>
              <a:gd name="connsiteX38" fmla="*/ 1009891 w 2242595"/>
              <a:gd name="connsiteY38" fmla="*/ 1331089 h 1524965"/>
              <a:gd name="connsiteX39" fmla="*/ 978061 w 2242595"/>
              <a:gd name="connsiteY39" fmla="*/ 1331089 h 1524965"/>
              <a:gd name="connsiteX40" fmla="*/ 972274 w 2242595"/>
              <a:gd name="connsiteY40" fmla="*/ 1302152 h 1524965"/>
              <a:gd name="connsiteX41" fmla="*/ 954912 w 2242595"/>
              <a:gd name="connsiteY41" fmla="*/ 1302152 h 1524965"/>
              <a:gd name="connsiteX42" fmla="*/ 957805 w 2242595"/>
              <a:gd name="connsiteY42" fmla="*/ 1284790 h 1524965"/>
              <a:gd name="connsiteX43" fmla="*/ 937550 w 2242595"/>
              <a:gd name="connsiteY43" fmla="*/ 1284790 h 1524965"/>
              <a:gd name="connsiteX44" fmla="*/ 937550 w 2242595"/>
              <a:gd name="connsiteY44" fmla="*/ 1276109 h 1524965"/>
              <a:gd name="connsiteX45" fmla="*/ 923081 w 2242595"/>
              <a:gd name="connsiteY45" fmla="*/ 1276109 h 1524965"/>
              <a:gd name="connsiteX46" fmla="*/ 928869 w 2242595"/>
              <a:gd name="connsiteY46" fmla="*/ 1270321 h 1524965"/>
              <a:gd name="connsiteX47" fmla="*/ 923081 w 2242595"/>
              <a:gd name="connsiteY47" fmla="*/ 1261641 h 1524965"/>
              <a:gd name="connsiteX48" fmla="*/ 899932 w 2242595"/>
              <a:gd name="connsiteY48" fmla="*/ 1261641 h 1524965"/>
              <a:gd name="connsiteX49" fmla="*/ 899932 w 2242595"/>
              <a:gd name="connsiteY49" fmla="*/ 1250066 h 1524965"/>
              <a:gd name="connsiteX50" fmla="*/ 879676 w 2242595"/>
              <a:gd name="connsiteY50" fmla="*/ 1250066 h 1524965"/>
              <a:gd name="connsiteX51" fmla="*/ 879676 w 2242595"/>
              <a:gd name="connsiteY51" fmla="*/ 1244279 h 1524965"/>
              <a:gd name="connsiteX52" fmla="*/ 853633 w 2242595"/>
              <a:gd name="connsiteY52" fmla="*/ 1244279 h 1524965"/>
              <a:gd name="connsiteX53" fmla="*/ 853633 w 2242595"/>
              <a:gd name="connsiteY53" fmla="*/ 1235598 h 1524965"/>
              <a:gd name="connsiteX54" fmla="*/ 833377 w 2242595"/>
              <a:gd name="connsiteY54" fmla="*/ 1235598 h 1524965"/>
              <a:gd name="connsiteX55" fmla="*/ 833377 w 2242595"/>
              <a:gd name="connsiteY55" fmla="*/ 1215342 h 1524965"/>
              <a:gd name="connsiteX56" fmla="*/ 795760 w 2242595"/>
              <a:gd name="connsiteY56" fmla="*/ 1215342 h 1524965"/>
              <a:gd name="connsiteX57" fmla="*/ 789972 w 2242595"/>
              <a:gd name="connsiteY57" fmla="*/ 1203767 h 1524965"/>
              <a:gd name="connsiteX58" fmla="*/ 772610 w 2242595"/>
              <a:gd name="connsiteY58" fmla="*/ 1203767 h 1524965"/>
              <a:gd name="connsiteX59" fmla="*/ 761036 w 2242595"/>
              <a:gd name="connsiteY59" fmla="*/ 1171937 h 1524965"/>
              <a:gd name="connsiteX60" fmla="*/ 749461 w 2242595"/>
              <a:gd name="connsiteY60" fmla="*/ 1169043 h 1524965"/>
              <a:gd name="connsiteX61" fmla="*/ 755248 w 2242595"/>
              <a:gd name="connsiteY61" fmla="*/ 1154575 h 1524965"/>
              <a:gd name="connsiteX62" fmla="*/ 726312 w 2242595"/>
              <a:gd name="connsiteY62" fmla="*/ 1157468 h 1524965"/>
              <a:gd name="connsiteX63" fmla="*/ 726312 w 2242595"/>
              <a:gd name="connsiteY63" fmla="*/ 1143000 h 1524965"/>
              <a:gd name="connsiteX64" fmla="*/ 700269 w 2242595"/>
              <a:gd name="connsiteY64" fmla="*/ 1143000 h 1524965"/>
              <a:gd name="connsiteX65" fmla="*/ 700269 w 2242595"/>
              <a:gd name="connsiteY65" fmla="*/ 1128532 h 1524965"/>
              <a:gd name="connsiteX66" fmla="*/ 656863 w 2242595"/>
              <a:gd name="connsiteY66" fmla="*/ 1131425 h 1524965"/>
              <a:gd name="connsiteX67" fmla="*/ 639501 w 2242595"/>
              <a:gd name="connsiteY67" fmla="*/ 1082233 h 1524965"/>
              <a:gd name="connsiteX68" fmla="*/ 627927 w 2242595"/>
              <a:gd name="connsiteY68" fmla="*/ 1085127 h 1524965"/>
              <a:gd name="connsiteX69" fmla="*/ 627927 w 2242595"/>
              <a:gd name="connsiteY69" fmla="*/ 1050403 h 1524965"/>
              <a:gd name="connsiteX70" fmla="*/ 613458 w 2242595"/>
              <a:gd name="connsiteY70" fmla="*/ 1050403 h 1524965"/>
              <a:gd name="connsiteX71" fmla="*/ 593203 w 2242595"/>
              <a:gd name="connsiteY71" fmla="*/ 1021466 h 1524965"/>
              <a:gd name="connsiteX72" fmla="*/ 593203 w 2242595"/>
              <a:gd name="connsiteY72" fmla="*/ 1021466 h 1524965"/>
              <a:gd name="connsiteX73" fmla="*/ 593203 w 2242595"/>
              <a:gd name="connsiteY73" fmla="*/ 1021466 h 1524965"/>
              <a:gd name="connsiteX74" fmla="*/ 572947 w 2242595"/>
              <a:gd name="connsiteY74" fmla="*/ 1012785 h 1524965"/>
              <a:gd name="connsiteX75" fmla="*/ 572947 w 2242595"/>
              <a:gd name="connsiteY75" fmla="*/ 989636 h 1524965"/>
              <a:gd name="connsiteX76" fmla="*/ 561372 w 2242595"/>
              <a:gd name="connsiteY76" fmla="*/ 992529 h 1524965"/>
              <a:gd name="connsiteX77" fmla="*/ 544010 w 2242595"/>
              <a:gd name="connsiteY77" fmla="*/ 946230 h 1524965"/>
              <a:gd name="connsiteX78" fmla="*/ 529542 w 2242595"/>
              <a:gd name="connsiteY78" fmla="*/ 943337 h 1524965"/>
              <a:gd name="connsiteX79" fmla="*/ 529542 w 2242595"/>
              <a:gd name="connsiteY79" fmla="*/ 920187 h 1524965"/>
              <a:gd name="connsiteX80" fmla="*/ 512180 w 2242595"/>
              <a:gd name="connsiteY80" fmla="*/ 920187 h 1524965"/>
              <a:gd name="connsiteX81" fmla="*/ 509286 w 2242595"/>
              <a:gd name="connsiteY81" fmla="*/ 888357 h 1524965"/>
              <a:gd name="connsiteX82" fmla="*/ 480350 w 2242595"/>
              <a:gd name="connsiteY82" fmla="*/ 847846 h 1524965"/>
              <a:gd name="connsiteX83" fmla="*/ 480350 w 2242595"/>
              <a:gd name="connsiteY83" fmla="*/ 833377 h 1524965"/>
              <a:gd name="connsiteX84" fmla="*/ 462988 w 2242595"/>
              <a:gd name="connsiteY84" fmla="*/ 836271 h 1524965"/>
              <a:gd name="connsiteX85" fmla="*/ 439838 w 2242595"/>
              <a:gd name="connsiteY85" fmla="*/ 813122 h 1524965"/>
              <a:gd name="connsiteX86" fmla="*/ 431157 w 2242595"/>
              <a:gd name="connsiteY86" fmla="*/ 778398 h 1524965"/>
              <a:gd name="connsiteX87" fmla="*/ 425370 w 2242595"/>
              <a:gd name="connsiteY87" fmla="*/ 778398 h 1524965"/>
              <a:gd name="connsiteX88" fmla="*/ 425370 w 2242595"/>
              <a:gd name="connsiteY88" fmla="*/ 766823 h 1524965"/>
              <a:gd name="connsiteX89" fmla="*/ 405114 w 2242595"/>
              <a:gd name="connsiteY89" fmla="*/ 766823 h 1524965"/>
              <a:gd name="connsiteX90" fmla="*/ 393539 w 2242595"/>
              <a:gd name="connsiteY90" fmla="*/ 714737 h 1524965"/>
              <a:gd name="connsiteX91" fmla="*/ 387752 w 2242595"/>
              <a:gd name="connsiteY91" fmla="*/ 714737 h 1524965"/>
              <a:gd name="connsiteX92" fmla="*/ 384858 w 2242595"/>
              <a:gd name="connsiteY92" fmla="*/ 691587 h 1524965"/>
              <a:gd name="connsiteX93" fmla="*/ 379071 w 2242595"/>
              <a:gd name="connsiteY93" fmla="*/ 688694 h 1524965"/>
              <a:gd name="connsiteX94" fmla="*/ 361709 w 2242595"/>
              <a:gd name="connsiteY94" fmla="*/ 645289 h 1524965"/>
              <a:gd name="connsiteX95" fmla="*/ 358815 w 2242595"/>
              <a:gd name="connsiteY95" fmla="*/ 604777 h 1524965"/>
              <a:gd name="connsiteX96" fmla="*/ 329879 w 2242595"/>
              <a:gd name="connsiteY96" fmla="*/ 590309 h 1524965"/>
              <a:gd name="connsiteX97" fmla="*/ 312517 w 2242595"/>
              <a:gd name="connsiteY97" fmla="*/ 549798 h 1524965"/>
              <a:gd name="connsiteX98" fmla="*/ 303836 w 2242595"/>
              <a:gd name="connsiteY98" fmla="*/ 544010 h 1524965"/>
              <a:gd name="connsiteX99" fmla="*/ 309623 w 2242595"/>
              <a:gd name="connsiteY99" fmla="*/ 520861 h 1524965"/>
              <a:gd name="connsiteX100" fmla="*/ 286474 w 2242595"/>
              <a:gd name="connsiteY100" fmla="*/ 509286 h 1524965"/>
              <a:gd name="connsiteX101" fmla="*/ 280686 w 2242595"/>
              <a:gd name="connsiteY101" fmla="*/ 489030 h 1524965"/>
              <a:gd name="connsiteX102" fmla="*/ 260431 w 2242595"/>
              <a:gd name="connsiteY102" fmla="*/ 474562 h 1524965"/>
              <a:gd name="connsiteX103" fmla="*/ 260431 w 2242595"/>
              <a:gd name="connsiteY103" fmla="*/ 451413 h 1524965"/>
              <a:gd name="connsiteX104" fmla="*/ 240175 w 2242595"/>
              <a:gd name="connsiteY104" fmla="*/ 454306 h 1524965"/>
              <a:gd name="connsiteX105" fmla="*/ 237281 w 2242595"/>
              <a:gd name="connsiteY105" fmla="*/ 408008 h 1524965"/>
              <a:gd name="connsiteX106" fmla="*/ 231494 w 2242595"/>
              <a:gd name="connsiteY106" fmla="*/ 413795 h 1524965"/>
              <a:gd name="connsiteX107" fmla="*/ 231494 w 2242595"/>
              <a:gd name="connsiteY107" fmla="*/ 379071 h 1524965"/>
              <a:gd name="connsiteX108" fmla="*/ 211238 w 2242595"/>
              <a:gd name="connsiteY108" fmla="*/ 379071 h 1524965"/>
              <a:gd name="connsiteX109" fmla="*/ 205451 w 2242595"/>
              <a:gd name="connsiteY109" fmla="*/ 321198 h 1524965"/>
              <a:gd name="connsiteX110" fmla="*/ 199663 w 2242595"/>
              <a:gd name="connsiteY110" fmla="*/ 315410 h 1524965"/>
              <a:gd name="connsiteX111" fmla="*/ 199663 w 2242595"/>
              <a:gd name="connsiteY111" fmla="*/ 292261 h 1524965"/>
              <a:gd name="connsiteX112" fmla="*/ 176514 w 2242595"/>
              <a:gd name="connsiteY112" fmla="*/ 292261 h 1524965"/>
              <a:gd name="connsiteX113" fmla="*/ 176514 w 2242595"/>
              <a:gd name="connsiteY113" fmla="*/ 254643 h 1524965"/>
              <a:gd name="connsiteX114" fmla="*/ 162046 w 2242595"/>
              <a:gd name="connsiteY114" fmla="*/ 254643 h 1524965"/>
              <a:gd name="connsiteX115" fmla="*/ 147577 w 2242595"/>
              <a:gd name="connsiteY115" fmla="*/ 211238 h 1524965"/>
              <a:gd name="connsiteX116" fmla="*/ 130215 w 2242595"/>
              <a:gd name="connsiteY116" fmla="*/ 211238 h 1524965"/>
              <a:gd name="connsiteX117" fmla="*/ 130215 w 2242595"/>
              <a:gd name="connsiteY117" fmla="*/ 188089 h 1524965"/>
              <a:gd name="connsiteX118" fmla="*/ 118641 w 2242595"/>
              <a:gd name="connsiteY118" fmla="*/ 179408 h 1524965"/>
              <a:gd name="connsiteX119" fmla="*/ 107066 w 2242595"/>
              <a:gd name="connsiteY119" fmla="*/ 179408 h 1524965"/>
              <a:gd name="connsiteX120" fmla="*/ 98385 w 2242595"/>
              <a:gd name="connsiteY120" fmla="*/ 156258 h 1524965"/>
              <a:gd name="connsiteX121" fmla="*/ 78129 w 2242595"/>
              <a:gd name="connsiteY121" fmla="*/ 153365 h 1524965"/>
              <a:gd name="connsiteX122" fmla="*/ 69448 w 2242595"/>
              <a:gd name="connsiteY122" fmla="*/ 118641 h 1524965"/>
              <a:gd name="connsiteX123" fmla="*/ 60767 w 2242595"/>
              <a:gd name="connsiteY123" fmla="*/ 118641 h 1524965"/>
              <a:gd name="connsiteX124" fmla="*/ 52086 w 2242595"/>
              <a:gd name="connsiteY124" fmla="*/ 75236 h 1524965"/>
              <a:gd name="connsiteX125" fmla="*/ 40512 w 2242595"/>
              <a:gd name="connsiteY125" fmla="*/ 75236 h 1524965"/>
              <a:gd name="connsiteX126" fmla="*/ 14469 w 2242595"/>
              <a:gd name="connsiteY126" fmla="*/ 8681 h 1524965"/>
              <a:gd name="connsiteX127" fmla="*/ 0 w 2242595"/>
              <a:gd name="connsiteY127" fmla="*/ 0 h 1524965"/>
              <a:gd name="connsiteX0" fmla="*/ 2242595 w 2242595"/>
              <a:gd name="connsiteY0" fmla="*/ 1524965 h 1524965"/>
              <a:gd name="connsiteX1" fmla="*/ 1976377 w 2242595"/>
              <a:gd name="connsiteY1" fmla="*/ 1524965 h 1524965"/>
              <a:gd name="connsiteX2" fmla="*/ 1976377 w 2242595"/>
              <a:gd name="connsiteY2" fmla="*/ 1498922 h 1524965"/>
              <a:gd name="connsiteX3" fmla="*/ 1744884 w 2242595"/>
              <a:gd name="connsiteY3" fmla="*/ 1498922 h 1524965"/>
              <a:gd name="connsiteX4" fmla="*/ 1744884 w 2242595"/>
              <a:gd name="connsiteY4" fmla="*/ 1490241 h 1524965"/>
              <a:gd name="connsiteX5" fmla="*/ 1623350 w 2242595"/>
              <a:gd name="connsiteY5" fmla="*/ 1490241 h 1524965"/>
              <a:gd name="connsiteX6" fmla="*/ 1617562 w 2242595"/>
              <a:gd name="connsiteY6" fmla="*/ 1484454 h 1524965"/>
              <a:gd name="connsiteX7" fmla="*/ 1542327 w 2242595"/>
              <a:gd name="connsiteY7" fmla="*/ 1484454 h 1524965"/>
              <a:gd name="connsiteX8" fmla="*/ 1542327 w 2242595"/>
              <a:gd name="connsiteY8" fmla="*/ 1472879 h 1524965"/>
              <a:gd name="connsiteX9" fmla="*/ 1507603 w 2242595"/>
              <a:gd name="connsiteY9" fmla="*/ 1472879 h 1524965"/>
              <a:gd name="connsiteX10" fmla="*/ 1510496 w 2242595"/>
              <a:gd name="connsiteY10" fmla="*/ 1469986 h 1524965"/>
              <a:gd name="connsiteX11" fmla="*/ 1478666 w 2242595"/>
              <a:gd name="connsiteY11" fmla="*/ 1469986 h 1524965"/>
              <a:gd name="connsiteX12" fmla="*/ 1478666 w 2242595"/>
              <a:gd name="connsiteY12" fmla="*/ 1458410 h 1524965"/>
              <a:gd name="connsiteX13" fmla="*/ 1469985 w 2242595"/>
              <a:gd name="connsiteY13" fmla="*/ 1458410 h 1524965"/>
              <a:gd name="connsiteX14" fmla="*/ 1469985 w 2242595"/>
              <a:gd name="connsiteY14" fmla="*/ 1446836 h 1524965"/>
              <a:gd name="connsiteX15" fmla="*/ 1426580 w 2242595"/>
              <a:gd name="connsiteY15" fmla="*/ 1446836 h 1524965"/>
              <a:gd name="connsiteX16" fmla="*/ 1420792 w 2242595"/>
              <a:gd name="connsiteY16" fmla="*/ 1441049 h 1524965"/>
              <a:gd name="connsiteX17" fmla="*/ 1403431 w 2242595"/>
              <a:gd name="connsiteY17" fmla="*/ 1441049 h 1524965"/>
              <a:gd name="connsiteX18" fmla="*/ 1403431 w 2242595"/>
              <a:gd name="connsiteY18" fmla="*/ 1426580 h 1524965"/>
              <a:gd name="connsiteX19" fmla="*/ 1391856 w 2242595"/>
              <a:gd name="connsiteY19" fmla="*/ 1426580 h 1524965"/>
              <a:gd name="connsiteX20" fmla="*/ 1388962 w 2242595"/>
              <a:gd name="connsiteY20" fmla="*/ 1420793 h 1524965"/>
              <a:gd name="connsiteX21" fmla="*/ 1377388 w 2242595"/>
              <a:gd name="connsiteY21" fmla="*/ 1420793 h 1524965"/>
              <a:gd name="connsiteX22" fmla="*/ 1377388 w 2242595"/>
              <a:gd name="connsiteY22" fmla="*/ 1403430 h 1524965"/>
              <a:gd name="connsiteX23" fmla="*/ 1331089 w 2242595"/>
              <a:gd name="connsiteY23" fmla="*/ 1403430 h 1524965"/>
              <a:gd name="connsiteX24" fmla="*/ 1331089 w 2242595"/>
              <a:gd name="connsiteY24" fmla="*/ 1391856 h 1524965"/>
              <a:gd name="connsiteX25" fmla="*/ 1264534 w 2242595"/>
              <a:gd name="connsiteY25" fmla="*/ 1391856 h 1524965"/>
              <a:gd name="connsiteX26" fmla="*/ 1264534 w 2242595"/>
              <a:gd name="connsiteY26" fmla="*/ 1386068 h 1524965"/>
              <a:gd name="connsiteX27" fmla="*/ 1189299 w 2242595"/>
              <a:gd name="connsiteY27" fmla="*/ 1386068 h 1524965"/>
              <a:gd name="connsiteX28" fmla="*/ 1189299 w 2242595"/>
              <a:gd name="connsiteY28" fmla="*/ 1386068 h 1524965"/>
              <a:gd name="connsiteX29" fmla="*/ 1140107 w 2242595"/>
              <a:gd name="connsiteY29" fmla="*/ 1386068 h 1524965"/>
              <a:gd name="connsiteX30" fmla="*/ 1140107 w 2242595"/>
              <a:gd name="connsiteY30" fmla="*/ 1362919 h 1524965"/>
              <a:gd name="connsiteX31" fmla="*/ 1119851 w 2242595"/>
              <a:gd name="connsiteY31" fmla="*/ 1362919 h 1524965"/>
              <a:gd name="connsiteX32" fmla="*/ 1119851 w 2242595"/>
              <a:gd name="connsiteY32" fmla="*/ 1351344 h 1524965"/>
              <a:gd name="connsiteX33" fmla="*/ 1082233 w 2242595"/>
              <a:gd name="connsiteY33" fmla="*/ 1351344 h 1524965"/>
              <a:gd name="connsiteX34" fmla="*/ 1082233 w 2242595"/>
              <a:gd name="connsiteY34" fmla="*/ 1345557 h 1524965"/>
              <a:gd name="connsiteX35" fmla="*/ 1030147 w 2242595"/>
              <a:gd name="connsiteY35" fmla="*/ 1345557 h 1524965"/>
              <a:gd name="connsiteX36" fmla="*/ 1030147 w 2242595"/>
              <a:gd name="connsiteY36" fmla="*/ 1339770 h 1524965"/>
              <a:gd name="connsiteX37" fmla="*/ 1009891 w 2242595"/>
              <a:gd name="connsiteY37" fmla="*/ 1339770 h 1524965"/>
              <a:gd name="connsiteX38" fmla="*/ 1009891 w 2242595"/>
              <a:gd name="connsiteY38" fmla="*/ 1331089 h 1524965"/>
              <a:gd name="connsiteX39" fmla="*/ 978061 w 2242595"/>
              <a:gd name="connsiteY39" fmla="*/ 1331089 h 1524965"/>
              <a:gd name="connsiteX40" fmla="*/ 972274 w 2242595"/>
              <a:gd name="connsiteY40" fmla="*/ 1302152 h 1524965"/>
              <a:gd name="connsiteX41" fmla="*/ 954912 w 2242595"/>
              <a:gd name="connsiteY41" fmla="*/ 1302152 h 1524965"/>
              <a:gd name="connsiteX42" fmla="*/ 957805 w 2242595"/>
              <a:gd name="connsiteY42" fmla="*/ 1284790 h 1524965"/>
              <a:gd name="connsiteX43" fmla="*/ 937550 w 2242595"/>
              <a:gd name="connsiteY43" fmla="*/ 1284790 h 1524965"/>
              <a:gd name="connsiteX44" fmla="*/ 937550 w 2242595"/>
              <a:gd name="connsiteY44" fmla="*/ 1276109 h 1524965"/>
              <a:gd name="connsiteX45" fmla="*/ 923081 w 2242595"/>
              <a:gd name="connsiteY45" fmla="*/ 1276109 h 1524965"/>
              <a:gd name="connsiteX46" fmla="*/ 928869 w 2242595"/>
              <a:gd name="connsiteY46" fmla="*/ 1270321 h 1524965"/>
              <a:gd name="connsiteX47" fmla="*/ 923081 w 2242595"/>
              <a:gd name="connsiteY47" fmla="*/ 1261641 h 1524965"/>
              <a:gd name="connsiteX48" fmla="*/ 899932 w 2242595"/>
              <a:gd name="connsiteY48" fmla="*/ 1261641 h 1524965"/>
              <a:gd name="connsiteX49" fmla="*/ 899932 w 2242595"/>
              <a:gd name="connsiteY49" fmla="*/ 1250066 h 1524965"/>
              <a:gd name="connsiteX50" fmla="*/ 879676 w 2242595"/>
              <a:gd name="connsiteY50" fmla="*/ 1250066 h 1524965"/>
              <a:gd name="connsiteX51" fmla="*/ 879676 w 2242595"/>
              <a:gd name="connsiteY51" fmla="*/ 1244279 h 1524965"/>
              <a:gd name="connsiteX52" fmla="*/ 853633 w 2242595"/>
              <a:gd name="connsiteY52" fmla="*/ 1244279 h 1524965"/>
              <a:gd name="connsiteX53" fmla="*/ 853633 w 2242595"/>
              <a:gd name="connsiteY53" fmla="*/ 1235598 h 1524965"/>
              <a:gd name="connsiteX54" fmla="*/ 833377 w 2242595"/>
              <a:gd name="connsiteY54" fmla="*/ 1235598 h 1524965"/>
              <a:gd name="connsiteX55" fmla="*/ 833377 w 2242595"/>
              <a:gd name="connsiteY55" fmla="*/ 1215342 h 1524965"/>
              <a:gd name="connsiteX56" fmla="*/ 795760 w 2242595"/>
              <a:gd name="connsiteY56" fmla="*/ 1215342 h 1524965"/>
              <a:gd name="connsiteX57" fmla="*/ 789972 w 2242595"/>
              <a:gd name="connsiteY57" fmla="*/ 1203767 h 1524965"/>
              <a:gd name="connsiteX58" fmla="*/ 772610 w 2242595"/>
              <a:gd name="connsiteY58" fmla="*/ 1203767 h 1524965"/>
              <a:gd name="connsiteX59" fmla="*/ 761036 w 2242595"/>
              <a:gd name="connsiteY59" fmla="*/ 1171937 h 1524965"/>
              <a:gd name="connsiteX60" fmla="*/ 749461 w 2242595"/>
              <a:gd name="connsiteY60" fmla="*/ 1169043 h 1524965"/>
              <a:gd name="connsiteX61" fmla="*/ 755248 w 2242595"/>
              <a:gd name="connsiteY61" fmla="*/ 1154575 h 1524965"/>
              <a:gd name="connsiteX62" fmla="*/ 726312 w 2242595"/>
              <a:gd name="connsiteY62" fmla="*/ 1157468 h 1524965"/>
              <a:gd name="connsiteX63" fmla="*/ 726312 w 2242595"/>
              <a:gd name="connsiteY63" fmla="*/ 1143000 h 1524965"/>
              <a:gd name="connsiteX64" fmla="*/ 700269 w 2242595"/>
              <a:gd name="connsiteY64" fmla="*/ 1143000 h 1524965"/>
              <a:gd name="connsiteX65" fmla="*/ 700269 w 2242595"/>
              <a:gd name="connsiteY65" fmla="*/ 1128532 h 1524965"/>
              <a:gd name="connsiteX66" fmla="*/ 656863 w 2242595"/>
              <a:gd name="connsiteY66" fmla="*/ 1131425 h 1524965"/>
              <a:gd name="connsiteX67" fmla="*/ 639501 w 2242595"/>
              <a:gd name="connsiteY67" fmla="*/ 1082233 h 1524965"/>
              <a:gd name="connsiteX68" fmla="*/ 627927 w 2242595"/>
              <a:gd name="connsiteY68" fmla="*/ 1085127 h 1524965"/>
              <a:gd name="connsiteX69" fmla="*/ 627927 w 2242595"/>
              <a:gd name="connsiteY69" fmla="*/ 1050403 h 1524965"/>
              <a:gd name="connsiteX70" fmla="*/ 613458 w 2242595"/>
              <a:gd name="connsiteY70" fmla="*/ 1050403 h 1524965"/>
              <a:gd name="connsiteX71" fmla="*/ 593203 w 2242595"/>
              <a:gd name="connsiteY71" fmla="*/ 1021466 h 1524965"/>
              <a:gd name="connsiteX72" fmla="*/ 593203 w 2242595"/>
              <a:gd name="connsiteY72" fmla="*/ 1021466 h 1524965"/>
              <a:gd name="connsiteX73" fmla="*/ 593203 w 2242595"/>
              <a:gd name="connsiteY73" fmla="*/ 1021466 h 1524965"/>
              <a:gd name="connsiteX74" fmla="*/ 572947 w 2242595"/>
              <a:gd name="connsiteY74" fmla="*/ 1012785 h 1524965"/>
              <a:gd name="connsiteX75" fmla="*/ 572947 w 2242595"/>
              <a:gd name="connsiteY75" fmla="*/ 989636 h 1524965"/>
              <a:gd name="connsiteX76" fmla="*/ 561372 w 2242595"/>
              <a:gd name="connsiteY76" fmla="*/ 992529 h 1524965"/>
              <a:gd name="connsiteX77" fmla="*/ 544010 w 2242595"/>
              <a:gd name="connsiteY77" fmla="*/ 946230 h 1524965"/>
              <a:gd name="connsiteX78" fmla="*/ 529542 w 2242595"/>
              <a:gd name="connsiteY78" fmla="*/ 943337 h 1524965"/>
              <a:gd name="connsiteX79" fmla="*/ 529542 w 2242595"/>
              <a:gd name="connsiteY79" fmla="*/ 920187 h 1524965"/>
              <a:gd name="connsiteX80" fmla="*/ 512180 w 2242595"/>
              <a:gd name="connsiteY80" fmla="*/ 920187 h 1524965"/>
              <a:gd name="connsiteX81" fmla="*/ 509286 w 2242595"/>
              <a:gd name="connsiteY81" fmla="*/ 888357 h 1524965"/>
              <a:gd name="connsiteX82" fmla="*/ 480350 w 2242595"/>
              <a:gd name="connsiteY82" fmla="*/ 847846 h 1524965"/>
              <a:gd name="connsiteX83" fmla="*/ 480350 w 2242595"/>
              <a:gd name="connsiteY83" fmla="*/ 833377 h 1524965"/>
              <a:gd name="connsiteX84" fmla="*/ 462988 w 2242595"/>
              <a:gd name="connsiteY84" fmla="*/ 836271 h 1524965"/>
              <a:gd name="connsiteX85" fmla="*/ 439838 w 2242595"/>
              <a:gd name="connsiteY85" fmla="*/ 813122 h 1524965"/>
              <a:gd name="connsiteX86" fmla="*/ 431157 w 2242595"/>
              <a:gd name="connsiteY86" fmla="*/ 778398 h 1524965"/>
              <a:gd name="connsiteX87" fmla="*/ 425370 w 2242595"/>
              <a:gd name="connsiteY87" fmla="*/ 778398 h 1524965"/>
              <a:gd name="connsiteX88" fmla="*/ 425370 w 2242595"/>
              <a:gd name="connsiteY88" fmla="*/ 766823 h 1524965"/>
              <a:gd name="connsiteX89" fmla="*/ 405114 w 2242595"/>
              <a:gd name="connsiteY89" fmla="*/ 766823 h 1524965"/>
              <a:gd name="connsiteX90" fmla="*/ 393539 w 2242595"/>
              <a:gd name="connsiteY90" fmla="*/ 714737 h 1524965"/>
              <a:gd name="connsiteX91" fmla="*/ 387752 w 2242595"/>
              <a:gd name="connsiteY91" fmla="*/ 714737 h 1524965"/>
              <a:gd name="connsiteX92" fmla="*/ 384858 w 2242595"/>
              <a:gd name="connsiteY92" fmla="*/ 691587 h 1524965"/>
              <a:gd name="connsiteX93" fmla="*/ 379071 w 2242595"/>
              <a:gd name="connsiteY93" fmla="*/ 688694 h 1524965"/>
              <a:gd name="connsiteX94" fmla="*/ 361709 w 2242595"/>
              <a:gd name="connsiteY94" fmla="*/ 645289 h 1524965"/>
              <a:gd name="connsiteX95" fmla="*/ 358815 w 2242595"/>
              <a:gd name="connsiteY95" fmla="*/ 604777 h 1524965"/>
              <a:gd name="connsiteX96" fmla="*/ 329879 w 2242595"/>
              <a:gd name="connsiteY96" fmla="*/ 590309 h 1524965"/>
              <a:gd name="connsiteX97" fmla="*/ 312517 w 2242595"/>
              <a:gd name="connsiteY97" fmla="*/ 549798 h 1524965"/>
              <a:gd name="connsiteX98" fmla="*/ 303836 w 2242595"/>
              <a:gd name="connsiteY98" fmla="*/ 544010 h 1524965"/>
              <a:gd name="connsiteX99" fmla="*/ 309623 w 2242595"/>
              <a:gd name="connsiteY99" fmla="*/ 520861 h 1524965"/>
              <a:gd name="connsiteX100" fmla="*/ 286474 w 2242595"/>
              <a:gd name="connsiteY100" fmla="*/ 509286 h 1524965"/>
              <a:gd name="connsiteX101" fmla="*/ 280686 w 2242595"/>
              <a:gd name="connsiteY101" fmla="*/ 489030 h 1524965"/>
              <a:gd name="connsiteX102" fmla="*/ 260431 w 2242595"/>
              <a:gd name="connsiteY102" fmla="*/ 474562 h 1524965"/>
              <a:gd name="connsiteX103" fmla="*/ 260431 w 2242595"/>
              <a:gd name="connsiteY103" fmla="*/ 451413 h 1524965"/>
              <a:gd name="connsiteX104" fmla="*/ 240175 w 2242595"/>
              <a:gd name="connsiteY104" fmla="*/ 454306 h 1524965"/>
              <a:gd name="connsiteX105" fmla="*/ 237281 w 2242595"/>
              <a:gd name="connsiteY105" fmla="*/ 408008 h 1524965"/>
              <a:gd name="connsiteX106" fmla="*/ 231494 w 2242595"/>
              <a:gd name="connsiteY106" fmla="*/ 413795 h 1524965"/>
              <a:gd name="connsiteX107" fmla="*/ 231494 w 2242595"/>
              <a:gd name="connsiteY107" fmla="*/ 379071 h 1524965"/>
              <a:gd name="connsiteX108" fmla="*/ 211238 w 2242595"/>
              <a:gd name="connsiteY108" fmla="*/ 379071 h 1524965"/>
              <a:gd name="connsiteX109" fmla="*/ 205451 w 2242595"/>
              <a:gd name="connsiteY109" fmla="*/ 321198 h 1524965"/>
              <a:gd name="connsiteX110" fmla="*/ 199663 w 2242595"/>
              <a:gd name="connsiteY110" fmla="*/ 315410 h 1524965"/>
              <a:gd name="connsiteX111" fmla="*/ 199663 w 2242595"/>
              <a:gd name="connsiteY111" fmla="*/ 292261 h 1524965"/>
              <a:gd name="connsiteX112" fmla="*/ 176514 w 2242595"/>
              <a:gd name="connsiteY112" fmla="*/ 292261 h 1524965"/>
              <a:gd name="connsiteX113" fmla="*/ 176514 w 2242595"/>
              <a:gd name="connsiteY113" fmla="*/ 254643 h 1524965"/>
              <a:gd name="connsiteX114" fmla="*/ 162046 w 2242595"/>
              <a:gd name="connsiteY114" fmla="*/ 254643 h 1524965"/>
              <a:gd name="connsiteX115" fmla="*/ 147577 w 2242595"/>
              <a:gd name="connsiteY115" fmla="*/ 211238 h 1524965"/>
              <a:gd name="connsiteX116" fmla="*/ 130215 w 2242595"/>
              <a:gd name="connsiteY116" fmla="*/ 211238 h 1524965"/>
              <a:gd name="connsiteX117" fmla="*/ 130215 w 2242595"/>
              <a:gd name="connsiteY117" fmla="*/ 188089 h 1524965"/>
              <a:gd name="connsiteX118" fmla="*/ 118641 w 2242595"/>
              <a:gd name="connsiteY118" fmla="*/ 179408 h 1524965"/>
              <a:gd name="connsiteX119" fmla="*/ 107066 w 2242595"/>
              <a:gd name="connsiteY119" fmla="*/ 179408 h 1524965"/>
              <a:gd name="connsiteX120" fmla="*/ 98385 w 2242595"/>
              <a:gd name="connsiteY120" fmla="*/ 156258 h 1524965"/>
              <a:gd name="connsiteX121" fmla="*/ 78129 w 2242595"/>
              <a:gd name="connsiteY121" fmla="*/ 153365 h 1524965"/>
              <a:gd name="connsiteX122" fmla="*/ 69448 w 2242595"/>
              <a:gd name="connsiteY122" fmla="*/ 118641 h 1524965"/>
              <a:gd name="connsiteX123" fmla="*/ 60767 w 2242595"/>
              <a:gd name="connsiteY123" fmla="*/ 118641 h 1524965"/>
              <a:gd name="connsiteX124" fmla="*/ 52086 w 2242595"/>
              <a:gd name="connsiteY124" fmla="*/ 75236 h 1524965"/>
              <a:gd name="connsiteX125" fmla="*/ 40512 w 2242595"/>
              <a:gd name="connsiteY125" fmla="*/ 75236 h 1524965"/>
              <a:gd name="connsiteX126" fmla="*/ 14469 w 2242595"/>
              <a:gd name="connsiteY126" fmla="*/ 8681 h 1524965"/>
              <a:gd name="connsiteX127" fmla="*/ 0 w 2242595"/>
              <a:gd name="connsiteY127" fmla="*/ 0 h 1524965"/>
              <a:gd name="connsiteX0" fmla="*/ 2242595 w 2242595"/>
              <a:gd name="connsiteY0" fmla="*/ 1524965 h 1524965"/>
              <a:gd name="connsiteX1" fmla="*/ 1976377 w 2242595"/>
              <a:gd name="connsiteY1" fmla="*/ 1524965 h 1524965"/>
              <a:gd name="connsiteX2" fmla="*/ 1976377 w 2242595"/>
              <a:gd name="connsiteY2" fmla="*/ 1498922 h 1524965"/>
              <a:gd name="connsiteX3" fmla="*/ 1744884 w 2242595"/>
              <a:gd name="connsiteY3" fmla="*/ 1498922 h 1524965"/>
              <a:gd name="connsiteX4" fmla="*/ 1744884 w 2242595"/>
              <a:gd name="connsiteY4" fmla="*/ 1490241 h 1524965"/>
              <a:gd name="connsiteX5" fmla="*/ 1623350 w 2242595"/>
              <a:gd name="connsiteY5" fmla="*/ 1490241 h 1524965"/>
              <a:gd name="connsiteX6" fmla="*/ 1617562 w 2242595"/>
              <a:gd name="connsiteY6" fmla="*/ 1484454 h 1524965"/>
              <a:gd name="connsiteX7" fmla="*/ 1542327 w 2242595"/>
              <a:gd name="connsiteY7" fmla="*/ 1484454 h 1524965"/>
              <a:gd name="connsiteX8" fmla="*/ 1542327 w 2242595"/>
              <a:gd name="connsiteY8" fmla="*/ 1472879 h 1524965"/>
              <a:gd name="connsiteX9" fmla="*/ 1507603 w 2242595"/>
              <a:gd name="connsiteY9" fmla="*/ 1472879 h 1524965"/>
              <a:gd name="connsiteX10" fmla="*/ 1510496 w 2242595"/>
              <a:gd name="connsiteY10" fmla="*/ 1469986 h 1524965"/>
              <a:gd name="connsiteX11" fmla="*/ 1478666 w 2242595"/>
              <a:gd name="connsiteY11" fmla="*/ 1469986 h 1524965"/>
              <a:gd name="connsiteX12" fmla="*/ 1478666 w 2242595"/>
              <a:gd name="connsiteY12" fmla="*/ 1458410 h 1524965"/>
              <a:gd name="connsiteX13" fmla="*/ 1469985 w 2242595"/>
              <a:gd name="connsiteY13" fmla="*/ 1458410 h 1524965"/>
              <a:gd name="connsiteX14" fmla="*/ 1469985 w 2242595"/>
              <a:gd name="connsiteY14" fmla="*/ 1446836 h 1524965"/>
              <a:gd name="connsiteX15" fmla="*/ 1426580 w 2242595"/>
              <a:gd name="connsiteY15" fmla="*/ 1446836 h 1524965"/>
              <a:gd name="connsiteX16" fmla="*/ 1420792 w 2242595"/>
              <a:gd name="connsiteY16" fmla="*/ 1441049 h 1524965"/>
              <a:gd name="connsiteX17" fmla="*/ 1403431 w 2242595"/>
              <a:gd name="connsiteY17" fmla="*/ 1441049 h 1524965"/>
              <a:gd name="connsiteX18" fmla="*/ 1403431 w 2242595"/>
              <a:gd name="connsiteY18" fmla="*/ 1426580 h 1524965"/>
              <a:gd name="connsiteX19" fmla="*/ 1391856 w 2242595"/>
              <a:gd name="connsiteY19" fmla="*/ 1426580 h 1524965"/>
              <a:gd name="connsiteX20" fmla="*/ 1388962 w 2242595"/>
              <a:gd name="connsiteY20" fmla="*/ 1420793 h 1524965"/>
              <a:gd name="connsiteX21" fmla="*/ 1377388 w 2242595"/>
              <a:gd name="connsiteY21" fmla="*/ 1420793 h 1524965"/>
              <a:gd name="connsiteX22" fmla="*/ 1377388 w 2242595"/>
              <a:gd name="connsiteY22" fmla="*/ 1403430 h 1524965"/>
              <a:gd name="connsiteX23" fmla="*/ 1331089 w 2242595"/>
              <a:gd name="connsiteY23" fmla="*/ 1403430 h 1524965"/>
              <a:gd name="connsiteX24" fmla="*/ 1331089 w 2242595"/>
              <a:gd name="connsiteY24" fmla="*/ 1391856 h 1524965"/>
              <a:gd name="connsiteX25" fmla="*/ 1264534 w 2242595"/>
              <a:gd name="connsiteY25" fmla="*/ 1391856 h 1524965"/>
              <a:gd name="connsiteX26" fmla="*/ 1264534 w 2242595"/>
              <a:gd name="connsiteY26" fmla="*/ 1386068 h 1524965"/>
              <a:gd name="connsiteX27" fmla="*/ 1189299 w 2242595"/>
              <a:gd name="connsiteY27" fmla="*/ 1386068 h 1524965"/>
              <a:gd name="connsiteX28" fmla="*/ 1189299 w 2242595"/>
              <a:gd name="connsiteY28" fmla="*/ 1386068 h 1524965"/>
              <a:gd name="connsiteX29" fmla="*/ 1140107 w 2242595"/>
              <a:gd name="connsiteY29" fmla="*/ 1386068 h 1524965"/>
              <a:gd name="connsiteX30" fmla="*/ 1140107 w 2242595"/>
              <a:gd name="connsiteY30" fmla="*/ 1362919 h 1524965"/>
              <a:gd name="connsiteX31" fmla="*/ 1119851 w 2242595"/>
              <a:gd name="connsiteY31" fmla="*/ 1362919 h 1524965"/>
              <a:gd name="connsiteX32" fmla="*/ 1119851 w 2242595"/>
              <a:gd name="connsiteY32" fmla="*/ 1351344 h 1524965"/>
              <a:gd name="connsiteX33" fmla="*/ 1082233 w 2242595"/>
              <a:gd name="connsiteY33" fmla="*/ 1351344 h 1524965"/>
              <a:gd name="connsiteX34" fmla="*/ 1082233 w 2242595"/>
              <a:gd name="connsiteY34" fmla="*/ 1345557 h 1524965"/>
              <a:gd name="connsiteX35" fmla="*/ 1030147 w 2242595"/>
              <a:gd name="connsiteY35" fmla="*/ 1345557 h 1524965"/>
              <a:gd name="connsiteX36" fmla="*/ 1030147 w 2242595"/>
              <a:gd name="connsiteY36" fmla="*/ 1339770 h 1524965"/>
              <a:gd name="connsiteX37" fmla="*/ 1009891 w 2242595"/>
              <a:gd name="connsiteY37" fmla="*/ 1339770 h 1524965"/>
              <a:gd name="connsiteX38" fmla="*/ 1009891 w 2242595"/>
              <a:gd name="connsiteY38" fmla="*/ 1331089 h 1524965"/>
              <a:gd name="connsiteX39" fmla="*/ 978061 w 2242595"/>
              <a:gd name="connsiteY39" fmla="*/ 1331089 h 1524965"/>
              <a:gd name="connsiteX40" fmla="*/ 972274 w 2242595"/>
              <a:gd name="connsiteY40" fmla="*/ 1302152 h 1524965"/>
              <a:gd name="connsiteX41" fmla="*/ 954912 w 2242595"/>
              <a:gd name="connsiteY41" fmla="*/ 1302152 h 1524965"/>
              <a:gd name="connsiteX42" fmla="*/ 957805 w 2242595"/>
              <a:gd name="connsiteY42" fmla="*/ 1284790 h 1524965"/>
              <a:gd name="connsiteX43" fmla="*/ 937550 w 2242595"/>
              <a:gd name="connsiteY43" fmla="*/ 1284790 h 1524965"/>
              <a:gd name="connsiteX44" fmla="*/ 937550 w 2242595"/>
              <a:gd name="connsiteY44" fmla="*/ 1276109 h 1524965"/>
              <a:gd name="connsiteX45" fmla="*/ 923081 w 2242595"/>
              <a:gd name="connsiteY45" fmla="*/ 1276109 h 1524965"/>
              <a:gd name="connsiteX46" fmla="*/ 928869 w 2242595"/>
              <a:gd name="connsiteY46" fmla="*/ 1270321 h 1524965"/>
              <a:gd name="connsiteX47" fmla="*/ 923081 w 2242595"/>
              <a:gd name="connsiteY47" fmla="*/ 1261641 h 1524965"/>
              <a:gd name="connsiteX48" fmla="*/ 899932 w 2242595"/>
              <a:gd name="connsiteY48" fmla="*/ 1261641 h 1524965"/>
              <a:gd name="connsiteX49" fmla="*/ 899932 w 2242595"/>
              <a:gd name="connsiteY49" fmla="*/ 1250066 h 1524965"/>
              <a:gd name="connsiteX50" fmla="*/ 879676 w 2242595"/>
              <a:gd name="connsiteY50" fmla="*/ 1250066 h 1524965"/>
              <a:gd name="connsiteX51" fmla="*/ 879676 w 2242595"/>
              <a:gd name="connsiteY51" fmla="*/ 1244279 h 1524965"/>
              <a:gd name="connsiteX52" fmla="*/ 853633 w 2242595"/>
              <a:gd name="connsiteY52" fmla="*/ 1244279 h 1524965"/>
              <a:gd name="connsiteX53" fmla="*/ 853633 w 2242595"/>
              <a:gd name="connsiteY53" fmla="*/ 1235598 h 1524965"/>
              <a:gd name="connsiteX54" fmla="*/ 833377 w 2242595"/>
              <a:gd name="connsiteY54" fmla="*/ 1235598 h 1524965"/>
              <a:gd name="connsiteX55" fmla="*/ 833377 w 2242595"/>
              <a:gd name="connsiteY55" fmla="*/ 1215342 h 1524965"/>
              <a:gd name="connsiteX56" fmla="*/ 795760 w 2242595"/>
              <a:gd name="connsiteY56" fmla="*/ 1215342 h 1524965"/>
              <a:gd name="connsiteX57" fmla="*/ 789972 w 2242595"/>
              <a:gd name="connsiteY57" fmla="*/ 1203767 h 1524965"/>
              <a:gd name="connsiteX58" fmla="*/ 772610 w 2242595"/>
              <a:gd name="connsiteY58" fmla="*/ 1203767 h 1524965"/>
              <a:gd name="connsiteX59" fmla="*/ 761036 w 2242595"/>
              <a:gd name="connsiteY59" fmla="*/ 1171937 h 1524965"/>
              <a:gd name="connsiteX60" fmla="*/ 749461 w 2242595"/>
              <a:gd name="connsiteY60" fmla="*/ 1169043 h 1524965"/>
              <a:gd name="connsiteX61" fmla="*/ 743673 w 2242595"/>
              <a:gd name="connsiteY61" fmla="*/ 1154575 h 1524965"/>
              <a:gd name="connsiteX62" fmla="*/ 726312 w 2242595"/>
              <a:gd name="connsiteY62" fmla="*/ 1157468 h 1524965"/>
              <a:gd name="connsiteX63" fmla="*/ 726312 w 2242595"/>
              <a:gd name="connsiteY63" fmla="*/ 1143000 h 1524965"/>
              <a:gd name="connsiteX64" fmla="*/ 700269 w 2242595"/>
              <a:gd name="connsiteY64" fmla="*/ 1143000 h 1524965"/>
              <a:gd name="connsiteX65" fmla="*/ 700269 w 2242595"/>
              <a:gd name="connsiteY65" fmla="*/ 1128532 h 1524965"/>
              <a:gd name="connsiteX66" fmla="*/ 656863 w 2242595"/>
              <a:gd name="connsiteY66" fmla="*/ 1131425 h 1524965"/>
              <a:gd name="connsiteX67" fmla="*/ 639501 w 2242595"/>
              <a:gd name="connsiteY67" fmla="*/ 1082233 h 1524965"/>
              <a:gd name="connsiteX68" fmla="*/ 627927 w 2242595"/>
              <a:gd name="connsiteY68" fmla="*/ 1085127 h 1524965"/>
              <a:gd name="connsiteX69" fmla="*/ 627927 w 2242595"/>
              <a:gd name="connsiteY69" fmla="*/ 1050403 h 1524965"/>
              <a:gd name="connsiteX70" fmla="*/ 613458 w 2242595"/>
              <a:gd name="connsiteY70" fmla="*/ 1050403 h 1524965"/>
              <a:gd name="connsiteX71" fmla="*/ 593203 w 2242595"/>
              <a:gd name="connsiteY71" fmla="*/ 1021466 h 1524965"/>
              <a:gd name="connsiteX72" fmla="*/ 593203 w 2242595"/>
              <a:gd name="connsiteY72" fmla="*/ 1021466 h 1524965"/>
              <a:gd name="connsiteX73" fmla="*/ 593203 w 2242595"/>
              <a:gd name="connsiteY73" fmla="*/ 1021466 h 1524965"/>
              <a:gd name="connsiteX74" fmla="*/ 572947 w 2242595"/>
              <a:gd name="connsiteY74" fmla="*/ 1012785 h 1524965"/>
              <a:gd name="connsiteX75" fmla="*/ 572947 w 2242595"/>
              <a:gd name="connsiteY75" fmla="*/ 989636 h 1524965"/>
              <a:gd name="connsiteX76" fmla="*/ 561372 w 2242595"/>
              <a:gd name="connsiteY76" fmla="*/ 992529 h 1524965"/>
              <a:gd name="connsiteX77" fmla="*/ 544010 w 2242595"/>
              <a:gd name="connsiteY77" fmla="*/ 946230 h 1524965"/>
              <a:gd name="connsiteX78" fmla="*/ 529542 w 2242595"/>
              <a:gd name="connsiteY78" fmla="*/ 943337 h 1524965"/>
              <a:gd name="connsiteX79" fmla="*/ 529542 w 2242595"/>
              <a:gd name="connsiteY79" fmla="*/ 920187 h 1524965"/>
              <a:gd name="connsiteX80" fmla="*/ 512180 w 2242595"/>
              <a:gd name="connsiteY80" fmla="*/ 920187 h 1524965"/>
              <a:gd name="connsiteX81" fmla="*/ 509286 w 2242595"/>
              <a:gd name="connsiteY81" fmla="*/ 888357 h 1524965"/>
              <a:gd name="connsiteX82" fmla="*/ 480350 w 2242595"/>
              <a:gd name="connsiteY82" fmla="*/ 847846 h 1524965"/>
              <a:gd name="connsiteX83" fmla="*/ 480350 w 2242595"/>
              <a:gd name="connsiteY83" fmla="*/ 833377 h 1524965"/>
              <a:gd name="connsiteX84" fmla="*/ 462988 w 2242595"/>
              <a:gd name="connsiteY84" fmla="*/ 836271 h 1524965"/>
              <a:gd name="connsiteX85" fmla="*/ 439838 w 2242595"/>
              <a:gd name="connsiteY85" fmla="*/ 813122 h 1524965"/>
              <a:gd name="connsiteX86" fmla="*/ 431157 w 2242595"/>
              <a:gd name="connsiteY86" fmla="*/ 778398 h 1524965"/>
              <a:gd name="connsiteX87" fmla="*/ 425370 w 2242595"/>
              <a:gd name="connsiteY87" fmla="*/ 778398 h 1524965"/>
              <a:gd name="connsiteX88" fmla="*/ 425370 w 2242595"/>
              <a:gd name="connsiteY88" fmla="*/ 766823 h 1524965"/>
              <a:gd name="connsiteX89" fmla="*/ 405114 w 2242595"/>
              <a:gd name="connsiteY89" fmla="*/ 766823 h 1524965"/>
              <a:gd name="connsiteX90" fmla="*/ 393539 w 2242595"/>
              <a:gd name="connsiteY90" fmla="*/ 714737 h 1524965"/>
              <a:gd name="connsiteX91" fmla="*/ 387752 w 2242595"/>
              <a:gd name="connsiteY91" fmla="*/ 714737 h 1524965"/>
              <a:gd name="connsiteX92" fmla="*/ 384858 w 2242595"/>
              <a:gd name="connsiteY92" fmla="*/ 691587 h 1524965"/>
              <a:gd name="connsiteX93" fmla="*/ 379071 w 2242595"/>
              <a:gd name="connsiteY93" fmla="*/ 688694 h 1524965"/>
              <a:gd name="connsiteX94" fmla="*/ 361709 w 2242595"/>
              <a:gd name="connsiteY94" fmla="*/ 645289 h 1524965"/>
              <a:gd name="connsiteX95" fmla="*/ 358815 w 2242595"/>
              <a:gd name="connsiteY95" fmla="*/ 604777 h 1524965"/>
              <a:gd name="connsiteX96" fmla="*/ 329879 w 2242595"/>
              <a:gd name="connsiteY96" fmla="*/ 590309 h 1524965"/>
              <a:gd name="connsiteX97" fmla="*/ 312517 w 2242595"/>
              <a:gd name="connsiteY97" fmla="*/ 549798 h 1524965"/>
              <a:gd name="connsiteX98" fmla="*/ 303836 w 2242595"/>
              <a:gd name="connsiteY98" fmla="*/ 544010 h 1524965"/>
              <a:gd name="connsiteX99" fmla="*/ 309623 w 2242595"/>
              <a:gd name="connsiteY99" fmla="*/ 520861 h 1524965"/>
              <a:gd name="connsiteX100" fmla="*/ 286474 w 2242595"/>
              <a:gd name="connsiteY100" fmla="*/ 509286 h 1524965"/>
              <a:gd name="connsiteX101" fmla="*/ 280686 w 2242595"/>
              <a:gd name="connsiteY101" fmla="*/ 489030 h 1524965"/>
              <a:gd name="connsiteX102" fmla="*/ 260431 w 2242595"/>
              <a:gd name="connsiteY102" fmla="*/ 474562 h 1524965"/>
              <a:gd name="connsiteX103" fmla="*/ 260431 w 2242595"/>
              <a:gd name="connsiteY103" fmla="*/ 451413 h 1524965"/>
              <a:gd name="connsiteX104" fmla="*/ 240175 w 2242595"/>
              <a:gd name="connsiteY104" fmla="*/ 454306 h 1524965"/>
              <a:gd name="connsiteX105" fmla="*/ 237281 w 2242595"/>
              <a:gd name="connsiteY105" fmla="*/ 408008 h 1524965"/>
              <a:gd name="connsiteX106" fmla="*/ 231494 w 2242595"/>
              <a:gd name="connsiteY106" fmla="*/ 413795 h 1524965"/>
              <a:gd name="connsiteX107" fmla="*/ 231494 w 2242595"/>
              <a:gd name="connsiteY107" fmla="*/ 379071 h 1524965"/>
              <a:gd name="connsiteX108" fmla="*/ 211238 w 2242595"/>
              <a:gd name="connsiteY108" fmla="*/ 379071 h 1524965"/>
              <a:gd name="connsiteX109" fmla="*/ 205451 w 2242595"/>
              <a:gd name="connsiteY109" fmla="*/ 321198 h 1524965"/>
              <a:gd name="connsiteX110" fmla="*/ 199663 w 2242595"/>
              <a:gd name="connsiteY110" fmla="*/ 315410 h 1524965"/>
              <a:gd name="connsiteX111" fmla="*/ 199663 w 2242595"/>
              <a:gd name="connsiteY111" fmla="*/ 292261 h 1524965"/>
              <a:gd name="connsiteX112" fmla="*/ 176514 w 2242595"/>
              <a:gd name="connsiteY112" fmla="*/ 292261 h 1524965"/>
              <a:gd name="connsiteX113" fmla="*/ 176514 w 2242595"/>
              <a:gd name="connsiteY113" fmla="*/ 254643 h 1524965"/>
              <a:gd name="connsiteX114" fmla="*/ 162046 w 2242595"/>
              <a:gd name="connsiteY114" fmla="*/ 254643 h 1524965"/>
              <a:gd name="connsiteX115" fmla="*/ 147577 w 2242595"/>
              <a:gd name="connsiteY115" fmla="*/ 211238 h 1524965"/>
              <a:gd name="connsiteX116" fmla="*/ 130215 w 2242595"/>
              <a:gd name="connsiteY116" fmla="*/ 211238 h 1524965"/>
              <a:gd name="connsiteX117" fmla="*/ 130215 w 2242595"/>
              <a:gd name="connsiteY117" fmla="*/ 188089 h 1524965"/>
              <a:gd name="connsiteX118" fmla="*/ 118641 w 2242595"/>
              <a:gd name="connsiteY118" fmla="*/ 179408 h 1524965"/>
              <a:gd name="connsiteX119" fmla="*/ 107066 w 2242595"/>
              <a:gd name="connsiteY119" fmla="*/ 179408 h 1524965"/>
              <a:gd name="connsiteX120" fmla="*/ 98385 w 2242595"/>
              <a:gd name="connsiteY120" fmla="*/ 156258 h 1524965"/>
              <a:gd name="connsiteX121" fmla="*/ 78129 w 2242595"/>
              <a:gd name="connsiteY121" fmla="*/ 153365 h 1524965"/>
              <a:gd name="connsiteX122" fmla="*/ 69448 w 2242595"/>
              <a:gd name="connsiteY122" fmla="*/ 118641 h 1524965"/>
              <a:gd name="connsiteX123" fmla="*/ 60767 w 2242595"/>
              <a:gd name="connsiteY123" fmla="*/ 118641 h 1524965"/>
              <a:gd name="connsiteX124" fmla="*/ 52086 w 2242595"/>
              <a:gd name="connsiteY124" fmla="*/ 75236 h 1524965"/>
              <a:gd name="connsiteX125" fmla="*/ 40512 w 2242595"/>
              <a:gd name="connsiteY125" fmla="*/ 75236 h 1524965"/>
              <a:gd name="connsiteX126" fmla="*/ 14469 w 2242595"/>
              <a:gd name="connsiteY126" fmla="*/ 8681 h 1524965"/>
              <a:gd name="connsiteX127" fmla="*/ 0 w 2242595"/>
              <a:gd name="connsiteY127" fmla="*/ 0 h 1524965"/>
              <a:gd name="connsiteX0" fmla="*/ 2242595 w 2242595"/>
              <a:gd name="connsiteY0" fmla="*/ 1524965 h 1524965"/>
              <a:gd name="connsiteX1" fmla="*/ 1976377 w 2242595"/>
              <a:gd name="connsiteY1" fmla="*/ 1524965 h 1524965"/>
              <a:gd name="connsiteX2" fmla="*/ 1976377 w 2242595"/>
              <a:gd name="connsiteY2" fmla="*/ 1498922 h 1524965"/>
              <a:gd name="connsiteX3" fmla="*/ 1744884 w 2242595"/>
              <a:gd name="connsiteY3" fmla="*/ 1498922 h 1524965"/>
              <a:gd name="connsiteX4" fmla="*/ 1744884 w 2242595"/>
              <a:gd name="connsiteY4" fmla="*/ 1490241 h 1524965"/>
              <a:gd name="connsiteX5" fmla="*/ 1623350 w 2242595"/>
              <a:gd name="connsiteY5" fmla="*/ 1490241 h 1524965"/>
              <a:gd name="connsiteX6" fmla="*/ 1617562 w 2242595"/>
              <a:gd name="connsiteY6" fmla="*/ 1484454 h 1524965"/>
              <a:gd name="connsiteX7" fmla="*/ 1542327 w 2242595"/>
              <a:gd name="connsiteY7" fmla="*/ 1484454 h 1524965"/>
              <a:gd name="connsiteX8" fmla="*/ 1542327 w 2242595"/>
              <a:gd name="connsiteY8" fmla="*/ 1472879 h 1524965"/>
              <a:gd name="connsiteX9" fmla="*/ 1507603 w 2242595"/>
              <a:gd name="connsiteY9" fmla="*/ 1472879 h 1524965"/>
              <a:gd name="connsiteX10" fmla="*/ 1510496 w 2242595"/>
              <a:gd name="connsiteY10" fmla="*/ 1469986 h 1524965"/>
              <a:gd name="connsiteX11" fmla="*/ 1478666 w 2242595"/>
              <a:gd name="connsiteY11" fmla="*/ 1469986 h 1524965"/>
              <a:gd name="connsiteX12" fmla="*/ 1478666 w 2242595"/>
              <a:gd name="connsiteY12" fmla="*/ 1458410 h 1524965"/>
              <a:gd name="connsiteX13" fmla="*/ 1469985 w 2242595"/>
              <a:gd name="connsiteY13" fmla="*/ 1458410 h 1524965"/>
              <a:gd name="connsiteX14" fmla="*/ 1469985 w 2242595"/>
              <a:gd name="connsiteY14" fmla="*/ 1446836 h 1524965"/>
              <a:gd name="connsiteX15" fmla="*/ 1426580 w 2242595"/>
              <a:gd name="connsiteY15" fmla="*/ 1446836 h 1524965"/>
              <a:gd name="connsiteX16" fmla="*/ 1420792 w 2242595"/>
              <a:gd name="connsiteY16" fmla="*/ 1441049 h 1524965"/>
              <a:gd name="connsiteX17" fmla="*/ 1403431 w 2242595"/>
              <a:gd name="connsiteY17" fmla="*/ 1441049 h 1524965"/>
              <a:gd name="connsiteX18" fmla="*/ 1403431 w 2242595"/>
              <a:gd name="connsiteY18" fmla="*/ 1426580 h 1524965"/>
              <a:gd name="connsiteX19" fmla="*/ 1391856 w 2242595"/>
              <a:gd name="connsiteY19" fmla="*/ 1426580 h 1524965"/>
              <a:gd name="connsiteX20" fmla="*/ 1388962 w 2242595"/>
              <a:gd name="connsiteY20" fmla="*/ 1420793 h 1524965"/>
              <a:gd name="connsiteX21" fmla="*/ 1377388 w 2242595"/>
              <a:gd name="connsiteY21" fmla="*/ 1420793 h 1524965"/>
              <a:gd name="connsiteX22" fmla="*/ 1377388 w 2242595"/>
              <a:gd name="connsiteY22" fmla="*/ 1403430 h 1524965"/>
              <a:gd name="connsiteX23" fmla="*/ 1331089 w 2242595"/>
              <a:gd name="connsiteY23" fmla="*/ 1403430 h 1524965"/>
              <a:gd name="connsiteX24" fmla="*/ 1331089 w 2242595"/>
              <a:gd name="connsiteY24" fmla="*/ 1391856 h 1524965"/>
              <a:gd name="connsiteX25" fmla="*/ 1264534 w 2242595"/>
              <a:gd name="connsiteY25" fmla="*/ 1391856 h 1524965"/>
              <a:gd name="connsiteX26" fmla="*/ 1264534 w 2242595"/>
              <a:gd name="connsiteY26" fmla="*/ 1386068 h 1524965"/>
              <a:gd name="connsiteX27" fmla="*/ 1189299 w 2242595"/>
              <a:gd name="connsiteY27" fmla="*/ 1386068 h 1524965"/>
              <a:gd name="connsiteX28" fmla="*/ 1189299 w 2242595"/>
              <a:gd name="connsiteY28" fmla="*/ 1386068 h 1524965"/>
              <a:gd name="connsiteX29" fmla="*/ 1140107 w 2242595"/>
              <a:gd name="connsiteY29" fmla="*/ 1386068 h 1524965"/>
              <a:gd name="connsiteX30" fmla="*/ 1140107 w 2242595"/>
              <a:gd name="connsiteY30" fmla="*/ 1362919 h 1524965"/>
              <a:gd name="connsiteX31" fmla="*/ 1119851 w 2242595"/>
              <a:gd name="connsiteY31" fmla="*/ 1362919 h 1524965"/>
              <a:gd name="connsiteX32" fmla="*/ 1119851 w 2242595"/>
              <a:gd name="connsiteY32" fmla="*/ 1351344 h 1524965"/>
              <a:gd name="connsiteX33" fmla="*/ 1082233 w 2242595"/>
              <a:gd name="connsiteY33" fmla="*/ 1351344 h 1524965"/>
              <a:gd name="connsiteX34" fmla="*/ 1082233 w 2242595"/>
              <a:gd name="connsiteY34" fmla="*/ 1345557 h 1524965"/>
              <a:gd name="connsiteX35" fmla="*/ 1030147 w 2242595"/>
              <a:gd name="connsiteY35" fmla="*/ 1345557 h 1524965"/>
              <a:gd name="connsiteX36" fmla="*/ 1030147 w 2242595"/>
              <a:gd name="connsiteY36" fmla="*/ 1339770 h 1524965"/>
              <a:gd name="connsiteX37" fmla="*/ 1009891 w 2242595"/>
              <a:gd name="connsiteY37" fmla="*/ 1339770 h 1524965"/>
              <a:gd name="connsiteX38" fmla="*/ 1009891 w 2242595"/>
              <a:gd name="connsiteY38" fmla="*/ 1331089 h 1524965"/>
              <a:gd name="connsiteX39" fmla="*/ 978061 w 2242595"/>
              <a:gd name="connsiteY39" fmla="*/ 1331089 h 1524965"/>
              <a:gd name="connsiteX40" fmla="*/ 972274 w 2242595"/>
              <a:gd name="connsiteY40" fmla="*/ 1302152 h 1524965"/>
              <a:gd name="connsiteX41" fmla="*/ 954912 w 2242595"/>
              <a:gd name="connsiteY41" fmla="*/ 1302152 h 1524965"/>
              <a:gd name="connsiteX42" fmla="*/ 957805 w 2242595"/>
              <a:gd name="connsiteY42" fmla="*/ 1284790 h 1524965"/>
              <a:gd name="connsiteX43" fmla="*/ 937550 w 2242595"/>
              <a:gd name="connsiteY43" fmla="*/ 1284790 h 1524965"/>
              <a:gd name="connsiteX44" fmla="*/ 937550 w 2242595"/>
              <a:gd name="connsiteY44" fmla="*/ 1276109 h 1524965"/>
              <a:gd name="connsiteX45" fmla="*/ 923081 w 2242595"/>
              <a:gd name="connsiteY45" fmla="*/ 1276109 h 1524965"/>
              <a:gd name="connsiteX46" fmla="*/ 928869 w 2242595"/>
              <a:gd name="connsiteY46" fmla="*/ 1270321 h 1524965"/>
              <a:gd name="connsiteX47" fmla="*/ 923081 w 2242595"/>
              <a:gd name="connsiteY47" fmla="*/ 1261641 h 1524965"/>
              <a:gd name="connsiteX48" fmla="*/ 899932 w 2242595"/>
              <a:gd name="connsiteY48" fmla="*/ 1261641 h 1524965"/>
              <a:gd name="connsiteX49" fmla="*/ 899932 w 2242595"/>
              <a:gd name="connsiteY49" fmla="*/ 1250066 h 1524965"/>
              <a:gd name="connsiteX50" fmla="*/ 879676 w 2242595"/>
              <a:gd name="connsiteY50" fmla="*/ 1250066 h 1524965"/>
              <a:gd name="connsiteX51" fmla="*/ 879676 w 2242595"/>
              <a:gd name="connsiteY51" fmla="*/ 1244279 h 1524965"/>
              <a:gd name="connsiteX52" fmla="*/ 853633 w 2242595"/>
              <a:gd name="connsiteY52" fmla="*/ 1244279 h 1524965"/>
              <a:gd name="connsiteX53" fmla="*/ 853633 w 2242595"/>
              <a:gd name="connsiteY53" fmla="*/ 1235598 h 1524965"/>
              <a:gd name="connsiteX54" fmla="*/ 833377 w 2242595"/>
              <a:gd name="connsiteY54" fmla="*/ 1235598 h 1524965"/>
              <a:gd name="connsiteX55" fmla="*/ 833377 w 2242595"/>
              <a:gd name="connsiteY55" fmla="*/ 1215342 h 1524965"/>
              <a:gd name="connsiteX56" fmla="*/ 795760 w 2242595"/>
              <a:gd name="connsiteY56" fmla="*/ 1215342 h 1524965"/>
              <a:gd name="connsiteX57" fmla="*/ 789972 w 2242595"/>
              <a:gd name="connsiteY57" fmla="*/ 1203767 h 1524965"/>
              <a:gd name="connsiteX58" fmla="*/ 772610 w 2242595"/>
              <a:gd name="connsiteY58" fmla="*/ 1203767 h 1524965"/>
              <a:gd name="connsiteX59" fmla="*/ 761036 w 2242595"/>
              <a:gd name="connsiteY59" fmla="*/ 1171937 h 1524965"/>
              <a:gd name="connsiteX60" fmla="*/ 749461 w 2242595"/>
              <a:gd name="connsiteY60" fmla="*/ 1169043 h 1524965"/>
              <a:gd name="connsiteX61" fmla="*/ 743673 w 2242595"/>
              <a:gd name="connsiteY61" fmla="*/ 1154575 h 1524965"/>
              <a:gd name="connsiteX62" fmla="*/ 726312 w 2242595"/>
              <a:gd name="connsiteY62" fmla="*/ 1157468 h 1524965"/>
              <a:gd name="connsiteX63" fmla="*/ 726312 w 2242595"/>
              <a:gd name="connsiteY63" fmla="*/ 1143000 h 1524965"/>
              <a:gd name="connsiteX64" fmla="*/ 700269 w 2242595"/>
              <a:gd name="connsiteY64" fmla="*/ 1143000 h 1524965"/>
              <a:gd name="connsiteX65" fmla="*/ 700269 w 2242595"/>
              <a:gd name="connsiteY65" fmla="*/ 1128532 h 1524965"/>
              <a:gd name="connsiteX66" fmla="*/ 656863 w 2242595"/>
              <a:gd name="connsiteY66" fmla="*/ 1131425 h 1524965"/>
              <a:gd name="connsiteX67" fmla="*/ 639501 w 2242595"/>
              <a:gd name="connsiteY67" fmla="*/ 1082233 h 1524965"/>
              <a:gd name="connsiteX68" fmla="*/ 627927 w 2242595"/>
              <a:gd name="connsiteY68" fmla="*/ 1085127 h 1524965"/>
              <a:gd name="connsiteX69" fmla="*/ 627927 w 2242595"/>
              <a:gd name="connsiteY69" fmla="*/ 1050403 h 1524965"/>
              <a:gd name="connsiteX70" fmla="*/ 613458 w 2242595"/>
              <a:gd name="connsiteY70" fmla="*/ 1050403 h 1524965"/>
              <a:gd name="connsiteX71" fmla="*/ 593203 w 2242595"/>
              <a:gd name="connsiteY71" fmla="*/ 1021466 h 1524965"/>
              <a:gd name="connsiteX72" fmla="*/ 593203 w 2242595"/>
              <a:gd name="connsiteY72" fmla="*/ 1021466 h 1524965"/>
              <a:gd name="connsiteX73" fmla="*/ 593203 w 2242595"/>
              <a:gd name="connsiteY73" fmla="*/ 1021466 h 1524965"/>
              <a:gd name="connsiteX74" fmla="*/ 572947 w 2242595"/>
              <a:gd name="connsiteY74" fmla="*/ 1012785 h 1524965"/>
              <a:gd name="connsiteX75" fmla="*/ 572947 w 2242595"/>
              <a:gd name="connsiteY75" fmla="*/ 989636 h 1524965"/>
              <a:gd name="connsiteX76" fmla="*/ 561372 w 2242595"/>
              <a:gd name="connsiteY76" fmla="*/ 992529 h 1524965"/>
              <a:gd name="connsiteX77" fmla="*/ 544010 w 2242595"/>
              <a:gd name="connsiteY77" fmla="*/ 946230 h 1524965"/>
              <a:gd name="connsiteX78" fmla="*/ 529542 w 2242595"/>
              <a:gd name="connsiteY78" fmla="*/ 943337 h 1524965"/>
              <a:gd name="connsiteX79" fmla="*/ 529542 w 2242595"/>
              <a:gd name="connsiteY79" fmla="*/ 920187 h 1524965"/>
              <a:gd name="connsiteX80" fmla="*/ 512180 w 2242595"/>
              <a:gd name="connsiteY80" fmla="*/ 920187 h 1524965"/>
              <a:gd name="connsiteX81" fmla="*/ 509286 w 2242595"/>
              <a:gd name="connsiteY81" fmla="*/ 888357 h 1524965"/>
              <a:gd name="connsiteX82" fmla="*/ 480350 w 2242595"/>
              <a:gd name="connsiteY82" fmla="*/ 847846 h 1524965"/>
              <a:gd name="connsiteX83" fmla="*/ 480350 w 2242595"/>
              <a:gd name="connsiteY83" fmla="*/ 833377 h 1524965"/>
              <a:gd name="connsiteX84" fmla="*/ 462988 w 2242595"/>
              <a:gd name="connsiteY84" fmla="*/ 836271 h 1524965"/>
              <a:gd name="connsiteX85" fmla="*/ 439838 w 2242595"/>
              <a:gd name="connsiteY85" fmla="*/ 813122 h 1524965"/>
              <a:gd name="connsiteX86" fmla="*/ 431157 w 2242595"/>
              <a:gd name="connsiteY86" fmla="*/ 778398 h 1524965"/>
              <a:gd name="connsiteX87" fmla="*/ 425370 w 2242595"/>
              <a:gd name="connsiteY87" fmla="*/ 778398 h 1524965"/>
              <a:gd name="connsiteX88" fmla="*/ 425370 w 2242595"/>
              <a:gd name="connsiteY88" fmla="*/ 766823 h 1524965"/>
              <a:gd name="connsiteX89" fmla="*/ 405114 w 2242595"/>
              <a:gd name="connsiteY89" fmla="*/ 766823 h 1524965"/>
              <a:gd name="connsiteX90" fmla="*/ 393539 w 2242595"/>
              <a:gd name="connsiteY90" fmla="*/ 714737 h 1524965"/>
              <a:gd name="connsiteX91" fmla="*/ 387752 w 2242595"/>
              <a:gd name="connsiteY91" fmla="*/ 714737 h 1524965"/>
              <a:gd name="connsiteX92" fmla="*/ 384858 w 2242595"/>
              <a:gd name="connsiteY92" fmla="*/ 691587 h 1524965"/>
              <a:gd name="connsiteX93" fmla="*/ 379071 w 2242595"/>
              <a:gd name="connsiteY93" fmla="*/ 688694 h 1524965"/>
              <a:gd name="connsiteX94" fmla="*/ 361709 w 2242595"/>
              <a:gd name="connsiteY94" fmla="*/ 645289 h 1524965"/>
              <a:gd name="connsiteX95" fmla="*/ 358815 w 2242595"/>
              <a:gd name="connsiteY95" fmla="*/ 604777 h 1524965"/>
              <a:gd name="connsiteX96" fmla="*/ 329879 w 2242595"/>
              <a:gd name="connsiteY96" fmla="*/ 590309 h 1524965"/>
              <a:gd name="connsiteX97" fmla="*/ 312517 w 2242595"/>
              <a:gd name="connsiteY97" fmla="*/ 549798 h 1524965"/>
              <a:gd name="connsiteX98" fmla="*/ 303836 w 2242595"/>
              <a:gd name="connsiteY98" fmla="*/ 544010 h 1524965"/>
              <a:gd name="connsiteX99" fmla="*/ 309623 w 2242595"/>
              <a:gd name="connsiteY99" fmla="*/ 520861 h 1524965"/>
              <a:gd name="connsiteX100" fmla="*/ 286474 w 2242595"/>
              <a:gd name="connsiteY100" fmla="*/ 509286 h 1524965"/>
              <a:gd name="connsiteX101" fmla="*/ 280686 w 2242595"/>
              <a:gd name="connsiteY101" fmla="*/ 489030 h 1524965"/>
              <a:gd name="connsiteX102" fmla="*/ 260431 w 2242595"/>
              <a:gd name="connsiteY102" fmla="*/ 474562 h 1524965"/>
              <a:gd name="connsiteX103" fmla="*/ 260431 w 2242595"/>
              <a:gd name="connsiteY103" fmla="*/ 451413 h 1524965"/>
              <a:gd name="connsiteX104" fmla="*/ 240175 w 2242595"/>
              <a:gd name="connsiteY104" fmla="*/ 454306 h 1524965"/>
              <a:gd name="connsiteX105" fmla="*/ 237281 w 2242595"/>
              <a:gd name="connsiteY105" fmla="*/ 408008 h 1524965"/>
              <a:gd name="connsiteX106" fmla="*/ 231494 w 2242595"/>
              <a:gd name="connsiteY106" fmla="*/ 413795 h 1524965"/>
              <a:gd name="connsiteX107" fmla="*/ 231494 w 2242595"/>
              <a:gd name="connsiteY107" fmla="*/ 379071 h 1524965"/>
              <a:gd name="connsiteX108" fmla="*/ 211238 w 2242595"/>
              <a:gd name="connsiteY108" fmla="*/ 379071 h 1524965"/>
              <a:gd name="connsiteX109" fmla="*/ 205451 w 2242595"/>
              <a:gd name="connsiteY109" fmla="*/ 321198 h 1524965"/>
              <a:gd name="connsiteX110" fmla="*/ 199663 w 2242595"/>
              <a:gd name="connsiteY110" fmla="*/ 315410 h 1524965"/>
              <a:gd name="connsiteX111" fmla="*/ 199663 w 2242595"/>
              <a:gd name="connsiteY111" fmla="*/ 292261 h 1524965"/>
              <a:gd name="connsiteX112" fmla="*/ 176514 w 2242595"/>
              <a:gd name="connsiteY112" fmla="*/ 292261 h 1524965"/>
              <a:gd name="connsiteX113" fmla="*/ 176514 w 2242595"/>
              <a:gd name="connsiteY113" fmla="*/ 254643 h 1524965"/>
              <a:gd name="connsiteX114" fmla="*/ 162046 w 2242595"/>
              <a:gd name="connsiteY114" fmla="*/ 254643 h 1524965"/>
              <a:gd name="connsiteX115" fmla="*/ 147577 w 2242595"/>
              <a:gd name="connsiteY115" fmla="*/ 211238 h 1524965"/>
              <a:gd name="connsiteX116" fmla="*/ 130215 w 2242595"/>
              <a:gd name="connsiteY116" fmla="*/ 211238 h 1524965"/>
              <a:gd name="connsiteX117" fmla="*/ 130215 w 2242595"/>
              <a:gd name="connsiteY117" fmla="*/ 188089 h 1524965"/>
              <a:gd name="connsiteX118" fmla="*/ 118641 w 2242595"/>
              <a:gd name="connsiteY118" fmla="*/ 179408 h 1524965"/>
              <a:gd name="connsiteX119" fmla="*/ 107066 w 2242595"/>
              <a:gd name="connsiteY119" fmla="*/ 179408 h 1524965"/>
              <a:gd name="connsiteX120" fmla="*/ 98385 w 2242595"/>
              <a:gd name="connsiteY120" fmla="*/ 156258 h 1524965"/>
              <a:gd name="connsiteX121" fmla="*/ 78129 w 2242595"/>
              <a:gd name="connsiteY121" fmla="*/ 153365 h 1524965"/>
              <a:gd name="connsiteX122" fmla="*/ 69448 w 2242595"/>
              <a:gd name="connsiteY122" fmla="*/ 118641 h 1524965"/>
              <a:gd name="connsiteX123" fmla="*/ 60767 w 2242595"/>
              <a:gd name="connsiteY123" fmla="*/ 118641 h 1524965"/>
              <a:gd name="connsiteX124" fmla="*/ 52086 w 2242595"/>
              <a:gd name="connsiteY124" fmla="*/ 75236 h 1524965"/>
              <a:gd name="connsiteX125" fmla="*/ 40512 w 2242595"/>
              <a:gd name="connsiteY125" fmla="*/ 75236 h 1524965"/>
              <a:gd name="connsiteX126" fmla="*/ 14469 w 2242595"/>
              <a:gd name="connsiteY126" fmla="*/ 8681 h 1524965"/>
              <a:gd name="connsiteX127" fmla="*/ 0 w 2242595"/>
              <a:gd name="connsiteY127" fmla="*/ 0 h 1524965"/>
              <a:gd name="connsiteX0" fmla="*/ 2242595 w 2242595"/>
              <a:gd name="connsiteY0" fmla="*/ 1524965 h 1524965"/>
              <a:gd name="connsiteX1" fmla="*/ 1976377 w 2242595"/>
              <a:gd name="connsiteY1" fmla="*/ 1524965 h 1524965"/>
              <a:gd name="connsiteX2" fmla="*/ 1976377 w 2242595"/>
              <a:gd name="connsiteY2" fmla="*/ 1498922 h 1524965"/>
              <a:gd name="connsiteX3" fmla="*/ 1744884 w 2242595"/>
              <a:gd name="connsiteY3" fmla="*/ 1498922 h 1524965"/>
              <a:gd name="connsiteX4" fmla="*/ 1744884 w 2242595"/>
              <a:gd name="connsiteY4" fmla="*/ 1490241 h 1524965"/>
              <a:gd name="connsiteX5" fmla="*/ 1623350 w 2242595"/>
              <a:gd name="connsiteY5" fmla="*/ 1490241 h 1524965"/>
              <a:gd name="connsiteX6" fmla="*/ 1617562 w 2242595"/>
              <a:gd name="connsiteY6" fmla="*/ 1484454 h 1524965"/>
              <a:gd name="connsiteX7" fmla="*/ 1542327 w 2242595"/>
              <a:gd name="connsiteY7" fmla="*/ 1484454 h 1524965"/>
              <a:gd name="connsiteX8" fmla="*/ 1542327 w 2242595"/>
              <a:gd name="connsiteY8" fmla="*/ 1472879 h 1524965"/>
              <a:gd name="connsiteX9" fmla="*/ 1507603 w 2242595"/>
              <a:gd name="connsiteY9" fmla="*/ 1472879 h 1524965"/>
              <a:gd name="connsiteX10" fmla="*/ 1510496 w 2242595"/>
              <a:gd name="connsiteY10" fmla="*/ 1469986 h 1524965"/>
              <a:gd name="connsiteX11" fmla="*/ 1478666 w 2242595"/>
              <a:gd name="connsiteY11" fmla="*/ 1469986 h 1524965"/>
              <a:gd name="connsiteX12" fmla="*/ 1478666 w 2242595"/>
              <a:gd name="connsiteY12" fmla="*/ 1458410 h 1524965"/>
              <a:gd name="connsiteX13" fmla="*/ 1469985 w 2242595"/>
              <a:gd name="connsiteY13" fmla="*/ 1458410 h 1524965"/>
              <a:gd name="connsiteX14" fmla="*/ 1469985 w 2242595"/>
              <a:gd name="connsiteY14" fmla="*/ 1446836 h 1524965"/>
              <a:gd name="connsiteX15" fmla="*/ 1426580 w 2242595"/>
              <a:gd name="connsiteY15" fmla="*/ 1446836 h 1524965"/>
              <a:gd name="connsiteX16" fmla="*/ 1420792 w 2242595"/>
              <a:gd name="connsiteY16" fmla="*/ 1441049 h 1524965"/>
              <a:gd name="connsiteX17" fmla="*/ 1403431 w 2242595"/>
              <a:gd name="connsiteY17" fmla="*/ 1441049 h 1524965"/>
              <a:gd name="connsiteX18" fmla="*/ 1403431 w 2242595"/>
              <a:gd name="connsiteY18" fmla="*/ 1426580 h 1524965"/>
              <a:gd name="connsiteX19" fmla="*/ 1391856 w 2242595"/>
              <a:gd name="connsiteY19" fmla="*/ 1426580 h 1524965"/>
              <a:gd name="connsiteX20" fmla="*/ 1388962 w 2242595"/>
              <a:gd name="connsiteY20" fmla="*/ 1420793 h 1524965"/>
              <a:gd name="connsiteX21" fmla="*/ 1377388 w 2242595"/>
              <a:gd name="connsiteY21" fmla="*/ 1420793 h 1524965"/>
              <a:gd name="connsiteX22" fmla="*/ 1377388 w 2242595"/>
              <a:gd name="connsiteY22" fmla="*/ 1403430 h 1524965"/>
              <a:gd name="connsiteX23" fmla="*/ 1331089 w 2242595"/>
              <a:gd name="connsiteY23" fmla="*/ 1403430 h 1524965"/>
              <a:gd name="connsiteX24" fmla="*/ 1331089 w 2242595"/>
              <a:gd name="connsiteY24" fmla="*/ 1391856 h 1524965"/>
              <a:gd name="connsiteX25" fmla="*/ 1264534 w 2242595"/>
              <a:gd name="connsiteY25" fmla="*/ 1391856 h 1524965"/>
              <a:gd name="connsiteX26" fmla="*/ 1264534 w 2242595"/>
              <a:gd name="connsiteY26" fmla="*/ 1386068 h 1524965"/>
              <a:gd name="connsiteX27" fmla="*/ 1189299 w 2242595"/>
              <a:gd name="connsiteY27" fmla="*/ 1386068 h 1524965"/>
              <a:gd name="connsiteX28" fmla="*/ 1189299 w 2242595"/>
              <a:gd name="connsiteY28" fmla="*/ 1386068 h 1524965"/>
              <a:gd name="connsiteX29" fmla="*/ 1140107 w 2242595"/>
              <a:gd name="connsiteY29" fmla="*/ 1386068 h 1524965"/>
              <a:gd name="connsiteX30" fmla="*/ 1140107 w 2242595"/>
              <a:gd name="connsiteY30" fmla="*/ 1362919 h 1524965"/>
              <a:gd name="connsiteX31" fmla="*/ 1119851 w 2242595"/>
              <a:gd name="connsiteY31" fmla="*/ 1362919 h 1524965"/>
              <a:gd name="connsiteX32" fmla="*/ 1119851 w 2242595"/>
              <a:gd name="connsiteY32" fmla="*/ 1351344 h 1524965"/>
              <a:gd name="connsiteX33" fmla="*/ 1082233 w 2242595"/>
              <a:gd name="connsiteY33" fmla="*/ 1351344 h 1524965"/>
              <a:gd name="connsiteX34" fmla="*/ 1082233 w 2242595"/>
              <a:gd name="connsiteY34" fmla="*/ 1345557 h 1524965"/>
              <a:gd name="connsiteX35" fmla="*/ 1030147 w 2242595"/>
              <a:gd name="connsiteY35" fmla="*/ 1345557 h 1524965"/>
              <a:gd name="connsiteX36" fmla="*/ 1030147 w 2242595"/>
              <a:gd name="connsiteY36" fmla="*/ 1339770 h 1524965"/>
              <a:gd name="connsiteX37" fmla="*/ 1009891 w 2242595"/>
              <a:gd name="connsiteY37" fmla="*/ 1339770 h 1524965"/>
              <a:gd name="connsiteX38" fmla="*/ 1009891 w 2242595"/>
              <a:gd name="connsiteY38" fmla="*/ 1331089 h 1524965"/>
              <a:gd name="connsiteX39" fmla="*/ 978061 w 2242595"/>
              <a:gd name="connsiteY39" fmla="*/ 1331089 h 1524965"/>
              <a:gd name="connsiteX40" fmla="*/ 972274 w 2242595"/>
              <a:gd name="connsiteY40" fmla="*/ 1302152 h 1524965"/>
              <a:gd name="connsiteX41" fmla="*/ 954912 w 2242595"/>
              <a:gd name="connsiteY41" fmla="*/ 1302152 h 1524965"/>
              <a:gd name="connsiteX42" fmla="*/ 957805 w 2242595"/>
              <a:gd name="connsiteY42" fmla="*/ 1284790 h 1524965"/>
              <a:gd name="connsiteX43" fmla="*/ 937550 w 2242595"/>
              <a:gd name="connsiteY43" fmla="*/ 1284790 h 1524965"/>
              <a:gd name="connsiteX44" fmla="*/ 937550 w 2242595"/>
              <a:gd name="connsiteY44" fmla="*/ 1276109 h 1524965"/>
              <a:gd name="connsiteX45" fmla="*/ 923081 w 2242595"/>
              <a:gd name="connsiteY45" fmla="*/ 1276109 h 1524965"/>
              <a:gd name="connsiteX46" fmla="*/ 928869 w 2242595"/>
              <a:gd name="connsiteY46" fmla="*/ 1270321 h 1524965"/>
              <a:gd name="connsiteX47" fmla="*/ 923081 w 2242595"/>
              <a:gd name="connsiteY47" fmla="*/ 1261641 h 1524965"/>
              <a:gd name="connsiteX48" fmla="*/ 899932 w 2242595"/>
              <a:gd name="connsiteY48" fmla="*/ 1261641 h 1524965"/>
              <a:gd name="connsiteX49" fmla="*/ 899932 w 2242595"/>
              <a:gd name="connsiteY49" fmla="*/ 1250066 h 1524965"/>
              <a:gd name="connsiteX50" fmla="*/ 879676 w 2242595"/>
              <a:gd name="connsiteY50" fmla="*/ 1250066 h 1524965"/>
              <a:gd name="connsiteX51" fmla="*/ 879676 w 2242595"/>
              <a:gd name="connsiteY51" fmla="*/ 1244279 h 1524965"/>
              <a:gd name="connsiteX52" fmla="*/ 853633 w 2242595"/>
              <a:gd name="connsiteY52" fmla="*/ 1244279 h 1524965"/>
              <a:gd name="connsiteX53" fmla="*/ 853633 w 2242595"/>
              <a:gd name="connsiteY53" fmla="*/ 1235598 h 1524965"/>
              <a:gd name="connsiteX54" fmla="*/ 833377 w 2242595"/>
              <a:gd name="connsiteY54" fmla="*/ 1235598 h 1524965"/>
              <a:gd name="connsiteX55" fmla="*/ 833377 w 2242595"/>
              <a:gd name="connsiteY55" fmla="*/ 1215342 h 1524965"/>
              <a:gd name="connsiteX56" fmla="*/ 795760 w 2242595"/>
              <a:gd name="connsiteY56" fmla="*/ 1215342 h 1524965"/>
              <a:gd name="connsiteX57" fmla="*/ 789972 w 2242595"/>
              <a:gd name="connsiteY57" fmla="*/ 1203767 h 1524965"/>
              <a:gd name="connsiteX58" fmla="*/ 772610 w 2242595"/>
              <a:gd name="connsiteY58" fmla="*/ 1203767 h 1524965"/>
              <a:gd name="connsiteX59" fmla="*/ 761036 w 2242595"/>
              <a:gd name="connsiteY59" fmla="*/ 1171937 h 1524965"/>
              <a:gd name="connsiteX60" fmla="*/ 749461 w 2242595"/>
              <a:gd name="connsiteY60" fmla="*/ 1169043 h 1524965"/>
              <a:gd name="connsiteX61" fmla="*/ 743673 w 2242595"/>
              <a:gd name="connsiteY61" fmla="*/ 1154575 h 1524965"/>
              <a:gd name="connsiteX62" fmla="*/ 726312 w 2242595"/>
              <a:gd name="connsiteY62" fmla="*/ 1157468 h 1524965"/>
              <a:gd name="connsiteX63" fmla="*/ 726312 w 2242595"/>
              <a:gd name="connsiteY63" fmla="*/ 1143000 h 1524965"/>
              <a:gd name="connsiteX64" fmla="*/ 700269 w 2242595"/>
              <a:gd name="connsiteY64" fmla="*/ 1143000 h 1524965"/>
              <a:gd name="connsiteX65" fmla="*/ 700269 w 2242595"/>
              <a:gd name="connsiteY65" fmla="*/ 1128532 h 1524965"/>
              <a:gd name="connsiteX66" fmla="*/ 656863 w 2242595"/>
              <a:gd name="connsiteY66" fmla="*/ 1131425 h 1524965"/>
              <a:gd name="connsiteX67" fmla="*/ 639501 w 2242595"/>
              <a:gd name="connsiteY67" fmla="*/ 1082233 h 1524965"/>
              <a:gd name="connsiteX68" fmla="*/ 627927 w 2242595"/>
              <a:gd name="connsiteY68" fmla="*/ 1085127 h 1524965"/>
              <a:gd name="connsiteX69" fmla="*/ 627927 w 2242595"/>
              <a:gd name="connsiteY69" fmla="*/ 1050403 h 1524965"/>
              <a:gd name="connsiteX70" fmla="*/ 613458 w 2242595"/>
              <a:gd name="connsiteY70" fmla="*/ 1050403 h 1524965"/>
              <a:gd name="connsiteX71" fmla="*/ 593203 w 2242595"/>
              <a:gd name="connsiteY71" fmla="*/ 1021466 h 1524965"/>
              <a:gd name="connsiteX72" fmla="*/ 593203 w 2242595"/>
              <a:gd name="connsiteY72" fmla="*/ 1021466 h 1524965"/>
              <a:gd name="connsiteX73" fmla="*/ 593203 w 2242595"/>
              <a:gd name="connsiteY73" fmla="*/ 1021466 h 1524965"/>
              <a:gd name="connsiteX74" fmla="*/ 572947 w 2242595"/>
              <a:gd name="connsiteY74" fmla="*/ 1012785 h 1524965"/>
              <a:gd name="connsiteX75" fmla="*/ 572947 w 2242595"/>
              <a:gd name="connsiteY75" fmla="*/ 989636 h 1524965"/>
              <a:gd name="connsiteX76" fmla="*/ 561372 w 2242595"/>
              <a:gd name="connsiteY76" fmla="*/ 992529 h 1524965"/>
              <a:gd name="connsiteX77" fmla="*/ 544010 w 2242595"/>
              <a:gd name="connsiteY77" fmla="*/ 946230 h 1524965"/>
              <a:gd name="connsiteX78" fmla="*/ 529542 w 2242595"/>
              <a:gd name="connsiteY78" fmla="*/ 943337 h 1524965"/>
              <a:gd name="connsiteX79" fmla="*/ 529542 w 2242595"/>
              <a:gd name="connsiteY79" fmla="*/ 920187 h 1524965"/>
              <a:gd name="connsiteX80" fmla="*/ 512180 w 2242595"/>
              <a:gd name="connsiteY80" fmla="*/ 920187 h 1524965"/>
              <a:gd name="connsiteX81" fmla="*/ 509286 w 2242595"/>
              <a:gd name="connsiteY81" fmla="*/ 888357 h 1524965"/>
              <a:gd name="connsiteX82" fmla="*/ 480350 w 2242595"/>
              <a:gd name="connsiteY82" fmla="*/ 847846 h 1524965"/>
              <a:gd name="connsiteX83" fmla="*/ 480350 w 2242595"/>
              <a:gd name="connsiteY83" fmla="*/ 833377 h 1524965"/>
              <a:gd name="connsiteX84" fmla="*/ 462988 w 2242595"/>
              <a:gd name="connsiteY84" fmla="*/ 836271 h 1524965"/>
              <a:gd name="connsiteX85" fmla="*/ 439838 w 2242595"/>
              <a:gd name="connsiteY85" fmla="*/ 813122 h 1524965"/>
              <a:gd name="connsiteX86" fmla="*/ 431157 w 2242595"/>
              <a:gd name="connsiteY86" fmla="*/ 778398 h 1524965"/>
              <a:gd name="connsiteX87" fmla="*/ 425370 w 2242595"/>
              <a:gd name="connsiteY87" fmla="*/ 778398 h 1524965"/>
              <a:gd name="connsiteX88" fmla="*/ 425370 w 2242595"/>
              <a:gd name="connsiteY88" fmla="*/ 766823 h 1524965"/>
              <a:gd name="connsiteX89" fmla="*/ 405114 w 2242595"/>
              <a:gd name="connsiteY89" fmla="*/ 766823 h 1524965"/>
              <a:gd name="connsiteX90" fmla="*/ 393539 w 2242595"/>
              <a:gd name="connsiteY90" fmla="*/ 714737 h 1524965"/>
              <a:gd name="connsiteX91" fmla="*/ 387752 w 2242595"/>
              <a:gd name="connsiteY91" fmla="*/ 714737 h 1524965"/>
              <a:gd name="connsiteX92" fmla="*/ 384858 w 2242595"/>
              <a:gd name="connsiteY92" fmla="*/ 691587 h 1524965"/>
              <a:gd name="connsiteX93" fmla="*/ 379071 w 2242595"/>
              <a:gd name="connsiteY93" fmla="*/ 688694 h 1524965"/>
              <a:gd name="connsiteX94" fmla="*/ 361709 w 2242595"/>
              <a:gd name="connsiteY94" fmla="*/ 645289 h 1524965"/>
              <a:gd name="connsiteX95" fmla="*/ 358815 w 2242595"/>
              <a:gd name="connsiteY95" fmla="*/ 604777 h 1524965"/>
              <a:gd name="connsiteX96" fmla="*/ 329879 w 2242595"/>
              <a:gd name="connsiteY96" fmla="*/ 590309 h 1524965"/>
              <a:gd name="connsiteX97" fmla="*/ 312517 w 2242595"/>
              <a:gd name="connsiteY97" fmla="*/ 549798 h 1524965"/>
              <a:gd name="connsiteX98" fmla="*/ 303836 w 2242595"/>
              <a:gd name="connsiteY98" fmla="*/ 544010 h 1524965"/>
              <a:gd name="connsiteX99" fmla="*/ 309623 w 2242595"/>
              <a:gd name="connsiteY99" fmla="*/ 520861 h 1524965"/>
              <a:gd name="connsiteX100" fmla="*/ 286474 w 2242595"/>
              <a:gd name="connsiteY100" fmla="*/ 509286 h 1524965"/>
              <a:gd name="connsiteX101" fmla="*/ 280686 w 2242595"/>
              <a:gd name="connsiteY101" fmla="*/ 489030 h 1524965"/>
              <a:gd name="connsiteX102" fmla="*/ 260431 w 2242595"/>
              <a:gd name="connsiteY102" fmla="*/ 474562 h 1524965"/>
              <a:gd name="connsiteX103" fmla="*/ 260431 w 2242595"/>
              <a:gd name="connsiteY103" fmla="*/ 451413 h 1524965"/>
              <a:gd name="connsiteX104" fmla="*/ 240175 w 2242595"/>
              <a:gd name="connsiteY104" fmla="*/ 454306 h 1524965"/>
              <a:gd name="connsiteX105" fmla="*/ 237281 w 2242595"/>
              <a:gd name="connsiteY105" fmla="*/ 408008 h 1524965"/>
              <a:gd name="connsiteX106" fmla="*/ 228601 w 2242595"/>
              <a:gd name="connsiteY106" fmla="*/ 408008 h 1524965"/>
              <a:gd name="connsiteX107" fmla="*/ 231494 w 2242595"/>
              <a:gd name="connsiteY107" fmla="*/ 379071 h 1524965"/>
              <a:gd name="connsiteX108" fmla="*/ 211238 w 2242595"/>
              <a:gd name="connsiteY108" fmla="*/ 379071 h 1524965"/>
              <a:gd name="connsiteX109" fmla="*/ 205451 w 2242595"/>
              <a:gd name="connsiteY109" fmla="*/ 321198 h 1524965"/>
              <a:gd name="connsiteX110" fmla="*/ 199663 w 2242595"/>
              <a:gd name="connsiteY110" fmla="*/ 315410 h 1524965"/>
              <a:gd name="connsiteX111" fmla="*/ 199663 w 2242595"/>
              <a:gd name="connsiteY111" fmla="*/ 292261 h 1524965"/>
              <a:gd name="connsiteX112" fmla="*/ 176514 w 2242595"/>
              <a:gd name="connsiteY112" fmla="*/ 292261 h 1524965"/>
              <a:gd name="connsiteX113" fmla="*/ 176514 w 2242595"/>
              <a:gd name="connsiteY113" fmla="*/ 254643 h 1524965"/>
              <a:gd name="connsiteX114" fmla="*/ 162046 w 2242595"/>
              <a:gd name="connsiteY114" fmla="*/ 254643 h 1524965"/>
              <a:gd name="connsiteX115" fmla="*/ 147577 w 2242595"/>
              <a:gd name="connsiteY115" fmla="*/ 211238 h 1524965"/>
              <a:gd name="connsiteX116" fmla="*/ 130215 w 2242595"/>
              <a:gd name="connsiteY116" fmla="*/ 211238 h 1524965"/>
              <a:gd name="connsiteX117" fmla="*/ 130215 w 2242595"/>
              <a:gd name="connsiteY117" fmla="*/ 188089 h 1524965"/>
              <a:gd name="connsiteX118" fmla="*/ 118641 w 2242595"/>
              <a:gd name="connsiteY118" fmla="*/ 179408 h 1524965"/>
              <a:gd name="connsiteX119" fmla="*/ 107066 w 2242595"/>
              <a:gd name="connsiteY119" fmla="*/ 179408 h 1524965"/>
              <a:gd name="connsiteX120" fmla="*/ 98385 w 2242595"/>
              <a:gd name="connsiteY120" fmla="*/ 156258 h 1524965"/>
              <a:gd name="connsiteX121" fmla="*/ 78129 w 2242595"/>
              <a:gd name="connsiteY121" fmla="*/ 153365 h 1524965"/>
              <a:gd name="connsiteX122" fmla="*/ 69448 w 2242595"/>
              <a:gd name="connsiteY122" fmla="*/ 118641 h 1524965"/>
              <a:gd name="connsiteX123" fmla="*/ 60767 w 2242595"/>
              <a:gd name="connsiteY123" fmla="*/ 118641 h 1524965"/>
              <a:gd name="connsiteX124" fmla="*/ 52086 w 2242595"/>
              <a:gd name="connsiteY124" fmla="*/ 75236 h 1524965"/>
              <a:gd name="connsiteX125" fmla="*/ 40512 w 2242595"/>
              <a:gd name="connsiteY125" fmla="*/ 75236 h 1524965"/>
              <a:gd name="connsiteX126" fmla="*/ 14469 w 2242595"/>
              <a:gd name="connsiteY126" fmla="*/ 8681 h 1524965"/>
              <a:gd name="connsiteX127" fmla="*/ 0 w 2242595"/>
              <a:gd name="connsiteY127" fmla="*/ 0 h 1524965"/>
              <a:gd name="connsiteX0" fmla="*/ 2242595 w 2242595"/>
              <a:gd name="connsiteY0" fmla="*/ 1524965 h 1524965"/>
              <a:gd name="connsiteX1" fmla="*/ 1976377 w 2242595"/>
              <a:gd name="connsiteY1" fmla="*/ 1524965 h 1524965"/>
              <a:gd name="connsiteX2" fmla="*/ 1976377 w 2242595"/>
              <a:gd name="connsiteY2" fmla="*/ 1498922 h 1524965"/>
              <a:gd name="connsiteX3" fmla="*/ 1744884 w 2242595"/>
              <a:gd name="connsiteY3" fmla="*/ 1498922 h 1524965"/>
              <a:gd name="connsiteX4" fmla="*/ 1744884 w 2242595"/>
              <a:gd name="connsiteY4" fmla="*/ 1490241 h 1524965"/>
              <a:gd name="connsiteX5" fmla="*/ 1623350 w 2242595"/>
              <a:gd name="connsiteY5" fmla="*/ 1490241 h 1524965"/>
              <a:gd name="connsiteX6" fmla="*/ 1617562 w 2242595"/>
              <a:gd name="connsiteY6" fmla="*/ 1484454 h 1524965"/>
              <a:gd name="connsiteX7" fmla="*/ 1542327 w 2242595"/>
              <a:gd name="connsiteY7" fmla="*/ 1484454 h 1524965"/>
              <a:gd name="connsiteX8" fmla="*/ 1542327 w 2242595"/>
              <a:gd name="connsiteY8" fmla="*/ 1472879 h 1524965"/>
              <a:gd name="connsiteX9" fmla="*/ 1507603 w 2242595"/>
              <a:gd name="connsiteY9" fmla="*/ 1472879 h 1524965"/>
              <a:gd name="connsiteX10" fmla="*/ 1510496 w 2242595"/>
              <a:gd name="connsiteY10" fmla="*/ 1469986 h 1524965"/>
              <a:gd name="connsiteX11" fmla="*/ 1478666 w 2242595"/>
              <a:gd name="connsiteY11" fmla="*/ 1469986 h 1524965"/>
              <a:gd name="connsiteX12" fmla="*/ 1478666 w 2242595"/>
              <a:gd name="connsiteY12" fmla="*/ 1458410 h 1524965"/>
              <a:gd name="connsiteX13" fmla="*/ 1469985 w 2242595"/>
              <a:gd name="connsiteY13" fmla="*/ 1458410 h 1524965"/>
              <a:gd name="connsiteX14" fmla="*/ 1469985 w 2242595"/>
              <a:gd name="connsiteY14" fmla="*/ 1446836 h 1524965"/>
              <a:gd name="connsiteX15" fmla="*/ 1426580 w 2242595"/>
              <a:gd name="connsiteY15" fmla="*/ 1446836 h 1524965"/>
              <a:gd name="connsiteX16" fmla="*/ 1420792 w 2242595"/>
              <a:gd name="connsiteY16" fmla="*/ 1441049 h 1524965"/>
              <a:gd name="connsiteX17" fmla="*/ 1403431 w 2242595"/>
              <a:gd name="connsiteY17" fmla="*/ 1441049 h 1524965"/>
              <a:gd name="connsiteX18" fmla="*/ 1403431 w 2242595"/>
              <a:gd name="connsiteY18" fmla="*/ 1426580 h 1524965"/>
              <a:gd name="connsiteX19" fmla="*/ 1391856 w 2242595"/>
              <a:gd name="connsiteY19" fmla="*/ 1426580 h 1524965"/>
              <a:gd name="connsiteX20" fmla="*/ 1388962 w 2242595"/>
              <a:gd name="connsiteY20" fmla="*/ 1420793 h 1524965"/>
              <a:gd name="connsiteX21" fmla="*/ 1377388 w 2242595"/>
              <a:gd name="connsiteY21" fmla="*/ 1420793 h 1524965"/>
              <a:gd name="connsiteX22" fmla="*/ 1377388 w 2242595"/>
              <a:gd name="connsiteY22" fmla="*/ 1403430 h 1524965"/>
              <a:gd name="connsiteX23" fmla="*/ 1331089 w 2242595"/>
              <a:gd name="connsiteY23" fmla="*/ 1403430 h 1524965"/>
              <a:gd name="connsiteX24" fmla="*/ 1331089 w 2242595"/>
              <a:gd name="connsiteY24" fmla="*/ 1391856 h 1524965"/>
              <a:gd name="connsiteX25" fmla="*/ 1264534 w 2242595"/>
              <a:gd name="connsiteY25" fmla="*/ 1391856 h 1524965"/>
              <a:gd name="connsiteX26" fmla="*/ 1264534 w 2242595"/>
              <a:gd name="connsiteY26" fmla="*/ 1386068 h 1524965"/>
              <a:gd name="connsiteX27" fmla="*/ 1189299 w 2242595"/>
              <a:gd name="connsiteY27" fmla="*/ 1386068 h 1524965"/>
              <a:gd name="connsiteX28" fmla="*/ 1189299 w 2242595"/>
              <a:gd name="connsiteY28" fmla="*/ 1386068 h 1524965"/>
              <a:gd name="connsiteX29" fmla="*/ 1140107 w 2242595"/>
              <a:gd name="connsiteY29" fmla="*/ 1386068 h 1524965"/>
              <a:gd name="connsiteX30" fmla="*/ 1140107 w 2242595"/>
              <a:gd name="connsiteY30" fmla="*/ 1362919 h 1524965"/>
              <a:gd name="connsiteX31" fmla="*/ 1119851 w 2242595"/>
              <a:gd name="connsiteY31" fmla="*/ 1362919 h 1524965"/>
              <a:gd name="connsiteX32" fmla="*/ 1119851 w 2242595"/>
              <a:gd name="connsiteY32" fmla="*/ 1351344 h 1524965"/>
              <a:gd name="connsiteX33" fmla="*/ 1082233 w 2242595"/>
              <a:gd name="connsiteY33" fmla="*/ 1351344 h 1524965"/>
              <a:gd name="connsiteX34" fmla="*/ 1082233 w 2242595"/>
              <a:gd name="connsiteY34" fmla="*/ 1345557 h 1524965"/>
              <a:gd name="connsiteX35" fmla="*/ 1030147 w 2242595"/>
              <a:gd name="connsiteY35" fmla="*/ 1345557 h 1524965"/>
              <a:gd name="connsiteX36" fmla="*/ 1030147 w 2242595"/>
              <a:gd name="connsiteY36" fmla="*/ 1339770 h 1524965"/>
              <a:gd name="connsiteX37" fmla="*/ 1009891 w 2242595"/>
              <a:gd name="connsiteY37" fmla="*/ 1339770 h 1524965"/>
              <a:gd name="connsiteX38" fmla="*/ 1009891 w 2242595"/>
              <a:gd name="connsiteY38" fmla="*/ 1331089 h 1524965"/>
              <a:gd name="connsiteX39" fmla="*/ 978061 w 2242595"/>
              <a:gd name="connsiteY39" fmla="*/ 1331089 h 1524965"/>
              <a:gd name="connsiteX40" fmla="*/ 972274 w 2242595"/>
              <a:gd name="connsiteY40" fmla="*/ 1302152 h 1524965"/>
              <a:gd name="connsiteX41" fmla="*/ 954912 w 2242595"/>
              <a:gd name="connsiteY41" fmla="*/ 1302152 h 1524965"/>
              <a:gd name="connsiteX42" fmla="*/ 957805 w 2242595"/>
              <a:gd name="connsiteY42" fmla="*/ 1284790 h 1524965"/>
              <a:gd name="connsiteX43" fmla="*/ 937550 w 2242595"/>
              <a:gd name="connsiteY43" fmla="*/ 1284790 h 1524965"/>
              <a:gd name="connsiteX44" fmla="*/ 937550 w 2242595"/>
              <a:gd name="connsiteY44" fmla="*/ 1276109 h 1524965"/>
              <a:gd name="connsiteX45" fmla="*/ 923081 w 2242595"/>
              <a:gd name="connsiteY45" fmla="*/ 1276109 h 1524965"/>
              <a:gd name="connsiteX46" fmla="*/ 928869 w 2242595"/>
              <a:gd name="connsiteY46" fmla="*/ 1270321 h 1524965"/>
              <a:gd name="connsiteX47" fmla="*/ 923081 w 2242595"/>
              <a:gd name="connsiteY47" fmla="*/ 1261641 h 1524965"/>
              <a:gd name="connsiteX48" fmla="*/ 899932 w 2242595"/>
              <a:gd name="connsiteY48" fmla="*/ 1261641 h 1524965"/>
              <a:gd name="connsiteX49" fmla="*/ 899932 w 2242595"/>
              <a:gd name="connsiteY49" fmla="*/ 1250066 h 1524965"/>
              <a:gd name="connsiteX50" fmla="*/ 879676 w 2242595"/>
              <a:gd name="connsiteY50" fmla="*/ 1250066 h 1524965"/>
              <a:gd name="connsiteX51" fmla="*/ 879676 w 2242595"/>
              <a:gd name="connsiteY51" fmla="*/ 1244279 h 1524965"/>
              <a:gd name="connsiteX52" fmla="*/ 853633 w 2242595"/>
              <a:gd name="connsiteY52" fmla="*/ 1244279 h 1524965"/>
              <a:gd name="connsiteX53" fmla="*/ 853633 w 2242595"/>
              <a:gd name="connsiteY53" fmla="*/ 1235598 h 1524965"/>
              <a:gd name="connsiteX54" fmla="*/ 833377 w 2242595"/>
              <a:gd name="connsiteY54" fmla="*/ 1235598 h 1524965"/>
              <a:gd name="connsiteX55" fmla="*/ 833377 w 2242595"/>
              <a:gd name="connsiteY55" fmla="*/ 1215342 h 1524965"/>
              <a:gd name="connsiteX56" fmla="*/ 795760 w 2242595"/>
              <a:gd name="connsiteY56" fmla="*/ 1215342 h 1524965"/>
              <a:gd name="connsiteX57" fmla="*/ 789972 w 2242595"/>
              <a:gd name="connsiteY57" fmla="*/ 1203767 h 1524965"/>
              <a:gd name="connsiteX58" fmla="*/ 772610 w 2242595"/>
              <a:gd name="connsiteY58" fmla="*/ 1203767 h 1524965"/>
              <a:gd name="connsiteX59" fmla="*/ 761036 w 2242595"/>
              <a:gd name="connsiteY59" fmla="*/ 1171937 h 1524965"/>
              <a:gd name="connsiteX60" fmla="*/ 749461 w 2242595"/>
              <a:gd name="connsiteY60" fmla="*/ 1169043 h 1524965"/>
              <a:gd name="connsiteX61" fmla="*/ 743673 w 2242595"/>
              <a:gd name="connsiteY61" fmla="*/ 1154575 h 1524965"/>
              <a:gd name="connsiteX62" fmla="*/ 726312 w 2242595"/>
              <a:gd name="connsiteY62" fmla="*/ 1157468 h 1524965"/>
              <a:gd name="connsiteX63" fmla="*/ 726312 w 2242595"/>
              <a:gd name="connsiteY63" fmla="*/ 1143000 h 1524965"/>
              <a:gd name="connsiteX64" fmla="*/ 700269 w 2242595"/>
              <a:gd name="connsiteY64" fmla="*/ 1143000 h 1524965"/>
              <a:gd name="connsiteX65" fmla="*/ 700269 w 2242595"/>
              <a:gd name="connsiteY65" fmla="*/ 1128532 h 1524965"/>
              <a:gd name="connsiteX66" fmla="*/ 656863 w 2242595"/>
              <a:gd name="connsiteY66" fmla="*/ 1131425 h 1524965"/>
              <a:gd name="connsiteX67" fmla="*/ 639501 w 2242595"/>
              <a:gd name="connsiteY67" fmla="*/ 1082233 h 1524965"/>
              <a:gd name="connsiteX68" fmla="*/ 627927 w 2242595"/>
              <a:gd name="connsiteY68" fmla="*/ 1085127 h 1524965"/>
              <a:gd name="connsiteX69" fmla="*/ 627927 w 2242595"/>
              <a:gd name="connsiteY69" fmla="*/ 1050403 h 1524965"/>
              <a:gd name="connsiteX70" fmla="*/ 613458 w 2242595"/>
              <a:gd name="connsiteY70" fmla="*/ 1050403 h 1524965"/>
              <a:gd name="connsiteX71" fmla="*/ 593203 w 2242595"/>
              <a:gd name="connsiteY71" fmla="*/ 1021466 h 1524965"/>
              <a:gd name="connsiteX72" fmla="*/ 593203 w 2242595"/>
              <a:gd name="connsiteY72" fmla="*/ 1021466 h 1524965"/>
              <a:gd name="connsiteX73" fmla="*/ 593203 w 2242595"/>
              <a:gd name="connsiteY73" fmla="*/ 1021466 h 1524965"/>
              <a:gd name="connsiteX74" fmla="*/ 572947 w 2242595"/>
              <a:gd name="connsiteY74" fmla="*/ 1012785 h 1524965"/>
              <a:gd name="connsiteX75" fmla="*/ 572947 w 2242595"/>
              <a:gd name="connsiteY75" fmla="*/ 989636 h 1524965"/>
              <a:gd name="connsiteX76" fmla="*/ 561372 w 2242595"/>
              <a:gd name="connsiteY76" fmla="*/ 992529 h 1524965"/>
              <a:gd name="connsiteX77" fmla="*/ 544010 w 2242595"/>
              <a:gd name="connsiteY77" fmla="*/ 946230 h 1524965"/>
              <a:gd name="connsiteX78" fmla="*/ 529542 w 2242595"/>
              <a:gd name="connsiteY78" fmla="*/ 943337 h 1524965"/>
              <a:gd name="connsiteX79" fmla="*/ 529542 w 2242595"/>
              <a:gd name="connsiteY79" fmla="*/ 920187 h 1524965"/>
              <a:gd name="connsiteX80" fmla="*/ 512180 w 2242595"/>
              <a:gd name="connsiteY80" fmla="*/ 920187 h 1524965"/>
              <a:gd name="connsiteX81" fmla="*/ 509286 w 2242595"/>
              <a:gd name="connsiteY81" fmla="*/ 888357 h 1524965"/>
              <a:gd name="connsiteX82" fmla="*/ 480350 w 2242595"/>
              <a:gd name="connsiteY82" fmla="*/ 847846 h 1524965"/>
              <a:gd name="connsiteX83" fmla="*/ 480350 w 2242595"/>
              <a:gd name="connsiteY83" fmla="*/ 833377 h 1524965"/>
              <a:gd name="connsiteX84" fmla="*/ 462988 w 2242595"/>
              <a:gd name="connsiteY84" fmla="*/ 836271 h 1524965"/>
              <a:gd name="connsiteX85" fmla="*/ 439838 w 2242595"/>
              <a:gd name="connsiteY85" fmla="*/ 813122 h 1524965"/>
              <a:gd name="connsiteX86" fmla="*/ 431157 w 2242595"/>
              <a:gd name="connsiteY86" fmla="*/ 778398 h 1524965"/>
              <a:gd name="connsiteX87" fmla="*/ 425370 w 2242595"/>
              <a:gd name="connsiteY87" fmla="*/ 778398 h 1524965"/>
              <a:gd name="connsiteX88" fmla="*/ 425370 w 2242595"/>
              <a:gd name="connsiteY88" fmla="*/ 766823 h 1524965"/>
              <a:gd name="connsiteX89" fmla="*/ 405114 w 2242595"/>
              <a:gd name="connsiteY89" fmla="*/ 766823 h 1524965"/>
              <a:gd name="connsiteX90" fmla="*/ 393539 w 2242595"/>
              <a:gd name="connsiteY90" fmla="*/ 714737 h 1524965"/>
              <a:gd name="connsiteX91" fmla="*/ 387752 w 2242595"/>
              <a:gd name="connsiteY91" fmla="*/ 714737 h 1524965"/>
              <a:gd name="connsiteX92" fmla="*/ 384858 w 2242595"/>
              <a:gd name="connsiteY92" fmla="*/ 691587 h 1524965"/>
              <a:gd name="connsiteX93" fmla="*/ 379071 w 2242595"/>
              <a:gd name="connsiteY93" fmla="*/ 688694 h 1524965"/>
              <a:gd name="connsiteX94" fmla="*/ 361709 w 2242595"/>
              <a:gd name="connsiteY94" fmla="*/ 645289 h 1524965"/>
              <a:gd name="connsiteX95" fmla="*/ 358815 w 2242595"/>
              <a:gd name="connsiteY95" fmla="*/ 604777 h 1524965"/>
              <a:gd name="connsiteX96" fmla="*/ 329879 w 2242595"/>
              <a:gd name="connsiteY96" fmla="*/ 590309 h 1524965"/>
              <a:gd name="connsiteX97" fmla="*/ 312517 w 2242595"/>
              <a:gd name="connsiteY97" fmla="*/ 549798 h 1524965"/>
              <a:gd name="connsiteX98" fmla="*/ 303836 w 2242595"/>
              <a:gd name="connsiteY98" fmla="*/ 544010 h 1524965"/>
              <a:gd name="connsiteX99" fmla="*/ 309623 w 2242595"/>
              <a:gd name="connsiteY99" fmla="*/ 520861 h 1524965"/>
              <a:gd name="connsiteX100" fmla="*/ 286474 w 2242595"/>
              <a:gd name="connsiteY100" fmla="*/ 509286 h 1524965"/>
              <a:gd name="connsiteX101" fmla="*/ 280686 w 2242595"/>
              <a:gd name="connsiteY101" fmla="*/ 489030 h 1524965"/>
              <a:gd name="connsiteX102" fmla="*/ 260431 w 2242595"/>
              <a:gd name="connsiteY102" fmla="*/ 474562 h 1524965"/>
              <a:gd name="connsiteX103" fmla="*/ 260431 w 2242595"/>
              <a:gd name="connsiteY103" fmla="*/ 451413 h 1524965"/>
              <a:gd name="connsiteX104" fmla="*/ 240175 w 2242595"/>
              <a:gd name="connsiteY104" fmla="*/ 454306 h 1524965"/>
              <a:gd name="connsiteX105" fmla="*/ 237281 w 2242595"/>
              <a:gd name="connsiteY105" fmla="*/ 408008 h 1524965"/>
              <a:gd name="connsiteX106" fmla="*/ 228601 w 2242595"/>
              <a:gd name="connsiteY106" fmla="*/ 408008 h 1524965"/>
              <a:gd name="connsiteX107" fmla="*/ 231494 w 2242595"/>
              <a:gd name="connsiteY107" fmla="*/ 379071 h 1524965"/>
              <a:gd name="connsiteX108" fmla="*/ 211238 w 2242595"/>
              <a:gd name="connsiteY108" fmla="*/ 379071 h 1524965"/>
              <a:gd name="connsiteX109" fmla="*/ 205451 w 2242595"/>
              <a:gd name="connsiteY109" fmla="*/ 321198 h 1524965"/>
              <a:gd name="connsiteX110" fmla="*/ 199663 w 2242595"/>
              <a:gd name="connsiteY110" fmla="*/ 315410 h 1524965"/>
              <a:gd name="connsiteX111" fmla="*/ 199663 w 2242595"/>
              <a:gd name="connsiteY111" fmla="*/ 292261 h 1524965"/>
              <a:gd name="connsiteX112" fmla="*/ 176514 w 2242595"/>
              <a:gd name="connsiteY112" fmla="*/ 292261 h 1524965"/>
              <a:gd name="connsiteX113" fmla="*/ 176514 w 2242595"/>
              <a:gd name="connsiteY113" fmla="*/ 254643 h 1524965"/>
              <a:gd name="connsiteX114" fmla="*/ 162046 w 2242595"/>
              <a:gd name="connsiteY114" fmla="*/ 254643 h 1524965"/>
              <a:gd name="connsiteX115" fmla="*/ 147577 w 2242595"/>
              <a:gd name="connsiteY115" fmla="*/ 211238 h 1524965"/>
              <a:gd name="connsiteX116" fmla="*/ 130215 w 2242595"/>
              <a:gd name="connsiteY116" fmla="*/ 211238 h 1524965"/>
              <a:gd name="connsiteX117" fmla="*/ 130215 w 2242595"/>
              <a:gd name="connsiteY117" fmla="*/ 188089 h 1524965"/>
              <a:gd name="connsiteX118" fmla="*/ 118641 w 2242595"/>
              <a:gd name="connsiteY118" fmla="*/ 179408 h 1524965"/>
              <a:gd name="connsiteX119" fmla="*/ 107066 w 2242595"/>
              <a:gd name="connsiteY119" fmla="*/ 179408 h 1524965"/>
              <a:gd name="connsiteX120" fmla="*/ 98385 w 2242595"/>
              <a:gd name="connsiteY120" fmla="*/ 156258 h 1524965"/>
              <a:gd name="connsiteX121" fmla="*/ 78129 w 2242595"/>
              <a:gd name="connsiteY121" fmla="*/ 153365 h 1524965"/>
              <a:gd name="connsiteX122" fmla="*/ 69448 w 2242595"/>
              <a:gd name="connsiteY122" fmla="*/ 118641 h 1524965"/>
              <a:gd name="connsiteX123" fmla="*/ 60767 w 2242595"/>
              <a:gd name="connsiteY123" fmla="*/ 118641 h 1524965"/>
              <a:gd name="connsiteX124" fmla="*/ 52086 w 2242595"/>
              <a:gd name="connsiteY124" fmla="*/ 75236 h 1524965"/>
              <a:gd name="connsiteX125" fmla="*/ 40512 w 2242595"/>
              <a:gd name="connsiteY125" fmla="*/ 75236 h 1524965"/>
              <a:gd name="connsiteX126" fmla="*/ 14469 w 2242595"/>
              <a:gd name="connsiteY126" fmla="*/ 8681 h 1524965"/>
              <a:gd name="connsiteX127" fmla="*/ 0 w 2242595"/>
              <a:gd name="connsiteY127" fmla="*/ 0 h 1524965"/>
              <a:gd name="connsiteX0" fmla="*/ 2242595 w 2242595"/>
              <a:gd name="connsiteY0" fmla="*/ 1524965 h 1524965"/>
              <a:gd name="connsiteX1" fmla="*/ 1976377 w 2242595"/>
              <a:gd name="connsiteY1" fmla="*/ 1524965 h 1524965"/>
              <a:gd name="connsiteX2" fmla="*/ 1976377 w 2242595"/>
              <a:gd name="connsiteY2" fmla="*/ 1498922 h 1524965"/>
              <a:gd name="connsiteX3" fmla="*/ 1744884 w 2242595"/>
              <a:gd name="connsiteY3" fmla="*/ 1498922 h 1524965"/>
              <a:gd name="connsiteX4" fmla="*/ 1744884 w 2242595"/>
              <a:gd name="connsiteY4" fmla="*/ 1490241 h 1524965"/>
              <a:gd name="connsiteX5" fmla="*/ 1623350 w 2242595"/>
              <a:gd name="connsiteY5" fmla="*/ 1490241 h 1524965"/>
              <a:gd name="connsiteX6" fmla="*/ 1617562 w 2242595"/>
              <a:gd name="connsiteY6" fmla="*/ 1484454 h 1524965"/>
              <a:gd name="connsiteX7" fmla="*/ 1542327 w 2242595"/>
              <a:gd name="connsiteY7" fmla="*/ 1484454 h 1524965"/>
              <a:gd name="connsiteX8" fmla="*/ 1542327 w 2242595"/>
              <a:gd name="connsiteY8" fmla="*/ 1472879 h 1524965"/>
              <a:gd name="connsiteX9" fmla="*/ 1507603 w 2242595"/>
              <a:gd name="connsiteY9" fmla="*/ 1472879 h 1524965"/>
              <a:gd name="connsiteX10" fmla="*/ 1510496 w 2242595"/>
              <a:gd name="connsiteY10" fmla="*/ 1469986 h 1524965"/>
              <a:gd name="connsiteX11" fmla="*/ 1478666 w 2242595"/>
              <a:gd name="connsiteY11" fmla="*/ 1469986 h 1524965"/>
              <a:gd name="connsiteX12" fmla="*/ 1478666 w 2242595"/>
              <a:gd name="connsiteY12" fmla="*/ 1458410 h 1524965"/>
              <a:gd name="connsiteX13" fmla="*/ 1469985 w 2242595"/>
              <a:gd name="connsiteY13" fmla="*/ 1458410 h 1524965"/>
              <a:gd name="connsiteX14" fmla="*/ 1469985 w 2242595"/>
              <a:gd name="connsiteY14" fmla="*/ 1446836 h 1524965"/>
              <a:gd name="connsiteX15" fmla="*/ 1426580 w 2242595"/>
              <a:gd name="connsiteY15" fmla="*/ 1446836 h 1524965"/>
              <a:gd name="connsiteX16" fmla="*/ 1420792 w 2242595"/>
              <a:gd name="connsiteY16" fmla="*/ 1441049 h 1524965"/>
              <a:gd name="connsiteX17" fmla="*/ 1403431 w 2242595"/>
              <a:gd name="connsiteY17" fmla="*/ 1441049 h 1524965"/>
              <a:gd name="connsiteX18" fmla="*/ 1403431 w 2242595"/>
              <a:gd name="connsiteY18" fmla="*/ 1426580 h 1524965"/>
              <a:gd name="connsiteX19" fmla="*/ 1391856 w 2242595"/>
              <a:gd name="connsiteY19" fmla="*/ 1426580 h 1524965"/>
              <a:gd name="connsiteX20" fmla="*/ 1388962 w 2242595"/>
              <a:gd name="connsiteY20" fmla="*/ 1420793 h 1524965"/>
              <a:gd name="connsiteX21" fmla="*/ 1377388 w 2242595"/>
              <a:gd name="connsiteY21" fmla="*/ 1420793 h 1524965"/>
              <a:gd name="connsiteX22" fmla="*/ 1377388 w 2242595"/>
              <a:gd name="connsiteY22" fmla="*/ 1403430 h 1524965"/>
              <a:gd name="connsiteX23" fmla="*/ 1331089 w 2242595"/>
              <a:gd name="connsiteY23" fmla="*/ 1403430 h 1524965"/>
              <a:gd name="connsiteX24" fmla="*/ 1331089 w 2242595"/>
              <a:gd name="connsiteY24" fmla="*/ 1391856 h 1524965"/>
              <a:gd name="connsiteX25" fmla="*/ 1264534 w 2242595"/>
              <a:gd name="connsiteY25" fmla="*/ 1391856 h 1524965"/>
              <a:gd name="connsiteX26" fmla="*/ 1264534 w 2242595"/>
              <a:gd name="connsiteY26" fmla="*/ 1386068 h 1524965"/>
              <a:gd name="connsiteX27" fmla="*/ 1189299 w 2242595"/>
              <a:gd name="connsiteY27" fmla="*/ 1386068 h 1524965"/>
              <a:gd name="connsiteX28" fmla="*/ 1189299 w 2242595"/>
              <a:gd name="connsiteY28" fmla="*/ 1386068 h 1524965"/>
              <a:gd name="connsiteX29" fmla="*/ 1140107 w 2242595"/>
              <a:gd name="connsiteY29" fmla="*/ 1386068 h 1524965"/>
              <a:gd name="connsiteX30" fmla="*/ 1140107 w 2242595"/>
              <a:gd name="connsiteY30" fmla="*/ 1362919 h 1524965"/>
              <a:gd name="connsiteX31" fmla="*/ 1119851 w 2242595"/>
              <a:gd name="connsiteY31" fmla="*/ 1362919 h 1524965"/>
              <a:gd name="connsiteX32" fmla="*/ 1119851 w 2242595"/>
              <a:gd name="connsiteY32" fmla="*/ 1351344 h 1524965"/>
              <a:gd name="connsiteX33" fmla="*/ 1082233 w 2242595"/>
              <a:gd name="connsiteY33" fmla="*/ 1351344 h 1524965"/>
              <a:gd name="connsiteX34" fmla="*/ 1082233 w 2242595"/>
              <a:gd name="connsiteY34" fmla="*/ 1345557 h 1524965"/>
              <a:gd name="connsiteX35" fmla="*/ 1030147 w 2242595"/>
              <a:gd name="connsiteY35" fmla="*/ 1345557 h 1524965"/>
              <a:gd name="connsiteX36" fmla="*/ 1030147 w 2242595"/>
              <a:gd name="connsiteY36" fmla="*/ 1339770 h 1524965"/>
              <a:gd name="connsiteX37" fmla="*/ 1009891 w 2242595"/>
              <a:gd name="connsiteY37" fmla="*/ 1339770 h 1524965"/>
              <a:gd name="connsiteX38" fmla="*/ 1009891 w 2242595"/>
              <a:gd name="connsiteY38" fmla="*/ 1331089 h 1524965"/>
              <a:gd name="connsiteX39" fmla="*/ 978061 w 2242595"/>
              <a:gd name="connsiteY39" fmla="*/ 1331089 h 1524965"/>
              <a:gd name="connsiteX40" fmla="*/ 972274 w 2242595"/>
              <a:gd name="connsiteY40" fmla="*/ 1302152 h 1524965"/>
              <a:gd name="connsiteX41" fmla="*/ 954912 w 2242595"/>
              <a:gd name="connsiteY41" fmla="*/ 1302152 h 1524965"/>
              <a:gd name="connsiteX42" fmla="*/ 957805 w 2242595"/>
              <a:gd name="connsiteY42" fmla="*/ 1284790 h 1524965"/>
              <a:gd name="connsiteX43" fmla="*/ 937550 w 2242595"/>
              <a:gd name="connsiteY43" fmla="*/ 1284790 h 1524965"/>
              <a:gd name="connsiteX44" fmla="*/ 937550 w 2242595"/>
              <a:gd name="connsiteY44" fmla="*/ 1276109 h 1524965"/>
              <a:gd name="connsiteX45" fmla="*/ 923081 w 2242595"/>
              <a:gd name="connsiteY45" fmla="*/ 1276109 h 1524965"/>
              <a:gd name="connsiteX46" fmla="*/ 928869 w 2242595"/>
              <a:gd name="connsiteY46" fmla="*/ 1270321 h 1524965"/>
              <a:gd name="connsiteX47" fmla="*/ 923081 w 2242595"/>
              <a:gd name="connsiteY47" fmla="*/ 1261641 h 1524965"/>
              <a:gd name="connsiteX48" fmla="*/ 899932 w 2242595"/>
              <a:gd name="connsiteY48" fmla="*/ 1261641 h 1524965"/>
              <a:gd name="connsiteX49" fmla="*/ 899932 w 2242595"/>
              <a:gd name="connsiteY49" fmla="*/ 1250066 h 1524965"/>
              <a:gd name="connsiteX50" fmla="*/ 879676 w 2242595"/>
              <a:gd name="connsiteY50" fmla="*/ 1250066 h 1524965"/>
              <a:gd name="connsiteX51" fmla="*/ 879676 w 2242595"/>
              <a:gd name="connsiteY51" fmla="*/ 1244279 h 1524965"/>
              <a:gd name="connsiteX52" fmla="*/ 853633 w 2242595"/>
              <a:gd name="connsiteY52" fmla="*/ 1244279 h 1524965"/>
              <a:gd name="connsiteX53" fmla="*/ 853633 w 2242595"/>
              <a:gd name="connsiteY53" fmla="*/ 1235598 h 1524965"/>
              <a:gd name="connsiteX54" fmla="*/ 833377 w 2242595"/>
              <a:gd name="connsiteY54" fmla="*/ 1235598 h 1524965"/>
              <a:gd name="connsiteX55" fmla="*/ 833377 w 2242595"/>
              <a:gd name="connsiteY55" fmla="*/ 1215342 h 1524965"/>
              <a:gd name="connsiteX56" fmla="*/ 795760 w 2242595"/>
              <a:gd name="connsiteY56" fmla="*/ 1215342 h 1524965"/>
              <a:gd name="connsiteX57" fmla="*/ 789972 w 2242595"/>
              <a:gd name="connsiteY57" fmla="*/ 1203767 h 1524965"/>
              <a:gd name="connsiteX58" fmla="*/ 772610 w 2242595"/>
              <a:gd name="connsiteY58" fmla="*/ 1203767 h 1524965"/>
              <a:gd name="connsiteX59" fmla="*/ 761036 w 2242595"/>
              <a:gd name="connsiteY59" fmla="*/ 1171937 h 1524965"/>
              <a:gd name="connsiteX60" fmla="*/ 749461 w 2242595"/>
              <a:gd name="connsiteY60" fmla="*/ 1169043 h 1524965"/>
              <a:gd name="connsiteX61" fmla="*/ 743673 w 2242595"/>
              <a:gd name="connsiteY61" fmla="*/ 1154575 h 1524965"/>
              <a:gd name="connsiteX62" fmla="*/ 726312 w 2242595"/>
              <a:gd name="connsiteY62" fmla="*/ 1157468 h 1524965"/>
              <a:gd name="connsiteX63" fmla="*/ 726312 w 2242595"/>
              <a:gd name="connsiteY63" fmla="*/ 1143000 h 1524965"/>
              <a:gd name="connsiteX64" fmla="*/ 700269 w 2242595"/>
              <a:gd name="connsiteY64" fmla="*/ 1143000 h 1524965"/>
              <a:gd name="connsiteX65" fmla="*/ 700269 w 2242595"/>
              <a:gd name="connsiteY65" fmla="*/ 1128532 h 1524965"/>
              <a:gd name="connsiteX66" fmla="*/ 656863 w 2242595"/>
              <a:gd name="connsiteY66" fmla="*/ 1131425 h 1524965"/>
              <a:gd name="connsiteX67" fmla="*/ 639501 w 2242595"/>
              <a:gd name="connsiteY67" fmla="*/ 1082233 h 1524965"/>
              <a:gd name="connsiteX68" fmla="*/ 627927 w 2242595"/>
              <a:gd name="connsiteY68" fmla="*/ 1076446 h 1524965"/>
              <a:gd name="connsiteX69" fmla="*/ 627927 w 2242595"/>
              <a:gd name="connsiteY69" fmla="*/ 1050403 h 1524965"/>
              <a:gd name="connsiteX70" fmla="*/ 613458 w 2242595"/>
              <a:gd name="connsiteY70" fmla="*/ 1050403 h 1524965"/>
              <a:gd name="connsiteX71" fmla="*/ 593203 w 2242595"/>
              <a:gd name="connsiteY71" fmla="*/ 1021466 h 1524965"/>
              <a:gd name="connsiteX72" fmla="*/ 593203 w 2242595"/>
              <a:gd name="connsiteY72" fmla="*/ 1021466 h 1524965"/>
              <a:gd name="connsiteX73" fmla="*/ 593203 w 2242595"/>
              <a:gd name="connsiteY73" fmla="*/ 1021466 h 1524965"/>
              <a:gd name="connsiteX74" fmla="*/ 572947 w 2242595"/>
              <a:gd name="connsiteY74" fmla="*/ 1012785 h 1524965"/>
              <a:gd name="connsiteX75" fmla="*/ 572947 w 2242595"/>
              <a:gd name="connsiteY75" fmla="*/ 989636 h 1524965"/>
              <a:gd name="connsiteX76" fmla="*/ 561372 w 2242595"/>
              <a:gd name="connsiteY76" fmla="*/ 992529 h 1524965"/>
              <a:gd name="connsiteX77" fmla="*/ 544010 w 2242595"/>
              <a:gd name="connsiteY77" fmla="*/ 946230 h 1524965"/>
              <a:gd name="connsiteX78" fmla="*/ 529542 w 2242595"/>
              <a:gd name="connsiteY78" fmla="*/ 943337 h 1524965"/>
              <a:gd name="connsiteX79" fmla="*/ 529542 w 2242595"/>
              <a:gd name="connsiteY79" fmla="*/ 920187 h 1524965"/>
              <a:gd name="connsiteX80" fmla="*/ 512180 w 2242595"/>
              <a:gd name="connsiteY80" fmla="*/ 920187 h 1524965"/>
              <a:gd name="connsiteX81" fmla="*/ 509286 w 2242595"/>
              <a:gd name="connsiteY81" fmla="*/ 888357 h 1524965"/>
              <a:gd name="connsiteX82" fmla="*/ 480350 w 2242595"/>
              <a:gd name="connsiteY82" fmla="*/ 847846 h 1524965"/>
              <a:gd name="connsiteX83" fmla="*/ 480350 w 2242595"/>
              <a:gd name="connsiteY83" fmla="*/ 833377 h 1524965"/>
              <a:gd name="connsiteX84" fmla="*/ 462988 w 2242595"/>
              <a:gd name="connsiteY84" fmla="*/ 836271 h 1524965"/>
              <a:gd name="connsiteX85" fmla="*/ 439838 w 2242595"/>
              <a:gd name="connsiteY85" fmla="*/ 813122 h 1524965"/>
              <a:gd name="connsiteX86" fmla="*/ 431157 w 2242595"/>
              <a:gd name="connsiteY86" fmla="*/ 778398 h 1524965"/>
              <a:gd name="connsiteX87" fmla="*/ 425370 w 2242595"/>
              <a:gd name="connsiteY87" fmla="*/ 778398 h 1524965"/>
              <a:gd name="connsiteX88" fmla="*/ 425370 w 2242595"/>
              <a:gd name="connsiteY88" fmla="*/ 766823 h 1524965"/>
              <a:gd name="connsiteX89" fmla="*/ 405114 w 2242595"/>
              <a:gd name="connsiteY89" fmla="*/ 766823 h 1524965"/>
              <a:gd name="connsiteX90" fmla="*/ 393539 w 2242595"/>
              <a:gd name="connsiteY90" fmla="*/ 714737 h 1524965"/>
              <a:gd name="connsiteX91" fmla="*/ 387752 w 2242595"/>
              <a:gd name="connsiteY91" fmla="*/ 714737 h 1524965"/>
              <a:gd name="connsiteX92" fmla="*/ 384858 w 2242595"/>
              <a:gd name="connsiteY92" fmla="*/ 691587 h 1524965"/>
              <a:gd name="connsiteX93" fmla="*/ 379071 w 2242595"/>
              <a:gd name="connsiteY93" fmla="*/ 688694 h 1524965"/>
              <a:gd name="connsiteX94" fmla="*/ 361709 w 2242595"/>
              <a:gd name="connsiteY94" fmla="*/ 645289 h 1524965"/>
              <a:gd name="connsiteX95" fmla="*/ 358815 w 2242595"/>
              <a:gd name="connsiteY95" fmla="*/ 604777 h 1524965"/>
              <a:gd name="connsiteX96" fmla="*/ 329879 w 2242595"/>
              <a:gd name="connsiteY96" fmla="*/ 590309 h 1524965"/>
              <a:gd name="connsiteX97" fmla="*/ 312517 w 2242595"/>
              <a:gd name="connsiteY97" fmla="*/ 549798 h 1524965"/>
              <a:gd name="connsiteX98" fmla="*/ 303836 w 2242595"/>
              <a:gd name="connsiteY98" fmla="*/ 544010 h 1524965"/>
              <a:gd name="connsiteX99" fmla="*/ 309623 w 2242595"/>
              <a:gd name="connsiteY99" fmla="*/ 520861 h 1524965"/>
              <a:gd name="connsiteX100" fmla="*/ 286474 w 2242595"/>
              <a:gd name="connsiteY100" fmla="*/ 509286 h 1524965"/>
              <a:gd name="connsiteX101" fmla="*/ 280686 w 2242595"/>
              <a:gd name="connsiteY101" fmla="*/ 489030 h 1524965"/>
              <a:gd name="connsiteX102" fmla="*/ 260431 w 2242595"/>
              <a:gd name="connsiteY102" fmla="*/ 474562 h 1524965"/>
              <a:gd name="connsiteX103" fmla="*/ 260431 w 2242595"/>
              <a:gd name="connsiteY103" fmla="*/ 451413 h 1524965"/>
              <a:gd name="connsiteX104" fmla="*/ 240175 w 2242595"/>
              <a:gd name="connsiteY104" fmla="*/ 454306 h 1524965"/>
              <a:gd name="connsiteX105" fmla="*/ 237281 w 2242595"/>
              <a:gd name="connsiteY105" fmla="*/ 408008 h 1524965"/>
              <a:gd name="connsiteX106" fmla="*/ 228601 w 2242595"/>
              <a:gd name="connsiteY106" fmla="*/ 408008 h 1524965"/>
              <a:gd name="connsiteX107" fmla="*/ 231494 w 2242595"/>
              <a:gd name="connsiteY107" fmla="*/ 379071 h 1524965"/>
              <a:gd name="connsiteX108" fmla="*/ 211238 w 2242595"/>
              <a:gd name="connsiteY108" fmla="*/ 379071 h 1524965"/>
              <a:gd name="connsiteX109" fmla="*/ 205451 w 2242595"/>
              <a:gd name="connsiteY109" fmla="*/ 321198 h 1524965"/>
              <a:gd name="connsiteX110" fmla="*/ 199663 w 2242595"/>
              <a:gd name="connsiteY110" fmla="*/ 315410 h 1524965"/>
              <a:gd name="connsiteX111" fmla="*/ 199663 w 2242595"/>
              <a:gd name="connsiteY111" fmla="*/ 292261 h 1524965"/>
              <a:gd name="connsiteX112" fmla="*/ 176514 w 2242595"/>
              <a:gd name="connsiteY112" fmla="*/ 292261 h 1524965"/>
              <a:gd name="connsiteX113" fmla="*/ 176514 w 2242595"/>
              <a:gd name="connsiteY113" fmla="*/ 254643 h 1524965"/>
              <a:gd name="connsiteX114" fmla="*/ 162046 w 2242595"/>
              <a:gd name="connsiteY114" fmla="*/ 254643 h 1524965"/>
              <a:gd name="connsiteX115" fmla="*/ 147577 w 2242595"/>
              <a:gd name="connsiteY115" fmla="*/ 211238 h 1524965"/>
              <a:gd name="connsiteX116" fmla="*/ 130215 w 2242595"/>
              <a:gd name="connsiteY116" fmla="*/ 211238 h 1524965"/>
              <a:gd name="connsiteX117" fmla="*/ 130215 w 2242595"/>
              <a:gd name="connsiteY117" fmla="*/ 188089 h 1524965"/>
              <a:gd name="connsiteX118" fmla="*/ 118641 w 2242595"/>
              <a:gd name="connsiteY118" fmla="*/ 179408 h 1524965"/>
              <a:gd name="connsiteX119" fmla="*/ 107066 w 2242595"/>
              <a:gd name="connsiteY119" fmla="*/ 179408 h 1524965"/>
              <a:gd name="connsiteX120" fmla="*/ 98385 w 2242595"/>
              <a:gd name="connsiteY120" fmla="*/ 156258 h 1524965"/>
              <a:gd name="connsiteX121" fmla="*/ 78129 w 2242595"/>
              <a:gd name="connsiteY121" fmla="*/ 153365 h 1524965"/>
              <a:gd name="connsiteX122" fmla="*/ 69448 w 2242595"/>
              <a:gd name="connsiteY122" fmla="*/ 118641 h 1524965"/>
              <a:gd name="connsiteX123" fmla="*/ 60767 w 2242595"/>
              <a:gd name="connsiteY123" fmla="*/ 118641 h 1524965"/>
              <a:gd name="connsiteX124" fmla="*/ 52086 w 2242595"/>
              <a:gd name="connsiteY124" fmla="*/ 75236 h 1524965"/>
              <a:gd name="connsiteX125" fmla="*/ 40512 w 2242595"/>
              <a:gd name="connsiteY125" fmla="*/ 75236 h 1524965"/>
              <a:gd name="connsiteX126" fmla="*/ 14469 w 2242595"/>
              <a:gd name="connsiteY126" fmla="*/ 8681 h 1524965"/>
              <a:gd name="connsiteX127" fmla="*/ 0 w 2242595"/>
              <a:gd name="connsiteY127" fmla="*/ 0 h 1524965"/>
              <a:gd name="connsiteX0" fmla="*/ 2242595 w 2242595"/>
              <a:gd name="connsiteY0" fmla="*/ 1524965 h 1524965"/>
              <a:gd name="connsiteX1" fmla="*/ 1976377 w 2242595"/>
              <a:gd name="connsiteY1" fmla="*/ 1524965 h 1524965"/>
              <a:gd name="connsiteX2" fmla="*/ 1976377 w 2242595"/>
              <a:gd name="connsiteY2" fmla="*/ 1498922 h 1524965"/>
              <a:gd name="connsiteX3" fmla="*/ 1744884 w 2242595"/>
              <a:gd name="connsiteY3" fmla="*/ 1498922 h 1524965"/>
              <a:gd name="connsiteX4" fmla="*/ 1744884 w 2242595"/>
              <a:gd name="connsiteY4" fmla="*/ 1490241 h 1524965"/>
              <a:gd name="connsiteX5" fmla="*/ 1623350 w 2242595"/>
              <a:gd name="connsiteY5" fmla="*/ 1490241 h 1524965"/>
              <a:gd name="connsiteX6" fmla="*/ 1617562 w 2242595"/>
              <a:gd name="connsiteY6" fmla="*/ 1484454 h 1524965"/>
              <a:gd name="connsiteX7" fmla="*/ 1542327 w 2242595"/>
              <a:gd name="connsiteY7" fmla="*/ 1484454 h 1524965"/>
              <a:gd name="connsiteX8" fmla="*/ 1542327 w 2242595"/>
              <a:gd name="connsiteY8" fmla="*/ 1472879 h 1524965"/>
              <a:gd name="connsiteX9" fmla="*/ 1507603 w 2242595"/>
              <a:gd name="connsiteY9" fmla="*/ 1472879 h 1524965"/>
              <a:gd name="connsiteX10" fmla="*/ 1510496 w 2242595"/>
              <a:gd name="connsiteY10" fmla="*/ 1469986 h 1524965"/>
              <a:gd name="connsiteX11" fmla="*/ 1478666 w 2242595"/>
              <a:gd name="connsiteY11" fmla="*/ 1469986 h 1524965"/>
              <a:gd name="connsiteX12" fmla="*/ 1478666 w 2242595"/>
              <a:gd name="connsiteY12" fmla="*/ 1458410 h 1524965"/>
              <a:gd name="connsiteX13" fmla="*/ 1469985 w 2242595"/>
              <a:gd name="connsiteY13" fmla="*/ 1458410 h 1524965"/>
              <a:gd name="connsiteX14" fmla="*/ 1469985 w 2242595"/>
              <a:gd name="connsiteY14" fmla="*/ 1446836 h 1524965"/>
              <a:gd name="connsiteX15" fmla="*/ 1426580 w 2242595"/>
              <a:gd name="connsiteY15" fmla="*/ 1446836 h 1524965"/>
              <a:gd name="connsiteX16" fmla="*/ 1420792 w 2242595"/>
              <a:gd name="connsiteY16" fmla="*/ 1441049 h 1524965"/>
              <a:gd name="connsiteX17" fmla="*/ 1403431 w 2242595"/>
              <a:gd name="connsiteY17" fmla="*/ 1441049 h 1524965"/>
              <a:gd name="connsiteX18" fmla="*/ 1403431 w 2242595"/>
              <a:gd name="connsiteY18" fmla="*/ 1426580 h 1524965"/>
              <a:gd name="connsiteX19" fmla="*/ 1391856 w 2242595"/>
              <a:gd name="connsiteY19" fmla="*/ 1426580 h 1524965"/>
              <a:gd name="connsiteX20" fmla="*/ 1388962 w 2242595"/>
              <a:gd name="connsiteY20" fmla="*/ 1420793 h 1524965"/>
              <a:gd name="connsiteX21" fmla="*/ 1377388 w 2242595"/>
              <a:gd name="connsiteY21" fmla="*/ 1420793 h 1524965"/>
              <a:gd name="connsiteX22" fmla="*/ 1377388 w 2242595"/>
              <a:gd name="connsiteY22" fmla="*/ 1403430 h 1524965"/>
              <a:gd name="connsiteX23" fmla="*/ 1331089 w 2242595"/>
              <a:gd name="connsiteY23" fmla="*/ 1403430 h 1524965"/>
              <a:gd name="connsiteX24" fmla="*/ 1331089 w 2242595"/>
              <a:gd name="connsiteY24" fmla="*/ 1391856 h 1524965"/>
              <a:gd name="connsiteX25" fmla="*/ 1264534 w 2242595"/>
              <a:gd name="connsiteY25" fmla="*/ 1391856 h 1524965"/>
              <a:gd name="connsiteX26" fmla="*/ 1264534 w 2242595"/>
              <a:gd name="connsiteY26" fmla="*/ 1386068 h 1524965"/>
              <a:gd name="connsiteX27" fmla="*/ 1189299 w 2242595"/>
              <a:gd name="connsiteY27" fmla="*/ 1386068 h 1524965"/>
              <a:gd name="connsiteX28" fmla="*/ 1189299 w 2242595"/>
              <a:gd name="connsiteY28" fmla="*/ 1386068 h 1524965"/>
              <a:gd name="connsiteX29" fmla="*/ 1140107 w 2242595"/>
              <a:gd name="connsiteY29" fmla="*/ 1386068 h 1524965"/>
              <a:gd name="connsiteX30" fmla="*/ 1140107 w 2242595"/>
              <a:gd name="connsiteY30" fmla="*/ 1362919 h 1524965"/>
              <a:gd name="connsiteX31" fmla="*/ 1119851 w 2242595"/>
              <a:gd name="connsiteY31" fmla="*/ 1362919 h 1524965"/>
              <a:gd name="connsiteX32" fmla="*/ 1119851 w 2242595"/>
              <a:gd name="connsiteY32" fmla="*/ 1351344 h 1524965"/>
              <a:gd name="connsiteX33" fmla="*/ 1082233 w 2242595"/>
              <a:gd name="connsiteY33" fmla="*/ 1351344 h 1524965"/>
              <a:gd name="connsiteX34" fmla="*/ 1082233 w 2242595"/>
              <a:gd name="connsiteY34" fmla="*/ 1345557 h 1524965"/>
              <a:gd name="connsiteX35" fmla="*/ 1030147 w 2242595"/>
              <a:gd name="connsiteY35" fmla="*/ 1345557 h 1524965"/>
              <a:gd name="connsiteX36" fmla="*/ 1030147 w 2242595"/>
              <a:gd name="connsiteY36" fmla="*/ 1339770 h 1524965"/>
              <a:gd name="connsiteX37" fmla="*/ 1009891 w 2242595"/>
              <a:gd name="connsiteY37" fmla="*/ 1339770 h 1524965"/>
              <a:gd name="connsiteX38" fmla="*/ 1009891 w 2242595"/>
              <a:gd name="connsiteY38" fmla="*/ 1331089 h 1524965"/>
              <a:gd name="connsiteX39" fmla="*/ 978061 w 2242595"/>
              <a:gd name="connsiteY39" fmla="*/ 1331089 h 1524965"/>
              <a:gd name="connsiteX40" fmla="*/ 972274 w 2242595"/>
              <a:gd name="connsiteY40" fmla="*/ 1302152 h 1524965"/>
              <a:gd name="connsiteX41" fmla="*/ 954912 w 2242595"/>
              <a:gd name="connsiteY41" fmla="*/ 1302152 h 1524965"/>
              <a:gd name="connsiteX42" fmla="*/ 957805 w 2242595"/>
              <a:gd name="connsiteY42" fmla="*/ 1284790 h 1524965"/>
              <a:gd name="connsiteX43" fmla="*/ 937550 w 2242595"/>
              <a:gd name="connsiteY43" fmla="*/ 1284790 h 1524965"/>
              <a:gd name="connsiteX44" fmla="*/ 937550 w 2242595"/>
              <a:gd name="connsiteY44" fmla="*/ 1276109 h 1524965"/>
              <a:gd name="connsiteX45" fmla="*/ 923081 w 2242595"/>
              <a:gd name="connsiteY45" fmla="*/ 1276109 h 1524965"/>
              <a:gd name="connsiteX46" fmla="*/ 928869 w 2242595"/>
              <a:gd name="connsiteY46" fmla="*/ 1270321 h 1524965"/>
              <a:gd name="connsiteX47" fmla="*/ 923081 w 2242595"/>
              <a:gd name="connsiteY47" fmla="*/ 1261641 h 1524965"/>
              <a:gd name="connsiteX48" fmla="*/ 899932 w 2242595"/>
              <a:gd name="connsiteY48" fmla="*/ 1261641 h 1524965"/>
              <a:gd name="connsiteX49" fmla="*/ 891251 w 2242595"/>
              <a:gd name="connsiteY49" fmla="*/ 1250066 h 1524965"/>
              <a:gd name="connsiteX50" fmla="*/ 879676 w 2242595"/>
              <a:gd name="connsiteY50" fmla="*/ 1250066 h 1524965"/>
              <a:gd name="connsiteX51" fmla="*/ 879676 w 2242595"/>
              <a:gd name="connsiteY51" fmla="*/ 1244279 h 1524965"/>
              <a:gd name="connsiteX52" fmla="*/ 853633 w 2242595"/>
              <a:gd name="connsiteY52" fmla="*/ 1244279 h 1524965"/>
              <a:gd name="connsiteX53" fmla="*/ 853633 w 2242595"/>
              <a:gd name="connsiteY53" fmla="*/ 1235598 h 1524965"/>
              <a:gd name="connsiteX54" fmla="*/ 833377 w 2242595"/>
              <a:gd name="connsiteY54" fmla="*/ 1235598 h 1524965"/>
              <a:gd name="connsiteX55" fmla="*/ 833377 w 2242595"/>
              <a:gd name="connsiteY55" fmla="*/ 1215342 h 1524965"/>
              <a:gd name="connsiteX56" fmla="*/ 795760 w 2242595"/>
              <a:gd name="connsiteY56" fmla="*/ 1215342 h 1524965"/>
              <a:gd name="connsiteX57" fmla="*/ 789972 w 2242595"/>
              <a:gd name="connsiteY57" fmla="*/ 1203767 h 1524965"/>
              <a:gd name="connsiteX58" fmla="*/ 772610 w 2242595"/>
              <a:gd name="connsiteY58" fmla="*/ 1203767 h 1524965"/>
              <a:gd name="connsiteX59" fmla="*/ 761036 w 2242595"/>
              <a:gd name="connsiteY59" fmla="*/ 1171937 h 1524965"/>
              <a:gd name="connsiteX60" fmla="*/ 749461 w 2242595"/>
              <a:gd name="connsiteY60" fmla="*/ 1169043 h 1524965"/>
              <a:gd name="connsiteX61" fmla="*/ 743673 w 2242595"/>
              <a:gd name="connsiteY61" fmla="*/ 1154575 h 1524965"/>
              <a:gd name="connsiteX62" fmla="*/ 726312 w 2242595"/>
              <a:gd name="connsiteY62" fmla="*/ 1157468 h 1524965"/>
              <a:gd name="connsiteX63" fmla="*/ 726312 w 2242595"/>
              <a:gd name="connsiteY63" fmla="*/ 1143000 h 1524965"/>
              <a:gd name="connsiteX64" fmla="*/ 700269 w 2242595"/>
              <a:gd name="connsiteY64" fmla="*/ 1143000 h 1524965"/>
              <a:gd name="connsiteX65" fmla="*/ 700269 w 2242595"/>
              <a:gd name="connsiteY65" fmla="*/ 1128532 h 1524965"/>
              <a:gd name="connsiteX66" fmla="*/ 656863 w 2242595"/>
              <a:gd name="connsiteY66" fmla="*/ 1131425 h 1524965"/>
              <a:gd name="connsiteX67" fmla="*/ 639501 w 2242595"/>
              <a:gd name="connsiteY67" fmla="*/ 1082233 h 1524965"/>
              <a:gd name="connsiteX68" fmla="*/ 627927 w 2242595"/>
              <a:gd name="connsiteY68" fmla="*/ 1076446 h 1524965"/>
              <a:gd name="connsiteX69" fmla="*/ 627927 w 2242595"/>
              <a:gd name="connsiteY69" fmla="*/ 1050403 h 1524965"/>
              <a:gd name="connsiteX70" fmla="*/ 613458 w 2242595"/>
              <a:gd name="connsiteY70" fmla="*/ 1050403 h 1524965"/>
              <a:gd name="connsiteX71" fmla="*/ 593203 w 2242595"/>
              <a:gd name="connsiteY71" fmla="*/ 1021466 h 1524965"/>
              <a:gd name="connsiteX72" fmla="*/ 593203 w 2242595"/>
              <a:gd name="connsiteY72" fmla="*/ 1021466 h 1524965"/>
              <a:gd name="connsiteX73" fmla="*/ 593203 w 2242595"/>
              <a:gd name="connsiteY73" fmla="*/ 1021466 h 1524965"/>
              <a:gd name="connsiteX74" fmla="*/ 572947 w 2242595"/>
              <a:gd name="connsiteY74" fmla="*/ 1012785 h 1524965"/>
              <a:gd name="connsiteX75" fmla="*/ 572947 w 2242595"/>
              <a:gd name="connsiteY75" fmla="*/ 989636 h 1524965"/>
              <a:gd name="connsiteX76" fmla="*/ 561372 w 2242595"/>
              <a:gd name="connsiteY76" fmla="*/ 992529 h 1524965"/>
              <a:gd name="connsiteX77" fmla="*/ 544010 w 2242595"/>
              <a:gd name="connsiteY77" fmla="*/ 946230 h 1524965"/>
              <a:gd name="connsiteX78" fmla="*/ 529542 w 2242595"/>
              <a:gd name="connsiteY78" fmla="*/ 943337 h 1524965"/>
              <a:gd name="connsiteX79" fmla="*/ 529542 w 2242595"/>
              <a:gd name="connsiteY79" fmla="*/ 920187 h 1524965"/>
              <a:gd name="connsiteX80" fmla="*/ 512180 w 2242595"/>
              <a:gd name="connsiteY80" fmla="*/ 920187 h 1524965"/>
              <a:gd name="connsiteX81" fmla="*/ 509286 w 2242595"/>
              <a:gd name="connsiteY81" fmla="*/ 888357 h 1524965"/>
              <a:gd name="connsiteX82" fmla="*/ 480350 w 2242595"/>
              <a:gd name="connsiteY82" fmla="*/ 847846 h 1524965"/>
              <a:gd name="connsiteX83" fmla="*/ 480350 w 2242595"/>
              <a:gd name="connsiteY83" fmla="*/ 833377 h 1524965"/>
              <a:gd name="connsiteX84" fmla="*/ 462988 w 2242595"/>
              <a:gd name="connsiteY84" fmla="*/ 836271 h 1524965"/>
              <a:gd name="connsiteX85" fmla="*/ 439838 w 2242595"/>
              <a:gd name="connsiteY85" fmla="*/ 813122 h 1524965"/>
              <a:gd name="connsiteX86" fmla="*/ 431157 w 2242595"/>
              <a:gd name="connsiteY86" fmla="*/ 778398 h 1524965"/>
              <a:gd name="connsiteX87" fmla="*/ 425370 w 2242595"/>
              <a:gd name="connsiteY87" fmla="*/ 778398 h 1524965"/>
              <a:gd name="connsiteX88" fmla="*/ 425370 w 2242595"/>
              <a:gd name="connsiteY88" fmla="*/ 766823 h 1524965"/>
              <a:gd name="connsiteX89" fmla="*/ 405114 w 2242595"/>
              <a:gd name="connsiteY89" fmla="*/ 766823 h 1524965"/>
              <a:gd name="connsiteX90" fmla="*/ 393539 w 2242595"/>
              <a:gd name="connsiteY90" fmla="*/ 714737 h 1524965"/>
              <a:gd name="connsiteX91" fmla="*/ 387752 w 2242595"/>
              <a:gd name="connsiteY91" fmla="*/ 714737 h 1524965"/>
              <a:gd name="connsiteX92" fmla="*/ 384858 w 2242595"/>
              <a:gd name="connsiteY92" fmla="*/ 691587 h 1524965"/>
              <a:gd name="connsiteX93" fmla="*/ 379071 w 2242595"/>
              <a:gd name="connsiteY93" fmla="*/ 688694 h 1524965"/>
              <a:gd name="connsiteX94" fmla="*/ 361709 w 2242595"/>
              <a:gd name="connsiteY94" fmla="*/ 645289 h 1524965"/>
              <a:gd name="connsiteX95" fmla="*/ 358815 w 2242595"/>
              <a:gd name="connsiteY95" fmla="*/ 604777 h 1524965"/>
              <a:gd name="connsiteX96" fmla="*/ 329879 w 2242595"/>
              <a:gd name="connsiteY96" fmla="*/ 590309 h 1524965"/>
              <a:gd name="connsiteX97" fmla="*/ 312517 w 2242595"/>
              <a:gd name="connsiteY97" fmla="*/ 549798 h 1524965"/>
              <a:gd name="connsiteX98" fmla="*/ 303836 w 2242595"/>
              <a:gd name="connsiteY98" fmla="*/ 544010 h 1524965"/>
              <a:gd name="connsiteX99" fmla="*/ 309623 w 2242595"/>
              <a:gd name="connsiteY99" fmla="*/ 520861 h 1524965"/>
              <a:gd name="connsiteX100" fmla="*/ 286474 w 2242595"/>
              <a:gd name="connsiteY100" fmla="*/ 509286 h 1524965"/>
              <a:gd name="connsiteX101" fmla="*/ 280686 w 2242595"/>
              <a:gd name="connsiteY101" fmla="*/ 489030 h 1524965"/>
              <a:gd name="connsiteX102" fmla="*/ 260431 w 2242595"/>
              <a:gd name="connsiteY102" fmla="*/ 474562 h 1524965"/>
              <a:gd name="connsiteX103" fmla="*/ 260431 w 2242595"/>
              <a:gd name="connsiteY103" fmla="*/ 451413 h 1524965"/>
              <a:gd name="connsiteX104" fmla="*/ 240175 w 2242595"/>
              <a:gd name="connsiteY104" fmla="*/ 454306 h 1524965"/>
              <a:gd name="connsiteX105" fmla="*/ 237281 w 2242595"/>
              <a:gd name="connsiteY105" fmla="*/ 408008 h 1524965"/>
              <a:gd name="connsiteX106" fmla="*/ 228601 w 2242595"/>
              <a:gd name="connsiteY106" fmla="*/ 408008 h 1524965"/>
              <a:gd name="connsiteX107" fmla="*/ 231494 w 2242595"/>
              <a:gd name="connsiteY107" fmla="*/ 379071 h 1524965"/>
              <a:gd name="connsiteX108" fmla="*/ 211238 w 2242595"/>
              <a:gd name="connsiteY108" fmla="*/ 379071 h 1524965"/>
              <a:gd name="connsiteX109" fmla="*/ 205451 w 2242595"/>
              <a:gd name="connsiteY109" fmla="*/ 321198 h 1524965"/>
              <a:gd name="connsiteX110" fmla="*/ 199663 w 2242595"/>
              <a:gd name="connsiteY110" fmla="*/ 315410 h 1524965"/>
              <a:gd name="connsiteX111" fmla="*/ 199663 w 2242595"/>
              <a:gd name="connsiteY111" fmla="*/ 292261 h 1524965"/>
              <a:gd name="connsiteX112" fmla="*/ 176514 w 2242595"/>
              <a:gd name="connsiteY112" fmla="*/ 292261 h 1524965"/>
              <a:gd name="connsiteX113" fmla="*/ 176514 w 2242595"/>
              <a:gd name="connsiteY113" fmla="*/ 254643 h 1524965"/>
              <a:gd name="connsiteX114" fmla="*/ 162046 w 2242595"/>
              <a:gd name="connsiteY114" fmla="*/ 254643 h 1524965"/>
              <a:gd name="connsiteX115" fmla="*/ 147577 w 2242595"/>
              <a:gd name="connsiteY115" fmla="*/ 211238 h 1524965"/>
              <a:gd name="connsiteX116" fmla="*/ 130215 w 2242595"/>
              <a:gd name="connsiteY116" fmla="*/ 211238 h 1524965"/>
              <a:gd name="connsiteX117" fmla="*/ 130215 w 2242595"/>
              <a:gd name="connsiteY117" fmla="*/ 188089 h 1524965"/>
              <a:gd name="connsiteX118" fmla="*/ 118641 w 2242595"/>
              <a:gd name="connsiteY118" fmla="*/ 179408 h 1524965"/>
              <a:gd name="connsiteX119" fmla="*/ 107066 w 2242595"/>
              <a:gd name="connsiteY119" fmla="*/ 179408 h 1524965"/>
              <a:gd name="connsiteX120" fmla="*/ 98385 w 2242595"/>
              <a:gd name="connsiteY120" fmla="*/ 156258 h 1524965"/>
              <a:gd name="connsiteX121" fmla="*/ 78129 w 2242595"/>
              <a:gd name="connsiteY121" fmla="*/ 153365 h 1524965"/>
              <a:gd name="connsiteX122" fmla="*/ 69448 w 2242595"/>
              <a:gd name="connsiteY122" fmla="*/ 118641 h 1524965"/>
              <a:gd name="connsiteX123" fmla="*/ 60767 w 2242595"/>
              <a:gd name="connsiteY123" fmla="*/ 118641 h 1524965"/>
              <a:gd name="connsiteX124" fmla="*/ 52086 w 2242595"/>
              <a:gd name="connsiteY124" fmla="*/ 75236 h 1524965"/>
              <a:gd name="connsiteX125" fmla="*/ 40512 w 2242595"/>
              <a:gd name="connsiteY125" fmla="*/ 75236 h 1524965"/>
              <a:gd name="connsiteX126" fmla="*/ 14469 w 2242595"/>
              <a:gd name="connsiteY126" fmla="*/ 8681 h 1524965"/>
              <a:gd name="connsiteX127" fmla="*/ 0 w 2242595"/>
              <a:gd name="connsiteY127" fmla="*/ 0 h 1524965"/>
              <a:gd name="connsiteX0" fmla="*/ 2242595 w 2242595"/>
              <a:gd name="connsiteY0" fmla="*/ 1524965 h 1524965"/>
              <a:gd name="connsiteX1" fmla="*/ 1976377 w 2242595"/>
              <a:gd name="connsiteY1" fmla="*/ 1524965 h 1524965"/>
              <a:gd name="connsiteX2" fmla="*/ 1976377 w 2242595"/>
              <a:gd name="connsiteY2" fmla="*/ 1498922 h 1524965"/>
              <a:gd name="connsiteX3" fmla="*/ 1744884 w 2242595"/>
              <a:gd name="connsiteY3" fmla="*/ 1498922 h 1524965"/>
              <a:gd name="connsiteX4" fmla="*/ 1744884 w 2242595"/>
              <a:gd name="connsiteY4" fmla="*/ 1490241 h 1524965"/>
              <a:gd name="connsiteX5" fmla="*/ 1623350 w 2242595"/>
              <a:gd name="connsiteY5" fmla="*/ 1490241 h 1524965"/>
              <a:gd name="connsiteX6" fmla="*/ 1617562 w 2242595"/>
              <a:gd name="connsiteY6" fmla="*/ 1484454 h 1524965"/>
              <a:gd name="connsiteX7" fmla="*/ 1542327 w 2242595"/>
              <a:gd name="connsiteY7" fmla="*/ 1484454 h 1524965"/>
              <a:gd name="connsiteX8" fmla="*/ 1542327 w 2242595"/>
              <a:gd name="connsiteY8" fmla="*/ 1472879 h 1524965"/>
              <a:gd name="connsiteX9" fmla="*/ 1507603 w 2242595"/>
              <a:gd name="connsiteY9" fmla="*/ 1472879 h 1524965"/>
              <a:gd name="connsiteX10" fmla="*/ 1510496 w 2242595"/>
              <a:gd name="connsiteY10" fmla="*/ 1469986 h 1524965"/>
              <a:gd name="connsiteX11" fmla="*/ 1478666 w 2242595"/>
              <a:gd name="connsiteY11" fmla="*/ 1469986 h 1524965"/>
              <a:gd name="connsiteX12" fmla="*/ 1478666 w 2242595"/>
              <a:gd name="connsiteY12" fmla="*/ 1458410 h 1524965"/>
              <a:gd name="connsiteX13" fmla="*/ 1469985 w 2242595"/>
              <a:gd name="connsiteY13" fmla="*/ 1458410 h 1524965"/>
              <a:gd name="connsiteX14" fmla="*/ 1469985 w 2242595"/>
              <a:gd name="connsiteY14" fmla="*/ 1446836 h 1524965"/>
              <a:gd name="connsiteX15" fmla="*/ 1426580 w 2242595"/>
              <a:gd name="connsiteY15" fmla="*/ 1446836 h 1524965"/>
              <a:gd name="connsiteX16" fmla="*/ 1420792 w 2242595"/>
              <a:gd name="connsiteY16" fmla="*/ 1441049 h 1524965"/>
              <a:gd name="connsiteX17" fmla="*/ 1403431 w 2242595"/>
              <a:gd name="connsiteY17" fmla="*/ 1441049 h 1524965"/>
              <a:gd name="connsiteX18" fmla="*/ 1403431 w 2242595"/>
              <a:gd name="connsiteY18" fmla="*/ 1426580 h 1524965"/>
              <a:gd name="connsiteX19" fmla="*/ 1391856 w 2242595"/>
              <a:gd name="connsiteY19" fmla="*/ 1426580 h 1524965"/>
              <a:gd name="connsiteX20" fmla="*/ 1388962 w 2242595"/>
              <a:gd name="connsiteY20" fmla="*/ 1420793 h 1524965"/>
              <a:gd name="connsiteX21" fmla="*/ 1377388 w 2242595"/>
              <a:gd name="connsiteY21" fmla="*/ 1420793 h 1524965"/>
              <a:gd name="connsiteX22" fmla="*/ 1377388 w 2242595"/>
              <a:gd name="connsiteY22" fmla="*/ 1403430 h 1524965"/>
              <a:gd name="connsiteX23" fmla="*/ 1331089 w 2242595"/>
              <a:gd name="connsiteY23" fmla="*/ 1403430 h 1524965"/>
              <a:gd name="connsiteX24" fmla="*/ 1331089 w 2242595"/>
              <a:gd name="connsiteY24" fmla="*/ 1391856 h 1524965"/>
              <a:gd name="connsiteX25" fmla="*/ 1264534 w 2242595"/>
              <a:gd name="connsiteY25" fmla="*/ 1391856 h 1524965"/>
              <a:gd name="connsiteX26" fmla="*/ 1264534 w 2242595"/>
              <a:gd name="connsiteY26" fmla="*/ 1386068 h 1524965"/>
              <a:gd name="connsiteX27" fmla="*/ 1189299 w 2242595"/>
              <a:gd name="connsiteY27" fmla="*/ 1386068 h 1524965"/>
              <a:gd name="connsiteX28" fmla="*/ 1189299 w 2242595"/>
              <a:gd name="connsiteY28" fmla="*/ 1386068 h 1524965"/>
              <a:gd name="connsiteX29" fmla="*/ 1140107 w 2242595"/>
              <a:gd name="connsiteY29" fmla="*/ 1386068 h 1524965"/>
              <a:gd name="connsiteX30" fmla="*/ 1140107 w 2242595"/>
              <a:gd name="connsiteY30" fmla="*/ 1362919 h 1524965"/>
              <a:gd name="connsiteX31" fmla="*/ 1119851 w 2242595"/>
              <a:gd name="connsiteY31" fmla="*/ 1362919 h 1524965"/>
              <a:gd name="connsiteX32" fmla="*/ 1119851 w 2242595"/>
              <a:gd name="connsiteY32" fmla="*/ 1351344 h 1524965"/>
              <a:gd name="connsiteX33" fmla="*/ 1082233 w 2242595"/>
              <a:gd name="connsiteY33" fmla="*/ 1351344 h 1524965"/>
              <a:gd name="connsiteX34" fmla="*/ 1082233 w 2242595"/>
              <a:gd name="connsiteY34" fmla="*/ 1345557 h 1524965"/>
              <a:gd name="connsiteX35" fmla="*/ 1030147 w 2242595"/>
              <a:gd name="connsiteY35" fmla="*/ 1345557 h 1524965"/>
              <a:gd name="connsiteX36" fmla="*/ 1030147 w 2242595"/>
              <a:gd name="connsiteY36" fmla="*/ 1339770 h 1524965"/>
              <a:gd name="connsiteX37" fmla="*/ 1009891 w 2242595"/>
              <a:gd name="connsiteY37" fmla="*/ 1339770 h 1524965"/>
              <a:gd name="connsiteX38" fmla="*/ 1009891 w 2242595"/>
              <a:gd name="connsiteY38" fmla="*/ 1331089 h 1524965"/>
              <a:gd name="connsiteX39" fmla="*/ 978061 w 2242595"/>
              <a:gd name="connsiteY39" fmla="*/ 1331089 h 1524965"/>
              <a:gd name="connsiteX40" fmla="*/ 972274 w 2242595"/>
              <a:gd name="connsiteY40" fmla="*/ 1302152 h 1524965"/>
              <a:gd name="connsiteX41" fmla="*/ 954912 w 2242595"/>
              <a:gd name="connsiteY41" fmla="*/ 1302152 h 1524965"/>
              <a:gd name="connsiteX42" fmla="*/ 957805 w 2242595"/>
              <a:gd name="connsiteY42" fmla="*/ 1284790 h 1524965"/>
              <a:gd name="connsiteX43" fmla="*/ 937550 w 2242595"/>
              <a:gd name="connsiteY43" fmla="*/ 1284790 h 1524965"/>
              <a:gd name="connsiteX44" fmla="*/ 937550 w 2242595"/>
              <a:gd name="connsiteY44" fmla="*/ 1276109 h 1524965"/>
              <a:gd name="connsiteX45" fmla="*/ 923081 w 2242595"/>
              <a:gd name="connsiteY45" fmla="*/ 1276109 h 1524965"/>
              <a:gd name="connsiteX46" fmla="*/ 928869 w 2242595"/>
              <a:gd name="connsiteY46" fmla="*/ 1270321 h 1524965"/>
              <a:gd name="connsiteX47" fmla="*/ 923081 w 2242595"/>
              <a:gd name="connsiteY47" fmla="*/ 1261641 h 1524965"/>
              <a:gd name="connsiteX48" fmla="*/ 899932 w 2242595"/>
              <a:gd name="connsiteY48" fmla="*/ 1261641 h 1524965"/>
              <a:gd name="connsiteX49" fmla="*/ 891251 w 2242595"/>
              <a:gd name="connsiteY49" fmla="*/ 1250066 h 1524965"/>
              <a:gd name="connsiteX50" fmla="*/ 879676 w 2242595"/>
              <a:gd name="connsiteY50" fmla="*/ 1250066 h 1524965"/>
              <a:gd name="connsiteX51" fmla="*/ 879676 w 2242595"/>
              <a:gd name="connsiteY51" fmla="*/ 1244279 h 1524965"/>
              <a:gd name="connsiteX52" fmla="*/ 853633 w 2242595"/>
              <a:gd name="connsiteY52" fmla="*/ 1244279 h 1524965"/>
              <a:gd name="connsiteX53" fmla="*/ 853633 w 2242595"/>
              <a:gd name="connsiteY53" fmla="*/ 1235598 h 1524965"/>
              <a:gd name="connsiteX54" fmla="*/ 833377 w 2242595"/>
              <a:gd name="connsiteY54" fmla="*/ 1235598 h 1524965"/>
              <a:gd name="connsiteX55" fmla="*/ 833377 w 2242595"/>
              <a:gd name="connsiteY55" fmla="*/ 1215342 h 1524965"/>
              <a:gd name="connsiteX56" fmla="*/ 795760 w 2242595"/>
              <a:gd name="connsiteY56" fmla="*/ 1215342 h 1524965"/>
              <a:gd name="connsiteX57" fmla="*/ 789972 w 2242595"/>
              <a:gd name="connsiteY57" fmla="*/ 1203767 h 1524965"/>
              <a:gd name="connsiteX58" fmla="*/ 772610 w 2242595"/>
              <a:gd name="connsiteY58" fmla="*/ 1203767 h 1524965"/>
              <a:gd name="connsiteX59" fmla="*/ 761036 w 2242595"/>
              <a:gd name="connsiteY59" fmla="*/ 1171937 h 1524965"/>
              <a:gd name="connsiteX60" fmla="*/ 749461 w 2242595"/>
              <a:gd name="connsiteY60" fmla="*/ 1169043 h 1524965"/>
              <a:gd name="connsiteX61" fmla="*/ 743673 w 2242595"/>
              <a:gd name="connsiteY61" fmla="*/ 1154575 h 1524965"/>
              <a:gd name="connsiteX62" fmla="*/ 726312 w 2242595"/>
              <a:gd name="connsiteY62" fmla="*/ 1157468 h 1524965"/>
              <a:gd name="connsiteX63" fmla="*/ 726312 w 2242595"/>
              <a:gd name="connsiteY63" fmla="*/ 1143000 h 1524965"/>
              <a:gd name="connsiteX64" fmla="*/ 700269 w 2242595"/>
              <a:gd name="connsiteY64" fmla="*/ 1143000 h 1524965"/>
              <a:gd name="connsiteX65" fmla="*/ 700269 w 2242595"/>
              <a:gd name="connsiteY65" fmla="*/ 1128532 h 1524965"/>
              <a:gd name="connsiteX66" fmla="*/ 656863 w 2242595"/>
              <a:gd name="connsiteY66" fmla="*/ 1131425 h 1524965"/>
              <a:gd name="connsiteX67" fmla="*/ 639501 w 2242595"/>
              <a:gd name="connsiteY67" fmla="*/ 1082233 h 1524965"/>
              <a:gd name="connsiteX68" fmla="*/ 627927 w 2242595"/>
              <a:gd name="connsiteY68" fmla="*/ 1076446 h 1524965"/>
              <a:gd name="connsiteX69" fmla="*/ 627927 w 2242595"/>
              <a:gd name="connsiteY69" fmla="*/ 1050403 h 1524965"/>
              <a:gd name="connsiteX70" fmla="*/ 613458 w 2242595"/>
              <a:gd name="connsiteY70" fmla="*/ 1050403 h 1524965"/>
              <a:gd name="connsiteX71" fmla="*/ 593203 w 2242595"/>
              <a:gd name="connsiteY71" fmla="*/ 1021466 h 1524965"/>
              <a:gd name="connsiteX72" fmla="*/ 593203 w 2242595"/>
              <a:gd name="connsiteY72" fmla="*/ 1021466 h 1524965"/>
              <a:gd name="connsiteX73" fmla="*/ 593203 w 2242595"/>
              <a:gd name="connsiteY73" fmla="*/ 1021466 h 1524965"/>
              <a:gd name="connsiteX74" fmla="*/ 572947 w 2242595"/>
              <a:gd name="connsiteY74" fmla="*/ 1012785 h 1524965"/>
              <a:gd name="connsiteX75" fmla="*/ 572947 w 2242595"/>
              <a:gd name="connsiteY75" fmla="*/ 989636 h 1524965"/>
              <a:gd name="connsiteX76" fmla="*/ 561372 w 2242595"/>
              <a:gd name="connsiteY76" fmla="*/ 992529 h 1524965"/>
              <a:gd name="connsiteX77" fmla="*/ 544010 w 2242595"/>
              <a:gd name="connsiteY77" fmla="*/ 946230 h 1524965"/>
              <a:gd name="connsiteX78" fmla="*/ 529542 w 2242595"/>
              <a:gd name="connsiteY78" fmla="*/ 943337 h 1524965"/>
              <a:gd name="connsiteX79" fmla="*/ 529542 w 2242595"/>
              <a:gd name="connsiteY79" fmla="*/ 920187 h 1524965"/>
              <a:gd name="connsiteX80" fmla="*/ 512180 w 2242595"/>
              <a:gd name="connsiteY80" fmla="*/ 920187 h 1524965"/>
              <a:gd name="connsiteX81" fmla="*/ 509286 w 2242595"/>
              <a:gd name="connsiteY81" fmla="*/ 888357 h 1524965"/>
              <a:gd name="connsiteX82" fmla="*/ 480350 w 2242595"/>
              <a:gd name="connsiteY82" fmla="*/ 847846 h 1524965"/>
              <a:gd name="connsiteX83" fmla="*/ 480350 w 2242595"/>
              <a:gd name="connsiteY83" fmla="*/ 833377 h 1524965"/>
              <a:gd name="connsiteX84" fmla="*/ 457200 w 2242595"/>
              <a:gd name="connsiteY84" fmla="*/ 839165 h 1524965"/>
              <a:gd name="connsiteX85" fmla="*/ 439838 w 2242595"/>
              <a:gd name="connsiteY85" fmla="*/ 813122 h 1524965"/>
              <a:gd name="connsiteX86" fmla="*/ 431157 w 2242595"/>
              <a:gd name="connsiteY86" fmla="*/ 778398 h 1524965"/>
              <a:gd name="connsiteX87" fmla="*/ 425370 w 2242595"/>
              <a:gd name="connsiteY87" fmla="*/ 778398 h 1524965"/>
              <a:gd name="connsiteX88" fmla="*/ 425370 w 2242595"/>
              <a:gd name="connsiteY88" fmla="*/ 766823 h 1524965"/>
              <a:gd name="connsiteX89" fmla="*/ 405114 w 2242595"/>
              <a:gd name="connsiteY89" fmla="*/ 766823 h 1524965"/>
              <a:gd name="connsiteX90" fmla="*/ 393539 w 2242595"/>
              <a:gd name="connsiteY90" fmla="*/ 714737 h 1524965"/>
              <a:gd name="connsiteX91" fmla="*/ 387752 w 2242595"/>
              <a:gd name="connsiteY91" fmla="*/ 714737 h 1524965"/>
              <a:gd name="connsiteX92" fmla="*/ 384858 w 2242595"/>
              <a:gd name="connsiteY92" fmla="*/ 691587 h 1524965"/>
              <a:gd name="connsiteX93" fmla="*/ 379071 w 2242595"/>
              <a:gd name="connsiteY93" fmla="*/ 688694 h 1524965"/>
              <a:gd name="connsiteX94" fmla="*/ 361709 w 2242595"/>
              <a:gd name="connsiteY94" fmla="*/ 645289 h 1524965"/>
              <a:gd name="connsiteX95" fmla="*/ 358815 w 2242595"/>
              <a:gd name="connsiteY95" fmla="*/ 604777 h 1524965"/>
              <a:gd name="connsiteX96" fmla="*/ 329879 w 2242595"/>
              <a:gd name="connsiteY96" fmla="*/ 590309 h 1524965"/>
              <a:gd name="connsiteX97" fmla="*/ 312517 w 2242595"/>
              <a:gd name="connsiteY97" fmla="*/ 549798 h 1524965"/>
              <a:gd name="connsiteX98" fmla="*/ 303836 w 2242595"/>
              <a:gd name="connsiteY98" fmla="*/ 544010 h 1524965"/>
              <a:gd name="connsiteX99" fmla="*/ 309623 w 2242595"/>
              <a:gd name="connsiteY99" fmla="*/ 520861 h 1524965"/>
              <a:gd name="connsiteX100" fmla="*/ 286474 w 2242595"/>
              <a:gd name="connsiteY100" fmla="*/ 509286 h 1524965"/>
              <a:gd name="connsiteX101" fmla="*/ 280686 w 2242595"/>
              <a:gd name="connsiteY101" fmla="*/ 489030 h 1524965"/>
              <a:gd name="connsiteX102" fmla="*/ 260431 w 2242595"/>
              <a:gd name="connsiteY102" fmla="*/ 474562 h 1524965"/>
              <a:gd name="connsiteX103" fmla="*/ 260431 w 2242595"/>
              <a:gd name="connsiteY103" fmla="*/ 451413 h 1524965"/>
              <a:gd name="connsiteX104" fmla="*/ 240175 w 2242595"/>
              <a:gd name="connsiteY104" fmla="*/ 454306 h 1524965"/>
              <a:gd name="connsiteX105" fmla="*/ 237281 w 2242595"/>
              <a:gd name="connsiteY105" fmla="*/ 408008 h 1524965"/>
              <a:gd name="connsiteX106" fmla="*/ 228601 w 2242595"/>
              <a:gd name="connsiteY106" fmla="*/ 408008 h 1524965"/>
              <a:gd name="connsiteX107" fmla="*/ 231494 w 2242595"/>
              <a:gd name="connsiteY107" fmla="*/ 379071 h 1524965"/>
              <a:gd name="connsiteX108" fmla="*/ 211238 w 2242595"/>
              <a:gd name="connsiteY108" fmla="*/ 379071 h 1524965"/>
              <a:gd name="connsiteX109" fmla="*/ 205451 w 2242595"/>
              <a:gd name="connsiteY109" fmla="*/ 321198 h 1524965"/>
              <a:gd name="connsiteX110" fmla="*/ 199663 w 2242595"/>
              <a:gd name="connsiteY110" fmla="*/ 315410 h 1524965"/>
              <a:gd name="connsiteX111" fmla="*/ 199663 w 2242595"/>
              <a:gd name="connsiteY111" fmla="*/ 292261 h 1524965"/>
              <a:gd name="connsiteX112" fmla="*/ 176514 w 2242595"/>
              <a:gd name="connsiteY112" fmla="*/ 292261 h 1524965"/>
              <a:gd name="connsiteX113" fmla="*/ 176514 w 2242595"/>
              <a:gd name="connsiteY113" fmla="*/ 254643 h 1524965"/>
              <a:gd name="connsiteX114" fmla="*/ 162046 w 2242595"/>
              <a:gd name="connsiteY114" fmla="*/ 254643 h 1524965"/>
              <a:gd name="connsiteX115" fmla="*/ 147577 w 2242595"/>
              <a:gd name="connsiteY115" fmla="*/ 211238 h 1524965"/>
              <a:gd name="connsiteX116" fmla="*/ 130215 w 2242595"/>
              <a:gd name="connsiteY116" fmla="*/ 211238 h 1524965"/>
              <a:gd name="connsiteX117" fmla="*/ 130215 w 2242595"/>
              <a:gd name="connsiteY117" fmla="*/ 188089 h 1524965"/>
              <a:gd name="connsiteX118" fmla="*/ 118641 w 2242595"/>
              <a:gd name="connsiteY118" fmla="*/ 179408 h 1524965"/>
              <a:gd name="connsiteX119" fmla="*/ 107066 w 2242595"/>
              <a:gd name="connsiteY119" fmla="*/ 179408 h 1524965"/>
              <a:gd name="connsiteX120" fmla="*/ 98385 w 2242595"/>
              <a:gd name="connsiteY120" fmla="*/ 156258 h 1524965"/>
              <a:gd name="connsiteX121" fmla="*/ 78129 w 2242595"/>
              <a:gd name="connsiteY121" fmla="*/ 153365 h 1524965"/>
              <a:gd name="connsiteX122" fmla="*/ 69448 w 2242595"/>
              <a:gd name="connsiteY122" fmla="*/ 118641 h 1524965"/>
              <a:gd name="connsiteX123" fmla="*/ 60767 w 2242595"/>
              <a:gd name="connsiteY123" fmla="*/ 118641 h 1524965"/>
              <a:gd name="connsiteX124" fmla="*/ 52086 w 2242595"/>
              <a:gd name="connsiteY124" fmla="*/ 75236 h 1524965"/>
              <a:gd name="connsiteX125" fmla="*/ 40512 w 2242595"/>
              <a:gd name="connsiteY125" fmla="*/ 75236 h 1524965"/>
              <a:gd name="connsiteX126" fmla="*/ 14469 w 2242595"/>
              <a:gd name="connsiteY126" fmla="*/ 8681 h 1524965"/>
              <a:gd name="connsiteX127" fmla="*/ 0 w 2242595"/>
              <a:gd name="connsiteY127" fmla="*/ 0 h 1524965"/>
              <a:gd name="connsiteX0" fmla="*/ 2242595 w 2242595"/>
              <a:gd name="connsiteY0" fmla="*/ 1524965 h 1524965"/>
              <a:gd name="connsiteX1" fmla="*/ 1976377 w 2242595"/>
              <a:gd name="connsiteY1" fmla="*/ 1524965 h 1524965"/>
              <a:gd name="connsiteX2" fmla="*/ 1976377 w 2242595"/>
              <a:gd name="connsiteY2" fmla="*/ 1498922 h 1524965"/>
              <a:gd name="connsiteX3" fmla="*/ 1744884 w 2242595"/>
              <a:gd name="connsiteY3" fmla="*/ 1498922 h 1524965"/>
              <a:gd name="connsiteX4" fmla="*/ 1744884 w 2242595"/>
              <a:gd name="connsiteY4" fmla="*/ 1490241 h 1524965"/>
              <a:gd name="connsiteX5" fmla="*/ 1623350 w 2242595"/>
              <a:gd name="connsiteY5" fmla="*/ 1490241 h 1524965"/>
              <a:gd name="connsiteX6" fmla="*/ 1617562 w 2242595"/>
              <a:gd name="connsiteY6" fmla="*/ 1484454 h 1524965"/>
              <a:gd name="connsiteX7" fmla="*/ 1542327 w 2242595"/>
              <a:gd name="connsiteY7" fmla="*/ 1484454 h 1524965"/>
              <a:gd name="connsiteX8" fmla="*/ 1542327 w 2242595"/>
              <a:gd name="connsiteY8" fmla="*/ 1472879 h 1524965"/>
              <a:gd name="connsiteX9" fmla="*/ 1507603 w 2242595"/>
              <a:gd name="connsiteY9" fmla="*/ 1472879 h 1524965"/>
              <a:gd name="connsiteX10" fmla="*/ 1510496 w 2242595"/>
              <a:gd name="connsiteY10" fmla="*/ 1469986 h 1524965"/>
              <a:gd name="connsiteX11" fmla="*/ 1478666 w 2242595"/>
              <a:gd name="connsiteY11" fmla="*/ 1469986 h 1524965"/>
              <a:gd name="connsiteX12" fmla="*/ 1478666 w 2242595"/>
              <a:gd name="connsiteY12" fmla="*/ 1458410 h 1524965"/>
              <a:gd name="connsiteX13" fmla="*/ 1469985 w 2242595"/>
              <a:gd name="connsiteY13" fmla="*/ 1458410 h 1524965"/>
              <a:gd name="connsiteX14" fmla="*/ 1469985 w 2242595"/>
              <a:gd name="connsiteY14" fmla="*/ 1446836 h 1524965"/>
              <a:gd name="connsiteX15" fmla="*/ 1426580 w 2242595"/>
              <a:gd name="connsiteY15" fmla="*/ 1446836 h 1524965"/>
              <a:gd name="connsiteX16" fmla="*/ 1420792 w 2242595"/>
              <a:gd name="connsiteY16" fmla="*/ 1441049 h 1524965"/>
              <a:gd name="connsiteX17" fmla="*/ 1403431 w 2242595"/>
              <a:gd name="connsiteY17" fmla="*/ 1441049 h 1524965"/>
              <a:gd name="connsiteX18" fmla="*/ 1403431 w 2242595"/>
              <a:gd name="connsiteY18" fmla="*/ 1426580 h 1524965"/>
              <a:gd name="connsiteX19" fmla="*/ 1391856 w 2242595"/>
              <a:gd name="connsiteY19" fmla="*/ 1426580 h 1524965"/>
              <a:gd name="connsiteX20" fmla="*/ 1388962 w 2242595"/>
              <a:gd name="connsiteY20" fmla="*/ 1420793 h 1524965"/>
              <a:gd name="connsiteX21" fmla="*/ 1377388 w 2242595"/>
              <a:gd name="connsiteY21" fmla="*/ 1420793 h 1524965"/>
              <a:gd name="connsiteX22" fmla="*/ 1377388 w 2242595"/>
              <a:gd name="connsiteY22" fmla="*/ 1403430 h 1524965"/>
              <a:gd name="connsiteX23" fmla="*/ 1331089 w 2242595"/>
              <a:gd name="connsiteY23" fmla="*/ 1403430 h 1524965"/>
              <a:gd name="connsiteX24" fmla="*/ 1331089 w 2242595"/>
              <a:gd name="connsiteY24" fmla="*/ 1391856 h 1524965"/>
              <a:gd name="connsiteX25" fmla="*/ 1264534 w 2242595"/>
              <a:gd name="connsiteY25" fmla="*/ 1391856 h 1524965"/>
              <a:gd name="connsiteX26" fmla="*/ 1264534 w 2242595"/>
              <a:gd name="connsiteY26" fmla="*/ 1386068 h 1524965"/>
              <a:gd name="connsiteX27" fmla="*/ 1189299 w 2242595"/>
              <a:gd name="connsiteY27" fmla="*/ 1386068 h 1524965"/>
              <a:gd name="connsiteX28" fmla="*/ 1189299 w 2242595"/>
              <a:gd name="connsiteY28" fmla="*/ 1386068 h 1524965"/>
              <a:gd name="connsiteX29" fmla="*/ 1140107 w 2242595"/>
              <a:gd name="connsiteY29" fmla="*/ 1386068 h 1524965"/>
              <a:gd name="connsiteX30" fmla="*/ 1140107 w 2242595"/>
              <a:gd name="connsiteY30" fmla="*/ 1362919 h 1524965"/>
              <a:gd name="connsiteX31" fmla="*/ 1119851 w 2242595"/>
              <a:gd name="connsiteY31" fmla="*/ 1362919 h 1524965"/>
              <a:gd name="connsiteX32" fmla="*/ 1119851 w 2242595"/>
              <a:gd name="connsiteY32" fmla="*/ 1351344 h 1524965"/>
              <a:gd name="connsiteX33" fmla="*/ 1082233 w 2242595"/>
              <a:gd name="connsiteY33" fmla="*/ 1351344 h 1524965"/>
              <a:gd name="connsiteX34" fmla="*/ 1082233 w 2242595"/>
              <a:gd name="connsiteY34" fmla="*/ 1345557 h 1524965"/>
              <a:gd name="connsiteX35" fmla="*/ 1030147 w 2242595"/>
              <a:gd name="connsiteY35" fmla="*/ 1345557 h 1524965"/>
              <a:gd name="connsiteX36" fmla="*/ 1030147 w 2242595"/>
              <a:gd name="connsiteY36" fmla="*/ 1339770 h 1524965"/>
              <a:gd name="connsiteX37" fmla="*/ 1009891 w 2242595"/>
              <a:gd name="connsiteY37" fmla="*/ 1339770 h 1524965"/>
              <a:gd name="connsiteX38" fmla="*/ 1009891 w 2242595"/>
              <a:gd name="connsiteY38" fmla="*/ 1331089 h 1524965"/>
              <a:gd name="connsiteX39" fmla="*/ 978061 w 2242595"/>
              <a:gd name="connsiteY39" fmla="*/ 1331089 h 1524965"/>
              <a:gd name="connsiteX40" fmla="*/ 972274 w 2242595"/>
              <a:gd name="connsiteY40" fmla="*/ 1302152 h 1524965"/>
              <a:gd name="connsiteX41" fmla="*/ 954912 w 2242595"/>
              <a:gd name="connsiteY41" fmla="*/ 1302152 h 1524965"/>
              <a:gd name="connsiteX42" fmla="*/ 957805 w 2242595"/>
              <a:gd name="connsiteY42" fmla="*/ 1284790 h 1524965"/>
              <a:gd name="connsiteX43" fmla="*/ 937550 w 2242595"/>
              <a:gd name="connsiteY43" fmla="*/ 1284790 h 1524965"/>
              <a:gd name="connsiteX44" fmla="*/ 937550 w 2242595"/>
              <a:gd name="connsiteY44" fmla="*/ 1276109 h 1524965"/>
              <a:gd name="connsiteX45" fmla="*/ 923081 w 2242595"/>
              <a:gd name="connsiteY45" fmla="*/ 1276109 h 1524965"/>
              <a:gd name="connsiteX46" fmla="*/ 928869 w 2242595"/>
              <a:gd name="connsiteY46" fmla="*/ 1270321 h 1524965"/>
              <a:gd name="connsiteX47" fmla="*/ 923081 w 2242595"/>
              <a:gd name="connsiteY47" fmla="*/ 1261641 h 1524965"/>
              <a:gd name="connsiteX48" fmla="*/ 899932 w 2242595"/>
              <a:gd name="connsiteY48" fmla="*/ 1261641 h 1524965"/>
              <a:gd name="connsiteX49" fmla="*/ 891251 w 2242595"/>
              <a:gd name="connsiteY49" fmla="*/ 1250066 h 1524965"/>
              <a:gd name="connsiteX50" fmla="*/ 879676 w 2242595"/>
              <a:gd name="connsiteY50" fmla="*/ 1250066 h 1524965"/>
              <a:gd name="connsiteX51" fmla="*/ 879676 w 2242595"/>
              <a:gd name="connsiteY51" fmla="*/ 1244279 h 1524965"/>
              <a:gd name="connsiteX52" fmla="*/ 853633 w 2242595"/>
              <a:gd name="connsiteY52" fmla="*/ 1244279 h 1524965"/>
              <a:gd name="connsiteX53" fmla="*/ 853633 w 2242595"/>
              <a:gd name="connsiteY53" fmla="*/ 1235598 h 1524965"/>
              <a:gd name="connsiteX54" fmla="*/ 833377 w 2242595"/>
              <a:gd name="connsiteY54" fmla="*/ 1235598 h 1524965"/>
              <a:gd name="connsiteX55" fmla="*/ 833377 w 2242595"/>
              <a:gd name="connsiteY55" fmla="*/ 1215342 h 1524965"/>
              <a:gd name="connsiteX56" fmla="*/ 795760 w 2242595"/>
              <a:gd name="connsiteY56" fmla="*/ 1215342 h 1524965"/>
              <a:gd name="connsiteX57" fmla="*/ 789972 w 2242595"/>
              <a:gd name="connsiteY57" fmla="*/ 1203767 h 1524965"/>
              <a:gd name="connsiteX58" fmla="*/ 772610 w 2242595"/>
              <a:gd name="connsiteY58" fmla="*/ 1203767 h 1524965"/>
              <a:gd name="connsiteX59" fmla="*/ 761036 w 2242595"/>
              <a:gd name="connsiteY59" fmla="*/ 1171937 h 1524965"/>
              <a:gd name="connsiteX60" fmla="*/ 749461 w 2242595"/>
              <a:gd name="connsiteY60" fmla="*/ 1169043 h 1524965"/>
              <a:gd name="connsiteX61" fmla="*/ 743673 w 2242595"/>
              <a:gd name="connsiteY61" fmla="*/ 1154575 h 1524965"/>
              <a:gd name="connsiteX62" fmla="*/ 726312 w 2242595"/>
              <a:gd name="connsiteY62" fmla="*/ 1157468 h 1524965"/>
              <a:gd name="connsiteX63" fmla="*/ 726312 w 2242595"/>
              <a:gd name="connsiteY63" fmla="*/ 1143000 h 1524965"/>
              <a:gd name="connsiteX64" fmla="*/ 700269 w 2242595"/>
              <a:gd name="connsiteY64" fmla="*/ 1143000 h 1524965"/>
              <a:gd name="connsiteX65" fmla="*/ 700269 w 2242595"/>
              <a:gd name="connsiteY65" fmla="*/ 1128532 h 1524965"/>
              <a:gd name="connsiteX66" fmla="*/ 656863 w 2242595"/>
              <a:gd name="connsiteY66" fmla="*/ 1131425 h 1524965"/>
              <a:gd name="connsiteX67" fmla="*/ 639501 w 2242595"/>
              <a:gd name="connsiteY67" fmla="*/ 1082233 h 1524965"/>
              <a:gd name="connsiteX68" fmla="*/ 627927 w 2242595"/>
              <a:gd name="connsiteY68" fmla="*/ 1076446 h 1524965"/>
              <a:gd name="connsiteX69" fmla="*/ 627927 w 2242595"/>
              <a:gd name="connsiteY69" fmla="*/ 1050403 h 1524965"/>
              <a:gd name="connsiteX70" fmla="*/ 613458 w 2242595"/>
              <a:gd name="connsiteY70" fmla="*/ 1050403 h 1524965"/>
              <a:gd name="connsiteX71" fmla="*/ 593203 w 2242595"/>
              <a:gd name="connsiteY71" fmla="*/ 1021466 h 1524965"/>
              <a:gd name="connsiteX72" fmla="*/ 593203 w 2242595"/>
              <a:gd name="connsiteY72" fmla="*/ 1021466 h 1524965"/>
              <a:gd name="connsiteX73" fmla="*/ 593203 w 2242595"/>
              <a:gd name="connsiteY73" fmla="*/ 1021466 h 1524965"/>
              <a:gd name="connsiteX74" fmla="*/ 572947 w 2242595"/>
              <a:gd name="connsiteY74" fmla="*/ 1012785 h 1524965"/>
              <a:gd name="connsiteX75" fmla="*/ 572947 w 2242595"/>
              <a:gd name="connsiteY75" fmla="*/ 989636 h 1524965"/>
              <a:gd name="connsiteX76" fmla="*/ 561372 w 2242595"/>
              <a:gd name="connsiteY76" fmla="*/ 992529 h 1524965"/>
              <a:gd name="connsiteX77" fmla="*/ 544010 w 2242595"/>
              <a:gd name="connsiteY77" fmla="*/ 946230 h 1524965"/>
              <a:gd name="connsiteX78" fmla="*/ 529542 w 2242595"/>
              <a:gd name="connsiteY78" fmla="*/ 943337 h 1524965"/>
              <a:gd name="connsiteX79" fmla="*/ 529542 w 2242595"/>
              <a:gd name="connsiteY79" fmla="*/ 920187 h 1524965"/>
              <a:gd name="connsiteX80" fmla="*/ 512180 w 2242595"/>
              <a:gd name="connsiteY80" fmla="*/ 920187 h 1524965"/>
              <a:gd name="connsiteX81" fmla="*/ 509286 w 2242595"/>
              <a:gd name="connsiteY81" fmla="*/ 888357 h 1524965"/>
              <a:gd name="connsiteX82" fmla="*/ 480350 w 2242595"/>
              <a:gd name="connsiteY82" fmla="*/ 847846 h 1524965"/>
              <a:gd name="connsiteX83" fmla="*/ 480350 w 2242595"/>
              <a:gd name="connsiteY83" fmla="*/ 833377 h 1524965"/>
              <a:gd name="connsiteX84" fmla="*/ 454306 w 2242595"/>
              <a:gd name="connsiteY84" fmla="*/ 821803 h 1524965"/>
              <a:gd name="connsiteX85" fmla="*/ 439838 w 2242595"/>
              <a:gd name="connsiteY85" fmla="*/ 813122 h 1524965"/>
              <a:gd name="connsiteX86" fmla="*/ 431157 w 2242595"/>
              <a:gd name="connsiteY86" fmla="*/ 778398 h 1524965"/>
              <a:gd name="connsiteX87" fmla="*/ 425370 w 2242595"/>
              <a:gd name="connsiteY87" fmla="*/ 778398 h 1524965"/>
              <a:gd name="connsiteX88" fmla="*/ 425370 w 2242595"/>
              <a:gd name="connsiteY88" fmla="*/ 766823 h 1524965"/>
              <a:gd name="connsiteX89" fmla="*/ 405114 w 2242595"/>
              <a:gd name="connsiteY89" fmla="*/ 766823 h 1524965"/>
              <a:gd name="connsiteX90" fmla="*/ 393539 w 2242595"/>
              <a:gd name="connsiteY90" fmla="*/ 714737 h 1524965"/>
              <a:gd name="connsiteX91" fmla="*/ 387752 w 2242595"/>
              <a:gd name="connsiteY91" fmla="*/ 714737 h 1524965"/>
              <a:gd name="connsiteX92" fmla="*/ 384858 w 2242595"/>
              <a:gd name="connsiteY92" fmla="*/ 691587 h 1524965"/>
              <a:gd name="connsiteX93" fmla="*/ 379071 w 2242595"/>
              <a:gd name="connsiteY93" fmla="*/ 688694 h 1524965"/>
              <a:gd name="connsiteX94" fmla="*/ 361709 w 2242595"/>
              <a:gd name="connsiteY94" fmla="*/ 645289 h 1524965"/>
              <a:gd name="connsiteX95" fmla="*/ 358815 w 2242595"/>
              <a:gd name="connsiteY95" fmla="*/ 604777 h 1524965"/>
              <a:gd name="connsiteX96" fmla="*/ 329879 w 2242595"/>
              <a:gd name="connsiteY96" fmla="*/ 590309 h 1524965"/>
              <a:gd name="connsiteX97" fmla="*/ 312517 w 2242595"/>
              <a:gd name="connsiteY97" fmla="*/ 549798 h 1524965"/>
              <a:gd name="connsiteX98" fmla="*/ 303836 w 2242595"/>
              <a:gd name="connsiteY98" fmla="*/ 544010 h 1524965"/>
              <a:gd name="connsiteX99" fmla="*/ 309623 w 2242595"/>
              <a:gd name="connsiteY99" fmla="*/ 520861 h 1524965"/>
              <a:gd name="connsiteX100" fmla="*/ 286474 w 2242595"/>
              <a:gd name="connsiteY100" fmla="*/ 509286 h 1524965"/>
              <a:gd name="connsiteX101" fmla="*/ 280686 w 2242595"/>
              <a:gd name="connsiteY101" fmla="*/ 489030 h 1524965"/>
              <a:gd name="connsiteX102" fmla="*/ 260431 w 2242595"/>
              <a:gd name="connsiteY102" fmla="*/ 474562 h 1524965"/>
              <a:gd name="connsiteX103" fmla="*/ 260431 w 2242595"/>
              <a:gd name="connsiteY103" fmla="*/ 451413 h 1524965"/>
              <a:gd name="connsiteX104" fmla="*/ 240175 w 2242595"/>
              <a:gd name="connsiteY104" fmla="*/ 454306 h 1524965"/>
              <a:gd name="connsiteX105" fmla="*/ 237281 w 2242595"/>
              <a:gd name="connsiteY105" fmla="*/ 408008 h 1524965"/>
              <a:gd name="connsiteX106" fmla="*/ 228601 w 2242595"/>
              <a:gd name="connsiteY106" fmla="*/ 408008 h 1524965"/>
              <a:gd name="connsiteX107" fmla="*/ 231494 w 2242595"/>
              <a:gd name="connsiteY107" fmla="*/ 379071 h 1524965"/>
              <a:gd name="connsiteX108" fmla="*/ 211238 w 2242595"/>
              <a:gd name="connsiteY108" fmla="*/ 379071 h 1524965"/>
              <a:gd name="connsiteX109" fmla="*/ 205451 w 2242595"/>
              <a:gd name="connsiteY109" fmla="*/ 321198 h 1524965"/>
              <a:gd name="connsiteX110" fmla="*/ 199663 w 2242595"/>
              <a:gd name="connsiteY110" fmla="*/ 315410 h 1524965"/>
              <a:gd name="connsiteX111" fmla="*/ 199663 w 2242595"/>
              <a:gd name="connsiteY111" fmla="*/ 292261 h 1524965"/>
              <a:gd name="connsiteX112" fmla="*/ 176514 w 2242595"/>
              <a:gd name="connsiteY112" fmla="*/ 292261 h 1524965"/>
              <a:gd name="connsiteX113" fmla="*/ 176514 w 2242595"/>
              <a:gd name="connsiteY113" fmla="*/ 254643 h 1524965"/>
              <a:gd name="connsiteX114" fmla="*/ 162046 w 2242595"/>
              <a:gd name="connsiteY114" fmla="*/ 254643 h 1524965"/>
              <a:gd name="connsiteX115" fmla="*/ 147577 w 2242595"/>
              <a:gd name="connsiteY115" fmla="*/ 211238 h 1524965"/>
              <a:gd name="connsiteX116" fmla="*/ 130215 w 2242595"/>
              <a:gd name="connsiteY116" fmla="*/ 211238 h 1524965"/>
              <a:gd name="connsiteX117" fmla="*/ 130215 w 2242595"/>
              <a:gd name="connsiteY117" fmla="*/ 188089 h 1524965"/>
              <a:gd name="connsiteX118" fmla="*/ 118641 w 2242595"/>
              <a:gd name="connsiteY118" fmla="*/ 179408 h 1524965"/>
              <a:gd name="connsiteX119" fmla="*/ 107066 w 2242595"/>
              <a:gd name="connsiteY119" fmla="*/ 179408 h 1524965"/>
              <a:gd name="connsiteX120" fmla="*/ 98385 w 2242595"/>
              <a:gd name="connsiteY120" fmla="*/ 156258 h 1524965"/>
              <a:gd name="connsiteX121" fmla="*/ 78129 w 2242595"/>
              <a:gd name="connsiteY121" fmla="*/ 153365 h 1524965"/>
              <a:gd name="connsiteX122" fmla="*/ 69448 w 2242595"/>
              <a:gd name="connsiteY122" fmla="*/ 118641 h 1524965"/>
              <a:gd name="connsiteX123" fmla="*/ 60767 w 2242595"/>
              <a:gd name="connsiteY123" fmla="*/ 118641 h 1524965"/>
              <a:gd name="connsiteX124" fmla="*/ 52086 w 2242595"/>
              <a:gd name="connsiteY124" fmla="*/ 75236 h 1524965"/>
              <a:gd name="connsiteX125" fmla="*/ 40512 w 2242595"/>
              <a:gd name="connsiteY125" fmla="*/ 75236 h 1524965"/>
              <a:gd name="connsiteX126" fmla="*/ 14469 w 2242595"/>
              <a:gd name="connsiteY126" fmla="*/ 8681 h 1524965"/>
              <a:gd name="connsiteX127" fmla="*/ 0 w 2242595"/>
              <a:gd name="connsiteY127" fmla="*/ 0 h 1524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2242595" h="1524965">
                <a:moveTo>
                  <a:pt x="2242595" y="1524965"/>
                </a:moveTo>
                <a:lnTo>
                  <a:pt x="1976377" y="1524965"/>
                </a:lnTo>
                <a:lnTo>
                  <a:pt x="1976377" y="1498922"/>
                </a:lnTo>
                <a:lnTo>
                  <a:pt x="1744884" y="1498922"/>
                </a:lnTo>
                <a:lnTo>
                  <a:pt x="1744884" y="1490241"/>
                </a:lnTo>
                <a:lnTo>
                  <a:pt x="1623350" y="1490241"/>
                </a:lnTo>
                <a:lnTo>
                  <a:pt x="1617562" y="1484454"/>
                </a:lnTo>
                <a:lnTo>
                  <a:pt x="1542327" y="1484454"/>
                </a:lnTo>
                <a:lnTo>
                  <a:pt x="1542327" y="1472879"/>
                </a:lnTo>
                <a:lnTo>
                  <a:pt x="1507603" y="1472879"/>
                </a:lnTo>
                <a:lnTo>
                  <a:pt x="1510496" y="1469986"/>
                </a:lnTo>
                <a:lnTo>
                  <a:pt x="1478666" y="1469986"/>
                </a:lnTo>
                <a:lnTo>
                  <a:pt x="1478666" y="1458410"/>
                </a:lnTo>
                <a:lnTo>
                  <a:pt x="1469985" y="1458410"/>
                </a:lnTo>
                <a:lnTo>
                  <a:pt x="1469985" y="1446836"/>
                </a:lnTo>
                <a:lnTo>
                  <a:pt x="1426580" y="1446836"/>
                </a:lnTo>
                <a:lnTo>
                  <a:pt x="1420792" y="1441049"/>
                </a:lnTo>
                <a:lnTo>
                  <a:pt x="1403431" y="1441049"/>
                </a:lnTo>
                <a:lnTo>
                  <a:pt x="1403431" y="1426580"/>
                </a:lnTo>
                <a:lnTo>
                  <a:pt x="1391856" y="1426580"/>
                </a:lnTo>
                <a:lnTo>
                  <a:pt x="1388962" y="1420793"/>
                </a:lnTo>
                <a:lnTo>
                  <a:pt x="1377388" y="1420793"/>
                </a:lnTo>
                <a:lnTo>
                  <a:pt x="1377388" y="1403430"/>
                </a:lnTo>
                <a:lnTo>
                  <a:pt x="1331089" y="1403430"/>
                </a:lnTo>
                <a:lnTo>
                  <a:pt x="1331089" y="1391856"/>
                </a:lnTo>
                <a:lnTo>
                  <a:pt x="1264534" y="1391856"/>
                </a:lnTo>
                <a:lnTo>
                  <a:pt x="1264534" y="1386068"/>
                </a:lnTo>
                <a:lnTo>
                  <a:pt x="1189299" y="1386068"/>
                </a:lnTo>
                <a:lnTo>
                  <a:pt x="1189299" y="1386068"/>
                </a:lnTo>
                <a:lnTo>
                  <a:pt x="1140107" y="1386068"/>
                </a:lnTo>
                <a:lnTo>
                  <a:pt x="1140107" y="1362919"/>
                </a:lnTo>
                <a:lnTo>
                  <a:pt x="1119851" y="1362919"/>
                </a:lnTo>
                <a:lnTo>
                  <a:pt x="1119851" y="1351344"/>
                </a:lnTo>
                <a:lnTo>
                  <a:pt x="1082233" y="1351344"/>
                </a:lnTo>
                <a:lnTo>
                  <a:pt x="1082233" y="1345557"/>
                </a:lnTo>
                <a:lnTo>
                  <a:pt x="1030147" y="1345557"/>
                </a:lnTo>
                <a:lnTo>
                  <a:pt x="1030147" y="1339770"/>
                </a:lnTo>
                <a:lnTo>
                  <a:pt x="1009891" y="1339770"/>
                </a:lnTo>
                <a:lnTo>
                  <a:pt x="1009891" y="1331089"/>
                </a:lnTo>
                <a:lnTo>
                  <a:pt x="978061" y="1331089"/>
                </a:lnTo>
                <a:lnTo>
                  <a:pt x="972274" y="1302152"/>
                </a:lnTo>
                <a:lnTo>
                  <a:pt x="954912" y="1302152"/>
                </a:lnTo>
                <a:lnTo>
                  <a:pt x="957805" y="1284790"/>
                </a:lnTo>
                <a:lnTo>
                  <a:pt x="937550" y="1284790"/>
                </a:lnTo>
                <a:lnTo>
                  <a:pt x="937550" y="1276109"/>
                </a:lnTo>
                <a:lnTo>
                  <a:pt x="923081" y="1276109"/>
                </a:lnTo>
                <a:lnTo>
                  <a:pt x="928869" y="1270321"/>
                </a:lnTo>
                <a:lnTo>
                  <a:pt x="923081" y="1261641"/>
                </a:lnTo>
                <a:lnTo>
                  <a:pt x="899932" y="1261641"/>
                </a:lnTo>
                <a:lnTo>
                  <a:pt x="891251" y="1250066"/>
                </a:lnTo>
                <a:lnTo>
                  <a:pt x="879676" y="1250066"/>
                </a:lnTo>
                <a:lnTo>
                  <a:pt x="879676" y="1244279"/>
                </a:lnTo>
                <a:lnTo>
                  <a:pt x="853633" y="1244279"/>
                </a:lnTo>
                <a:lnTo>
                  <a:pt x="853633" y="1235598"/>
                </a:lnTo>
                <a:lnTo>
                  <a:pt x="833377" y="1235598"/>
                </a:lnTo>
                <a:lnTo>
                  <a:pt x="833377" y="1215342"/>
                </a:lnTo>
                <a:lnTo>
                  <a:pt x="795760" y="1215342"/>
                </a:lnTo>
                <a:lnTo>
                  <a:pt x="789972" y="1203767"/>
                </a:lnTo>
                <a:lnTo>
                  <a:pt x="772610" y="1203767"/>
                </a:lnTo>
                <a:lnTo>
                  <a:pt x="761036" y="1171937"/>
                </a:lnTo>
                <a:lnTo>
                  <a:pt x="749461" y="1169043"/>
                </a:lnTo>
                <a:lnTo>
                  <a:pt x="743673" y="1154575"/>
                </a:lnTo>
                <a:lnTo>
                  <a:pt x="726312" y="1157468"/>
                </a:lnTo>
                <a:lnTo>
                  <a:pt x="726312" y="1143000"/>
                </a:lnTo>
                <a:lnTo>
                  <a:pt x="700269" y="1143000"/>
                </a:lnTo>
                <a:lnTo>
                  <a:pt x="700269" y="1128532"/>
                </a:lnTo>
                <a:lnTo>
                  <a:pt x="656863" y="1131425"/>
                </a:lnTo>
                <a:lnTo>
                  <a:pt x="639501" y="1082233"/>
                </a:lnTo>
                <a:lnTo>
                  <a:pt x="627927" y="1076446"/>
                </a:lnTo>
                <a:lnTo>
                  <a:pt x="627927" y="1050403"/>
                </a:lnTo>
                <a:lnTo>
                  <a:pt x="613458" y="1050403"/>
                </a:lnTo>
                <a:lnTo>
                  <a:pt x="593203" y="1021466"/>
                </a:lnTo>
                <a:lnTo>
                  <a:pt x="593203" y="1021466"/>
                </a:lnTo>
                <a:lnTo>
                  <a:pt x="593203" y="1021466"/>
                </a:lnTo>
                <a:lnTo>
                  <a:pt x="572947" y="1012785"/>
                </a:lnTo>
                <a:lnTo>
                  <a:pt x="572947" y="989636"/>
                </a:lnTo>
                <a:lnTo>
                  <a:pt x="561372" y="992529"/>
                </a:lnTo>
                <a:lnTo>
                  <a:pt x="544010" y="946230"/>
                </a:lnTo>
                <a:lnTo>
                  <a:pt x="529542" y="943337"/>
                </a:lnTo>
                <a:lnTo>
                  <a:pt x="529542" y="920187"/>
                </a:lnTo>
                <a:lnTo>
                  <a:pt x="512180" y="920187"/>
                </a:lnTo>
                <a:lnTo>
                  <a:pt x="509286" y="888357"/>
                </a:lnTo>
                <a:lnTo>
                  <a:pt x="480350" y="847846"/>
                </a:lnTo>
                <a:lnTo>
                  <a:pt x="480350" y="833377"/>
                </a:lnTo>
                <a:lnTo>
                  <a:pt x="454306" y="821803"/>
                </a:lnTo>
                <a:lnTo>
                  <a:pt x="439838" y="813122"/>
                </a:lnTo>
                <a:lnTo>
                  <a:pt x="431157" y="778398"/>
                </a:lnTo>
                <a:lnTo>
                  <a:pt x="425370" y="778398"/>
                </a:lnTo>
                <a:lnTo>
                  <a:pt x="425370" y="766823"/>
                </a:lnTo>
                <a:lnTo>
                  <a:pt x="405114" y="766823"/>
                </a:lnTo>
                <a:lnTo>
                  <a:pt x="393539" y="714737"/>
                </a:lnTo>
                <a:lnTo>
                  <a:pt x="387752" y="714737"/>
                </a:lnTo>
                <a:lnTo>
                  <a:pt x="384858" y="691587"/>
                </a:lnTo>
                <a:lnTo>
                  <a:pt x="379071" y="688694"/>
                </a:lnTo>
                <a:lnTo>
                  <a:pt x="361709" y="645289"/>
                </a:lnTo>
                <a:lnTo>
                  <a:pt x="358815" y="604777"/>
                </a:lnTo>
                <a:lnTo>
                  <a:pt x="329879" y="590309"/>
                </a:lnTo>
                <a:lnTo>
                  <a:pt x="312517" y="549798"/>
                </a:lnTo>
                <a:lnTo>
                  <a:pt x="303836" y="544010"/>
                </a:lnTo>
                <a:lnTo>
                  <a:pt x="309623" y="520861"/>
                </a:lnTo>
                <a:lnTo>
                  <a:pt x="286474" y="509286"/>
                </a:lnTo>
                <a:lnTo>
                  <a:pt x="280686" y="489030"/>
                </a:lnTo>
                <a:lnTo>
                  <a:pt x="260431" y="474562"/>
                </a:lnTo>
                <a:lnTo>
                  <a:pt x="260431" y="451413"/>
                </a:lnTo>
                <a:lnTo>
                  <a:pt x="240175" y="454306"/>
                </a:lnTo>
                <a:lnTo>
                  <a:pt x="237281" y="408008"/>
                </a:lnTo>
                <a:lnTo>
                  <a:pt x="228601" y="408008"/>
                </a:lnTo>
                <a:lnTo>
                  <a:pt x="231494" y="379071"/>
                </a:lnTo>
                <a:lnTo>
                  <a:pt x="211238" y="379071"/>
                </a:lnTo>
                <a:lnTo>
                  <a:pt x="205451" y="321198"/>
                </a:lnTo>
                <a:lnTo>
                  <a:pt x="199663" y="315410"/>
                </a:lnTo>
                <a:lnTo>
                  <a:pt x="199663" y="292261"/>
                </a:lnTo>
                <a:lnTo>
                  <a:pt x="176514" y="292261"/>
                </a:lnTo>
                <a:lnTo>
                  <a:pt x="176514" y="254643"/>
                </a:lnTo>
                <a:lnTo>
                  <a:pt x="162046" y="254643"/>
                </a:lnTo>
                <a:lnTo>
                  <a:pt x="147577" y="211238"/>
                </a:lnTo>
                <a:lnTo>
                  <a:pt x="130215" y="211238"/>
                </a:lnTo>
                <a:lnTo>
                  <a:pt x="130215" y="188089"/>
                </a:lnTo>
                <a:lnTo>
                  <a:pt x="118641" y="179408"/>
                </a:lnTo>
                <a:lnTo>
                  <a:pt x="107066" y="179408"/>
                </a:lnTo>
                <a:lnTo>
                  <a:pt x="98385" y="156258"/>
                </a:lnTo>
                <a:lnTo>
                  <a:pt x="78129" y="153365"/>
                </a:lnTo>
                <a:lnTo>
                  <a:pt x="69448" y="118641"/>
                </a:lnTo>
                <a:lnTo>
                  <a:pt x="60767" y="118641"/>
                </a:lnTo>
                <a:lnTo>
                  <a:pt x="52086" y="75236"/>
                </a:lnTo>
                <a:lnTo>
                  <a:pt x="40512" y="75236"/>
                </a:lnTo>
                <a:lnTo>
                  <a:pt x="14469" y="8681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6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666" name="Freeform: Shape 665">
            <a:extLst>
              <a:ext uri="{FF2B5EF4-FFF2-40B4-BE49-F238E27FC236}">
                <a16:creationId xmlns:a16="http://schemas.microsoft.com/office/drawing/2014/main" id="{27A8A7FE-9D55-A69D-EEF5-5DB9AA151F25}"/>
              </a:ext>
            </a:extLst>
          </p:cNvPr>
          <p:cNvSpPr/>
          <p:nvPr/>
        </p:nvSpPr>
        <p:spPr bwMode="auto">
          <a:xfrm>
            <a:off x="9075976" y="3055941"/>
            <a:ext cx="2129742" cy="1872205"/>
          </a:xfrm>
          <a:custGeom>
            <a:avLst/>
            <a:gdLst>
              <a:gd name="connsiteX0" fmla="*/ 2129742 w 2129742"/>
              <a:gd name="connsiteY0" fmla="*/ 1872205 h 1872205"/>
              <a:gd name="connsiteX1" fmla="*/ 1918504 w 2129742"/>
              <a:gd name="connsiteY1" fmla="*/ 1872205 h 1872205"/>
              <a:gd name="connsiteX2" fmla="*/ 1918504 w 2129742"/>
              <a:gd name="connsiteY2" fmla="*/ 1843269 h 1872205"/>
              <a:gd name="connsiteX3" fmla="*/ 1750671 w 2129742"/>
              <a:gd name="connsiteY3" fmla="*/ 1843269 h 1872205"/>
              <a:gd name="connsiteX4" fmla="*/ 1750671 w 2129742"/>
              <a:gd name="connsiteY4" fmla="*/ 1831694 h 1872205"/>
              <a:gd name="connsiteX5" fmla="*/ 1689904 w 2129742"/>
              <a:gd name="connsiteY5" fmla="*/ 1831694 h 1872205"/>
              <a:gd name="connsiteX6" fmla="*/ 1689904 w 2129742"/>
              <a:gd name="connsiteY6" fmla="*/ 1820119 h 1872205"/>
              <a:gd name="connsiteX7" fmla="*/ 1669648 w 2129742"/>
              <a:gd name="connsiteY7" fmla="*/ 1820119 h 1872205"/>
              <a:gd name="connsiteX8" fmla="*/ 1669648 w 2129742"/>
              <a:gd name="connsiteY8" fmla="*/ 1814332 h 1872205"/>
              <a:gd name="connsiteX9" fmla="*/ 1649392 w 2129742"/>
              <a:gd name="connsiteY9" fmla="*/ 1814332 h 1872205"/>
              <a:gd name="connsiteX10" fmla="*/ 1649392 w 2129742"/>
              <a:gd name="connsiteY10" fmla="*/ 1799864 h 1872205"/>
              <a:gd name="connsiteX11" fmla="*/ 1600200 w 2129742"/>
              <a:gd name="connsiteY11" fmla="*/ 1799864 h 1872205"/>
              <a:gd name="connsiteX12" fmla="*/ 1600200 w 2129742"/>
              <a:gd name="connsiteY12" fmla="*/ 1791183 h 1872205"/>
              <a:gd name="connsiteX13" fmla="*/ 1548114 w 2129742"/>
              <a:gd name="connsiteY13" fmla="*/ 1791183 h 1872205"/>
              <a:gd name="connsiteX14" fmla="*/ 1548114 w 2129742"/>
              <a:gd name="connsiteY14" fmla="*/ 1782502 h 1872205"/>
              <a:gd name="connsiteX15" fmla="*/ 1388962 w 2129742"/>
              <a:gd name="connsiteY15" fmla="*/ 1782502 h 1872205"/>
              <a:gd name="connsiteX16" fmla="*/ 1360025 w 2129742"/>
              <a:gd name="connsiteY16" fmla="*/ 1762246 h 1872205"/>
              <a:gd name="connsiteX17" fmla="*/ 1287683 w 2129742"/>
              <a:gd name="connsiteY17" fmla="*/ 1762246 h 1872205"/>
              <a:gd name="connsiteX18" fmla="*/ 1287683 w 2129742"/>
              <a:gd name="connsiteY18" fmla="*/ 1750671 h 1872205"/>
              <a:gd name="connsiteX19" fmla="*/ 1250066 w 2129742"/>
              <a:gd name="connsiteY19" fmla="*/ 1750671 h 1872205"/>
              <a:gd name="connsiteX20" fmla="*/ 1255853 w 2129742"/>
              <a:gd name="connsiteY20" fmla="*/ 1739096 h 1872205"/>
              <a:gd name="connsiteX21" fmla="*/ 1224023 w 2129742"/>
              <a:gd name="connsiteY21" fmla="*/ 1739096 h 1872205"/>
              <a:gd name="connsiteX22" fmla="*/ 1224023 w 2129742"/>
              <a:gd name="connsiteY22" fmla="*/ 1718841 h 1872205"/>
              <a:gd name="connsiteX23" fmla="*/ 1163256 w 2129742"/>
              <a:gd name="connsiteY23" fmla="*/ 1718841 h 1872205"/>
              <a:gd name="connsiteX24" fmla="*/ 1169043 w 2129742"/>
              <a:gd name="connsiteY24" fmla="*/ 1713054 h 1872205"/>
              <a:gd name="connsiteX25" fmla="*/ 1148787 w 2129742"/>
              <a:gd name="connsiteY25" fmla="*/ 1713054 h 1872205"/>
              <a:gd name="connsiteX26" fmla="*/ 1148787 w 2129742"/>
              <a:gd name="connsiteY26" fmla="*/ 1695691 h 1872205"/>
              <a:gd name="connsiteX27" fmla="*/ 1122744 w 2129742"/>
              <a:gd name="connsiteY27" fmla="*/ 1695691 h 1872205"/>
              <a:gd name="connsiteX28" fmla="*/ 1122744 w 2129742"/>
              <a:gd name="connsiteY28" fmla="*/ 1681223 h 1872205"/>
              <a:gd name="connsiteX29" fmla="*/ 1085126 w 2129742"/>
              <a:gd name="connsiteY29" fmla="*/ 1681223 h 1872205"/>
              <a:gd name="connsiteX30" fmla="*/ 1079339 w 2129742"/>
              <a:gd name="connsiteY30" fmla="*/ 1660967 h 1872205"/>
              <a:gd name="connsiteX31" fmla="*/ 1061977 w 2129742"/>
              <a:gd name="connsiteY31" fmla="*/ 1660967 h 1872205"/>
              <a:gd name="connsiteX32" fmla="*/ 1064871 w 2129742"/>
              <a:gd name="connsiteY32" fmla="*/ 1643605 h 1872205"/>
              <a:gd name="connsiteX33" fmla="*/ 1050402 w 2129742"/>
              <a:gd name="connsiteY33" fmla="*/ 1643605 h 1872205"/>
              <a:gd name="connsiteX34" fmla="*/ 1030147 w 2129742"/>
              <a:gd name="connsiteY34" fmla="*/ 1629137 h 1872205"/>
              <a:gd name="connsiteX35" fmla="*/ 998316 w 2129742"/>
              <a:gd name="connsiteY35" fmla="*/ 1629137 h 1872205"/>
              <a:gd name="connsiteX36" fmla="*/ 1009891 w 2129742"/>
              <a:gd name="connsiteY36" fmla="*/ 1617562 h 1872205"/>
              <a:gd name="connsiteX37" fmla="*/ 978061 w 2129742"/>
              <a:gd name="connsiteY37" fmla="*/ 1617562 h 1872205"/>
              <a:gd name="connsiteX38" fmla="*/ 978061 w 2129742"/>
              <a:gd name="connsiteY38" fmla="*/ 1588626 h 1872205"/>
              <a:gd name="connsiteX39" fmla="*/ 949124 w 2129742"/>
              <a:gd name="connsiteY39" fmla="*/ 1588626 h 1872205"/>
              <a:gd name="connsiteX40" fmla="*/ 949124 w 2129742"/>
              <a:gd name="connsiteY40" fmla="*/ 1577051 h 1872205"/>
              <a:gd name="connsiteX41" fmla="*/ 917294 w 2129742"/>
              <a:gd name="connsiteY41" fmla="*/ 1577051 h 1872205"/>
              <a:gd name="connsiteX42" fmla="*/ 917294 w 2129742"/>
              <a:gd name="connsiteY42" fmla="*/ 1556795 h 1872205"/>
              <a:gd name="connsiteX43" fmla="*/ 891250 w 2129742"/>
              <a:gd name="connsiteY43" fmla="*/ 1556795 h 1872205"/>
              <a:gd name="connsiteX44" fmla="*/ 868101 w 2129742"/>
              <a:gd name="connsiteY44" fmla="*/ 1556795 h 1872205"/>
              <a:gd name="connsiteX45" fmla="*/ 868101 w 2129742"/>
              <a:gd name="connsiteY45" fmla="*/ 1522071 h 1872205"/>
              <a:gd name="connsiteX46" fmla="*/ 859420 w 2129742"/>
              <a:gd name="connsiteY46" fmla="*/ 1522071 h 1872205"/>
              <a:gd name="connsiteX47" fmla="*/ 859420 w 2129742"/>
              <a:gd name="connsiteY47" fmla="*/ 1507603 h 1872205"/>
              <a:gd name="connsiteX48" fmla="*/ 827590 w 2129742"/>
              <a:gd name="connsiteY48" fmla="*/ 1507603 h 1872205"/>
              <a:gd name="connsiteX49" fmla="*/ 827590 w 2129742"/>
              <a:gd name="connsiteY49" fmla="*/ 1481560 h 1872205"/>
              <a:gd name="connsiteX50" fmla="*/ 827590 w 2129742"/>
              <a:gd name="connsiteY50" fmla="*/ 1481560 h 1872205"/>
              <a:gd name="connsiteX51" fmla="*/ 807334 w 2129742"/>
              <a:gd name="connsiteY51" fmla="*/ 1481560 h 1872205"/>
              <a:gd name="connsiteX52" fmla="*/ 763929 w 2129742"/>
              <a:gd name="connsiteY52" fmla="*/ 1452623 h 1872205"/>
              <a:gd name="connsiteX53" fmla="*/ 749461 w 2129742"/>
              <a:gd name="connsiteY53" fmla="*/ 1452623 h 1872205"/>
              <a:gd name="connsiteX54" fmla="*/ 749461 w 2129742"/>
              <a:gd name="connsiteY54" fmla="*/ 1443942 h 1872205"/>
              <a:gd name="connsiteX55" fmla="*/ 723418 w 2129742"/>
              <a:gd name="connsiteY55" fmla="*/ 1443942 h 1872205"/>
              <a:gd name="connsiteX56" fmla="*/ 723418 w 2129742"/>
              <a:gd name="connsiteY56" fmla="*/ 1409218 h 1872205"/>
              <a:gd name="connsiteX57" fmla="*/ 714737 w 2129742"/>
              <a:gd name="connsiteY57" fmla="*/ 1409218 h 1872205"/>
              <a:gd name="connsiteX58" fmla="*/ 708949 w 2129742"/>
              <a:gd name="connsiteY58" fmla="*/ 1386069 h 1872205"/>
              <a:gd name="connsiteX59" fmla="*/ 688694 w 2129742"/>
              <a:gd name="connsiteY59" fmla="*/ 1386069 h 1872205"/>
              <a:gd name="connsiteX60" fmla="*/ 674225 w 2129742"/>
              <a:gd name="connsiteY60" fmla="*/ 1339770 h 1872205"/>
              <a:gd name="connsiteX61" fmla="*/ 651076 w 2129742"/>
              <a:gd name="connsiteY61" fmla="*/ 1339770 h 1872205"/>
              <a:gd name="connsiteX62" fmla="*/ 651076 w 2129742"/>
              <a:gd name="connsiteY62" fmla="*/ 1316621 h 1872205"/>
              <a:gd name="connsiteX63" fmla="*/ 639501 w 2129742"/>
              <a:gd name="connsiteY63" fmla="*/ 1322408 h 1872205"/>
              <a:gd name="connsiteX64" fmla="*/ 619245 w 2129742"/>
              <a:gd name="connsiteY64" fmla="*/ 1255853 h 1872205"/>
              <a:gd name="connsiteX65" fmla="*/ 619245 w 2129742"/>
              <a:gd name="connsiteY65" fmla="*/ 1255853 h 1872205"/>
              <a:gd name="connsiteX66" fmla="*/ 607671 w 2129742"/>
              <a:gd name="connsiteY66" fmla="*/ 1232704 h 1872205"/>
              <a:gd name="connsiteX67" fmla="*/ 572947 w 2129742"/>
              <a:gd name="connsiteY67" fmla="*/ 1229810 h 1872205"/>
              <a:gd name="connsiteX68" fmla="*/ 555585 w 2129742"/>
              <a:gd name="connsiteY68" fmla="*/ 1200874 h 1872205"/>
              <a:gd name="connsiteX69" fmla="*/ 538223 w 2129742"/>
              <a:gd name="connsiteY69" fmla="*/ 1200874 h 1872205"/>
              <a:gd name="connsiteX70" fmla="*/ 538223 w 2129742"/>
              <a:gd name="connsiteY70" fmla="*/ 1177724 h 1872205"/>
              <a:gd name="connsiteX71" fmla="*/ 526648 w 2129742"/>
              <a:gd name="connsiteY71" fmla="*/ 1183512 h 1872205"/>
              <a:gd name="connsiteX72" fmla="*/ 520861 w 2129742"/>
              <a:gd name="connsiteY72" fmla="*/ 1143000 h 1872205"/>
              <a:gd name="connsiteX73" fmla="*/ 491924 w 2129742"/>
              <a:gd name="connsiteY73" fmla="*/ 1143000 h 1872205"/>
              <a:gd name="connsiteX74" fmla="*/ 477456 w 2129742"/>
              <a:gd name="connsiteY74" fmla="*/ 1085127 h 1872205"/>
              <a:gd name="connsiteX75" fmla="*/ 462987 w 2129742"/>
              <a:gd name="connsiteY75" fmla="*/ 1082233 h 1872205"/>
              <a:gd name="connsiteX76" fmla="*/ 454306 w 2129742"/>
              <a:gd name="connsiteY76" fmla="*/ 1030147 h 1872205"/>
              <a:gd name="connsiteX77" fmla="*/ 445625 w 2129742"/>
              <a:gd name="connsiteY77" fmla="*/ 1030147 h 1872205"/>
              <a:gd name="connsiteX78" fmla="*/ 425369 w 2129742"/>
              <a:gd name="connsiteY78" fmla="*/ 989636 h 1872205"/>
              <a:gd name="connsiteX79" fmla="*/ 425369 w 2129742"/>
              <a:gd name="connsiteY79" fmla="*/ 957805 h 1872205"/>
              <a:gd name="connsiteX80" fmla="*/ 408007 w 2129742"/>
              <a:gd name="connsiteY80" fmla="*/ 952018 h 1872205"/>
              <a:gd name="connsiteX81" fmla="*/ 402220 w 2129742"/>
              <a:gd name="connsiteY81" fmla="*/ 899932 h 1872205"/>
              <a:gd name="connsiteX82" fmla="*/ 384858 w 2129742"/>
              <a:gd name="connsiteY82" fmla="*/ 891251 h 1872205"/>
              <a:gd name="connsiteX83" fmla="*/ 381964 w 2129742"/>
              <a:gd name="connsiteY83" fmla="*/ 847846 h 1872205"/>
              <a:gd name="connsiteX84" fmla="*/ 364602 w 2129742"/>
              <a:gd name="connsiteY84" fmla="*/ 833378 h 1872205"/>
              <a:gd name="connsiteX85" fmla="*/ 347240 w 2129742"/>
              <a:gd name="connsiteY85" fmla="*/ 737886 h 1872205"/>
              <a:gd name="connsiteX86" fmla="*/ 335666 w 2129742"/>
              <a:gd name="connsiteY86" fmla="*/ 734993 h 1872205"/>
              <a:gd name="connsiteX87" fmla="*/ 338559 w 2129742"/>
              <a:gd name="connsiteY87" fmla="*/ 688694 h 1872205"/>
              <a:gd name="connsiteX88" fmla="*/ 324091 w 2129742"/>
              <a:gd name="connsiteY88" fmla="*/ 688694 h 1872205"/>
              <a:gd name="connsiteX89" fmla="*/ 326985 w 2129742"/>
              <a:gd name="connsiteY89" fmla="*/ 630821 h 1872205"/>
              <a:gd name="connsiteX90" fmla="*/ 315410 w 2129742"/>
              <a:gd name="connsiteY90" fmla="*/ 627927 h 1872205"/>
              <a:gd name="connsiteX91" fmla="*/ 312516 w 2129742"/>
              <a:gd name="connsiteY91" fmla="*/ 601884 h 1872205"/>
              <a:gd name="connsiteX92" fmla="*/ 292261 w 2129742"/>
              <a:gd name="connsiteY92" fmla="*/ 601884 h 1872205"/>
              <a:gd name="connsiteX93" fmla="*/ 295154 w 2129742"/>
              <a:gd name="connsiteY93" fmla="*/ 581628 h 1872205"/>
              <a:gd name="connsiteX94" fmla="*/ 286473 w 2129742"/>
              <a:gd name="connsiteY94" fmla="*/ 578734 h 1872205"/>
              <a:gd name="connsiteX95" fmla="*/ 277792 w 2129742"/>
              <a:gd name="connsiteY95" fmla="*/ 532436 h 1872205"/>
              <a:gd name="connsiteX96" fmla="*/ 254643 w 2129742"/>
              <a:gd name="connsiteY96" fmla="*/ 535329 h 1872205"/>
              <a:gd name="connsiteX97" fmla="*/ 257537 w 2129742"/>
              <a:gd name="connsiteY97" fmla="*/ 448519 h 1872205"/>
              <a:gd name="connsiteX98" fmla="*/ 237281 w 2129742"/>
              <a:gd name="connsiteY98" fmla="*/ 448519 h 1872205"/>
              <a:gd name="connsiteX99" fmla="*/ 240175 w 2129742"/>
              <a:gd name="connsiteY99" fmla="*/ 379071 h 1872205"/>
              <a:gd name="connsiteX100" fmla="*/ 217025 w 2129742"/>
              <a:gd name="connsiteY100" fmla="*/ 381965 h 1872205"/>
              <a:gd name="connsiteX101" fmla="*/ 217025 w 2129742"/>
              <a:gd name="connsiteY101" fmla="*/ 358815 h 1872205"/>
              <a:gd name="connsiteX102" fmla="*/ 196769 w 2129742"/>
              <a:gd name="connsiteY102" fmla="*/ 358815 h 1872205"/>
              <a:gd name="connsiteX103" fmla="*/ 199663 w 2129742"/>
              <a:gd name="connsiteY103" fmla="*/ 332772 h 1872205"/>
              <a:gd name="connsiteX104" fmla="*/ 179407 w 2129742"/>
              <a:gd name="connsiteY104" fmla="*/ 335666 h 1872205"/>
              <a:gd name="connsiteX105" fmla="*/ 179407 w 2129742"/>
              <a:gd name="connsiteY105" fmla="*/ 295155 h 1872205"/>
              <a:gd name="connsiteX106" fmla="*/ 159152 w 2129742"/>
              <a:gd name="connsiteY106" fmla="*/ 295155 h 1872205"/>
              <a:gd name="connsiteX107" fmla="*/ 159152 w 2129742"/>
              <a:gd name="connsiteY107" fmla="*/ 257537 h 1872205"/>
              <a:gd name="connsiteX108" fmla="*/ 159152 w 2129742"/>
              <a:gd name="connsiteY108" fmla="*/ 257537 h 1872205"/>
              <a:gd name="connsiteX109" fmla="*/ 138896 w 2129742"/>
              <a:gd name="connsiteY109" fmla="*/ 222813 h 1872205"/>
              <a:gd name="connsiteX110" fmla="*/ 130215 w 2129742"/>
              <a:gd name="connsiteY110" fmla="*/ 222813 h 1872205"/>
              <a:gd name="connsiteX111" fmla="*/ 115747 w 2129742"/>
              <a:gd name="connsiteY111" fmla="*/ 179408 h 1872205"/>
              <a:gd name="connsiteX112" fmla="*/ 95491 w 2129742"/>
              <a:gd name="connsiteY112" fmla="*/ 179408 h 1872205"/>
              <a:gd name="connsiteX113" fmla="*/ 49192 w 2129742"/>
              <a:gd name="connsiteY113" fmla="*/ 92598 h 1872205"/>
              <a:gd name="connsiteX114" fmla="*/ 34724 w 2129742"/>
              <a:gd name="connsiteY114" fmla="*/ 57874 h 1872205"/>
              <a:gd name="connsiteX115" fmla="*/ 11575 w 2129742"/>
              <a:gd name="connsiteY115" fmla="*/ 63661 h 1872205"/>
              <a:gd name="connsiteX116" fmla="*/ 14468 w 2129742"/>
              <a:gd name="connsiteY116" fmla="*/ 34724 h 1872205"/>
              <a:gd name="connsiteX117" fmla="*/ 5787 w 2129742"/>
              <a:gd name="connsiteY117" fmla="*/ 31831 h 1872205"/>
              <a:gd name="connsiteX118" fmla="*/ 0 w 2129742"/>
              <a:gd name="connsiteY118" fmla="*/ 0 h 1872205"/>
              <a:gd name="connsiteX0" fmla="*/ 2129742 w 2129742"/>
              <a:gd name="connsiteY0" fmla="*/ 1872205 h 1872205"/>
              <a:gd name="connsiteX1" fmla="*/ 1918504 w 2129742"/>
              <a:gd name="connsiteY1" fmla="*/ 1872205 h 1872205"/>
              <a:gd name="connsiteX2" fmla="*/ 1918504 w 2129742"/>
              <a:gd name="connsiteY2" fmla="*/ 1843269 h 1872205"/>
              <a:gd name="connsiteX3" fmla="*/ 1750671 w 2129742"/>
              <a:gd name="connsiteY3" fmla="*/ 1843269 h 1872205"/>
              <a:gd name="connsiteX4" fmla="*/ 1750671 w 2129742"/>
              <a:gd name="connsiteY4" fmla="*/ 1831694 h 1872205"/>
              <a:gd name="connsiteX5" fmla="*/ 1689904 w 2129742"/>
              <a:gd name="connsiteY5" fmla="*/ 1831694 h 1872205"/>
              <a:gd name="connsiteX6" fmla="*/ 1689904 w 2129742"/>
              <a:gd name="connsiteY6" fmla="*/ 1820119 h 1872205"/>
              <a:gd name="connsiteX7" fmla="*/ 1669648 w 2129742"/>
              <a:gd name="connsiteY7" fmla="*/ 1820119 h 1872205"/>
              <a:gd name="connsiteX8" fmla="*/ 1669648 w 2129742"/>
              <a:gd name="connsiteY8" fmla="*/ 1814332 h 1872205"/>
              <a:gd name="connsiteX9" fmla="*/ 1649392 w 2129742"/>
              <a:gd name="connsiteY9" fmla="*/ 1814332 h 1872205"/>
              <a:gd name="connsiteX10" fmla="*/ 1649392 w 2129742"/>
              <a:gd name="connsiteY10" fmla="*/ 1799864 h 1872205"/>
              <a:gd name="connsiteX11" fmla="*/ 1600200 w 2129742"/>
              <a:gd name="connsiteY11" fmla="*/ 1799864 h 1872205"/>
              <a:gd name="connsiteX12" fmla="*/ 1600200 w 2129742"/>
              <a:gd name="connsiteY12" fmla="*/ 1791183 h 1872205"/>
              <a:gd name="connsiteX13" fmla="*/ 1548114 w 2129742"/>
              <a:gd name="connsiteY13" fmla="*/ 1791183 h 1872205"/>
              <a:gd name="connsiteX14" fmla="*/ 1548114 w 2129742"/>
              <a:gd name="connsiteY14" fmla="*/ 1782502 h 1872205"/>
              <a:gd name="connsiteX15" fmla="*/ 1388962 w 2129742"/>
              <a:gd name="connsiteY15" fmla="*/ 1782502 h 1872205"/>
              <a:gd name="connsiteX16" fmla="*/ 1360025 w 2129742"/>
              <a:gd name="connsiteY16" fmla="*/ 1762246 h 1872205"/>
              <a:gd name="connsiteX17" fmla="*/ 1287683 w 2129742"/>
              <a:gd name="connsiteY17" fmla="*/ 1762246 h 1872205"/>
              <a:gd name="connsiteX18" fmla="*/ 1287683 w 2129742"/>
              <a:gd name="connsiteY18" fmla="*/ 1750671 h 1872205"/>
              <a:gd name="connsiteX19" fmla="*/ 1250066 w 2129742"/>
              <a:gd name="connsiteY19" fmla="*/ 1750671 h 1872205"/>
              <a:gd name="connsiteX20" fmla="*/ 1255853 w 2129742"/>
              <a:gd name="connsiteY20" fmla="*/ 1739096 h 1872205"/>
              <a:gd name="connsiteX21" fmla="*/ 1224023 w 2129742"/>
              <a:gd name="connsiteY21" fmla="*/ 1739096 h 1872205"/>
              <a:gd name="connsiteX22" fmla="*/ 1224023 w 2129742"/>
              <a:gd name="connsiteY22" fmla="*/ 1718841 h 1872205"/>
              <a:gd name="connsiteX23" fmla="*/ 1163256 w 2129742"/>
              <a:gd name="connsiteY23" fmla="*/ 1718841 h 1872205"/>
              <a:gd name="connsiteX24" fmla="*/ 1169043 w 2129742"/>
              <a:gd name="connsiteY24" fmla="*/ 1713054 h 1872205"/>
              <a:gd name="connsiteX25" fmla="*/ 1148787 w 2129742"/>
              <a:gd name="connsiteY25" fmla="*/ 1713054 h 1872205"/>
              <a:gd name="connsiteX26" fmla="*/ 1148787 w 2129742"/>
              <a:gd name="connsiteY26" fmla="*/ 1695691 h 1872205"/>
              <a:gd name="connsiteX27" fmla="*/ 1122744 w 2129742"/>
              <a:gd name="connsiteY27" fmla="*/ 1695691 h 1872205"/>
              <a:gd name="connsiteX28" fmla="*/ 1122744 w 2129742"/>
              <a:gd name="connsiteY28" fmla="*/ 1681223 h 1872205"/>
              <a:gd name="connsiteX29" fmla="*/ 1085126 w 2129742"/>
              <a:gd name="connsiteY29" fmla="*/ 1681223 h 1872205"/>
              <a:gd name="connsiteX30" fmla="*/ 1079339 w 2129742"/>
              <a:gd name="connsiteY30" fmla="*/ 1660967 h 1872205"/>
              <a:gd name="connsiteX31" fmla="*/ 1061977 w 2129742"/>
              <a:gd name="connsiteY31" fmla="*/ 1660967 h 1872205"/>
              <a:gd name="connsiteX32" fmla="*/ 1064871 w 2129742"/>
              <a:gd name="connsiteY32" fmla="*/ 1643605 h 1872205"/>
              <a:gd name="connsiteX33" fmla="*/ 1050402 w 2129742"/>
              <a:gd name="connsiteY33" fmla="*/ 1643605 h 1872205"/>
              <a:gd name="connsiteX34" fmla="*/ 1030147 w 2129742"/>
              <a:gd name="connsiteY34" fmla="*/ 1629137 h 1872205"/>
              <a:gd name="connsiteX35" fmla="*/ 998316 w 2129742"/>
              <a:gd name="connsiteY35" fmla="*/ 1629137 h 1872205"/>
              <a:gd name="connsiteX36" fmla="*/ 1009891 w 2129742"/>
              <a:gd name="connsiteY36" fmla="*/ 1617562 h 1872205"/>
              <a:gd name="connsiteX37" fmla="*/ 978061 w 2129742"/>
              <a:gd name="connsiteY37" fmla="*/ 1617562 h 1872205"/>
              <a:gd name="connsiteX38" fmla="*/ 978061 w 2129742"/>
              <a:gd name="connsiteY38" fmla="*/ 1588626 h 1872205"/>
              <a:gd name="connsiteX39" fmla="*/ 949124 w 2129742"/>
              <a:gd name="connsiteY39" fmla="*/ 1588626 h 1872205"/>
              <a:gd name="connsiteX40" fmla="*/ 949124 w 2129742"/>
              <a:gd name="connsiteY40" fmla="*/ 1577051 h 1872205"/>
              <a:gd name="connsiteX41" fmla="*/ 917294 w 2129742"/>
              <a:gd name="connsiteY41" fmla="*/ 1577051 h 1872205"/>
              <a:gd name="connsiteX42" fmla="*/ 917294 w 2129742"/>
              <a:gd name="connsiteY42" fmla="*/ 1556795 h 1872205"/>
              <a:gd name="connsiteX43" fmla="*/ 891250 w 2129742"/>
              <a:gd name="connsiteY43" fmla="*/ 1556795 h 1872205"/>
              <a:gd name="connsiteX44" fmla="*/ 868101 w 2129742"/>
              <a:gd name="connsiteY44" fmla="*/ 1556795 h 1872205"/>
              <a:gd name="connsiteX45" fmla="*/ 868101 w 2129742"/>
              <a:gd name="connsiteY45" fmla="*/ 1522071 h 1872205"/>
              <a:gd name="connsiteX46" fmla="*/ 859420 w 2129742"/>
              <a:gd name="connsiteY46" fmla="*/ 1522071 h 1872205"/>
              <a:gd name="connsiteX47" fmla="*/ 859420 w 2129742"/>
              <a:gd name="connsiteY47" fmla="*/ 1507603 h 1872205"/>
              <a:gd name="connsiteX48" fmla="*/ 827590 w 2129742"/>
              <a:gd name="connsiteY48" fmla="*/ 1507603 h 1872205"/>
              <a:gd name="connsiteX49" fmla="*/ 827590 w 2129742"/>
              <a:gd name="connsiteY49" fmla="*/ 1481560 h 1872205"/>
              <a:gd name="connsiteX50" fmla="*/ 827590 w 2129742"/>
              <a:gd name="connsiteY50" fmla="*/ 1481560 h 1872205"/>
              <a:gd name="connsiteX51" fmla="*/ 807334 w 2129742"/>
              <a:gd name="connsiteY51" fmla="*/ 1481560 h 1872205"/>
              <a:gd name="connsiteX52" fmla="*/ 763929 w 2129742"/>
              <a:gd name="connsiteY52" fmla="*/ 1452623 h 1872205"/>
              <a:gd name="connsiteX53" fmla="*/ 749461 w 2129742"/>
              <a:gd name="connsiteY53" fmla="*/ 1452623 h 1872205"/>
              <a:gd name="connsiteX54" fmla="*/ 749461 w 2129742"/>
              <a:gd name="connsiteY54" fmla="*/ 1443942 h 1872205"/>
              <a:gd name="connsiteX55" fmla="*/ 723418 w 2129742"/>
              <a:gd name="connsiteY55" fmla="*/ 1443942 h 1872205"/>
              <a:gd name="connsiteX56" fmla="*/ 723418 w 2129742"/>
              <a:gd name="connsiteY56" fmla="*/ 1409218 h 1872205"/>
              <a:gd name="connsiteX57" fmla="*/ 714737 w 2129742"/>
              <a:gd name="connsiteY57" fmla="*/ 1409218 h 1872205"/>
              <a:gd name="connsiteX58" fmla="*/ 708949 w 2129742"/>
              <a:gd name="connsiteY58" fmla="*/ 1386069 h 1872205"/>
              <a:gd name="connsiteX59" fmla="*/ 688694 w 2129742"/>
              <a:gd name="connsiteY59" fmla="*/ 1386069 h 1872205"/>
              <a:gd name="connsiteX60" fmla="*/ 674225 w 2129742"/>
              <a:gd name="connsiteY60" fmla="*/ 1339770 h 1872205"/>
              <a:gd name="connsiteX61" fmla="*/ 651076 w 2129742"/>
              <a:gd name="connsiteY61" fmla="*/ 1339770 h 1872205"/>
              <a:gd name="connsiteX62" fmla="*/ 651076 w 2129742"/>
              <a:gd name="connsiteY62" fmla="*/ 1316621 h 1872205"/>
              <a:gd name="connsiteX63" fmla="*/ 639501 w 2129742"/>
              <a:gd name="connsiteY63" fmla="*/ 1322408 h 1872205"/>
              <a:gd name="connsiteX64" fmla="*/ 619245 w 2129742"/>
              <a:gd name="connsiteY64" fmla="*/ 1255853 h 1872205"/>
              <a:gd name="connsiteX65" fmla="*/ 619245 w 2129742"/>
              <a:gd name="connsiteY65" fmla="*/ 1255853 h 1872205"/>
              <a:gd name="connsiteX66" fmla="*/ 607671 w 2129742"/>
              <a:gd name="connsiteY66" fmla="*/ 1232704 h 1872205"/>
              <a:gd name="connsiteX67" fmla="*/ 572947 w 2129742"/>
              <a:gd name="connsiteY67" fmla="*/ 1229810 h 1872205"/>
              <a:gd name="connsiteX68" fmla="*/ 555585 w 2129742"/>
              <a:gd name="connsiteY68" fmla="*/ 1200874 h 1872205"/>
              <a:gd name="connsiteX69" fmla="*/ 538223 w 2129742"/>
              <a:gd name="connsiteY69" fmla="*/ 1200874 h 1872205"/>
              <a:gd name="connsiteX70" fmla="*/ 538223 w 2129742"/>
              <a:gd name="connsiteY70" fmla="*/ 1177724 h 1872205"/>
              <a:gd name="connsiteX71" fmla="*/ 523755 w 2129742"/>
              <a:gd name="connsiteY71" fmla="*/ 1174831 h 1872205"/>
              <a:gd name="connsiteX72" fmla="*/ 520861 w 2129742"/>
              <a:gd name="connsiteY72" fmla="*/ 1143000 h 1872205"/>
              <a:gd name="connsiteX73" fmla="*/ 491924 w 2129742"/>
              <a:gd name="connsiteY73" fmla="*/ 1143000 h 1872205"/>
              <a:gd name="connsiteX74" fmla="*/ 477456 w 2129742"/>
              <a:gd name="connsiteY74" fmla="*/ 1085127 h 1872205"/>
              <a:gd name="connsiteX75" fmla="*/ 462987 w 2129742"/>
              <a:gd name="connsiteY75" fmla="*/ 1082233 h 1872205"/>
              <a:gd name="connsiteX76" fmla="*/ 454306 w 2129742"/>
              <a:gd name="connsiteY76" fmla="*/ 1030147 h 1872205"/>
              <a:gd name="connsiteX77" fmla="*/ 445625 w 2129742"/>
              <a:gd name="connsiteY77" fmla="*/ 1030147 h 1872205"/>
              <a:gd name="connsiteX78" fmla="*/ 425369 w 2129742"/>
              <a:gd name="connsiteY78" fmla="*/ 989636 h 1872205"/>
              <a:gd name="connsiteX79" fmla="*/ 425369 w 2129742"/>
              <a:gd name="connsiteY79" fmla="*/ 957805 h 1872205"/>
              <a:gd name="connsiteX80" fmla="*/ 408007 w 2129742"/>
              <a:gd name="connsiteY80" fmla="*/ 952018 h 1872205"/>
              <a:gd name="connsiteX81" fmla="*/ 402220 w 2129742"/>
              <a:gd name="connsiteY81" fmla="*/ 899932 h 1872205"/>
              <a:gd name="connsiteX82" fmla="*/ 384858 w 2129742"/>
              <a:gd name="connsiteY82" fmla="*/ 891251 h 1872205"/>
              <a:gd name="connsiteX83" fmla="*/ 381964 w 2129742"/>
              <a:gd name="connsiteY83" fmla="*/ 847846 h 1872205"/>
              <a:gd name="connsiteX84" fmla="*/ 364602 w 2129742"/>
              <a:gd name="connsiteY84" fmla="*/ 833378 h 1872205"/>
              <a:gd name="connsiteX85" fmla="*/ 347240 w 2129742"/>
              <a:gd name="connsiteY85" fmla="*/ 737886 h 1872205"/>
              <a:gd name="connsiteX86" fmla="*/ 335666 w 2129742"/>
              <a:gd name="connsiteY86" fmla="*/ 734993 h 1872205"/>
              <a:gd name="connsiteX87" fmla="*/ 338559 w 2129742"/>
              <a:gd name="connsiteY87" fmla="*/ 688694 h 1872205"/>
              <a:gd name="connsiteX88" fmla="*/ 324091 w 2129742"/>
              <a:gd name="connsiteY88" fmla="*/ 688694 h 1872205"/>
              <a:gd name="connsiteX89" fmla="*/ 326985 w 2129742"/>
              <a:gd name="connsiteY89" fmla="*/ 630821 h 1872205"/>
              <a:gd name="connsiteX90" fmla="*/ 315410 w 2129742"/>
              <a:gd name="connsiteY90" fmla="*/ 627927 h 1872205"/>
              <a:gd name="connsiteX91" fmla="*/ 312516 w 2129742"/>
              <a:gd name="connsiteY91" fmla="*/ 601884 h 1872205"/>
              <a:gd name="connsiteX92" fmla="*/ 292261 w 2129742"/>
              <a:gd name="connsiteY92" fmla="*/ 601884 h 1872205"/>
              <a:gd name="connsiteX93" fmla="*/ 295154 w 2129742"/>
              <a:gd name="connsiteY93" fmla="*/ 581628 h 1872205"/>
              <a:gd name="connsiteX94" fmla="*/ 286473 w 2129742"/>
              <a:gd name="connsiteY94" fmla="*/ 578734 h 1872205"/>
              <a:gd name="connsiteX95" fmla="*/ 277792 w 2129742"/>
              <a:gd name="connsiteY95" fmla="*/ 532436 h 1872205"/>
              <a:gd name="connsiteX96" fmla="*/ 254643 w 2129742"/>
              <a:gd name="connsiteY96" fmla="*/ 535329 h 1872205"/>
              <a:gd name="connsiteX97" fmla="*/ 257537 w 2129742"/>
              <a:gd name="connsiteY97" fmla="*/ 448519 h 1872205"/>
              <a:gd name="connsiteX98" fmla="*/ 237281 w 2129742"/>
              <a:gd name="connsiteY98" fmla="*/ 448519 h 1872205"/>
              <a:gd name="connsiteX99" fmla="*/ 240175 w 2129742"/>
              <a:gd name="connsiteY99" fmla="*/ 379071 h 1872205"/>
              <a:gd name="connsiteX100" fmla="*/ 217025 w 2129742"/>
              <a:gd name="connsiteY100" fmla="*/ 381965 h 1872205"/>
              <a:gd name="connsiteX101" fmla="*/ 217025 w 2129742"/>
              <a:gd name="connsiteY101" fmla="*/ 358815 h 1872205"/>
              <a:gd name="connsiteX102" fmla="*/ 196769 w 2129742"/>
              <a:gd name="connsiteY102" fmla="*/ 358815 h 1872205"/>
              <a:gd name="connsiteX103" fmla="*/ 199663 w 2129742"/>
              <a:gd name="connsiteY103" fmla="*/ 332772 h 1872205"/>
              <a:gd name="connsiteX104" fmla="*/ 179407 w 2129742"/>
              <a:gd name="connsiteY104" fmla="*/ 335666 h 1872205"/>
              <a:gd name="connsiteX105" fmla="*/ 179407 w 2129742"/>
              <a:gd name="connsiteY105" fmla="*/ 295155 h 1872205"/>
              <a:gd name="connsiteX106" fmla="*/ 159152 w 2129742"/>
              <a:gd name="connsiteY106" fmla="*/ 295155 h 1872205"/>
              <a:gd name="connsiteX107" fmla="*/ 159152 w 2129742"/>
              <a:gd name="connsiteY107" fmla="*/ 257537 h 1872205"/>
              <a:gd name="connsiteX108" fmla="*/ 159152 w 2129742"/>
              <a:gd name="connsiteY108" fmla="*/ 257537 h 1872205"/>
              <a:gd name="connsiteX109" fmla="*/ 138896 w 2129742"/>
              <a:gd name="connsiteY109" fmla="*/ 222813 h 1872205"/>
              <a:gd name="connsiteX110" fmla="*/ 130215 w 2129742"/>
              <a:gd name="connsiteY110" fmla="*/ 222813 h 1872205"/>
              <a:gd name="connsiteX111" fmla="*/ 115747 w 2129742"/>
              <a:gd name="connsiteY111" fmla="*/ 179408 h 1872205"/>
              <a:gd name="connsiteX112" fmla="*/ 95491 w 2129742"/>
              <a:gd name="connsiteY112" fmla="*/ 179408 h 1872205"/>
              <a:gd name="connsiteX113" fmla="*/ 49192 w 2129742"/>
              <a:gd name="connsiteY113" fmla="*/ 92598 h 1872205"/>
              <a:gd name="connsiteX114" fmla="*/ 34724 w 2129742"/>
              <a:gd name="connsiteY114" fmla="*/ 57874 h 1872205"/>
              <a:gd name="connsiteX115" fmla="*/ 11575 w 2129742"/>
              <a:gd name="connsiteY115" fmla="*/ 63661 h 1872205"/>
              <a:gd name="connsiteX116" fmla="*/ 14468 w 2129742"/>
              <a:gd name="connsiteY116" fmla="*/ 34724 h 1872205"/>
              <a:gd name="connsiteX117" fmla="*/ 5787 w 2129742"/>
              <a:gd name="connsiteY117" fmla="*/ 31831 h 1872205"/>
              <a:gd name="connsiteX118" fmla="*/ 0 w 2129742"/>
              <a:gd name="connsiteY118" fmla="*/ 0 h 1872205"/>
              <a:gd name="connsiteX0" fmla="*/ 2129742 w 2129742"/>
              <a:gd name="connsiteY0" fmla="*/ 1872205 h 1872205"/>
              <a:gd name="connsiteX1" fmla="*/ 1918504 w 2129742"/>
              <a:gd name="connsiteY1" fmla="*/ 1872205 h 1872205"/>
              <a:gd name="connsiteX2" fmla="*/ 1918504 w 2129742"/>
              <a:gd name="connsiteY2" fmla="*/ 1843269 h 1872205"/>
              <a:gd name="connsiteX3" fmla="*/ 1750671 w 2129742"/>
              <a:gd name="connsiteY3" fmla="*/ 1843269 h 1872205"/>
              <a:gd name="connsiteX4" fmla="*/ 1750671 w 2129742"/>
              <a:gd name="connsiteY4" fmla="*/ 1831694 h 1872205"/>
              <a:gd name="connsiteX5" fmla="*/ 1689904 w 2129742"/>
              <a:gd name="connsiteY5" fmla="*/ 1831694 h 1872205"/>
              <a:gd name="connsiteX6" fmla="*/ 1689904 w 2129742"/>
              <a:gd name="connsiteY6" fmla="*/ 1820119 h 1872205"/>
              <a:gd name="connsiteX7" fmla="*/ 1669648 w 2129742"/>
              <a:gd name="connsiteY7" fmla="*/ 1820119 h 1872205"/>
              <a:gd name="connsiteX8" fmla="*/ 1669648 w 2129742"/>
              <a:gd name="connsiteY8" fmla="*/ 1814332 h 1872205"/>
              <a:gd name="connsiteX9" fmla="*/ 1649392 w 2129742"/>
              <a:gd name="connsiteY9" fmla="*/ 1814332 h 1872205"/>
              <a:gd name="connsiteX10" fmla="*/ 1649392 w 2129742"/>
              <a:gd name="connsiteY10" fmla="*/ 1799864 h 1872205"/>
              <a:gd name="connsiteX11" fmla="*/ 1600200 w 2129742"/>
              <a:gd name="connsiteY11" fmla="*/ 1799864 h 1872205"/>
              <a:gd name="connsiteX12" fmla="*/ 1600200 w 2129742"/>
              <a:gd name="connsiteY12" fmla="*/ 1791183 h 1872205"/>
              <a:gd name="connsiteX13" fmla="*/ 1548114 w 2129742"/>
              <a:gd name="connsiteY13" fmla="*/ 1791183 h 1872205"/>
              <a:gd name="connsiteX14" fmla="*/ 1548114 w 2129742"/>
              <a:gd name="connsiteY14" fmla="*/ 1782502 h 1872205"/>
              <a:gd name="connsiteX15" fmla="*/ 1388962 w 2129742"/>
              <a:gd name="connsiteY15" fmla="*/ 1782502 h 1872205"/>
              <a:gd name="connsiteX16" fmla="*/ 1360025 w 2129742"/>
              <a:gd name="connsiteY16" fmla="*/ 1762246 h 1872205"/>
              <a:gd name="connsiteX17" fmla="*/ 1287683 w 2129742"/>
              <a:gd name="connsiteY17" fmla="*/ 1762246 h 1872205"/>
              <a:gd name="connsiteX18" fmla="*/ 1287683 w 2129742"/>
              <a:gd name="connsiteY18" fmla="*/ 1750671 h 1872205"/>
              <a:gd name="connsiteX19" fmla="*/ 1250066 w 2129742"/>
              <a:gd name="connsiteY19" fmla="*/ 1750671 h 1872205"/>
              <a:gd name="connsiteX20" fmla="*/ 1255853 w 2129742"/>
              <a:gd name="connsiteY20" fmla="*/ 1739096 h 1872205"/>
              <a:gd name="connsiteX21" fmla="*/ 1224023 w 2129742"/>
              <a:gd name="connsiteY21" fmla="*/ 1739096 h 1872205"/>
              <a:gd name="connsiteX22" fmla="*/ 1224023 w 2129742"/>
              <a:gd name="connsiteY22" fmla="*/ 1718841 h 1872205"/>
              <a:gd name="connsiteX23" fmla="*/ 1163256 w 2129742"/>
              <a:gd name="connsiteY23" fmla="*/ 1718841 h 1872205"/>
              <a:gd name="connsiteX24" fmla="*/ 1169043 w 2129742"/>
              <a:gd name="connsiteY24" fmla="*/ 1713054 h 1872205"/>
              <a:gd name="connsiteX25" fmla="*/ 1148787 w 2129742"/>
              <a:gd name="connsiteY25" fmla="*/ 1713054 h 1872205"/>
              <a:gd name="connsiteX26" fmla="*/ 1148787 w 2129742"/>
              <a:gd name="connsiteY26" fmla="*/ 1695691 h 1872205"/>
              <a:gd name="connsiteX27" fmla="*/ 1122744 w 2129742"/>
              <a:gd name="connsiteY27" fmla="*/ 1695691 h 1872205"/>
              <a:gd name="connsiteX28" fmla="*/ 1122744 w 2129742"/>
              <a:gd name="connsiteY28" fmla="*/ 1681223 h 1872205"/>
              <a:gd name="connsiteX29" fmla="*/ 1085126 w 2129742"/>
              <a:gd name="connsiteY29" fmla="*/ 1681223 h 1872205"/>
              <a:gd name="connsiteX30" fmla="*/ 1079339 w 2129742"/>
              <a:gd name="connsiteY30" fmla="*/ 1660967 h 1872205"/>
              <a:gd name="connsiteX31" fmla="*/ 1061977 w 2129742"/>
              <a:gd name="connsiteY31" fmla="*/ 1660967 h 1872205"/>
              <a:gd name="connsiteX32" fmla="*/ 1064871 w 2129742"/>
              <a:gd name="connsiteY32" fmla="*/ 1643605 h 1872205"/>
              <a:gd name="connsiteX33" fmla="*/ 1050402 w 2129742"/>
              <a:gd name="connsiteY33" fmla="*/ 1643605 h 1872205"/>
              <a:gd name="connsiteX34" fmla="*/ 1030147 w 2129742"/>
              <a:gd name="connsiteY34" fmla="*/ 1629137 h 1872205"/>
              <a:gd name="connsiteX35" fmla="*/ 998316 w 2129742"/>
              <a:gd name="connsiteY35" fmla="*/ 1629137 h 1872205"/>
              <a:gd name="connsiteX36" fmla="*/ 1009891 w 2129742"/>
              <a:gd name="connsiteY36" fmla="*/ 1617562 h 1872205"/>
              <a:gd name="connsiteX37" fmla="*/ 978061 w 2129742"/>
              <a:gd name="connsiteY37" fmla="*/ 1617562 h 1872205"/>
              <a:gd name="connsiteX38" fmla="*/ 978061 w 2129742"/>
              <a:gd name="connsiteY38" fmla="*/ 1588626 h 1872205"/>
              <a:gd name="connsiteX39" fmla="*/ 949124 w 2129742"/>
              <a:gd name="connsiteY39" fmla="*/ 1588626 h 1872205"/>
              <a:gd name="connsiteX40" fmla="*/ 949124 w 2129742"/>
              <a:gd name="connsiteY40" fmla="*/ 1577051 h 1872205"/>
              <a:gd name="connsiteX41" fmla="*/ 917294 w 2129742"/>
              <a:gd name="connsiteY41" fmla="*/ 1577051 h 1872205"/>
              <a:gd name="connsiteX42" fmla="*/ 917294 w 2129742"/>
              <a:gd name="connsiteY42" fmla="*/ 1556795 h 1872205"/>
              <a:gd name="connsiteX43" fmla="*/ 891250 w 2129742"/>
              <a:gd name="connsiteY43" fmla="*/ 1556795 h 1872205"/>
              <a:gd name="connsiteX44" fmla="*/ 868101 w 2129742"/>
              <a:gd name="connsiteY44" fmla="*/ 1556795 h 1872205"/>
              <a:gd name="connsiteX45" fmla="*/ 868101 w 2129742"/>
              <a:gd name="connsiteY45" fmla="*/ 1522071 h 1872205"/>
              <a:gd name="connsiteX46" fmla="*/ 859420 w 2129742"/>
              <a:gd name="connsiteY46" fmla="*/ 1522071 h 1872205"/>
              <a:gd name="connsiteX47" fmla="*/ 859420 w 2129742"/>
              <a:gd name="connsiteY47" fmla="*/ 1507603 h 1872205"/>
              <a:gd name="connsiteX48" fmla="*/ 827590 w 2129742"/>
              <a:gd name="connsiteY48" fmla="*/ 1507603 h 1872205"/>
              <a:gd name="connsiteX49" fmla="*/ 827590 w 2129742"/>
              <a:gd name="connsiteY49" fmla="*/ 1481560 h 1872205"/>
              <a:gd name="connsiteX50" fmla="*/ 827590 w 2129742"/>
              <a:gd name="connsiteY50" fmla="*/ 1481560 h 1872205"/>
              <a:gd name="connsiteX51" fmla="*/ 807334 w 2129742"/>
              <a:gd name="connsiteY51" fmla="*/ 1481560 h 1872205"/>
              <a:gd name="connsiteX52" fmla="*/ 763929 w 2129742"/>
              <a:gd name="connsiteY52" fmla="*/ 1452623 h 1872205"/>
              <a:gd name="connsiteX53" fmla="*/ 749461 w 2129742"/>
              <a:gd name="connsiteY53" fmla="*/ 1452623 h 1872205"/>
              <a:gd name="connsiteX54" fmla="*/ 749461 w 2129742"/>
              <a:gd name="connsiteY54" fmla="*/ 1443942 h 1872205"/>
              <a:gd name="connsiteX55" fmla="*/ 723418 w 2129742"/>
              <a:gd name="connsiteY55" fmla="*/ 1443942 h 1872205"/>
              <a:gd name="connsiteX56" fmla="*/ 723418 w 2129742"/>
              <a:gd name="connsiteY56" fmla="*/ 1409218 h 1872205"/>
              <a:gd name="connsiteX57" fmla="*/ 714737 w 2129742"/>
              <a:gd name="connsiteY57" fmla="*/ 1409218 h 1872205"/>
              <a:gd name="connsiteX58" fmla="*/ 708949 w 2129742"/>
              <a:gd name="connsiteY58" fmla="*/ 1386069 h 1872205"/>
              <a:gd name="connsiteX59" fmla="*/ 688694 w 2129742"/>
              <a:gd name="connsiteY59" fmla="*/ 1386069 h 1872205"/>
              <a:gd name="connsiteX60" fmla="*/ 674225 w 2129742"/>
              <a:gd name="connsiteY60" fmla="*/ 1339770 h 1872205"/>
              <a:gd name="connsiteX61" fmla="*/ 651076 w 2129742"/>
              <a:gd name="connsiteY61" fmla="*/ 1339770 h 1872205"/>
              <a:gd name="connsiteX62" fmla="*/ 651076 w 2129742"/>
              <a:gd name="connsiteY62" fmla="*/ 1316621 h 1872205"/>
              <a:gd name="connsiteX63" fmla="*/ 639501 w 2129742"/>
              <a:gd name="connsiteY63" fmla="*/ 1322408 h 1872205"/>
              <a:gd name="connsiteX64" fmla="*/ 619245 w 2129742"/>
              <a:gd name="connsiteY64" fmla="*/ 1255853 h 1872205"/>
              <a:gd name="connsiteX65" fmla="*/ 619245 w 2129742"/>
              <a:gd name="connsiteY65" fmla="*/ 1255853 h 1872205"/>
              <a:gd name="connsiteX66" fmla="*/ 607671 w 2129742"/>
              <a:gd name="connsiteY66" fmla="*/ 1232704 h 1872205"/>
              <a:gd name="connsiteX67" fmla="*/ 572947 w 2129742"/>
              <a:gd name="connsiteY67" fmla="*/ 1229810 h 1872205"/>
              <a:gd name="connsiteX68" fmla="*/ 555585 w 2129742"/>
              <a:gd name="connsiteY68" fmla="*/ 1200874 h 1872205"/>
              <a:gd name="connsiteX69" fmla="*/ 538223 w 2129742"/>
              <a:gd name="connsiteY69" fmla="*/ 1200874 h 1872205"/>
              <a:gd name="connsiteX70" fmla="*/ 538223 w 2129742"/>
              <a:gd name="connsiteY70" fmla="*/ 1177724 h 1872205"/>
              <a:gd name="connsiteX71" fmla="*/ 523755 w 2129742"/>
              <a:gd name="connsiteY71" fmla="*/ 1174831 h 1872205"/>
              <a:gd name="connsiteX72" fmla="*/ 520861 w 2129742"/>
              <a:gd name="connsiteY72" fmla="*/ 1143000 h 1872205"/>
              <a:gd name="connsiteX73" fmla="*/ 491924 w 2129742"/>
              <a:gd name="connsiteY73" fmla="*/ 1143000 h 1872205"/>
              <a:gd name="connsiteX74" fmla="*/ 477456 w 2129742"/>
              <a:gd name="connsiteY74" fmla="*/ 1085127 h 1872205"/>
              <a:gd name="connsiteX75" fmla="*/ 462987 w 2129742"/>
              <a:gd name="connsiteY75" fmla="*/ 1082233 h 1872205"/>
              <a:gd name="connsiteX76" fmla="*/ 454306 w 2129742"/>
              <a:gd name="connsiteY76" fmla="*/ 1030147 h 1872205"/>
              <a:gd name="connsiteX77" fmla="*/ 445625 w 2129742"/>
              <a:gd name="connsiteY77" fmla="*/ 1030147 h 1872205"/>
              <a:gd name="connsiteX78" fmla="*/ 425369 w 2129742"/>
              <a:gd name="connsiteY78" fmla="*/ 989636 h 1872205"/>
              <a:gd name="connsiteX79" fmla="*/ 425369 w 2129742"/>
              <a:gd name="connsiteY79" fmla="*/ 957805 h 1872205"/>
              <a:gd name="connsiteX80" fmla="*/ 408007 w 2129742"/>
              <a:gd name="connsiteY80" fmla="*/ 952018 h 1872205"/>
              <a:gd name="connsiteX81" fmla="*/ 402220 w 2129742"/>
              <a:gd name="connsiteY81" fmla="*/ 899932 h 1872205"/>
              <a:gd name="connsiteX82" fmla="*/ 384858 w 2129742"/>
              <a:gd name="connsiteY82" fmla="*/ 891251 h 1872205"/>
              <a:gd name="connsiteX83" fmla="*/ 381964 w 2129742"/>
              <a:gd name="connsiteY83" fmla="*/ 847846 h 1872205"/>
              <a:gd name="connsiteX84" fmla="*/ 364602 w 2129742"/>
              <a:gd name="connsiteY84" fmla="*/ 833378 h 1872205"/>
              <a:gd name="connsiteX85" fmla="*/ 347240 w 2129742"/>
              <a:gd name="connsiteY85" fmla="*/ 737886 h 1872205"/>
              <a:gd name="connsiteX86" fmla="*/ 335666 w 2129742"/>
              <a:gd name="connsiteY86" fmla="*/ 734993 h 1872205"/>
              <a:gd name="connsiteX87" fmla="*/ 338559 w 2129742"/>
              <a:gd name="connsiteY87" fmla="*/ 688694 h 1872205"/>
              <a:gd name="connsiteX88" fmla="*/ 324091 w 2129742"/>
              <a:gd name="connsiteY88" fmla="*/ 688694 h 1872205"/>
              <a:gd name="connsiteX89" fmla="*/ 326985 w 2129742"/>
              <a:gd name="connsiteY89" fmla="*/ 630821 h 1872205"/>
              <a:gd name="connsiteX90" fmla="*/ 315410 w 2129742"/>
              <a:gd name="connsiteY90" fmla="*/ 627927 h 1872205"/>
              <a:gd name="connsiteX91" fmla="*/ 312516 w 2129742"/>
              <a:gd name="connsiteY91" fmla="*/ 601884 h 1872205"/>
              <a:gd name="connsiteX92" fmla="*/ 292261 w 2129742"/>
              <a:gd name="connsiteY92" fmla="*/ 601884 h 1872205"/>
              <a:gd name="connsiteX93" fmla="*/ 295154 w 2129742"/>
              <a:gd name="connsiteY93" fmla="*/ 581628 h 1872205"/>
              <a:gd name="connsiteX94" fmla="*/ 286473 w 2129742"/>
              <a:gd name="connsiteY94" fmla="*/ 578734 h 1872205"/>
              <a:gd name="connsiteX95" fmla="*/ 277792 w 2129742"/>
              <a:gd name="connsiteY95" fmla="*/ 532436 h 1872205"/>
              <a:gd name="connsiteX96" fmla="*/ 254643 w 2129742"/>
              <a:gd name="connsiteY96" fmla="*/ 535329 h 1872205"/>
              <a:gd name="connsiteX97" fmla="*/ 257537 w 2129742"/>
              <a:gd name="connsiteY97" fmla="*/ 448519 h 1872205"/>
              <a:gd name="connsiteX98" fmla="*/ 237281 w 2129742"/>
              <a:gd name="connsiteY98" fmla="*/ 448519 h 1872205"/>
              <a:gd name="connsiteX99" fmla="*/ 240175 w 2129742"/>
              <a:gd name="connsiteY99" fmla="*/ 379071 h 1872205"/>
              <a:gd name="connsiteX100" fmla="*/ 217025 w 2129742"/>
              <a:gd name="connsiteY100" fmla="*/ 381965 h 1872205"/>
              <a:gd name="connsiteX101" fmla="*/ 217025 w 2129742"/>
              <a:gd name="connsiteY101" fmla="*/ 358815 h 1872205"/>
              <a:gd name="connsiteX102" fmla="*/ 196769 w 2129742"/>
              <a:gd name="connsiteY102" fmla="*/ 358815 h 1872205"/>
              <a:gd name="connsiteX103" fmla="*/ 199663 w 2129742"/>
              <a:gd name="connsiteY103" fmla="*/ 332772 h 1872205"/>
              <a:gd name="connsiteX104" fmla="*/ 179407 w 2129742"/>
              <a:gd name="connsiteY104" fmla="*/ 335666 h 1872205"/>
              <a:gd name="connsiteX105" fmla="*/ 179407 w 2129742"/>
              <a:gd name="connsiteY105" fmla="*/ 295155 h 1872205"/>
              <a:gd name="connsiteX106" fmla="*/ 159152 w 2129742"/>
              <a:gd name="connsiteY106" fmla="*/ 295155 h 1872205"/>
              <a:gd name="connsiteX107" fmla="*/ 159152 w 2129742"/>
              <a:gd name="connsiteY107" fmla="*/ 257537 h 1872205"/>
              <a:gd name="connsiteX108" fmla="*/ 159152 w 2129742"/>
              <a:gd name="connsiteY108" fmla="*/ 257537 h 1872205"/>
              <a:gd name="connsiteX109" fmla="*/ 138896 w 2129742"/>
              <a:gd name="connsiteY109" fmla="*/ 222813 h 1872205"/>
              <a:gd name="connsiteX110" fmla="*/ 130215 w 2129742"/>
              <a:gd name="connsiteY110" fmla="*/ 222813 h 1872205"/>
              <a:gd name="connsiteX111" fmla="*/ 115747 w 2129742"/>
              <a:gd name="connsiteY111" fmla="*/ 179408 h 1872205"/>
              <a:gd name="connsiteX112" fmla="*/ 95491 w 2129742"/>
              <a:gd name="connsiteY112" fmla="*/ 179408 h 1872205"/>
              <a:gd name="connsiteX113" fmla="*/ 49192 w 2129742"/>
              <a:gd name="connsiteY113" fmla="*/ 92598 h 1872205"/>
              <a:gd name="connsiteX114" fmla="*/ 34724 w 2129742"/>
              <a:gd name="connsiteY114" fmla="*/ 57874 h 1872205"/>
              <a:gd name="connsiteX115" fmla="*/ 11575 w 2129742"/>
              <a:gd name="connsiteY115" fmla="*/ 63661 h 1872205"/>
              <a:gd name="connsiteX116" fmla="*/ 14468 w 2129742"/>
              <a:gd name="connsiteY116" fmla="*/ 34724 h 1872205"/>
              <a:gd name="connsiteX117" fmla="*/ 5787 w 2129742"/>
              <a:gd name="connsiteY117" fmla="*/ 31831 h 1872205"/>
              <a:gd name="connsiteX118" fmla="*/ 0 w 2129742"/>
              <a:gd name="connsiteY118" fmla="*/ 0 h 1872205"/>
              <a:gd name="connsiteX0" fmla="*/ 2129742 w 2129742"/>
              <a:gd name="connsiteY0" fmla="*/ 1872205 h 1872205"/>
              <a:gd name="connsiteX1" fmla="*/ 1918504 w 2129742"/>
              <a:gd name="connsiteY1" fmla="*/ 1872205 h 1872205"/>
              <a:gd name="connsiteX2" fmla="*/ 1918504 w 2129742"/>
              <a:gd name="connsiteY2" fmla="*/ 1843269 h 1872205"/>
              <a:gd name="connsiteX3" fmla="*/ 1750671 w 2129742"/>
              <a:gd name="connsiteY3" fmla="*/ 1843269 h 1872205"/>
              <a:gd name="connsiteX4" fmla="*/ 1750671 w 2129742"/>
              <a:gd name="connsiteY4" fmla="*/ 1831694 h 1872205"/>
              <a:gd name="connsiteX5" fmla="*/ 1689904 w 2129742"/>
              <a:gd name="connsiteY5" fmla="*/ 1831694 h 1872205"/>
              <a:gd name="connsiteX6" fmla="*/ 1689904 w 2129742"/>
              <a:gd name="connsiteY6" fmla="*/ 1820119 h 1872205"/>
              <a:gd name="connsiteX7" fmla="*/ 1669648 w 2129742"/>
              <a:gd name="connsiteY7" fmla="*/ 1820119 h 1872205"/>
              <a:gd name="connsiteX8" fmla="*/ 1669648 w 2129742"/>
              <a:gd name="connsiteY8" fmla="*/ 1814332 h 1872205"/>
              <a:gd name="connsiteX9" fmla="*/ 1649392 w 2129742"/>
              <a:gd name="connsiteY9" fmla="*/ 1814332 h 1872205"/>
              <a:gd name="connsiteX10" fmla="*/ 1649392 w 2129742"/>
              <a:gd name="connsiteY10" fmla="*/ 1799864 h 1872205"/>
              <a:gd name="connsiteX11" fmla="*/ 1600200 w 2129742"/>
              <a:gd name="connsiteY11" fmla="*/ 1799864 h 1872205"/>
              <a:gd name="connsiteX12" fmla="*/ 1600200 w 2129742"/>
              <a:gd name="connsiteY12" fmla="*/ 1791183 h 1872205"/>
              <a:gd name="connsiteX13" fmla="*/ 1548114 w 2129742"/>
              <a:gd name="connsiteY13" fmla="*/ 1791183 h 1872205"/>
              <a:gd name="connsiteX14" fmla="*/ 1548114 w 2129742"/>
              <a:gd name="connsiteY14" fmla="*/ 1782502 h 1872205"/>
              <a:gd name="connsiteX15" fmla="*/ 1388962 w 2129742"/>
              <a:gd name="connsiteY15" fmla="*/ 1782502 h 1872205"/>
              <a:gd name="connsiteX16" fmla="*/ 1360025 w 2129742"/>
              <a:gd name="connsiteY16" fmla="*/ 1762246 h 1872205"/>
              <a:gd name="connsiteX17" fmla="*/ 1287683 w 2129742"/>
              <a:gd name="connsiteY17" fmla="*/ 1762246 h 1872205"/>
              <a:gd name="connsiteX18" fmla="*/ 1287683 w 2129742"/>
              <a:gd name="connsiteY18" fmla="*/ 1750671 h 1872205"/>
              <a:gd name="connsiteX19" fmla="*/ 1250066 w 2129742"/>
              <a:gd name="connsiteY19" fmla="*/ 1750671 h 1872205"/>
              <a:gd name="connsiteX20" fmla="*/ 1255853 w 2129742"/>
              <a:gd name="connsiteY20" fmla="*/ 1739096 h 1872205"/>
              <a:gd name="connsiteX21" fmla="*/ 1224023 w 2129742"/>
              <a:gd name="connsiteY21" fmla="*/ 1739096 h 1872205"/>
              <a:gd name="connsiteX22" fmla="*/ 1224023 w 2129742"/>
              <a:gd name="connsiteY22" fmla="*/ 1718841 h 1872205"/>
              <a:gd name="connsiteX23" fmla="*/ 1163256 w 2129742"/>
              <a:gd name="connsiteY23" fmla="*/ 1718841 h 1872205"/>
              <a:gd name="connsiteX24" fmla="*/ 1169043 w 2129742"/>
              <a:gd name="connsiteY24" fmla="*/ 1713054 h 1872205"/>
              <a:gd name="connsiteX25" fmla="*/ 1148787 w 2129742"/>
              <a:gd name="connsiteY25" fmla="*/ 1713054 h 1872205"/>
              <a:gd name="connsiteX26" fmla="*/ 1148787 w 2129742"/>
              <a:gd name="connsiteY26" fmla="*/ 1695691 h 1872205"/>
              <a:gd name="connsiteX27" fmla="*/ 1122744 w 2129742"/>
              <a:gd name="connsiteY27" fmla="*/ 1695691 h 1872205"/>
              <a:gd name="connsiteX28" fmla="*/ 1122744 w 2129742"/>
              <a:gd name="connsiteY28" fmla="*/ 1681223 h 1872205"/>
              <a:gd name="connsiteX29" fmla="*/ 1085126 w 2129742"/>
              <a:gd name="connsiteY29" fmla="*/ 1681223 h 1872205"/>
              <a:gd name="connsiteX30" fmla="*/ 1079339 w 2129742"/>
              <a:gd name="connsiteY30" fmla="*/ 1660967 h 1872205"/>
              <a:gd name="connsiteX31" fmla="*/ 1061977 w 2129742"/>
              <a:gd name="connsiteY31" fmla="*/ 1660967 h 1872205"/>
              <a:gd name="connsiteX32" fmla="*/ 1064871 w 2129742"/>
              <a:gd name="connsiteY32" fmla="*/ 1643605 h 1872205"/>
              <a:gd name="connsiteX33" fmla="*/ 1050402 w 2129742"/>
              <a:gd name="connsiteY33" fmla="*/ 1643605 h 1872205"/>
              <a:gd name="connsiteX34" fmla="*/ 1030147 w 2129742"/>
              <a:gd name="connsiteY34" fmla="*/ 1629137 h 1872205"/>
              <a:gd name="connsiteX35" fmla="*/ 998316 w 2129742"/>
              <a:gd name="connsiteY35" fmla="*/ 1629137 h 1872205"/>
              <a:gd name="connsiteX36" fmla="*/ 1009891 w 2129742"/>
              <a:gd name="connsiteY36" fmla="*/ 1617562 h 1872205"/>
              <a:gd name="connsiteX37" fmla="*/ 978061 w 2129742"/>
              <a:gd name="connsiteY37" fmla="*/ 1617562 h 1872205"/>
              <a:gd name="connsiteX38" fmla="*/ 978061 w 2129742"/>
              <a:gd name="connsiteY38" fmla="*/ 1588626 h 1872205"/>
              <a:gd name="connsiteX39" fmla="*/ 949124 w 2129742"/>
              <a:gd name="connsiteY39" fmla="*/ 1588626 h 1872205"/>
              <a:gd name="connsiteX40" fmla="*/ 949124 w 2129742"/>
              <a:gd name="connsiteY40" fmla="*/ 1577051 h 1872205"/>
              <a:gd name="connsiteX41" fmla="*/ 917294 w 2129742"/>
              <a:gd name="connsiteY41" fmla="*/ 1577051 h 1872205"/>
              <a:gd name="connsiteX42" fmla="*/ 917294 w 2129742"/>
              <a:gd name="connsiteY42" fmla="*/ 1556795 h 1872205"/>
              <a:gd name="connsiteX43" fmla="*/ 891250 w 2129742"/>
              <a:gd name="connsiteY43" fmla="*/ 1556795 h 1872205"/>
              <a:gd name="connsiteX44" fmla="*/ 868101 w 2129742"/>
              <a:gd name="connsiteY44" fmla="*/ 1556795 h 1872205"/>
              <a:gd name="connsiteX45" fmla="*/ 868101 w 2129742"/>
              <a:gd name="connsiteY45" fmla="*/ 1522071 h 1872205"/>
              <a:gd name="connsiteX46" fmla="*/ 859420 w 2129742"/>
              <a:gd name="connsiteY46" fmla="*/ 1522071 h 1872205"/>
              <a:gd name="connsiteX47" fmla="*/ 859420 w 2129742"/>
              <a:gd name="connsiteY47" fmla="*/ 1507603 h 1872205"/>
              <a:gd name="connsiteX48" fmla="*/ 827590 w 2129742"/>
              <a:gd name="connsiteY48" fmla="*/ 1507603 h 1872205"/>
              <a:gd name="connsiteX49" fmla="*/ 827590 w 2129742"/>
              <a:gd name="connsiteY49" fmla="*/ 1481560 h 1872205"/>
              <a:gd name="connsiteX50" fmla="*/ 827590 w 2129742"/>
              <a:gd name="connsiteY50" fmla="*/ 1481560 h 1872205"/>
              <a:gd name="connsiteX51" fmla="*/ 807334 w 2129742"/>
              <a:gd name="connsiteY51" fmla="*/ 1481560 h 1872205"/>
              <a:gd name="connsiteX52" fmla="*/ 763929 w 2129742"/>
              <a:gd name="connsiteY52" fmla="*/ 1452623 h 1872205"/>
              <a:gd name="connsiteX53" fmla="*/ 749461 w 2129742"/>
              <a:gd name="connsiteY53" fmla="*/ 1452623 h 1872205"/>
              <a:gd name="connsiteX54" fmla="*/ 749461 w 2129742"/>
              <a:gd name="connsiteY54" fmla="*/ 1443942 h 1872205"/>
              <a:gd name="connsiteX55" fmla="*/ 723418 w 2129742"/>
              <a:gd name="connsiteY55" fmla="*/ 1443942 h 1872205"/>
              <a:gd name="connsiteX56" fmla="*/ 723418 w 2129742"/>
              <a:gd name="connsiteY56" fmla="*/ 1409218 h 1872205"/>
              <a:gd name="connsiteX57" fmla="*/ 714737 w 2129742"/>
              <a:gd name="connsiteY57" fmla="*/ 1409218 h 1872205"/>
              <a:gd name="connsiteX58" fmla="*/ 708949 w 2129742"/>
              <a:gd name="connsiteY58" fmla="*/ 1386069 h 1872205"/>
              <a:gd name="connsiteX59" fmla="*/ 688694 w 2129742"/>
              <a:gd name="connsiteY59" fmla="*/ 1386069 h 1872205"/>
              <a:gd name="connsiteX60" fmla="*/ 674225 w 2129742"/>
              <a:gd name="connsiteY60" fmla="*/ 1339770 h 1872205"/>
              <a:gd name="connsiteX61" fmla="*/ 651076 w 2129742"/>
              <a:gd name="connsiteY61" fmla="*/ 1339770 h 1872205"/>
              <a:gd name="connsiteX62" fmla="*/ 651076 w 2129742"/>
              <a:gd name="connsiteY62" fmla="*/ 1316621 h 1872205"/>
              <a:gd name="connsiteX63" fmla="*/ 636607 w 2129742"/>
              <a:gd name="connsiteY63" fmla="*/ 1307939 h 1872205"/>
              <a:gd name="connsiteX64" fmla="*/ 619245 w 2129742"/>
              <a:gd name="connsiteY64" fmla="*/ 1255853 h 1872205"/>
              <a:gd name="connsiteX65" fmla="*/ 619245 w 2129742"/>
              <a:gd name="connsiteY65" fmla="*/ 1255853 h 1872205"/>
              <a:gd name="connsiteX66" fmla="*/ 607671 w 2129742"/>
              <a:gd name="connsiteY66" fmla="*/ 1232704 h 1872205"/>
              <a:gd name="connsiteX67" fmla="*/ 572947 w 2129742"/>
              <a:gd name="connsiteY67" fmla="*/ 1229810 h 1872205"/>
              <a:gd name="connsiteX68" fmla="*/ 555585 w 2129742"/>
              <a:gd name="connsiteY68" fmla="*/ 1200874 h 1872205"/>
              <a:gd name="connsiteX69" fmla="*/ 538223 w 2129742"/>
              <a:gd name="connsiteY69" fmla="*/ 1200874 h 1872205"/>
              <a:gd name="connsiteX70" fmla="*/ 538223 w 2129742"/>
              <a:gd name="connsiteY70" fmla="*/ 1177724 h 1872205"/>
              <a:gd name="connsiteX71" fmla="*/ 523755 w 2129742"/>
              <a:gd name="connsiteY71" fmla="*/ 1174831 h 1872205"/>
              <a:gd name="connsiteX72" fmla="*/ 520861 w 2129742"/>
              <a:gd name="connsiteY72" fmla="*/ 1143000 h 1872205"/>
              <a:gd name="connsiteX73" fmla="*/ 491924 w 2129742"/>
              <a:gd name="connsiteY73" fmla="*/ 1143000 h 1872205"/>
              <a:gd name="connsiteX74" fmla="*/ 477456 w 2129742"/>
              <a:gd name="connsiteY74" fmla="*/ 1085127 h 1872205"/>
              <a:gd name="connsiteX75" fmla="*/ 462987 w 2129742"/>
              <a:gd name="connsiteY75" fmla="*/ 1082233 h 1872205"/>
              <a:gd name="connsiteX76" fmla="*/ 454306 w 2129742"/>
              <a:gd name="connsiteY76" fmla="*/ 1030147 h 1872205"/>
              <a:gd name="connsiteX77" fmla="*/ 445625 w 2129742"/>
              <a:gd name="connsiteY77" fmla="*/ 1030147 h 1872205"/>
              <a:gd name="connsiteX78" fmla="*/ 425369 w 2129742"/>
              <a:gd name="connsiteY78" fmla="*/ 989636 h 1872205"/>
              <a:gd name="connsiteX79" fmla="*/ 425369 w 2129742"/>
              <a:gd name="connsiteY79" fmla="*/ 957805 h 1872205"/>
              <a:gd name="connsiteX80" fmla="*/ 408007 w 2129742"/>
              <a:gd name="connsiteY80" fmla="*/ 952018 h 1872205"/>
              <a:gd name="connsiteX81" fmla="*/ 402220 w 2129742"/>
              <a:gd name="connsiteY81" fmla="*/ 899932 h 1872205"/>
              <a:gd name="connsiteX82" fmla="*/ 384858 w 2129742"/>
              <a:gd name="connsiteY82" fmla="*/ 891251 h 1872205"/>
              <a:gd name="connsiteX83" fmla="*/ 381964 w 2129742"/>
              <a:gd name="connsiteY83" fmla="*/ 847846 h 1872205"/>
              <a:gd name="connsiteX84" fmla="*/ 364602 w 2129742"/>
              <a:gd name="connsiteY84" fmla="*/ 833378 h 1872205"/>
              <a:gd name="connsiteX85" fmla="*/ 347240 w 2129742"/>
              <a:gd name="connsiteY85" fmla="*/ 737886 h 1872205"/>
              <a:gd name="connsiteX86" fmla="*/ 335666 w 2129742"/>
              <a:gd name="connsiteY86" fmla="*/ 734993 h 1872205"/>
              <a:gd name="connsiteX87" fmla="*/ 338559 w 2129742"/>
              <a:gd name="connsiteY87" fmla="*/ 688694 h 1872205"/>
              <a:gd name="connsiteX88" fmla="*/ 324091 w 2129742"/>
              <a:gd name="connsiteY88" fmla="*/ 688694 h 1872205"/>
              <a:gd name="connsiteX89" fmla="*/ 326985 w 2129742"/>
              <a:gd name="connsiteY89" fmla="*/ 630821 h 1872205"/>
              <a:gd name="connsiteX90" fmla="*/ 315410 w 2129742"/>
              <a:gd name="connsiteY90" fmla="*/ 627927 h 1872205"/>
              <a:gd name="connsiteX91" fmla="*/ 312516 w 2129742"/>
              <a:gd name="connsiteY91" fmla="*/ 601884 h 1872205"/>
              <a:gd name="connsiteX92" fmla="*/ 292261 w 2129742"/>
              <a:gd name="connsiteY92" fmla="*/ 601884 h 1872205"/>
              <a:gd name="connsiteX93" fmla="*/ 295154 w 2129742"/>
              <a:gd name="connsiteY93" fmla="*/ 581628 h 1872205"/>
              <a:gd name="connsiteX94" fmla="*/ 286473 w 2129742"/>
              <a:gd name="connsiteY94" fmla="*/ 578734 h 1872205"/>
              <a:gd name="connsiteX95" fmla="*/ 277792 w 2129742"/>
              <a:gd name="connsiteY95" fmla="*/ 532436 h 1872205"/>
              <a:gd name="connsiteX96" fmla="*/ 254643 w 2129742"/>
              <a:gd name="connsiteY96" fmla="*/ 535329 h 1872205"/>
              <a:gd name="connsiteX97" fmla="*/ 257537 w 2129742"/>
              <a:gd name="connsiteY97" fmla="*/ 448519 h 1872205"/>
              <a:gd name="connsiteX98" fmla="*/ 237281 w 2129742"/>
              <a:gd name="connsiteY98" fmla="*/ 448519 h 1872205"/>
              <a:gd name="connsiteX99" fmla="*/ 240175 w 2129742"/>
              <a:gd name="connsiteY99" fmla="*/ 379071 h 1872205"/>
              <a:gd name="connsiteX100" fmla="*/ 217025 w 2129742"/>
              <a:gd name="connsiteY100" fmla="*/ 381965 h 1872205"/>
              <a:gd name="connsiteX101" fmla="*/ 217025 w 2129742"/>
              <a:gd name="connsiteY101" fmla="*/ 358815 h 1872205"/>
              <a:gd name="connsiteX102" fmla="*/ 196769 w 2129742"/>
              <a:gd name="connsiteY102" fmla="*/ 358815 h 1872205"/>
              <a:gd name="connsiteX103" fmla="*/ 199663 w 2129742"/>
              <a:gd name="connsiteY103" fmla="*/ 332772 h 1872205"/>
              <a:gd name="connsiteX104" fmla="*/ 179407 w 2129742"/>
              <a:gd name="connsiteY104" fmla="*/ 335666 h 1872205"/>
              <a:gd name="connsiteX105" fmla="*/ 179407 w 2129742"/>
              <a:gd name="connsiteY105" fmla="*/ 295155 h 1872205"/>
              <a:gd name="connsiteX106" fmla="*/ 159152 w 2129742"/>
              <a:gd name="connsiteY106" fmla="*/ 295155 h 1872205"/>
              <a:gd name="connsiteX107" fmla="*/ 159152 w 2129742"/>
              <a:gd name="connsiteY107" fmla="*/ 257537 h 1872205"/>
              <a:gd name="connsiteX108" fmla="*/ 159152 w 2129742"/>
              <a:gd name="connsiteY108" fmla="*/ 257537 h 1872205"/>
              <a:gd name="connsiteX109" fmla="*/ 138896 w 2129742"/>
              <a:gd name="connsiteY109" fmla="*/ 222813 h 1872205"/>
              <a:gd name="connsiteX110" fmla="*/ 130215 w 2129742"/>
              <a:gd name="connsiteY110" fmla="*/ 222813 h 1872205"/>
              <a:gd name="connsiteX111" fmla="*/ 115747 w 2129742"/>
              <a:gd name="connsiteY111" fmla="*/ 179408 h 1872205"/>
              <a:gd name="connsiteX112" fmla="*/ 95491 w 2129742"/>
              <a:gd name="connsiteY112" fmla="*/ 179408 h 1872205"/>
              <a:gd name="connsiteX113" fmla="*/ 49192 w 2129742"/>
              <a:gd name="connsiteY113" fmla="*/ 92598 h 1872205"/>
              <a:gd name="connsiteX114" fmla="*/ 34724 w 2129742"/>
              <a:gd name="connsiteY114" fmla="*/ 57874 h 1872205"/>
              <a:gd name="connsiteX115" fmla="*/ 11575 w 2129742"/>
              <a:gd name="connsiteY115" fmla="*/ 63661 h 1872205"/>
              <a:gd name="connsiteX116" fmla="*/ 14468 w 2129742"/>
              <a:gd name="connsiteY116" fmla="*/ 34724 h 1872205"/>
              <a:gd name="connsiteX117" fmla="*/ 5787 w 2129742"/>
              <a:gd name="connsiteY117" fmla="*/ 31831 h 1872205"/>
              <a:gd name="connsiteX118" fmla="*/ 0 w 2129742"/>
              <a:gd name="connsiteY118" fmla="*/ 0 h 1872205"/>
              <a:gd name="connsiteX0" fmla="*/ 2129742 w 2129742"/>
              <a:gd name="connsiteY0" fmla="*/ 1872205 h 1872205"/>
              <a:gd name="connsiteX1" fmla="*/ 1918504 w 2129742"/>
              <a:gd name="connsiteY1" fmla="*/ 1872205 h 1872205"/>
              <a:gd name="connsiteX2" fmla="*/ 1918504 w 2129742"/>
              <a:gd name="connsiteY2" fmla="*/ 1843269 h 1872205"/>
              <a:gd name="connsiteX3" fmla="*/ 1750671 w 2129742"/>
              <a:gd name="connsiteY3" fmla="*/ 1843269 h 1872205"/>
              <a:gd name="connsiteX4" fmla="*/ 1750671 w 2129742"/>
              <a:gd name="connsiteY4" fmla="*/ 1831694 h 1872205"/>
              <a:gd name="connsiteX5" fmla="*/ 1689904 w 2129742"/>
              <a:gd name="connsiteY5" fmla="*/ 1831694 h 1872205"/>
              <a:gd name="connsiteX6" fmla="*/ 1689904 w 2129742"/>
              <a:gd name="connsiteY6" fmla="*/ 1820119 h 1872205"/>
              <a:gd name="connsiteX7" fmla="*/ 1669648 w 2129742"/>
              <a:gd name="connsiteY7" fmla="*/ 1820119 h 1872205"/>
              <a:gd name="connsiteX8" fmla="*/ 1669648 w 2129742"/>
              <a:gd name="connsiteY8" fmla="*/ 1814332 h 1872205"/>
              <a:gd name="connsiteX9" fmla="*/ 1649392 w 2129742"/>
              <a:gd name="connsiteY9" fmla="*/ 1814332 h 1872205"/>
              <a:gd name="connsiteX10" fmla="*/ 1649392 w 2129742"/>
              <a:gd name="connsiteY10" fmla="*/ 1799864 h 1872205"/>
              <a:gd name="connsiteX11" fmla="*/ 1600200 w 2129742"/>
              <a:gd name="connsiteY11" fmla="*/ 1799864 h 1872205"/>
              <a:gd name="connsiteX12" fmla="*/ 1600200 w 2129742"/>
              <a:gd name="connsiteY12" fmla="*/ 1791183 h 1872205"/>
              <a:gd name="connsiteX13" fmla="*/ 1548114 w 2129742"/>
              <a:gd name="connsiteY13" fmla="*/ 1791183 h 1872205"/>
              <a:gd name="connsiteX14" fmla="*/ 1548114 w 2129742"/>
              <a:gd name="connsiteY14" fmla="*/ 1782502 h 1872205"/>
              <a:gd name="connsiteX15" fmla="*/ 1388962 w 2129742"/>
              <a:gd name="connsiteY15" fmla="*/ 1782502 h 1872205"/>
              <a:gd name="connsiteX16" fmla="*/ 1360025 w 2129742"/>
              <a:gd name="connsiteY16" fmla="*/ 1762246 h 1872205"/>
              <a:gd name="connsiteX17" fmla="*/ 1287683 w 2129742"/>
              <a:gd name="connsiteY17" fmla="*/ 1762246 h 1872205"/>
              <a:gd name="connsiteX18" fmla="*/ 1287683 w 2129742"/>
              <a:gd name="connsiteY18" fmla="*/ 1750671 h 1872205"/>
              <a:gd name="connsiteX19" fmla="*/ 1250066 w 2129742"/>
              <a:gd name="connsiteY19" fmla="*/ 1750671 h 1872205"/>
              <a:gd name="connsiteX20" fmla="*/ 1255853 w 2129742"/>
              <a:gd name="connsiteY20" fmla="*/ 1739096 h 1872205"/>
              <a:gd name="connsiteX21" fmla="*/ 1224023 w 2129742"/>
              <a:gd name="connsiteY21" fmla="*/ 1739096 h 1872205"/>
              <a:gd name="connsiteX22" fmla="*/ 1224023 w 2129742"/>
              <a:gd name="connsiteY22" fmla="*/ 1718841 h 1872205"/>
              <a:gd name="connsiteX23" fmla="*/ 1163256 w 2129742"/>
              <a:gd name="connsiteY23" fmla="*/ 1718841 h 1872205"/>
              <a:gd name="connsiteX24" fmla="*/ 1169043 w 2129742"/>
              <a:gd name="connsiteY24" fmla="*/ 1713054 h 1872205"/>
              <a:gd name="connsiteX25" fmla="*/ 1148787 w 2129742"/>
              <a:gd name="connsiteY25" fmla="*/ 1713054 h 1872205"/>
              <a:gd name="connsiteX26" fmla="*/ 1148787 w 2129742"/>
              <a:gd name="connsiteY26" fmla="*/ 1695691 h 1872205"/>
              <a:gd name="connsiteX27" fmla="*/ 1122744 w 2129742"/>
              <a:gd name="connsiteY27" fmla="*/ 1695691 h 1872205"/>
              <a:gd name="connsiteX28" fmla="*/ 1122744 w 2129742"/>
              <a:gd name="connsiteY28" fmla="*/ 1681223 h 1872205"/>
              <a:gd name="connsiteX29" fmla="*/ 1085126 w 2129742"/>
              <a:gd name="connsiteY29" fmla="*/ 1681223 h 1872205"/>
              <a:gd name="connsiteX30" fmla="*/ 1079339 w 2129742"/>
              <a:gd name="connsiteY30" fmla="*/ 1660967 h 1872205"/>
              <a:gd name="connsiteX31" fmla="*/ 1061977 w 2129742"/>
              <a:gd name="connsiteY31" fmla="*/ 1660967 h 1872205"/>
              <a:gd name="connsiteX32" fmla="*/ 1064871 w 2129742"/>
              <a:gd name="connsiteY32" fmla="*/ 1643605 h 1872205"/>
              <a:gd name="connsiteX33" fmla="*/ 1050402 w 2129742"/>
              <a:gd name="connsiteY33" fmla="*/ 1643605 h 1872205"/>
              <a:gd name="connsiteX34" fmla="*/ 1030147 w 2129742"/>
              <a:gd name="connsiteY34" fmla="*/ 1629137 h 1872205"/>
              <a:gd name="connsiteX35" fmla="*/ 998316 w 2129742"/>
              <a:gd name="connsiteY35" fmla="*/ 1629137 h 1872205"/>
              <a:gd name="connsiteX36" fmla="*/ 995423 w 2129742"/>
              <a:gd name="connsiteY36" fmla="*/ 1617562 h 1872205"/>
              <a:gd name="connsiteX37" fmla="*/ 978061 w 2129742"/>
              <a:gd name="connsiteY37" fmla="*/ 1617562 h 1872205"/>
              <a:gd name="connsiteX38" fmla="*/ 978061 w 2129742"/>
              <a:gd name="connsiteY38" fmla="*/ 1588626 h 1872205"/>
              <a:gd name="connsiteX39" fmla="*/ 949124 w 2129742"/>
              <a:gd name="connsiteY39" fmla="*/ 1588626 h 1872205"/>
              <a:gd name="connsiteX40" fmla="*/ 949124 w 2129742"/>
              <a:gd name="connsiteY40" fmla="*/ 1577051 h 1872205"/>
              <a:gd name="connsiteX41" fmla="*/ 917294 w 2129742"/>
              <a:gd name="connsiteY41" fmla="*/ 1577051 h 1872205"/>
              <a:gd name="connsiteX42" fmla="*/ 917294 w 2129742"/>
              <a:gd name="connsiteY42" fmla="*/ 1556795 h 1872205"/>
              <a:gd name="connsiteX43" fmla="*/ 891250 w 2129742"/>
              <a:gd name="connsiteY43" fmla="*/ 1556795 h 1872205"/>
              <a:gd name="connsiteX44" fmla="*/ 868101 w 2129742"/>
              <a:gd name="connsiteY44" fmla="*/ 1556795 h 1872205"/>
              <a:gd name="connsiteX45" fmla="*/ 868101 w 2129742"/>
              <a:gd name="connsiteY45" fmla="*/ 1522071 h 1872205"/>
              <a:gd name="connsiteX46" fmla="*/ 859420 w 2129742"/>
              <a:gd name="connsiteY46" fmla="*/ 1522071 h 1872205"/>
              <a:gd name="connsiteX47" fmla="*/ 859420 w 2129742"/>
              <a:gd name="connsiteY47" fmla="*/ 1507603 h 1872205"/>
              <a:gd name="connsiteX48" fmla="*/ 827590 w 2129742"/>
              <a:gd name="connsiteY48" fmla="*/ 1507603 h 1872205"/>
              <a:gd name="connsiteX49" fmla="*/ 827590 w 2129742"/>
              <a:gd name="connsiteY49" fmla="*/ 1481560 h 1872205"/>
              <a:gd name="connsiteX50" fmla="*/ 827590 w 2129742"/>
              <a:gd name="connsiteY50" fmla="*/ 1481560 h 1872205"/>
              <a:gd name="connsiteX51" fmla="*/ 807334 w 2129742"/>
              <a:gd name="connsiteY51" fmla="*/ 1481560 h 1872205"/>
              <a:gd name="connsiteX52" fmla="*/ 763929 w 2129742"/>
              <a:gd name="connsiteY52" fmla="*/ 1452623 h 1872205"/>
              <a:gd name="connsiteX53" fmla="*/ 749461 w 2129742"/>
              <a:gd name="connsiteY53" fmla="*/ 1452623 h 1872205"/>
              <a:gd name="connsiteX54" fmla="*/ 749461 w 2129742"/>
              <a:gd name="connsiteY54" fmla="*/ 1443942 h 1872205"/>
              <a:gd name="connsiteX55" fmla="*/ 723418 w 2129742"/>
              <a:gd name="connsiteY55" fmla="*/ 1443942 h 1872205"/>
              <a:gd name="connsiteX56" fmla="*/ 723418 w 2129742"/>
              <a:gd name="connsiteY56" fmla="*/ 1409218 h 1872205"/>
              <a:gd name="connsiteX57" fmla="*/ 714737 w 2129742"/>
              <a:gd name="connsiteY57" fmla="*/ 1409218 h 1872205"/>
              <a:gd name="connsiteX58" fmla="*/ 708949 w 2129742"/>
              <a:gd name="connsiteY58" fmla="*/ 1386069 h 1872205"/>
              <a:gd name="connsiteX59" fmla="*/ 688694 w 2129742"/>
              <a:gd name="connsiteY59" fmla="*/ 1386069 h 1872205"/>
              <a:gd name="connsiteX60" fmla="*/ 674225 w 2129742"/>
              <a:gd name="connsiteY60" fmla="*/ 1339770 h 1872205"/>
              <a:gd name="connsiteX61" fmla="*/ 651076 w 2129742"/>
              <a:gd name="connsiteY61" fmla="*/ 1339770 h 1872205"/>
              <a:gd name="connsiteX62" fmla="*/ 651076 w 2129742"/>
              <a:gd name="connsiteY62" fmla="*/ 1316621 h 1872205"/>
              <a:gd name="connsiteX63" fmla="*/ 636607 w 2129742"/>
              <a:gd name="connsiteY63" fmla="*/ 1307939 h 1872205"/>
              <a:gd name="connsiteX64" fmla="*/ 619245 w 2129742"/>
              <a:gd name="connsiteY64" fmla="*/ 1255853 h 1872205"/>
              <a:gd name="connsiteX65" fmla="*/ 619245 w 2129742"/>
              <a:gd name="connsiteY65" fmla="*/ 1255853 h 1872205"/>
              <a:gd name="connsiteX66" fmla="*/ 607671 w 2129742"/>
              <a:gd name="connsiteY66" fmla="*/ 1232704 h 1872205"/>
              <a:gd name="connsiteX67" fmla="*/ 572947 w 2129742"/>
              <a:gd name="connsiteY67" fmla="*/ 1229810 h 1872205"/>
              <a:gd name="connsiteX68" fmla="*/ 555585 w 2129742"/>
              <a:gd name="connsiteY68" fmla="*/ 1200874 h 1872205"/>
              <a:gd name="connsiteX69" fmla="*/ 538223 w 2129742"/>
              <a:gd name="connsiteY69" fmla="*/ 1200874 h 1872205"/>
              <a:gd name="connsiteX70" fmla="*/ 538223 w 2129742"/>
              <a:gd name="connsiteY70" fmla="*/ 1177724 h 1872205"/>
              <a:gd name="connsiteX71" fmla="*/ 523755 w 2129742"/>
              <a:gd name="connsiteY71" fmla="*/ 1174831 h 1872205"/>
              <a:gd name="connsiteX72" fmla="*/ 520861 w 2129742"/>
              <a:gd name="connsiteY72" fmla="*/ 1143000 h 1872205"/>
              <a:gd name="connsiteX73" fmla="*/ 491924 w 2129742"/>
              <a:gd name="connsiteY73" fmla="*/ 1143000 h 1872205"/>
              <a:gd name="connsiteX74" fmla="*/ 477456 w 2129742"/>
              <a:gd name="connsiteY74" fmla="*/ 1085127 h 1872205"/>
              <a:gd name="connsiteX75" fmla="*/ 462987 w 2129742"/>
              <a:gd name="connsiteY75" fmla="*/ 1082233 h 1872205"/>
              <a:gd name="connsiteX76" fmla="*/ 454306 w 2129742"/>
              <a:gd name="connsiteY76" fmla="*/ 1030147 h 1872205"/>
              <a:gd name="connsiteX77" fmla="*/ 445625 w 2129742"/>
              <a:gd name="connsiteY77" fmla="*/ 1030147 h 1872205"/>
              <a:gd name="connsiteX78" fmla="*/ 425369 w 2129742"/>
              <a:gd name="connsiteY78" fmla="*/ 989636 h 1872205"/>
              <a:gd name="connsiteX79" fmla="*/ 425369 w 2129742"/>
              <a:gd name="connsiteY79" fmla="*/ 957805 h 1872205"/>
              <a:gd name="connsiteX80" fmla="*/ 408007 w 2129742"/>
              <a:gd name="connsiteY80" fmla="*/ 952018 h 1872205"/>
              <a:gd name="connsiteX81" fmla="*/ 402220 w 2129742"/>
              <a:gd name="connsiteY81" fmla="*/ 899932 h 1872205"/>
              <a:gd name="connsiteX82" fmla="*/ 384858 w 2129742"/>
              <a:gd name="connsiteY82" fmla="*/ 891251 h 1872205"/>
              <a:gd name="connsiteX83" fmla="*/ 381964 w 2129742"/>
              <a:gd name="connsiteY83" fmla="*/ 847846 h 1872205"/>
              <a:gd name="connsiteX84" fmla="*/ 364602 w 2129742"/>
              <a:gd name="connsiteY84" fmla="*/ 833378 h 1872205"/>
              <a:gd name="connsiteX85" fmla="*/ 347240 w 2129742"/>
              <a:gd name="connsiteY85" fmla="*/ 737886 h 1872205"/>
              <a:gd name="connsiteX86" fmla="*/ 335666 w 2129742"/>
              <a:gd name="connsiteY86" fmla="*/ 734993 h 1872205"/>
              <a:gd name="connsiteX87" fmla="*/ 338559 w 2129742"/>
              <a:gd name="connsiteY87" fmla="*/ 688694 h 1872205"/>
              <a:gd name="connsiteX88" fmla="*/ 324091 w 2129742"/>
              <a:gd name="connsiteY88" fmla="*/ 688694 h 1872205"/>
              <a:gd name="connsiteX89" fmla="*/ 326985 w 2129742"/>
              <a:gd name="connsiteY89" fmla="*/ 630821 h 1872205"/>
              <a:gd name="connsiteX90" fmla="*/ 315410 w 2129742"/>
              <a:gd name="connsiteY90" fmla="*/ 627927 h 1872205"/>
              <a:gd name="connsiteX91" fmla="*/ 312516 w 2129742"/>
              <a:gd name="connsiteY91" fmla="*/ 601884 h 1872205"/>
              <a:gd name="connsiteX92" fmla="*/ 292261 w 2129742"/>
              <a:gd name="connsiteY92" fmla="*/ 601884 h 1872205"/>
              <a:gd name="connsiteX93" fmla="*/ 295154 w 2129742"/>
              <a:gd name="connsiteY93" fmla="*/ 581628 h 1872205"/>
              <a:gd name="connsiteX94" fmla="*/ 286473 w 2129742"/>
              <a:gd name="connsiteY94" fmla="*/ 578734 h 1872205"/>
              <a:gd name="connsiteX95" fmla="*/ 277792 w 2129742"/>
              <a:gd name="connsiteY95" fmla="*/ 532436 h 1872205"/>
              <a:gd name="connsiteX96" fmla="*/ 254643 w 2129742"/>
              <a:gd name="connsiteY96" fmla="*/ 535329 h 1872205"/>
              <a:gd name="connsiteX97" fmla="*/ 257537 w 2129742"/>
              <a:gd name="connsiteY97" fmla="*/ 448519 h 1872205"/>
              <a:gd name="connsiteX98" fmla="*/ 237281 w 2129742"/>
              <a:gd name="connsiteY98" fmla="*/ 448519 h 1872205"/>
              <a:gd name="connsiteX99" fmla="*/ 240175 w 2129742"/>
              <a:gd name="connsiteY99" fmla="*/ 379071 h 1872205"/>
              <a:gd name="connsiteX100" fmla="*/ 217025 w 2129742"/>
              <a:gd name="connsiteY100" fmla="*/ 381965 h 1872205"/>
              <a:gd name="connsiteX101" fmla="*/ 217025 w 2129742"/>
              <a:gd name="connsiteY101" fmla="*/ 358815 h 1872205"/>
              <a:gd name="connsiteX102" fmla="*/ 196769 w 2129742"/>
              <a:gd name="connsiteY102" fmla="*/ 358815 h 1872205"/>
              <a:gd name="connsiteX103" fmla="*/ 199663 w 2129742"/>
              <a:gd name="connsiteY103" fmla="*/ 332772 h 1872205"/>
              <a:gd name="connsiteX104" fmla="*/ 179407 w 2129742"/>
              <a:gd name="connsiteY104" fmla="*/ 335666 h 1872205"/>
              <a:gd name="connsiteX105" fmla="*/ 179407 w 2129742"/>
              <a:gd name="connsiteY105" fmla="*/ 295155 h 1872205"/>
              <a:gd name="connsiteX106" fmla="*/ 159152 w 2129742"/>
              <a:gd name="connsiteY106" fmla="*/ 295155 h 1872205"/>
              <a:gd name="connsiteX107" fmla="*/ 159152 w 2129742"/>
              <a:gd name="connsiteY107" fmla="*/ 257537 h 1872205"/>
              <a:gd name="connsiteX108" fmla="*/ 159152 w 2129742"/>
              <a:gd name="connsiteY108" fmla="*/ 257537 h 1872205"/>
              <a:gd name="connsiteX109" fmla="*/ 138896 w 2129742"/>
              <a:gd name="connsiteY109" fmla="*/ 222813 h 1872205"/>
              <a:gd name="connsiteX110" fmla="*/ 130215 w 2129742"/>
              <a:gd name="connsiteY110" fmla="*/ 222813 h 1872205"/>
              <a:gd name="connsiteX111" fmla="*/ 115747 w 2129742"/>
              <a:gd name="connsiteY111" fmla="*/ 179408 h 1872205"/>
              <a:gd name="connsiteX112" fmla="*/ 95491 w 2129742"/>
              <a:gd name="connsiteY112" fmla="*/ 179408 h 1872205"/>
              <a:gd name="connsiteX113" fmla="*/ 49192 w 2129742"/>
              <a:gd name="connsiteY113" fmla="*/ 92598 h 1872205"/>
              <a:gd name="connsiteX114" fmla="*/ 34724 w 2129742"/>
              <a:gd name="connsiteY114" fmla="*/ 57874 h 1872205"/>
              <a:gd name="connsiteX115" fmla="*/ 11575 w 2129742"/>
              <a:gd name="connsiteY115" fmla="*/ 63661 h 1872205"/>
              <a:gd name="connsiteX116" fmla="*/ 14468 w 2129742"/>
              <a:gd name="connsiteY116" fmla="*/ 34724 h 1872205"/>
              <a:gd name="connsiteX117" fmla="*/ 5787 w 2129742"/>
              <a:gd name="connsiteY117" fmla="*/ 31831 h 1872205"/>
              <a:gd name="connsiteX118" fmla="*/ 0 w 2129742"/>
              <a:gd name="connsiteY118" fmla="*/ 0 h 1872205"/>
              <a:gd name="connsiteX0" fmla="*/ 2129742 w 2129742"/>
              <a:gd name="connsiteY0" fmla="*/ 1872205 h 1872205"/>
              <a:gd name="connsiteX1" fmla="*/ 1918504 w 2129742"/>
              <a:gd name="connsiteY1" fmla="*/ 1872205 h 1872205"/>
              <a:gd name="connsiteX2" fmla="*/ 1918504 w 2129742"/>
              <a:gd name="connsiteY2" fmla="*/ 1843269 h 1872205"/>
              <a:gd name="connsiteX3" fmla="*/ 1750671 w 2129742"/>
              <a:gd name="connsiteY3" fmla="*/ 1843269 h 1872205"/>
              <a:gd name="connsiteX4" fmla="*/ 1750671 w 2129742"/>
              <a:gd name="connsiteY4" fmla="*/ 1831694 h 1872205"/>
              <a:gd name="connsiteX5" fmla="*/ 1689904 w 2129742"/>
              <a:gd name="connsiteY5" fmla="*/ 1831694 h 1872205"/>
              <a:gd name="connsiteX6" fmla="*/ 1689904 w 2129742"/>
              <a:gd name="connsiteY6" fmla="*/ 1820119 h 1872205"/>
              <a:gd name="connsiteX7" fmla="*/ 1669648 w 2129742"/>
              <a:gd name="connsiteY7" fmla="*/ 1820119 h 1872205"/>
              <a:gd name="connsiteX8" fmla="*/ 1669648 w 2129742"/>
              <a:gd name="connsiteY8" fmla="*/ 1814332 h 1872205"/>
              <a:gd name="connsiteX9" fmla="*/ 1649392 w 2129742"/>
              <a:gd name="connsiteY9" fmla="*/ 1814332 h 1872205"/>
              <a:gd name="connsiteX10" fmla="*/ 1649392 w 2129742"/>
              <a:gd name="connsiteY10" fmla="*/ 1799864 h 1872205"/>
              <a:gd name="connsiteX11" fmla="*/ 1600200 w 2129742"/>
              <a:gd name="connsiteY11" fmla="*/ 1799864 h 1872205"/>
              <a:gd name="connsiteX12" fmla="*/ 1600200 w 2129742"/>
              <a:gd name="connsiteY12" fmla="*/ 1791183 h 1872205"/>
              <a:gd name="connsiteX13" fmla="*/ 1548114 w 2129742"/>
              <a:gd name="connsiteY13" fmla="*/ 1791183 h 1872205"/>
              <a:gd name="connsiteX14" fmla="*/ 1548114 w 2129742"/>
              <a:gd name="connsiteY14" fmla="*/ 1782502 h 1872205"/>
              <a:gd name="connsiteX15" fmla="*/ 1388962 w 2129742"/>
              <a:gd name="connsiteY15" fmla="*/ 1782502 h 1872205"/>
              <a:gd name="connsiteX16" fmla="*/ 1360025 w 2129742"/>
              <a:gd name="connsiteY16" fmla="*/ 1762246 h 1872205"/>
              <a:gd name="connsiteX17" fmla="*/ 1287683 w 2129742"/>
              <a:gd name="connsiteY17" fmla="*/ 1762246 h 1872205"/>
              <a:gd name="connsiteX18" fmla="*/ 1287683 w 2129742"/>
              <a:gd name="connsiteY18" fmla="*/ 1750671 h 1872205"/>
              <a:gd name="connsiteX19" fmla="*/ 1250066 w 2129742"/>
              <a:gd name="connsiteY19" fmla="*/ 1750671 h 1872205"/>
              <a:gd name="connsiteX20" fmla="*/ 1255853 w 2129742"/>
              <a:gd name="connsiteY20" fmla="*/ 1739096 h 1872205"/>
              <a:gd name="connsiteX21" fmla="*/ 1224023 w 2129742"/>
              <a:gd name="connsiteY21" fmla="*/ 1739096 h 1872205"/>
              <a:gd name="connsiteX22" fmla="*/ 1224023 w 2129742"/>
              <a:gd name="connsiteY22" fmla="*/ 1718841 h 1872205"/>
              <a:gd name="connsiteX23" fmla="*/ 1163256 w 2129742"/>
              <a:gd name="connsiteY23" fmla="*/ 1718841 h 1872205"/>
              <a:gd name="connsiteX24" fmla="*/ 1169043 w 2129742"/>
              <a:gd name="connsiteY24" fmla="*/ 1713054 h 1872205"/>
              <a:gd name="connsiteX25" fmla="*/ 1148787 w 2129742"/>
              <a:gd name="connsiteY25" fmla="*/ 1713054 h 1872205"/>
              <a:gd name="connsiteX26" fmla="*/ 1148787 w 2129742"/>
              <a:gd name="connsiteY26" fmla="*/ 1695691 h 1872205"/>
              <a:gd name="connsiteX27" fmla="*/ 1122744 w 2129742"/>
              <a:gd name="connsiteY27" fmla="*/ 1695691 h 1872205"/>
              <a:gd name="connsiteX28" fmla="*/ 1122744 w 2129742"/>
              <a:gd name="connsiteY28" fmla="*/ 1681223 h 1872205"/>
              <a:gd name="connsiteX29" fmla="*/ 1085126 w 2129742"/>
              <a:gd name="connsiteY29" fmla="*/ 1681223 h 1872205"/>
              <a:gd name="connsiteX30" fmla="*/ 1079339 w 2129742"/>
              <a:gd name="connsiteY30" fmla="*/ 1660967 h 1872205"/>
              <a:gd name="connsiteX31" fmla="*/ 1061977 w 2129742"/>
              <a:gd name="connsiteY31" fmla="*/ 1660967 h 1872205"/>
              <a:gd name="connsiteX32" fmla="*/ 1064871 w 2129742"/>
              <a:gd name="connsiteY32" fmla="*/ 1643605 h 1872205"/>
              <a:gd name="connsiteX33" fmla="*/ 1050402 w 2129742"/>
              <a:gd name="connsiteY33" fmla="*/ 1643605 h 1872205"/>
              <a:gd name="connsiteX34" fmla="*/ 1030147 w 2129742"/>
              <a:gd name="connsiteY34" fmla="*/ 1629137 h 1872205"/>
              <a:gd name="connsiteX35" fmla="*/ 998316 w 2129742"/>
              <a:gd name="connsiteY35" fmla="*/ 1629137 h 1872205"/>
              <a:gd name="connsiteX36" fmla="*/ 995423 w 2129742"/>
              <a:gd name="connsiteY36" fmla="*/ 1617562 h 1872205"/>
              <a:gd name="connsiteX37" fmla="*/ 978061 w 2129742"/>
              <a:gd name="connsiteY37" fmla="*/ 1617562 h 1872205"/>
              <a:gd name="connsiteX38" fmla="*/ 978061 w 2129742"/>
              <a:gd name="connsiteY38" fmla="*/ 1588626 h 1872205"/>
              <a:gd name="connsiteX39" fmla="*/ 949124 w 2129742"/>
              <a:gd name="connsiteY39" fmla="*/ 1588626 h 1872205"/>
              <a:gd name="connsiteX40" fmla="*/ 949124 w 2129742"/>
              <a:gd name="connsiteY40" fmla="*/ 1577051 h 1872205"/>
              <a:gd name="connsiteX41" fmla="*/ 917294 w 2129742"/>
              <a:gd name="connsiteY41" fmla="*/ 1577051 h 1872205"/>
              <a:gd name="connsiteX42" fmla="*/ 917294 w 2129742"/>
              <a:gd name="connsiteY42" fmla="*/ 1556795 h 1872205"/>
              <a:gd name="connsiteX43" fmla="*/ 891250 w 2129742"/>
              <a:gd name="connsiteY43" fmla="*/ 1556795 h 1872205"/>
              <a:gd name="connsiteX44" fmla="*/ 868101 w 2129742"/>
              <a:gd name="connsiteY44" fmla="*/ 1556795 h 1872205"/>
              <a:gd name="connsiteX45" fmla="*/ 868101 w 2129742"/>
              <a:gd name="connsiteY45" fmla="*/ 1522071 h 1872205"/>
              <a:gd name="connsiteX46" fmla="*/ 859420 w 2129742"/>
              <a:gd name="connsiteY46" fmla="*/ 1522071 h 1872205"/>
              <a:gd name="connsiteX47" fmla="*/ 859420 w 2129742"/>
              <a:gd name="connsiteY47" fmla="*/ 1507603 h 1872205"/>
              <a:gd name="connsiteX48" fmla="*/ 827590 w 2129742"/>
              <a:gd name="connsiteY48" fmla="*/ 1507603 h 1872205"/>
              <a:gd name="connsiteX49" fmla="*/ 827590 w 2129742"/>
              <a:gd name="connsiteY49" fmla="*/ 1481560 h 1872205"/>
              <a:gd name="connsiteX50" fmla="*/ 827590 w 2129742"/>
              <a:gd name="connsiteY50" fmla="*/ 1481560 h 1872205"/>
              <a:gd name="connsiteX51" fmla="*/ 807334 w 2129742"/>
              <a:gd name="connsiteY51" fmla="*/ 1481560 h 1872205"/>
              <a:gd name="connsiteX52" fmla="*/ 763929 w 2129742"/>
              <a:gd name="connsiteY52" fmla="*/ 1452623 h 1872205"/>
              <a:gd name="connsiteX53" fmla="*/ 749461 w 2129742"/>
              <a:gd name="connsiteY53" fmla="*/ 1452623 h 1872205"/>
              <a:gd name="connsiteX54" fmla="*/ 749461 w 2129742"/>
              <a:gd name="connsiteY54" fmla="*/ 1443942 h 1872205"/>
              <a:gd name="connsiteX55" fmla="*/ 723418 w 2129742"/>
              <a:gd name="connsiteY55" fmla="*/ 1443942 h 1872205"/>
              <a:gd name="connsiteX56" fmla="*/ 723418 w 2129742"/>
              <a:gd name="connsiteY56" fmla="*/ 1409218 h 1872205"/>
              <a:gd name="connsiteX57" fmla="*/ 714737 w 2129742"/>
              <a:gd name="connsiteY57" fmla="*/ 1409218 h 1872205"/>
              <a:gd name="connsiteX58" fmla="*/ 708949 w 2129742"/>
              <a:gd name="connsiteY58" fmla="*/ 1386069 h 1872205"/>
              <a:gd name="connsiteX59" fmla="*/ 688694 w 2129742"/>
              <a:gd name="connsiteY59" fmla="*/ 1386069 h 1872205"/>
              <a:gd name="connsiteX60" fmla="*/ 674225 w 2129742"/>
              <a:gd name="connsiteY60" fmla="*/ 1339770 h 1872205"/>
              <a:gd name="connsiteX61" fmla="*/ 651076 w 2129742"/>
              <a:gd name="connsiteY61" fmla="*/ 1339770 h 1872205"/>
              <a:gd name="connsiteX62" fmla="*/ 651076 w 2129742"/>
              <a:gd name="connsiteY62" fmla="*/ 1316621 h 1872205"/>
              <a:gd name="connsiteX63" fmla="*/ 636607 w 2129742"/>
              <a:gd name="connsiteY63" fmla="*/ 1307939 h 1872205"/>
              <a:gd name="connsiteX64" fmla="*/ 619245 w 2129742"/>
              <a:gd name="connsiteY64" fmla="*/ 1255853 h 1872205"/>
              <a:gd name="connsiteX65" fmla="*/ 619245 w 2129742"/>
              <a:gd name="connsiteY65" fmla="*/ 1255853 h 1872205"/>
              <a:gd name="connsiteX66" fmla="*/ 607671 w 2129742"/>
              <a:gd name="connsiteY66" fmla="*/ 1232704 h 1872205"/>
              <a:gd name="connsiteX67" fmla="*/ 572947 w 2129742"/>
              <a:gd name="connsiteY67" fmla="*/ 1229810 h 1872205"/>
              <a:gd name="connsiteX68" fmla="*/ 555585 w 2129742"/>
              <a:gd name="connsiteY68" fmla="*/ 1200874 h 1872205"/>
              <a:gd name="connsiteX69" fmla="*/ 538223 w 2129742"/>
              <a:gd name="connsiteY69" fmla="*/ 1200874 h 1872205"/>
              <a:gd name="connsiteX70" fmla="*/ 538223 w 2129742"/>
              <a:gd name="connsiteY70" fmla="*/ 1177724 h 1872205"/>
              <a:gd name="connsiteX71" fmla="*/ 523755 w 2129742"/>
              <a:gd name="connsiteY71" fmla="*/ 1174831 h 1872205"/>
              <a:gd name="connsiteX72" fmla="*/ 520861 w 2129742"/>
              <a:gd name="connsiteY72" fmla="*/ 1143000 h 1872205"/>
              <a:gd name="connsiteX73" fmla="*/ 491924 w 2129742"/>
              <a:gd name="connsiteY73" fmla="*/ 1143000 h 1872205"/>
              <a:gd name="connsiteX74" fmla="*/ 477456 w 2129742"/>
              <a:gd name="connsiteY74" fmla="*/ 1085127 h 1872205"/>
              <a:gd name="connsiteX75" fmla="*/ 462987 w 2129742"/>
              <a:gd name="connsiteY75" fmla="*/ 1082233 h 1872205"/>
              <a:gd name="connsiteX76" fmla="*/ 454306 w 2129742"/>
              <a:gd name="connsiteY76" fmla="*/ 1030147 h 1872205"/>
              <a:gd name="connsiteX77" fmla="*/ 445625 w 2129742"/>
              <a:gd name="connsiteY77" fmla="*/ 1030147 h 1872205"/>
              <a:gd name="connsiteX78" fmla="*/ 425369 w 2129742"/>
              <a:gd name="connsiteY78" fmla="*/ 989636 h 1872205"/>
              <a:gd name="connsiteX79" fmla="*/ 425369 w 2129742"/>
              <a:gd name="connsiteY79" fmla="*/ 957805 h 1872205"/>
              <a:gd name="connsiteX80" fmla="*/ 408007 w 2129742"/>
              <a:gd name="connsiteY80" fmla="*/ 952018 h 1872205"/>
              <a:gd name="connsiteX81" fmla="*/ 402220 w 2129742"/>
              <a:gd name="connsiteY81" fmla="*/ 899932 h 1872205"/>
              <a:gd name="connsiteX82" fmla="*/ 384858 w 2129742"/>
              <a:gd name="connsiteY82" fmla="*/ 891251 h 1872205"/>
              <a:gd name="connsiteX83" fmla="*/ 381964 w 2129742"/>
              <a:gd name="connsiteY83" fmla="*/ 847846 h 1872205"/>
              <a:gd name="connsiteX84" fmla="*/ 364602 w 2129742"/>
              <a:gd name="connsiteY84" fmla="*/ 833378 h 1872205"/>
              <a:gd name="connsiteX85" fmla="*/ 347240 w 2129742"/>
              <a:gd name="connsiteY85" fmla="*/ 737886 h 1872205"/>
              <a:gd name="connsiteX86" fmla="*/ 335666 w 2129742"/>
              <a:gd name="connsiteY86" fmla="*/ 734993 h 1872205"/>
              <a:gd name="connsiteX87" fmla="*/ 338559 w 2129742"/>
              <a:gd name="connsiteY87" fmla="*/ 688694 h 1872205"/>
              <a:gd name="connsiteX88" fmla="*/ 324091 w 2129742"/>
              <a:gd name="connsiteY88" fmla="*/ 688694 h 1872205"/>
              <a:gd name="connsiteX89" fmla="*/ 326985 w 2129742"/>
              <a:gd name="connsiteY89" fmla="*/ 630821 h 1872205"/>
              <a:gd name="connsiteX90" fmla="*/ 315410 w 2129742"/>
              <a:gd name="connsiteY90" fmla="*/ 627927 h 1872205"/>
              <a:gd name="connsiteX91" fmla="*/ 312516 w 2129742"/>
              <a:gd name="connsiteY91" fmla="*/ 601884 h 1872205"/>
              <a:gd name="connsiteX92" fmla="*/ 292261 w 2129742"/>
              <a:gd name="connsiteY92" fmla="*/ 601884 h 1872205"/>
              <a:gd name="connsiteX93" fmla="*/ 295154 w 2129742"/>
              <a:gd name="connsiteY93" fmla="*/ 581628 h 1872205"/>
              <a:gd name="connsiteX94" fmla="*/ 286473 w 2129742"/>
              <a:gd name="connsiteY94" fmla="*/ 578734 h 1872205"/>
              <a:gd name="connsiteX95" fmla="*/ 277792 w 2129742"/>
              <a:gd name="connsiteY95" fmla="*/ 532436 h 1872205"/>
              <a:gd name="connsiteX96" fmla="*/ 254643 w 2129742"/>
              <a:gd name="connsiteY96" fmla="*/ 529541 h 1872205"/>
              <a:gd name="connsiteX97" fmla="*/ 257537 w 2129742"/>
              <a:gd name="connsiteY97" fmla="*/ 448519 h 1872205"/>
              <a:gd name="connsiteX98" fmla="*/ 237281 w 2129742"/>
              <a:gd name="connsiteY98" fmla="*/ 448519 h 1872205"/>
              <a:gd name="connsiteX99" fmla="*/ 240175 w 2129742"/>
              <a:gd name="connsiteY99" fmla="*/ 379071 h 1872205"/>
              <a:gd name="connsiteX100" fmla="*/ 217025 w 2129742"/>
              <a:gd name="connsiteY100" fmla="*/ 381965 h 1872205"/>
              <a:gd name="connsiteX101" fmla="*/ 217025 w 2129742"/>
              <a:gd name="connsiteY101" fmla="*/ 358815 h 1872205"/>
              <a:gd name="connsiteX102" fmla="*/ 196769 w 2129742"/>
              <a:gd name="connsiteY102" fmla="*/ 358815 h 1872205"/>
              <a:gd name="connsiteX103" fmla="*/ 199663 w 2129742"/>
              <a:gd name="connsiteY103" fmla="*/ 332772 h 1872205"/>
              <a:gd name="connsiteX104" fmla="*/ 179407 w 2129742"/>
              <a:gd name="connsiteY104" fmla="*/ 335666 h 1872205"/>
              <a:gd name="connsiteX105" fmla="*/ 179407 w 2129742"/>
              <a:gd name="connsiteY105" fmla="*/ 295155 h 1872205"/>
              <a:gd name="connsiteX106" fmla="*/ 159152 w 2129742"/>
              <a:gd name="connsiteY106" fmla="*/ 295155 h 1872205"/>
              <a:gd name="connsiteX107" fmla="*/ 159152 w 2129742"/>
              <a:gd name="connsiteY107" fmla="*/ 257537 h 1872205"/>
              <a:gd name="connsiteX108" fmla="*/ 159152 w 2129742"/>
              <a:gd name="connsiteY108" fmla="*/ 257537 h 1872205"/>
              <a:gd name="connsiteX109" fmla="*/ 138896 w 2129742"/>
              <a:gd name="connsiteY109" fmla="*/ 222813 h 1872205"/>
              <a:gd name="connsiteX110" fmla="*/ 130215 w 2129742"/>
              <a:gd name="connsiteY110" fmla="*/ 222813 h 1872205"/>
              <a:gd name="connsiteX111" fmla="*/ 115747 w 2129742"/>
              <a:gd name="connsiteY111" fmla="*/ 179408 h 1872205"/>
              <a:gd name="connsiteX112" fmla="*/ 95491 w 2129742"/>
              <a:gd name="connsiteY112" fmla="*/ 179408 h 1872205"/>
              <a:gd name="connsiteX113" fmla="*/ 49192 w 2129742"/>
              <a:gd name="connsiteY113" fmla="*/ 92598 h 1872205"/>
              <a:gd name="connsiteX114" fmla="*/ 34724 w 2129742"/>
              <a:gd name="connsiteY114" fmla="*/ 57874 h 1872205"/>
              <a:gd name="connsiteX115" fmla="*/ 11575 w 2129742"/>
              <a:gd name="connsiteY115" fmla="*/ 63661 h 1872205"/>
              <a:gd name="connsiteX116" fmla="*/ 14468 w 2129742"/>
              <a:gd name="connsiteY116" fmla="*/ 34724 h 1872205"/>
              <a:gd name="connsiteX117" fmla="*/ 5787 w 2129742"/>
              <a:gd name="connsiteY117" fmla="*/ 31831 h 1872205"/>
              <a:gd name="connsiteX118" fmla="*/ 0 w 2129742"/>
              <a:gd name="connsiteY118" fmla="*/ 0 h 1872205"/>
              <a:gd name="connsiteX0" fmla="*/ 2129742 w 2129742"/>
              <a:gd name="connsiteY0" fmla="*/ 1872205 h 1872205"/>
              <a:gd name="connsiteX1" fmla="*/ 1918504 w 2129742"/>
              <a:gd name="connsiteY1" fmla="*/ 1872205 h 1872205"/>
              <a:gd name="connsiteX2" fmla="*/ 1918504 w 2129742"/>
              <a:gd name="connsiteY2" fmla="*/ 1843269 h 1872205"/>
              <a:gd name="connsiteX3" fmla="*/ 1750671 w 2129742"/>
              <a:gd name="connsiteY3" fmla="*/ 1843269 h 1872205"/>
              <a:gd name="connsiteX4" fmla="*/ 1750671 w 2129742"/>
              <a:gd name="connsiteY4" fmla="*/ 1831694 h 1872205"/>
              <a:gd name="connsiteX5" fmla="*/ 1689904 w 2129742"/>
              <a:gd name="connsiteY5" fmla="*/ 1831694 h 1872205"/>
              <a:gd name="connsiteX6" fmla="*/ 1689904 w 2129742"/>
              <a:gd name="connsiteY6" fmla="*/ 1820119 h 1872205"/>
              <a:gd name="connsiteX7" fmla="*/ 1669648 w 2129742"/>
              <a:gd name="connsiteY7" fmla="*/ 1820119 h 1872205"/>
              <a:gd name="connsiteX8" fmla="*/ 1669648 w 2129742"/>
              <a:gd name="connsiteY8" fmla="*/ 1814332 h 1872205"/>
              <a:gd name="connsiteX9" fmla="*/ 1649392 w 2129742"/>
              <a:gd name="connsiteY9" fmla="*/ 1814332 h 1872205"/>
              <a:gd name="connsiteX10" fmla="*/ 1649392 w 2129742"/>
              <a:gd name="connsiteY10" fmla="*/ 1799864 h 1872205"/>
              <a:gd name="connsiteX11" fmla="*/ 1600200 w 2129742"/>
              <a:gd name="connsiteY11" fmla="*/ 1799864 h 1872205"/>
              <a:gd name="connsiteX12" fmla="*/ 1600200 w 2129742"/>
              <a:gd name="connsiteY12" fmla="*/ 1791183 h 1872205"/>
              <a:gd name="connsiteX13" fmla="*/ 1548114 w 2129742"/>
              <a:gd name="connsiteY13" fmla="*/ 1791183 h 1872205"/>
              <a:gd name="connsiteX14" fmla="*/ 1548114 w 2129742"/>
              <a:gd name="connsiteY14" fmla="*/ 1782502 h 1872205"/>
              <a:gd name="connsiteX15" fmla="*/ 1388962 w 2129742"/>
              <a:gd name="connsiteY15" fmla="*/ 1782502 h 1872205"/>
              <a:gd name="connsiteX16" fmla="*/ 1360025 w 2129742"/>
              <a:gd name="connsiteY16" fmla="*/ 1762246 h 1872205"/>
              <a:gd name="connsiteX17" fmla="*/ 1287683 w 2129742"/>
              <a:gd name="connsiteY17" fmla="*/ 1762246 h 1872205"/>
              <a:gd name="connsiteX18" fmla="*/ 1287683 w 2129742"/>
              <a:gd name="connsiteY18" fmla="*/ 1750671 h 1872205"/>
              <a:gd name="connsiteX19" fmla="*/ 1250066 w 2129742"/>
              <a:gd name="connsiteY19" fmla="*/ 1750671 h 1872205"/>
              <a:gd name="connsiteX20" fmla="*/ 1255853 w 2129742"/>
              <a:gd name="connsiteY20" fmla="*/ 1739096 h 1872205"/>
              <a:gd name="connsiteX21" fmla="*/ 1224023 w 2129742"/>
              <a:gd name="connsiteY21" fmla="*/ 1739096 h 1872205"/>
              <a:gd name="connsiteX22" fmla="*/ 1224023 w 2129742"/>
              <a:gd name="connsiteY22" fmla="*/ 1718841 h 1872205"/>
              <a:gd name="connsiteX23" fmla="*/ 1163256 w 2129742"/>
              <a:gd name="connsiteY23" fmla="*/ 1718841 h 1872205"/>
              <a:gd name="connsiteX24" fmla="*/ 1169043 w 2129742"/>
              <a:gd name="connsiteY24" fmla="*/ 1713054 h 1872205"/>
              <a:gd name="connsiteX25" fmla="*/ 1148787 w 2129742"/>
              <a:gd name="connsiteY25" fmla="*/ 1713054 h 1872205"/>
              <a:gd name="connsiteX26" fmla="*/ 1148787 w 2129742"/>
              <a:gd name="connsiteY26" fmla="*/ 1695691 h 1872205"/>
              <a:gd name="connsiteX27" fmla="*/ 1122744 w 2129742"/>
              <a:gd name="connsiteY27" fmla="*/ 1695691 h 1872205"/>
              <a:gd name="connsiteX28" fmla="*/ 1122744 w 2129742"/>
              <a:gd name="connsiteY28" fmla="*/ 1681223 h 1872205"/>
              <a:gd name="connsiteX29" fmla="*/ 1085126 w 2129742"/>
              <a:gd name="connsiteY29" fmla="*/ 1681223 h 1872205"/>
              <a:gd name="connsiteX30" fmla="*/ 1079339 w 2129742"/>
              <a:gd name="connsiteY30" fmla="*/ 1660967 h 1872205"/>
              <a:gd name="connsiteX31" fmla="*/ 1061977 w 2129742"/>
              <a:gd name="connsiteY31" fmla="*/ 1660967 h 1872205"/>
              <a:gd name="connsiteX32" fmla="*/ 1064871 w 2129742"/>
              <a:gd name="connsiteY32" fmla="*/ 1643605 h 1872205"/>
              <a:gd name="connsiteX33" fmla="*/ 1050402 w 2129742"/>
              <a:gd name="connsiteY33" fmla="*/ 1643605 h 1872205"/>
              <a:gd name="connsiteX34" fmla="*/ 1030147 w 2129742"/>
              <a:gd name="connsiteY34" fmla="*/ 1629137 h 1872205"/>
              <a:gd name="connsiteX35" fmla="*/ 998316 w 2129742"/>
              <a:gd name="connsiteY35" fmla="*/ 1629137 h 1872205"/>
              <a:gd name="connsiteX36" fmla="*/ 995423 w 2129742"/>
              <a:gd name="connsiteY36" fmla="*/ 1617562 h 1872205"/>
              <a:gd name="connsiteX37" fmla="*/ 978061 w 2129742"/>
              <a:gd name="connsiteY37" fmla="*/ 1617562 h 1872205"/>
              <a:gd name="connsiteX38" fmla="*/ 978061 w 2129742"/>
              <a:gd name="connsiteY38" fmla="*/ 1588626 h 1872205"/>
              <a:gd name="connsiteX39" fmla="*/ 949124 w 2129742"/>
              <a:gd name="connsiteY39" fmla="*/ 1588626 h 1872205"/>
              <a:gd name="connsiteX40" fmla="*/ 949124 w 2129742"/>
              <a:gd name="connsiteY40" fmla="*/ 1577051 h 1872205"/>
              <a:gd name="connsiteX41" fmla="*/ 917294 w 2129742"/>
              <a:gd name="connsiteY41" fmla="*/ 1577051 h 1872205"/>
              <a:gd name="connsiteX42" fmla="*/ 917294 w 2129742"/>
              <a:gd name="connsiteY42" fmla="*/ 1556795 h 1872205"/>
              <a:gd name="connsiteX43" fmla="*/ 891250 w 2129742"/>
              <a:gd name="connsiteY43" fmla="*/ 1556795 h 1872205"/>
              <a:gd name="connsiteX44" fmla="*/ 868101 w 2129742"/>
              <a:gd name="connsiteY44" fmla="*/ 1556795 h 1872205"/>
              <a:gd name="connsiteX45" fmla="*/ 868101 w 2129742"/>
              <a:gd name="connsiteY45" fmla="*/ 1522071 h 1872205"/>
              <a:gd name="connsiteX46" fmla="*/ 859420 w 2129742"/>
              <a:gd name="connsiteY46" fmla="*/ 1522071 h 1872205"/>
              <a:gd name="connsiteX47" fmla="*/ 859420 w 2129742"/>
              <a:gd name="connsiteY47" fmla="*/ 1507603 h 1872205"/>
              <a:gd name="connsiteX48" fmla="*/ 827590 w 2129742"/>
              <a:gd name="connsiteY48" fmla="*/ 1507603 h 1872205"/>
              <a:gd name="connsiteX49" fmla="*/ 827590 w 2129742"/>
              <a:gd name="connsiteY49" fmla="*/ 1481560 h 1872205"/>
              <a:gd name="connsiteX50" fmla="*/ 827590 w 2129742"/>
              <a:gd name="connsiteY50" fmla="*/ 1481560 h 1872205"/>
              <a:gd name="connsiteX51" fmla="*/ 807334 w 2129742"/>
              <a:gd name="connsiteY51" fmla="*/ 1481560 h 1872205"/>
              <a:gd name="connsiteX52" fmla="*/ 763929 w 2129742"/>
              <a:gd name="connsiteY52" fmla="*/ 1452623 h 1872205"/>
              <a:gd name="connsiteX53" fmla="*/ 749461 w 2129742"/>
              <a:gd name="connsiteY53" fmla="*/ 1452623 h 1872205"/>
              <a:gd name="connsiteX54" fmla="*/ 749461 w 2129742"/>
              <a:gd name="connsiteY54" fmla="*/ 1443942 h 1872205"/>
              <a:gd name="connsiteX55" fmla="*/ 723418 w 2129742"/>
              <a:gd name="connsiteY55" fmla="*/ 1443942 h 1872205"/>
              <a:gd name="connsiteX56" fmla="*/ 723418 w 2129742"/>
              <a:gd name="connsiteY56" fmla="*/ 1409218 h 1872205"/>
              <a:gd name="connsiteX57" fmla="*/ 714737 w 2129742"/>
              <a:gd name="connsiteY57" fmla="*/ 1409218 h 1872205"/>
              <a:gd name="connsiteX58" fmla="*/ 708949 w 2129742"/>
              <a:gd name="connsiteY58" fmla="*/ 1386069 h 1872205"/>
              <a:gd name="connsiteX59" fmla="*/ 688694 w 2129742"/>
              <a:gd name="connsiteY59" fmla="*/ 1386069 h 1872205"/>
              <a:gd name="connsiteX60" fmla="*/ 674225 w 2129742"/>
              <a:gd name="connsiteY60" fmla="*/ 1339770 h 1872205"/>
              <a:gd name="connsiteX61" fmla="*/ 651076 w 2129742"/>
              <a:gd name="connsiteY61" fmla="*/ 1339770 h 1872205"/>
              <a:gd name="connsiteX62" fmla="*/ 651076 w 2129742"/>
              <a:gd name="connsiteY62" fmla="*/ 1316621 h 1872205"/>
              <a:gd name="connsiteX63" fmla="*/ 636607 w 2129742"/>
              <a:gd name="connsiteY63" fmla="*/ 1307939 h 1872205"/>
              <a:gd name="connsiteX64" fmla="*/ 619245 w 2129742"/>
              <a:gd name="connsiteY64" fmla="*/ 1255853 h 1872205"/>
              <a:gd name="connsiteX65" fmla="*/ 619245 w 2129742"/>
              <a:gd name="connsiteY65" fmla="*/ 1255853 h 1872205"/>
              <a:gd name="connsiteX66" fmla="*/ 607671 w 2129742"/>
              <a:gd name="connsiteY66" fmla="*/ 1232704 h 1872205"/>
              <a:gd name="connsiteX67" fmla="*/ 572947 w 2129742"/>
              <a:gd name="connsiteY67" fmla="*/ 1229810 h 1872205"/>
              <a:gd name="connsiteX68" fmla="*/ 555585 w 2129742"/>
              <a:gd name="connsiteY68" fmla="*/ 1200874 h 1872205"/>
              <a:gd name="connsiteX69" fmla="*/ 538223 w 2129742"/>
              <a:gd name="connsiteY69" fmla="*/ 1200874 h 1872205"/>
              <a:gd name="connsiteX70" fmla="*/ 538223 w 2129742"/>
              <a:gd name="connsiteY70" fmla="*/ 1177724 h 1872205"/>
              <a:gd name="connsiteX71" fmla="*/ 523755 w 2129742"/>
              <a:gd name="connsiteY71" fmla="*/ 1174831 h 1872205"/>
              <a:gd name="connsiteX72" fmla="*/ 520861 w 2129742"/>
              <a:gd name="connsiteY72" fmla="*/ 1143000 h 1872205"/>
              <a:gd name="connsiteX73" fmla="*/ 491924 w 2129742"/>
              <a:gd name="connsiteY73" fmla="*/ 1143000 h 1872205"/>
              <a:gd name="connsiteX74" fmla="*/ 477456 w 2129742"/>
              <a:gd name="connsiteY74" fmla="*/ 1085127 h 1872205"/>
              <a:gd name="connsiteX75" fmla="*/ 462987 w 2129742"/>
              <a:gd name="connsiteY75" fmla="*/ 1082233 h 1872205"/>
              <a:gd name="connsiteX76" fmla="*/ 454306 w 2129742"/>
              <a:gd name="connsiteY76" fmla="*/ 1030147 h 1872205"/>
              <a:gd name="connsiteX77" fmla="*/ 445625 w 2129742"/>
              <a:gd name="connsiteY77" fmla="*/ 1030147 h 1872205"/>
              <a:gd name="connsiteX78" fmla="*/ 425369 w 2129742"/>
              <a:gd name="connsiteY78" fmla="*/ 989636 h 1872205"/>
              <a:gd name="connsiteX79" fmla="*/ 425369 w 2129742"/>
              <a:gd name="connsiteY79" fmla="*/ 957805 h 1872205"/>
              <a:gd name="connsiteX80" fmla="*/ 408007 w 2129742"/>
              <a:gd name="connsiteY80" fmla="*/ 952018 h 1872205"/>
              <a:gd name="connsiteX81" fmla="*/ 402220 w 2129742"/>
              <a:gd name="connsiteY81" fmla="*/ 899932 h 1872205"/>
              <a:gd name="connsiteX82" fmla="*/ 384858 w 2129742"/>
              <a:gd name="connsiteY82" fmla="*/ 891251 h 1872205"/>
              <a:gd name="connsiteX83" fmla="*/ 381964 w 2129742"/>
              <a:gd name="connsiteY83" fmla="*/ 847846 h 1872205"/>
              <a:gd name="connsiteX84" fmla="*/ 364602 w 2129742"/>
              <a:gd name="connsiteY84" fmla="*/ 833378 h 1872205"/>
              <a:gd name="connsiteX85" fmla="*/ 347240 w 2129742"/>
              <a:gd name="connsiteY85" fmla="*/ 737886 h 1872205"/>
              <a:gd name="connsiteX86" fmla="*/ 335666 w 2129742"/>
              <a:gd name="connsiteY86" fmla="*/ 734993 h 1872205"/>
              <a:gd name="connsiteX87" fmla="*/ 338559 w 2129742"/>
              <a:gd name="connsiteY87" fmla="*/ 688694 h 1872205"/>
              <a:gd name="connsiteX88" fmla="*/ 324091 w 2129742"/>
              <a:gd name="connsiteY88" fmla="*/ 688694 h 1872205"/>
              <a:gd name="connsiteX89" fmla="*/ 326985 w 2129742"/>
              <a:gd name="connsiteY89" fmla="*/ 630821 h 1872205"/>
              <a:gd name="connsiteX90" fmla="*/ 315410 w 2129742"/>
              <a:gd name="connsiteY90" fmla="*/ 627927 h 1872205"/>
              <a:gd name="connsiteX91" fmla="*/ 312516 w 2129742"/>
              <a:gd name="connsiteY91" fmla="*/ 601884 h 1872205"/>
              <a:gd name="connsiteX92" fmla="*/ 292261 w 2129742"/>
              <a:gd name="connsiteY92" fmla="*/ 601884 h 1872205"/>
              <a:gd name="connsiteX93" fmla="*/ 295154 w 2129742"/>
              <a:gd name="connsiteY93" fmla="*/ 581628 h 1872205"/>
              <a:gd name="connsiteX94" fmla="*/ 286473 w 2129742"/>
              <a:gd name="connsiteY94" fmla="*/ 578734 h 1872205"/>
              <a:gd name="connsiteX95" fmla="*/ 277792 w 2129742"/>
              <a:gd name="connsiteY95" fmla="*/ 532436 h 1872205"/>
              <a:gd name="connsiteX96" fmla="*/ 254643 w 2129742"/>
              <a:gd name="connsiteY96" fmla="*/ 529541 h 1872205"/>
              <a:gd name="connsiteX97" fmla="*/ 257537 w 2129742"/>
              <a:gd name="connsiteY97" fmla="*/ 448519 h 1872205"/>
              <a:gd name="connsiteX98" fmla="*/ 237281 w 2129742"/>
              <a:gd name="connsiteY98" fmla="*/ 448519 h 1872205"/>
              <a:gd name="connsiteX99" fmla="*/ 240175 w 2129742"/>
              <a:gd name="connsiteY99" fmla="*/ 379071 h 1872205"/>
              <a:gd name="connsiteX100" fmla="*/ 217025 w 2129742"/>
              <a:gd name="connsiteY100" fmla="*/ 381965 h 1872205"/>
              <a:gd name="connsiteX101" fmla="*/ 217025 w 2129742"/>
              <a:gd name="connsiteY101" fmla="*/ 358815 h 1872205"/>
              <a:gd name="connsiteX102" fmla="*/ 196769 w 2129742"/>
              <a:gd name="connsiteY102" fmla="*/ 358815 h 1872205"/>
              <a:gd name="connsiteX103" fmla="*/ 199663 w 2129742"/>
              <a:gd name="connsiteY103" fmla="*/ 332772 h 1872205"/>
              <a:gd name="connsiteX104" fmla="*/ 179407 w 2129742"/>
              <a:gd name="connsiteY104" fmla="*/ 335666 h 1872205"/>
              <a:gd name="connsiteX105" fmla="*/ 179407 w 2129742"/>
              <a:gd name="connsiteY105" fmla="*/ 295155 h 1872205"/>
              <a:gd name="connsiteX106" fmla="*/ 159152 w 2129742"/>
              <a:gd name="connsiteY106" fmla="*/ 295155 h 1872205"/>
              <a:gd name="connsiteX107" fmla="*/ 159152 w 2129742"/>
              <a:gd name="connsiteY107" fmla="*/ 257537 h 1872205"/>
              <a:gd name="connsiteX108" fmla="*/ 159152 w 2129742"/>
              <a:gd name="connsiteY108" fmla="*/ 257537 h 1872205"/>
              <a:gd name="connsiteX109" fmla="*/ 138896 w 2129742"/>
              <a:gd name="connsiteY109" fmla="*/ 222813 h 1872205"/>
              <a:gd name="connsiteX110" fmla="*/ 130215 w 2129742"/>
              <a:gd name="connsiteY110" fmla="*/ 222813 h 1872205"/>
              <a:gd name="connsiteX111" fmla="*/ 115747 w 2129742"/>
              <a:gd name="connsiteY111" fmla="*/ 179408 h 1872205"/>
              <a:gd name="connsiteX112" fmla="*/ 95491 w 2129742"/>
              <a:gd name="connsiteY112" fmla="*/ 179408 h 1872205"/>
              <a:gd name="connsiteX113" fmla="*/ 49192 w 2129742"/>
              <a:gd name="connsiteY113" fmla="*/ 92598 h 1872205"/>
              <a:gd name="connsiteX114" fmla="*/ 34724 w 2129742"/>
              <a:gd name="connsiteY114" fmla="*/ 57874 h 1872205"/>
              <a:gd name="connsiteX115" fmla="*/ 11575 w 2129742"/>
              <a:gd name="connsiteY115" fmla="*/ 54980 h 1872205"/>
              <a:gd name="connsiteX116" fmla="*/ 14468 w 2129742"/>
              <a:gd name="connsiteY116" fmla="*/ 34724 h 1872205"/>
              <a:gd name="connsiteX117" fmla="*/ 5787 w 2129742"/>
              <a:gd name="connsiteY117" fmla="*/ 31831 h 1872205"/>
              <a:gd name="connsiteX118" fmla="*/ 0 w 2129742"/>
              <a:gd name="connsiteY118" fmla="*/ 0 h 1872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</a:cxnLst>
            <a:rect l="l" t="t" r="r" b="b"/>
            <a:pathLst>
              <a:path w="2129742" h="1872205">
                <a:moveTo>
                  <a:pt x="2129742" y="1872205"/>
                </a:moveTo>
                <a:lnTo>
                  <a:pt x="1918504" y="1872205"/>
                </a:lnTo>
                <a:lnTo>
                  <a:pt x="1918504" y="1843269"/>
                </a:lnTo>
                <a:lnTo>
                  <a:pt x="1750671" y="1843269"/>
                </a:lnTo>
                <a:lnTo>
                  <a:pt x="1750671" y="1831694"/>
                </a:lnTo>
                <a:lnTo>
                  <a:pt x="1689904" y="1831694"/>
                </a:lnTo>
                <a:lnTo>
                  <a:pt x="1689904" y="1820119"/>
                </a:lnTo>
                <a:lnTo>
                  <a:pt x="1669648" y="1820119"/>
                </a:lnTo>
                <a:lnTo>
                  <a:pt x="1669648" y="1814332"/>
                </a:lnTo>
                <a:lnTo>
                  <a:pt x="1649392" y="1814332"/>
                </a:lnTo>
                <a:lnTo>
                  <a:pt x="1649392" y="1799864"/>
                </a:lnTo>
                <a:lnTo>
                  <a:pt x="1600200" y="1799864"/>
                </a:lnTo>
                <a:lnTo>
                  <a:pt x="1600200" y="1791183"/>
                </a:lnTo>
                <a:lnTo>
                  <a:pt x="1548114" y="1791183"/>
                </a:lnTo>
                <a:lnTo>
                  <a:pt x="1548114" y="1782502"/>
                </a:lnTo>
                <a:lnTo>
                  <a:pt x="1388962" y="1782502"/>
                </a:lnTo>
                <a:lnTo>
                  <a:pt x="1360025" y="1762246"/>
                </a:lnTo>
                <a:lnTo>
                  <a:pt x="1287683" y="1762246"/>
                </a:lnTo>
                <a:lnTo>
                  <a:pt x="1287683" y="1750671"/>
                </a:lnTo>
                <a:lnTo>
                  <a:pt x="1250066" y="1750671"/>
                </a:lnTo>
                <a:lnTo>
                  <a:pt x="1255853" y="1739096"/>
                </a:lnTo>
                <a:lnTo>
                  <a:pt x="1224023" y="1739096"/>
                </a:lnTo>
                <a:lnTo>
                  <a:pt x="1224023" y="1718841"/>
                </a:lnTo>
                <a:lnTo>
                  <a:pt x="1163256" y="1718841"/>
                </a:lnTo>
                <a:lnTo>
                  <a:pt x="1169043" y="1713054"/>
                </a:lnTo>
                <a:lnTo>
                  <a:pt x="1148787" y="1713054"/>
                </a:lnTo>
                <a:lnTo>
                  <a:pt x="1148787" y="1695691"/>
                </a:lnTo>
                <a:lnTo>
                  <a:pt x="1122744" y="1695691"/>
                </a:lnTo>
                <a:lnTo>
                  <a:pt x="1122744" y="1681223"/>
                </a:lnTo>
                <a:lnTo>
                  <a:pt x="1085126" y="1681223"/>
                </a:lnTo>
                <a:lnTo>
                  <a:pt x="1079339" y="1660967"/>
                </a:lnTo>
                <a:lnTo>
                  <a:pt x="1061977" y="1660967"/>
                </a:lnTo>
                <a:lnTo>
                  <a:pt x="1064871" y="1643605"/>
                </a:lnTo>
                <a:lnTo>
                  <a:pt x="1050402" y="1643605"/>
                </a:lnTo>
                <a:lnTo>
                  <a:pt x="1030147" y="1629137"/>
                </a:lnTo>
                <a:lnTo>
                  <a:pt x="998316" y="1629137"/>
                </a:lnTo>
                <a:lnTo>
                  <a:pt x="995423" y="1617562"/>
                </a:lnTo>
                <a:lnTo>
                  <a:pt x="978061" y="1617562"/>
                </a:lnTo>
                <a:lnTo>
                  <a:pt x="978061" y="1588626"/>
                </a:lnTo>
                <a:lnTo>
                  <a:pt x="949124" y="1588626"/>
                </a:lnTo>
                <a:lnTo>
                  <a:pt x="949124" y="1577051"/>
                </a:lnTo>
                <a:lnTo>
                  <a:pt x="917294" y="1577051"/>
                </a:lnTo>
                <a:lnTo>
                  <a:pt x="917294" y="1556795"/>
                </a:lnTo>
                <a:lnTo>
                  <a:pt x="891250" y="1556795"/>
                </a:lnTo>
                <a:lnTo>
                  <a:pt x="868101" y="1556795"/>
                </a:lnTo>
                <a:lnTo>
                  <a:pt x="868101" y="1522071"/>
                </a:lnTo>
                <a:lnTo>
                  <a:pt x="859420" y="1522071"/>
                </a:lnTo>
                <a:lnTo>
                  <a:pt x="859420" y="1507603"/>
                </a:lnTo>
                <a:lnTo>
                  <a:pt x="827590" y="1507603"/>
                </a:lnTo>
                <a:lnTo>
                  <a:pt x="827590" y="1481560"/>
                </a:lnTo>
                <a:lnTo>
                  <a:pt x="827590" y="1481560"/>
                </a:lnTo>
                <a:lnTo>
                  <a:pt x="807334" y="1481560"/>
                </a:lnTo>
                <a:lnTo>
                  <a:pt x="763929" y="1452623"/>
                </a:lnTo>
                <a:lnTo>
                  <a:pt x="749461" y="1452623"/>
                </a:lnTo>
                <a:lnTo>
                  <a:pt x="749461" y="1443942"/>
                </a:lnTo>
                <a:lnTo>
                  <a:pt x="723418" y="1443942"/>
                </a:lnTo>
                <a:lnTo>
                  <a:pt x="723418" y="1409218"/>
                </a:lnTo>
                <a:lnTo>
                  <a:pt x="714737" y="1409218"/>
                </a:lnTo>
                <a:lnTo>
                  <a:pt x="708949" y="1386069"/>
                </a:lnTo>
                <a:lnTo>
                  <a:pt x="688694" y="1386069"/>
                </a:lnTo>
                <a:lnTo>
                  <a:pt x="674225" y="1339770"/>
                </a:lnTo>
                <a:lnTo>
                  <a:pt x="651076" y="1339770"/>
                </a:lnTo>
                <a:lnTo>
                  <a:pt x="651076" y="1316621"/>
                </a:lnTo>
                <a:lnTo>
                  <a:pt x="636607" y="1307939"/>
                </a:lnTo>
                <a:lnTo>
                  <a:pt x="619245" y="1255853"/>
                </a:lnTo>
                <a:lnTo>
                  <a:pt x="619245" y="1255853"/>
                </a:lnTo>
                <a:lnTo>
                  <a:pt x="607671" y="1232704"/>
                </a:lnTo>
                <a:lnTo>
                  <a:pt x="572947" y="1229810"/>
                </a:lnTo>
                <a:lnTo>
                  <a:pt x="555585" y="1200874"/>
                </a:lnTo>
                <a:lnTo>
                  <a:pt x="538223" y="1200874"/>
                </a:lnTo>
                <a:lnTo>
                  <a:pt x="538223" y="1177724"/>
                </a:lnTo>
                <a:lnTo>
                  <a:pt x="523755" y="1174831"/>
                </a:lnTo>
                <a:lnTo>
                  <a:pt x="520861" y="1143000"/>
                </a:lnTo>
                <a:lnTo>
                  <a:pt x="491924" y="1143000"/>
                </a:lnTo>
                <a:lnTo>
                  <a:pt x="477456" y="1085127"/>
                </a:lnTo>
                <a:lnTo>
                  <a:pt x="462987" y="1082233"/>
                </a:lnTo>
                <a:lnTo>
                  <a:pt x="454306" y="1030147"/>
                </a:lnTo>
                <a:lnTo>
                  <a:pt x="445625" y="1030147"/>
                </a:lnTo>
                <a:lnTo>
                  <a:pt x="425369" y="989636"/>
                </a:lnTo>
                <a:lnTo>
                  <a:pt x="425369" y="957805"/>
                </a:lnTo>
                <a:lnTo>
                  <a:pt x="408007" y="952018"/>
                </a:lnTo>
                <a:lnTo>
                  <a:pt x="402220" y="899932"/>
                </a:lnTo>
                <a:lnTo>
                  <a:pt x="384858" y="891251"/>
                </a:lnTo>
                <a:lnTo>
                  <a:pt x="381964" y="847846"/>
                </a:lnTo>
                <a:lnTo>
                  <a:pt x="364602" y="833378"/>
                </a:lnTo>
                <a:lnTo>
                  <a:pt x="347240" y="737886"/>
                </a:lnTo>
                <a:lnTo>
                  <a:pt x="335666" y="734993"/>
                </a:lnTo>
                <a:lnTo>
                  <a:pt x="338559" y="688694"/>
                </a:lnTo>
                <a:lnTo>
                  <a:pt x="324091" y="688694"/>
                </a:lnTo>
                <a:lnTo>
                  <a:pt x="326985" y="630821"/>
                </a:lnTo>
                <a:lnTo>
                  <a:pt x="315410" y="627927"/>
                </a:lnTo>
                <a:lnTo>
                  <a:pt x="312516" y="601884"/>
                </a:lnTo>
                <a:lnTo>
                  <a:pt x="292261" y="601884"/>
                </a:lnTo>
                <a:lnTo>
                  <a:pt x="295154" y="581628"/>
                </a:lnTo>
                <a:lnTo>
                  <a:pt x="286473" y="578734"/>
                </a:lnTo>
                <a:lnTo>
                  <a:pt x="277792" y="532436"/>
                </a:lnTo>
                <a:lnTo>
                  <a:pt x="254643" y="529541"/>
                </a:lnTo>
                <a:cubicBezTo>
                  <a:pt x="255608" y="500604"/>
                  <a:pt x="256572" y="477456"/>
                  <a:pt x="257537" y="448519"/>
                </a:cubicBezTo>
                <a:lnTo>
                  <a:pt x="237281" y="448519"/>
                </a:lnTo>
                <a:lnTo>
                  <a:pt x="240175" y="379071"/>
                </a:lnTo>
                <a:lnTo>
                  <a:pt x="217025" y="381965"/>
                </a:lnTo>
                <a:lnTo>
                  <a:pt x="217025" y="358815"/>
                </a:lnTo>
                <a:lnTo>
                  <a:pt x="196769" y="358815"/>
                </a:lnTo>
                <a:lnTo>
                  <a:pt x="199663" y="332772"/>
                </a:lnTo>
                <a:lnTo>
                  <a:pt x="179407" y="335666"/>
                </a:lnTo>
                <a:lnTo>
                  <a:pt x="179407" y="295155"/>
                </a:lnTo>
                <a:lnTo>
                  <a:pt x="159152" y="295155"/>
                </a:lnTo>
                <a:lnTo>
                  <a:pt x="159152" y="257537"/>
                </a:lnTo>
                <a:lnTo>
                  <a:pt x="159152" y="257537"/>
                </a:lnTo>
                <a:lnTo>
                  <a:pt x="138896" y="222813"/>
                </a:lnTo>
                <a:lnTo>
                  <a:pt x="130215" y="222813"/>
                </a:lnTo>
                <a:lnTo>
                  <a:pt x="115747" y="179408"/>
                </a:lnTo>
                <a:lnTo>
                  <a:pt x="95491" y="179408"/>
                </a:lnTo>
                <a:lnTo>
                  <a:pt x="49192" y="92598"/>
                </a:lnTo>
                <a:lnTo>
                  <a:pt x="34724" y="57874"/>
                </a:lnTo>
                <a:lnTo>
                  <a:pt x="11575" y="54980"/>
                </a:lnTo>
                <a:lnTo>
                  <a:pt x="14468" y="34724"/>
                </a:lnTo>
                <a:lnTo>
                  <a:pt x="5787" y="31831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667" name="Freeform: Shape 666">
            <a:extLst>
              <a:ext uri="{FF2B5EF4-FFF2-40B4-BE49-F238E27FC236}">
                <a16:creationId xmlns:a16="http://schemas.microsoft.com/office/drawing/2014/main" id="{D7BD30E6-13B2-DAF2-5C65-BA26A6033AFE}"/>
              </a:ext>
            </a:extLst>
          </p:cNvPr>
          <p:cNvSpPr/>
          <p:nvPr/>
        </p:nvSpPr>
        <p:spPr bwMode="auto">
          <a:xfrm>
            <a:off x="5135344" y="3047260"/>
            <a:ext cx="2228127" cy="1449729"/>
          </a:xfrm>
          <a:custGeom>
            <a:avLst/>
            <a:gdLst>
              <a:gd name="connsiteX0" fmla="*/ 2228127 w 2228127"/>
              <a:gd name="connsiteY0" fmla="*/ 1449729 h 1449729"/>
              <a:gd name="connsiteX1" fmla="*/ 1996633 w 2228127"/>
              <a:gd name="connsiteY1" fmla="*/ 1449729 h 1449729"/>
              <a:gd name="connsiteX2" fmla="*/ 1996633 w 2228127"/>
              <a:gd name="connsiteY2" fmla="*/ 1409218 h 1449729"/>
              <a:gd name="connsiteX3" fmla="*/ 1773821 w 2228127"/>
              <a:gd name="connsiteY3" fmla="*/ 1409218 h 1449729"/>
              <a:gd name="connsiteX4" fmla="*/ 1773821 w 2228127"/>
              <a:gd name="connsiteY4" fmla="*/ 1377388 h 1449729"/>
              <a:gd name="connsiteX5" fmla="*/ 1574157 w 2228127"/>
              <a:gd name="connsiteY5" fmla="*/ 1377388 h 1449729"/>
              <a:gd name="connsiteX6" fmla="*/ 1574157 w 2228127"/>
              <a:gd name="connsiteY6" fmla="*/ 1362919 h 1449729"/>
              <a:gd name="connsiteX7" fmla="*/ 1510497 w 2228127"/>
              <a:gd name="connsiteY7" fmla="*/ 1362919 h 1449729"/>
              <a:gd name="connsiteX8" fmla="*/ 1510497 w 2228127"/>
              <a:gd name="connsiteY8" fmla="*/ 1342664 h 1449729"/>
              <a:gd name="connsiteX9" fmla="*/ 1423687 w 2228127"/>
              <a:gd name="connsiteY9" fmla="*/ 1342664 h 1449729"/>
              <a:gd name="connsiteX10" fmla="*/ 1423687 w 2228127"/>
              <a:gd name="connsiteY10" fmla="*/ 1331089 h 1449729"/>
              <a:gd name="connsiteX11" fmla="*/ 1345557 w 2228127"/>
              <a:gd name="connsiteY11" fmla="*/ 1331089 h 1449729"/>
              <a:gd name="connsiteX12" fmla="*/ 1345557 w 2228127"/>
              <a:gd name="connsiteY12" fmla="*/ 1316621 h 1449729"/>
              <a:gd name="connsiteX13" fmla="*/ 1279003 w 2228127"/>
              <a:gd name="connsiteY13" fmla="*/ 1316621 h 1449729"/>
              <a:gd name="connsiteX14" fmla="*/ 1279003 w 2228127"/>
              <a:gd name="connsiteY14" fmla="*/ 1296365 h 1449729"/>
              <a:gd name="connsiteX15" fmla="*/ 1215342 w 2228127"/>
              <a:gd name="connsiteY15" fmla="*/ 1296365 h 1449729"/>
              <a:gd name="connsiteX16" fmla="*/ 1215342 w 2228127"/>
              <a:gd name="connsiteY16" fmla="*/ 1284790 h 1449729"/>
              <a:gd name="connsiteX17" fmla="*/ 1160363 w 2228127"/>
              <a:gd name="connsiteY17" fmla="*/ 1284790 h 1449729"/>
              <a:gd name="connsiteX18" fmla="*/ 1160363 w 2228127"/>
              <a:gd name="connsiteY18" fmla="*/ 1270322 h 1449729"/>
              <a:gd name="connsiteX19" fmla="*/ 983849 w 2228127"/>
              <a:gd name="connsiteY19" fmla="*/ 1270322 h 1449729"/>
              <a:gd name="connsiteX20" fmla="*/ 983849 w 2228127"/>
              <a:gd name="connsiteY20" fmla="*/ 1250066 h 1449729"/>
              <a:gd name="connsiteX21" fmla="*/ 943337 w 2228127"/>
              <a:gd name="connsiteY21" fmla="*/ 1250066 h 1449729"/>
              <a:gd name="connsiteX22" fmla="*/ 943337 w 2228127"/>
              <a:gd name="connsiteY22" fmla="*/ 1229810 h 1449729"/>
              <a:gd name="connsiteX23" fmla="*/ 902826 w 2228127"/>
              <a:gd name="connsiteY23" fmla="*/ 1229810 h 1449729"/>
              <a:gd name="connsiteX24" fmla="*/ 902826 w 2228127"/>
              <a:gd name="connsiteY24" fmla="*/ 1218236 h 1449729"/>
              <a:gd name="connsiteX25" fmla="*/ 868102 w 2228127"/>
              <a:gd name="connsiteY25" fmla="*/ 1218236 h 1449729"/>
              <a:gd name="connsiteX26" fmla="*/ 876783 w 2228127"/>
              <a:gd name="connsiteY26" fmla="*/ 1209555 h 1449729"/>
              <a:gd name="connsiteX27" fmla="*/ 859421 w 2228127"/>
              <a:gd name="connsiteY27" fmla="*/ 1209555 h 1449729"/>
              <a:gd name="connsiteX28" fmla="*/ 859421 w 2228127"/>
              <a:gd name="connsiteY28" fmla="*/ 1166150 h 1449729"/>
              <a:gd name="connsiteX29" fmla="*/ 795760 w 2228127"/>
              <a:gd name="connsiteY29" fmla="*/ 1166150 h 1449729"/>
              <a:gd name="connsiteX30" fmla="*/ 795760 w 2228127"/>
              <a:gd name="connsiteY30" fmla="*/ 1154575 h 1449729"/>
              <a:gd name="connsiteX31" fmla="*/ 775504 w 2228127"/>
              <a:gd name="connsiteY31" fmla="*/ 1154575 h 1449729"/>
              <a:gd name="connsiteX32" fmla="*/ 775504 w 2228127"/>
              <a:gd name="connsiteY32" fmla="*/ 1137213 h 1449729"/>
              <a:gd name="connsiteX33" fmla="*/ 743674 w 2228127"/>
              <a:gd name="connsiteY33" fmla="*/ 1137213 h 1449729"/>
              <a:gd name="connsiteX34" fmla="*/ 743674 w 2228127"/>
              <a:gd name="connsiteY34" fmla="*/ 1122745 h 1449729"/>
              <a:gd name="connsiteX35" fmla="*/ 729206 w 2228127"/>
              <a:gd name="connsiteY35" fmla="*/ 1122745 h 1449729"/>
              <a:gd name="connsiteX36" fmla="*/ 729206 w 2228127"/>
              <a:gd name="connsiteY36" fmla="*/ 1122745 h 1449729"/>
              <a:gd name="connsiteX37" fmla="*/ 729206 w 2228127"/>
              <a:gd name="connsiteY37" fmla="*/ 1108276 h 1449729"/>
              <a:gd name="connsiteX38" fmla="*/ 665545 w 2228127"/>
              <a:gd name="connsiteY38" fmla="*/ 1108276 h 1449729"/>
              <a:gd name="connsiteX39" fmla="*/ 665545 w 2228127"/>
              <a:gd name="connsiteY39" fmla="*/ 1073552 h 1449729"/>
              <a:gd name="connsiteX40" fmla="*/ 651076 w 2228127"/>
              <a:gd name="connsiteY40" fmla="*/ 1073552 h 1449729"/>
              <a:gd name="connsiteX41" fmla="*/ 651076 w 2228127"/>
              <a:gd name="connsiteY41" fmla="*/ 1050403 h 1449729"/>
              <a:gd name="connsiteX42" fmla="*/ 651076 w 2228127"/>
              <a:gd name="connsiteY42" fmla="*/ 1050403 h 1449729"/>
              <a:gd name="connsiteX43" fmla="*/ 651076 w 2228127"/>
              <a:gd name="connsiteY43" fmla="*/ 1030147 h 1449729"/>
              <a:gd name="connsiteX44" fmla="*/ 622140 w 2228127"/>
              <a:gd name="connsiteY44" fmla="*/ 1030147 h 1449729"/>
              <a:gd name="connsiteX45" fmla="*/ 622140 w 2228127"/>
              <a:gd name="connsiteY45" fmla="*/ 1009891 h 1449729"/>
              <a:gd name="connsiteX46" fmla="*/ 596097 w 2228127"/>
              <a:gd name="connsiteY46" fmla="*/ 1009891 h 1449729"/>
              <a:gd name="connsiteX47" fmla="*/ 596097 w 2228127"/>
              <a:gd name="connsiteY47" fmla="*/ 966486 h 1449729"/>
              <a:gd name="connsiteX48" fmla="*/ 581628 w 2228127"/>
              <a:gd name="connsiteY48" fmla="*/ 966486 h 1449729"/>
              <a:gd name="connsiteX49" fmla="*/ 581628 w 2228127"/>
              <a:gd name="connsiteY49" fmla="*/ 923081 h 1449729"/>
              <a:gd name="connsiteX50" fmla="*/ 549798 w 2228127"/>
              <a:gd name="connsiteY50" fmla="*/ 923081 h 1449729"/>
              <a:gd name="connsiteX51" fmla="*/ 549798 w 2228127"/>
              <a:gd name="connsiteY51" fmla="*/ 923081 h 1449729"/>
              <a:gd name="connsiteX52" fmla="*/ 541117 w 2228127"/>
              <a:gd name="connsiteY52" fmla="*/ 914400 h 1449729"/>
              <a:gd name="connsiteX53" fmla="*/ 541117 w 2228127"/>
              <a:gd name="connsiteY53" fmla="*/ 891251 h 1449729"/>
              <a:gd name="connsiteX54" fmla="*/ 523755 w 2228127"/>
              <a:gd name="connsiteY54" fmla="*/ 891251 h 1449729"/>
              <a:gd name="connsiteX55" fmla="*/ 523755 w 2228127"/>
              <a:gd name="connsiteY55" fmla="*/ 876783 h 1449729"/>
              <a:gd name="connsiteX56" fmla="*/ 509287 w 2228127"/>
              <a:gd name="connsiteY56" fmla="*/ 876783 h 1449729"/>
              <a:gd name="connsiteX57" fmla="*/ 509287 w 2228127"/>
              <a:gd name="connsiteY57" fmla="*/ 856527 h 1449729"/>
              <a:gd name="connsiteX58" fmla="*/ 497712 w 2228127"/>
              <a:gd name="connsiteY58" fmla="*/ 856527 h 1449729"/>
              <a:gd name="connsiteX59" fmla="*/ 497712 w 2228127"/>
              <a:gd name="connsiteY59" fmla="*/ 833377 h 1449729"/>
              <a:gd name="connsiteX60" fmla="*/ 454307 w 2228127"/>
              <a:gd name="connsiteY60" fmla="*/ 833377 h 1449729"/>
              <a:gd name="connsiteX61" fmla="*/ 454307 w 2228127"/>
              <a:gd name="connsiteY61" fmla="*/ 801547 h 1449729"/>
              <a:gd name="connsiteX62" fmla="*/ 410902 w 2228127"/>
              <a:gd name="connsiteY62" fmla="*/ 801547 h 1449729"/>
              <a:gd name="connsiteX63" fmla="*/ 410902 w 2228127"/>
              <a:gd name="connsiteY63" fmla="*/ 766823 h 1449729"/>
              <a:gd name="connsiteX64" fmla="*/ 405114 w 2228127"/>
              <a:gd name="connsiteY64" fmla="*/ 761035 h 1449729"/>
              <a:gd name="connsiteX65" fmla="*/ 384859 w 2228127"/>
              <a:gd name="connsiteY65" fmla="*/ 761035 h 1449729"/>
              <a:gd name="connsiteX66" fmla="*/ 384859 w 2228127"/>
              <a:gd name="connsiteY66" fmla="*/ 714737 h 1449729"/>
              <a:gd name="connsiteX67" fmla="*/ 384859 w 2228127"/>
              <a:gd name="connsiteY67" fmla="*/ 714737 h 1449729"/>
              <a:gd name="connsiteX68" fmla="*/ 376178 w 2228127"/>
              <a:gd name="connsiteY68" fmla="*/ 723418 h 1449729"/>
              <a:gd name="connsiteX69" fmla="*/ 376178 w 2228127"/>
              <a:gd name="connsiteY69" fmla="*/ 656864 h 1449729"/>
              <a:gd name="connsiteX70" fmla="*/ 350135 w 2228127"/>
              <a:gd name="connsiteY70" fmla="*/ 656864 h 1449729"/>
              <a:gd name="connsiteX71" fmla="*/ 350135 w 2228127"/>
              <a:gd name="connsiteY71" fmla="*/ 633714 h 1449729"/>
              <a:gd name="connsiteX72" fmla="*/ 341454 w 2228127"/>
              <a:gd name="connsiteY72" fmla="*/ 633714 h 1449729"/>
              <a:gd name="connsiteX73" fmla="*/ 341454 w 2228127"/>
              <a:gd name="connsiteY73" fmla="*/ 610565 h 1449729"/>
              <a:gd name="connsiteX74" fmla="*/ 324092 w 2228127"/>
              <a:gd name="connsiteY74" fmla="*/ 610565 h 1449729"/>
              <a:gd name="connsiteX75" fmla="*/ 324092 w 2228127"/>
              <a:gd name="connsiteY75" fmla="*/ 587415 h 1449729"/>
              <a:gd name="connsiteX76" fmla="*/ 306730 w 2228127"/>
              <a:gd name="connsiteY76" fmla="*/ 587415 h 1449729"/>
              <a:gd name="connsiteX77" fmla="*/ 306730 w 2228127"/>
              <a:gd name="connsiteY77" fmla="*/ 541117 h 1449729"/>
              <a:gd name="connsiteX78" fmla="*/ 286474 w 2228127"/>
              <a:gd name="connsiteY78" fmla="*/ 541117 h 1449729"/>
              <a:gd name="connsiteX79" fmla="*/ 286474 w 2228127"/>
              <a:gd name="connsiteY79" fmla="*/ 515074 h 1449729"/>
              <a:gd name="connsiteX80" fmla="*/ 266218 w 2228127"/>
              <a:gd name="connsiteY80" fmla="*/ 515074 h 1449729"/>
              <a:gd name="connsiteX81" fmla="*/ 266218 w 2228127"/>
              <a:gd name="connsiteY81" fmla="*/ 494818 h 1449729"/>
              <a:gd name="connsiteX82" fmla="*/ 243069 w 2228127"/>
              <a:gd name="connsiteY82" fmla="*/ 494818 h 1449729"/>
              <a:gd name="connsiteX83" fmla="*/ 243069 w 2228127"/>
              <a:gd name="connsiteY83" fmla="*/ 480350 h 1449729"/>
              <a:gd name="connsiteX84" fmla="*/ 222813 w 2228127"/>
              <a:gd name="connsiteY84" fmla="*/ 480350 h 1449729"/>
              <a:gd name="connsiteX85" fmla="*/ 222813 w 2228127"/>
              <a:gd name="connsiteY85" fmla="*/ 405114 h 1449729"/>
              <a:gd name="connsiteX86" fmla="*/ 211238 w 2228127"/>
              <a:gd name="connsiteY86" fmla="*/ 405114 h 1449729"/>
              <a:gd name="connsiteX87" fmla="*/ 211238 w 2228127"/>
              <a:gd name="connsiteY87" fmla="*/ 381965 h 1449729"/>
              <a:gd name="connsiteX88" fmla="*/ 199664 w 2228127"/>
              <a:gd name="connsiteY88" fmla="*/ 381965 h 1449729"/>
              <a:gd name="connsiteX89" fmla="*/ 196770 w 2228127"/>
              <a:gd name="connsiteY89" fmla="*/ 341453 h 1449729"/>
              <a:gd name="connsiteX90" fmla="*/ 176514 w 2228127"/>
              <a:gd name="connsiteY90" fmla="*/ 341453 h 1449729"/>
              <a:gd name="connsiteX91" fmla="*/ 176514 w 2228127"/>
              <a:gd name="connsiteY91" fmla="*/ 309623 h 1449729"/>
              <a:gd name="connsiteX92" fmla="*/ 156259 w 2228127"/>
              <a:gd name="connsiteY92" fmla="*/ 309623 h 1449729"/>
              <a:gd name="connsiteX93" fmla="*/ 156259 w 2228127"/>
              <a:gd name="connsiteY93" fmla="*/ 286474 h 1449729"/>
              <a:gd name="connsiteX94" fmla="*/ 150471 w 2228127"/>
              <a:gd name="connsiteY94" fmla="*/ 292262 h 1449729"/>
              <a:gd name="connsiteX95" fmla="*/ 150471 w 2228127"/>
              <a:gd name="connsiteY95" fmla="*/ 274899 h 1449729"/>
              <a:gd name="connsiteX96" fmla="*/ 95492 w 2228127"/>
              <a:gd name="connsiteY96" fmla="*/ 274899 h 1449729"/>
              <a:gd name="connsiteX97" fmla="*/ 95492 w 2228127"/>
              <a:gd name="connsiteY97" fmla="*/ 251750 h 1449729"/>
              <a:gd name="connsiteX98" fmla="*/ 83917 w 2228127"/>
              <a:gd name="connsiteY98" fmla="*/ 251750 h 1449729"/>
              <a:gd name="connsiteX99" fmla="*/ 83917 w 2228127"/>
              <a:gd name="connsiteY99" fmla="*/ 214132 h 1449729"/>
              <a:gd name="connsiteX100" fmla="*/ 69449 w 2228127"/>
              <a:gd name="connsiteY100" fmla="*/ 214132 h 1449729"/>
              <a:gd name="connsiteX101" fmla="*/ 69449 w 2228127"/>
              <a:gd name="connsiteY101" fmla="*/ 185195 h 1449729"/>
              <a:gd name="connsiteX102" fmla="*/ 57874 w 2228127"/>
              <a:gd name="connsiteY102" fmla="*/ 185195 h 1449729"/>
              <a:gd name="connsiteX103" fmla="*/ 57874 w 2228127"/>
              <a:gd name="connsiteY103" fmla="*/ 141790 h 1449729"/>
              <a:gd name="connsiteX104" fmla="*/ 46299 w 2228127"/>
              <a:gd name="connsiteY104" fmla="*/ 141790 h 1449729"/>
              <a:gd name="connsiteX105" fmla="*/ 46299 w 2228127"/>
              <a:gd name="connsiteY105" fmla="*/ 98385 h 1449729"/>
              <a:gd name="connsiteX106" fmla="*/ 14469 w 2228127"/>
              <a:gd name="connsiteY106" fmla="*/ 98385 h 1449729"/>
              <a:gd name="connsiteX107" fmla="*/ 14469 w 2228127"/>
              <a:gd name="connsiteY107" fmla="*/ 43405 h 1449729"/>
              <a:gd name="connsiteX108" fmla="*/ 0 w 2228127"/>
              <a:gd name="connsiteY108" fmla="*/ 43405 h 1449729"/>
              <a:gd name="connsiteX109" fmla="*/ 0 w 2228127"/>
              <a:gd name="connsiteY109" fmla="*/ 0 h 1449729"/>
              <a:gd name="connsiteX0" fmla="*/ 2228127 w 2228127"/>
              <a:gd name="connsiteY0" fmla="*/ 1449729 h 1449729"/>
              <a:gd name="connsiteX1" fmla="*/ 1996633 w 2228127"/>
              <a:gd name="connsiteY1" fmla="*/ 1449729 h 1449729"/>
              <a:gd name="connsiteX2" fmla="*/ 1996633 w 2228127"/>
              <a:gd name="connsiteY2" fmla="*/ 1409218 h 1449729"/>
              <a:gd name="connsiteX3" fmla="*/ 1773821 w 2228127"/>
              <a:gd name="connsiteY3" fmla="*/ 1409218 h 1449729"/>
              <a:gd name="connsiteX4" fmla="*/ 1773821 w 2228127"/>
              <a:gd name="connsiteY4" fmla="*/ 1377388 h 1449729"/>
              <a:gd name="connsiteX5" fmla="*/ 1574157 w 2228127"/>
              <a:gd name="connsiteY5" fmla="*/ 1377388 h 1449729"/>
              <a:gd name="connsiteX6" fmla="*/ 1574157 w 2228127"/>
              <a:gd name="connsiteY6" fmla="*/ 1362919 h 1449729"/>
              <a:gd name="connsiteX7" fmla="*/ 1510497 w 2228127"/>
              <a:gd name="connsiteY7" fmla="*/ 1362919 h 1449729"/>
              <a:gd name="connsiteX8" fmla="*/ 1510497 w 2228127"/>
              <a:gd name="connsiteY8" fmla="*/ 1342664 h 1449729"/>
              <a:gd name="connsiteX9" fmla="*/ 1423687 w 2228127"/>
              <a:gd name="connsiteY9" fmla="*/ 1342664 h 1449729"/>
              <a:gd name="connsiteX10" fmla="*/ 1423687 w 2228127"/>
              <a:gd name="connsiteY10" fmla="*/ 1331089 h 1449729"/>
              <a:gd name="connsiteX11" fmla="*/ 1345557 w 2228127"/>
              <a:gd name="connsiteY11" fmla="*/ 1331089 h 1449729"/>
              <a:gd name="connsiteX12" fmla="*/ 1345557 w 2228127"/>
              <a:gd name="connsiteY12" fmla="*/ 1316621 h 1449729"/>
              <a:gd name="connsiteX13" fmla="*/ 1279003 w 2228127"/>
              <a:gd name="connsiteY13" fmla="*/ 1316621 h 1449729"/>
              <a:gd name="connsiteX14" fmla="*/ 1279003 w 2228127"/>
              <a:gd name="connsiteY14" fmla="*/ 1296365 h 1449729"/>
              <a:gd name="connsiteX15" fmla="*/ 1215342 w 2228127"/>
              <a:gd name="connsiteY15" fmla="*/ 1296365 h 1449729"/>
              <a:gd name="connsiteX16" fmla="*/ 1215342 w 2228127"/>
              <a:gd name="connsiteY16" fmla="*/ 1284790 h 1449729"/>
              <a:gd name="connsiteX17" fmla="*/ 1160363 w 2228127"/>
              <a:gd name="connsiteY17" fmla="*/ 1284790 h 1449729"/>
              <a:gd name="connsiteX18" fmla="*/ 1160363 w 2228127"/>
              <a:gd name="connsiteY18" fmla="*/ 1270322 h 1449729"/>
              <a:gd name="connsiteX19" fmla="*/ 983849 w 2228127"/>
              <a:gd name="connsiteY19" fmla="*/ 1270322 h 1449729"/>
              <a:gd name="connsiteX20" fmla="*/ 983849 w 2228127"/>
              <a:gd name="connsiteY20" fmla="*/ 1250066 h 1449729"/>
              <a:gd name="connsiteX21" fmla="*/ 943337 w 2228127"/>
              <a:gd name="connsiteY21" fmla="*/ 1250066 h 1449729"/>
              <a:gd name="connsiteX22" fmla="*/ 943337 w 2228127"/>
              <a:gd name="connsiteY22" fmla="*/ 1229810 h 1449729"/>
              <a:gd name="connsiteX23" fmla="*/ 902826 w 2228127"/>
              <a:gd name="connsiteY23" fmla="*/ 1229810 h 1449729"/>
              <a:gd name="connsiteX24" fmla="*/ 902826 w 2228127"/>
              <a:gd name="connsiteY24" fmla="*/ 1218236 h 1449729"/>
              <a:gd name="connsiteX25" fmla="*/ 868102 w 2228127"/>
              <a:gd name="connsiteY25" fmla="*/ 1218236 h 1449729"/>
              <a:gd name="connsiteX26" fmla="*/ 876783 w 2228127"/>
              <a:gd name="connsiteY26" fmla="*/ 1209555 h 1449729"/>
              <a:gd name="connsiteX27" fmla="*/ 853634 w 2228127"/>
              <a:gd name="connsiteY27" fmla="*/ 1209555 h 1449729"/>
              <a:gd name="connsiteX28" fmla="*/ 859421 w 2228127"/>
              <a:gd name="connsiteY28" fmla="*/ 1166150 h 1449729"/>
              <a:gd name="connsiteX29" fmla="*/ 795760 w 2228127"/>
              <a:gd name="connsiteY29" fmla="*/ 1166150 h 1449729"/>
              <a:gd name="connsiteX30" fmla="*/ 795760 w 2228127"/>
              <a:gd name="connsiteY30" fmla="*/ 1154575 h 1449729"/>
              <a:gd name="connsiteX31" fmla="*/ 775504 w 2228127"/>
              <a:gd name="connsiteY31" fmla="*/ 1154575 h 1449729"/>
              <a:gd name="connsiteX32" fmla="*/ 775504 w 2228127"/>
              <a:gd name="connsiteY32" fmla="*/ 1137213 h 1449729"/>
              <a:gd name="connsiteX33" fmla="*/ 743674 w 2228127"/>
              <a:gd name="connsiteY33" fmla="*/ 1137213 h 1449729"/>
              <a:gd name="connsiteX34" fmla="*/ 743674 w 2228127"/>
              <a:gd name="connsiteY34" fmla="*/ 1122745 h 1449729"/>
              <a:gd name="connsiteX35" fmla="*/ 729206 w 2228127"/>
              <a:gd name="connsiteY35" fmla="*/ 1122745 h 1449729"/>
              <a:gd name="connsiteX36" fmla="*/ 729206 w 2228127"/>
              <a:gd name="connsiteY36" fmla="*/ 1122745 h 1449729"/>
              <a:gd name="connsiteX37" fmla="*/ 729206 w 2228127"/>
              <a:gd name="connsiteY37" fmla="*/ 1108276 h 1449729"/>
              <a:gd name="connsiteX38" fmla="*/ 665545 w 2228127"/>
              <a:gd name="connsiteY38" fmla="*/ 1108276 h 1449729"/>
              <a:gd name="connsiteX39" fmla="*/ 665545 w 2228127"/>
              <a:gd name="connsiteY39" fmla="*/ 1073552 h 1449729"/>
              <a:gd name="connsiteX40" fmla="*/ 651076 w 2228127"/>
              <a:gd name="connsiteY40" fmla="*/ 1073552 h 1449729"/>
              <a:gd name="connsiteX41" fmla="*/ 651076 w 2228127"/>
              <a:gd name="connsiteY41" fmla="*/ 1050403 h 1449729"/>
              <a:gd name="connsiteX42" fmla="*/ 651076 w 2228127"/>
              <a:gd name="connsiteY42" fmla="*/ 1050403 h 1449729"/>
              <a:gd name="connsiteX43" fmla="*/ 651076 w 2228127"/>
              <a:gd name="connsiteY43" fmla="*/ 1030147 h 1449729"/>
              <a:gd name="connsiteX44" fmla="*/ 622140 w 2228127"/>
              <a:gd name="connsiteY44" fmla="*/ 1030147 h 1449729"/>
              <a:gd name="connsiteX45" fmla="*/ 622140 w 2228127"/>
              <a:gd name="connsiteY45" fmla="*/ 1009891 h 1449729"/>
              <a:gd name="connsiteX46" fmla="*/ 596097 w 2228127"/>
              <a:gd name="connsiteY46" fmla="*/ 1009891 h 1449729"/>
              <a:gd name="connsiteX47" fmla="*/ 596097 w 2228127"/>
              <a:gd name="connsiteY47" fmla="*/ 966486 h 1449729"/>
              <a:gd name="connsiteX48" fmla="*/ 581628 w 2228127"/>
              <a:gd name="connsiteY48" fmla="*/ 966486 h 1449729"/>
              <a:gd name="connsiteX49" fmla="*/ 581628 w 2228127"/>
              <a:gd name="connsiteY49" fmla="*/ 923081 h 1449729"/>
              <a:gd name="connsiteX50" fmla="*/ 549798 w 2228127"/>
              <a:gd name="connsiteY50" fmla="*/ 923081 h 1449729"/>
              <a:gd name="connsiteX51" fmla="*/ 549798 w 2228127"/>
              <a:gd name="connsiteY51" fmla="*/ 923081 h 1449729"/>
              <a:gd name="connsiteX52" fmla="*/ 541117 w 2228127"/>
              <a:gd name="connsiteY52" fmla="*/ 914400 h 1449729"/>
              <a:gd name="connsiteX53" fmla="*/ 541117 w 2228127"/>
              <a:gd name="connsiteY53" fmla="*/ 891251 h 1449729"/>
              <a:gd name="connsiteX54" fmla="*/ 523755 w 2228127"/>
              <a:gd name="connsiteY54" fmla="*/ 891251 h 1449729"/>
              <a:gd name="connsiteX55" fmla="*/ 523755 w 2228127"/>
              <a:gd name="connsiteY55" fmla="*/ 876783 h 1449729"/>
              <a:gd name="connsiteX56" fmla="*/ 509287 w 2228127"/>
              <a:gd name="connsiteY56" fmla="*/ 876783 h 1449729"/>
              <a:gd name="connsiteX57" fmla="*/ 509287 w 2228127"/>
              <a:gd name="connsiteY57" fmla="*/ 856527 h 1449729"/>
              <a:gd name="connsiteX58" fmla="*/ 497712 w 2228127"/>
              <a:gd name="connsiteY58" fmla="*/ 856527 h 1449729"/>
              <a:gd name="connsiteX59" fmla="*/ 497712 w 2228127"/>
              <a:gd name="connsiteY59" fmla="*/ 833377 h 1449729"/>
              <a:gd name="connsiteX60" fmla="*/ 454307 w 2228127"/>
              <a:gd name="connsiteY60" fmla="*/ 833377 h 1449729"/>
              <a:gd name="connsiteX61" fmla="*/ 454307 w 2228127"/>
              <a:gd name="connsiteY61" fmla="*/ 801547 h 1449729"/>
              <a:gd name="connsiteX62" fmla="*/ 410902 w 2228127"/>
              <a:gd name="connsiteY62" fmla="*/ 801547 h 1449729"/>
              <a:gd name="connsiteX63" fmla="*/ 410902 w 2228127"/>
              <a:gd name="connsiteY63" fmla="*/ 766823 h 1449729"/>
              <a:gd name="connsiteX64" fmla="*/ 405114 w 2228127"/>
              <a:gd name="connsiteY64" fmla="*/ 761035 h 1449729"/>
              <a:gd name="connsiteX65" fmla="*/ 384859 w 2228127"/>
              <a:gd name="connsiteY65" fmla="*/ 761035 h 1449729"/>
              <a:gd name="connsiteX66" fmla="*/ 384859 w 2228127"/>
              <a:gd name="connsiteY66" fmla="*/ 714737 h 1449729"/>
              <a:gd name="connsiteX67" fmla="*/ 384859 w 2228127"/>
              <a:gd name="connsiteY67" fmla="*/ 714737 h 1449729"/>
              <a:gd name="connsiteX68" fmla="*/ 376178 w 2228127"/>
              <a:gd name="connsiteY68" fmla="*/ 723418 h 1449729"/>
              <a:gd name="connsiteX69" fmla="*/ 376178 w 2228127"/>
              <a:gd name="connsiteY69" fmla="*/ 656864 h 1449729"/>
              <a:gd name="connsiteX70" fmla="*/ 350135 w 2228127"/>
              <a:gd name="connsiteY70" fmla="*/ 656864 h 1449729"/>
              <a:gd name="connsiteX71" fmla="*/ 350135 w 2228127"/>
              <a:gd name="connsiteY71" fmla="*/ 633714 h 1449729"/>
              <a:gd name="connsiteX72" fmla="*/ 341454 w 2228127"/>
              <a:gd name="connsiteY72" fmla="*/ 633714 h 1449729"/>
              <a:gd name="connsiteX73" fmla="*/ 341454 w 2228127"/>
              <a:gd name="connsiteY73" fmla="*/ 610565 h 1449729"/>
              <a:gd name="connsiteX74" fmla="*/ 324092 w 2228127"/>
              <a:gd name="connsiteY74" fmla="*/ 610565 h 1449729"/>
              <a:gd name="connsiteX75" fmla="*/ 324092 w 2228127"/>
              <a:gd name="connsiteY75" fmla="*/ 587415 h 1449729"/>
              <a:gd name="connsiteX76" fmla="*/ 306730 w 2228127"/>
              <a:gd name="connsiteY76" fmla="*/ 587415 h 1449729"/>
              <a:gd name="connsiteX77" fmla="*/ 306730 w 2228127"/>
              <a:gd name="connsiteY77" fmla="*/ 541117 h 1449729"/>
              <a:gd name="connsiteX78" fmla="*/ 286474 w 2228127"/>
              <a:gd name="connsiteY78" fmla="*/ 541117 h 1449729"/>
              <a:gd name="connsiteX79" fmla="*/ 286474 w 2228127"/>
              <a:gd name="connsiteY79" fmla="*/ 515074 h 1449729"/>
              <a:gd name="connsiteX80" fmla="*/ 266218 w 2228127"/>
              <a:gd name="connsiteY80" fmla="*/ 515074 h 1449729"/>
              <a:gd name="connsiteX81" fmla="*/ 266218 w 2228127"/>
              <a:gd name="connsiteY81" fmla="*/ 494818 h 1449729"/>
              <a:gd name="connsiteX82" fmla="*/ 243069 w 2228127"/>
              <a:gd name="connsiteY82" fmla="*/ 494818 h 1449729"/>
              <a:gd name="connsiteX83" fmla="*/ 243069 w 2228127"/>
              <a:gd name="connsiteY83" fmla="*/ 480350 h 1449729"/>
              <a:gd name="connsiteX84" fmla="*/ 222813 w 2228127"/>
              <a:gd name="connsiteY84" fmla="*/ 480350 h 1449729"/>
              <a:gd name="connsiteX85" fmla="*/ 222813 w 2228127"/>
              <a:gd name="connsiteY85" fmla="*/ 405114 h 1449729"/>
              <a:gd name="connsiteX86" fmla="*/ 211238 w 2228127"/>
              <a:gd name="connsiteY86" fmla="*/ 405114 h 1449729"/>
              <a:gd name="connsiteX87" fmla="*/ 211238 w 2228127"/>
              <a:gd name="connsiteY87" fmla="*/ 381965 h 1449729"/>
              <a:gd name="connsiteX88" fmla="*/ 199664 w 2228127"/>
              <a:gd name="connsiteY88" fmla="*/ 381965 h 1449729"/>
              <a:gd name="connsiteX89" fmla="*/ 196770 w 2228127"/>
              <a:gd name="connsiteY89" fmla="*/ 341453 h 1449729"/>
              <a:gd name="connsiteX90" fmla="*/ 176514 w 2228127"/>
              <a:gd name="connsiteY90" fmla="*/ 341453 h 1449729"/>
              <a:gd name="connsiteX91" fmla="*/ 176514 w 2228127"/>
              <a:gd name="connsiteY91" fmla="*/ 309623 h 1449729"/>
              <a:gd name="connsiteX92" fmla="*/ 156259 w 2228127"/>
              <a:gd name="connsiteY92" fmla="*/ 309623 h 1449729"/>
              <a:gd name="connsiteX93" fmla="*/ 156259 w 2228127"/>
              <a:gd name="connsiteY93" fmla="*/ 286474 h 1449729"/>
              <a:gd name="connsiteX94" fmla="*/ 150471 w 2228127"/>
              <a:gd name="connsiteY94" fmla="*/ 292262 h 1449729"/>
              <a:gd name="connsiteX95" fmla="*/ 150471 w 2228127"/>
              <a:gd name="connsiteY95" fmla="*/ 274899 h 1449729"/>
              <a:gd name="connsiteX96" fmla="*/ 95492 w 2228127"/>
              <a:gd name="connsiteY96" fmla="*/ 274899 h 1449729"/>
              <a:gd name="connsiteX97" fmla="*/ 95492 w 2228127"/>
              <a:gd name="connsiteY97" fmla="*/ 251750 h 1449729"/>
              <a:gd name="connsiteX98" fmla="*/ 83917 w 2228127"/>
              <a:gd name="connsiteY98" fmla="*/ 251750 h 1449729"/>
              <a:gd name="connsiteX99" fmla="*/ 83917 w 2228127"/>
              <a:gd name="connsiteY99" fmla="*/ 214132 h 1449729"/>
              <a:gd name="connsiteX100" fmla="*/ 69449 w 2228127"/>
              <a:gd name="connsiteY100" fmla="*/ 214132 h 1449729"/>
              <a:gd name="connsiteX101" fmla="*/ 69449 w 2228127"/>
              <a:gd name="connsiteY101" fmla="*/ 185195 h 1449729"/>
              <a:gd name="connsiteX102" fmla="*/ 57874 w 2228127"/>
              <a:gd name="connsiteY102" fmla="*/ 185195 h 1449729"/>
              <a:gd name="connsiteX103" fmla="*/ 57874 w 2228127"/>
              <a:gd name="connsiteY103" fmla="*/ 141790 h 1449729"/>
              <a:gd name="connsiteX104" fmla="*/ 46299 w 2228127"/>
              <a:gd name="connsiteY104" fmla="*/ 141790 h 1449729"/>
              <a:gd name="connsiteX105" fmla="*/ 46299 w 2228127"/>
              <a:gd name="connsiteY105" fmla="*/ 98385 h 1449729"/>
              <a:gd name="connsiteX106" fmla="*/ 14469 w 2228127"/>
              <a:gd name="connsiteY106" fmla="*/ 98385 h 1449729"/>
              <a:gd name="connsiteX107" fmla="*/ 14469 w 2228127"/>
              <a:gd name="connsiteY107" fmla="*/ 43405 h 1449729"/>
              <a:gd name="connsiteX108" fmla="*/ 0 w 2228127"/>
              <a:gd name="connsiteY108" fmla="*/ 43405 h 1449729"/>
              <a:gd name="connsiteX109" fmla="*/ 0 w 2228127"/>
              <a:gd name="connsiteY109" fmla="*/ 0 h 1449729"/>
              <a:gd name="connsiteX0" fmla="*/ 2228127 w 2228127"/>
              <a:gd name="connsiteY0" fmla="*/ 1449729 h 1449729"/>
              <a:gd name="connsiteX1" fmla="*/ 1996633 w 2228127"/>
              <a:gd name="connsiteY1" fmla="*/ 1449729 h 1449729"/>
              <a:gd name="connsiteX2" fmla="*/ 1996633 w 2228127"/>
              <a:gd name="connsiteY2" fmla="*/ 1409218 h 1449729"/>
              <a:gd name="connsiteX3" fmla="*/ 1773821 w 2228127"/>
              <a:gd name="connsiteY3" fmla="*/ 1409218 h 1449729"/>
              <a:gd name="connsiteX4" fmla="*/ 1773821 w 2228127"/>
              <a:gd name="connsiteY4" fmla="*/ 1377388 h 1449729"/>
              <a:gd name="connsiteX5" fmla="*/ 1574157 w 2228127"/>
              <a:gd name="connsiteY5" fmla="*/ 1377388 h 1449729"/>
              <a:gd name="connsiteX6" fmla="*/ 1574157 w 2228127"/>
              <a:gd name="connsiteY6" fmla="*/ 1362919 h 1449729"/>
              <a:gd name="connsiteX7" fmla="*/ 1510497 w 2228127"/>
              <a:gd name="connsiteY7" fmla="*/ 1362919 h 1449729"/>
              <a:gd name="connsiteX8" fmla="*/ 1510497 w 2228127"/>
              <a:gd name="connsiteY8" fmla="*/ 1342664 h 1449729"/>
              <a:gd name="connsiteX9" fmla="*/ 1423687 w 2228127"/>
              <a:gd name="connsiteY9" fmla="*/ 1342664 h 1449729"/>
              <a:gd name="connsiteX10" fmla="*/ 1423687 w 2228127"/>
              <a:gd name="connsiteY10" fmla="*/ 1331089 h 1449729"/>
              <a:gd name="connsiteX11" fmla="*/ 1345557 w 2228127"/>
              <a:gd name="connsiteY11" fmla="*/ 1331089 h 1449729"/>
              <a:gd name="connsiteX12" fmla="*/ 1345557 w 2228127"/>
              <a:gd name="connsiteY12" fmla="*/ 1316621 h 1449729"/>
              <a:gd name="connsiteX13" fmla="*/ 1279003 w 2228127"/>
              <a:gd name="connsiteY13" fmla="*/ 1316621 h 1449729"/>
              <a:gd name="connsiteX14" fmla="*/ 1279003 w 2228127"/>
              <a:gd name="connsiteY14" fmla="*/ 1296365 h 1449729"/>
              <a:gd name="connsiteX15" fmla="*/ 1215342 w 2228127"/>
              <a:gd name="connsiteY15" fmla="*/ 1296365 h 1449729"/>
              <a:gd name="connsiteX16" fmla="*/ 1215342 w 2228127"/>
              <a:gd name="connsiteY16" fmla="*/ 1284790 h 1449729"/>
              <a:gd name="connsiteX17" fmla="*/ 1160363 w 2228127"/>
              <a:gd name="connsiteY17" fmla="*/ 1284790 h 1449729"/>
              <a:gd name="connsiteX18" fmla="*/ 1160363 w 2228127"/>
              <a:gd name="connsiteY18" fmla="*/ 1270322 h 1449729"/>
              <a:gd name="connsiteX19" fmla="*/ 983849 w 2228127"/>
              <a:gd name="connsiteY19" fmla="*/ 1270322 h 1449729"/>
              <a:gd name="connsiteX20" fmla="*/ 983849 w 2228127"/>
              <a:gd name="connsiteY20" fmla="*/ 1250066 h 1449729"/>
              <a:gd name="connsiteX21" fmla="*/ 943337 w 2228127"/>
              <a:gd name="connsiteY21" fmla="*/ 1250066 h 1449729"/>
              <a:gd name="connsiteX22" fmla="*/ 943337 w 2228127"/>
              <a:gd name="connsiteY22" fmla="*/ 1229810 h 1449729"/>
              <a:gd name="connsiteX23" fmla="*/ 902826 w 2228127"/>
              <a:gd name="connsiteY23" fmla="*/ 1229810 h 1449729"/>
              <a:gd name="connsiteX24" fmla="*/ 902826 w 2228127"/>
              <a:gd name="connsiteY24" fmla="*/ 1218236 h 1449729"/>
              <a:gd name="connsiteX25" fmla="*/ 868102 w 2228127"/>
              <a:gd name="connsiteY25" fmla="*/ 1218236 h 1449729"/>
              <a:gd name="connsiteX26" fmla="*/ 876783 w 2228127"/>
              <a:gd name="connsiteY26" fmla="*/ 1209555 h 1449729"/>
              <a:gd name="connsiteX27" fmla="*/ 862315 w 2228127"/>
              <a:gd name="connsiteY27" fmla="*/ 1209555 h 1449729"/>
              <a:gd name="connsiteX28" fmla="*/ 859421 w 2228127"/>
              <a:gd name="connsiteY28" fmla="*/ 1166150 h 1449729"/>
              <a:gd name="connsiteX29" fmla="*/ 795760 w 2228127"/>
              <a:gd name="connsiteY29" fmla="*/ 1166150 h 1449729"/>
              <a:gd name="connsiteX30" fmla="*/ 795760 w 2228127"/>
              <a:gd name="connsiteY30" fmla="*/ 1154575 h 1449729"/>
              <a:gd name="connsiteX31" fmla="*/ 775504 w 2228127"/>
              <a:gd name="connsiteY31" fmla="*/ 1154575 h 1449729"/>
              <a:gd name="connsiteX32" fmla="*/ 775504 w 2228127"/>
              <a:gd name="connsiteY32" fmla="*/ 1137213 h 1449729"/>
              <a:gd name="connsiteX33" fmla="*/ 743674 w 2228127"/>
              <a:gd name="connsiteY33" fmla="*/ 1137213 h 1449729"/>
              <a:gd name="connsiteX34" fmla="*/ 743674 w 2228127"/>
              <a:gd name="connsiteY34" fmla="*/ 1122745 h 1449729"/>
              <a:gd name="connsiteX35" fmla="*/ 729206 w 2228127"/>
              <a:gd name="connsiteY35" fmla="*/ 1122745 h 1449729"/>
              <a:gd name="connsiteX36" fmla="*/ 729206 w 2228127"/>
              <a:gd name="connsiteY36" fmla="*/ 1122745 h 1449729"/>
              <a:gd name="connsiteX37" fmla="*/ 729206 w 2228127"/>
              <a:gd name="connsiteY37" fmla="*/ 1108276 h 1449729"/>
              <a:gd name="connsiteX38" fmla="*/ 665545 w 2228127"/>
              <a:gd name="connsiteY38" fmla="*/ 1108276 h 1449729"/>
              <a:gd name="connsiteX39" fmla="*/ 665545 w 2228127"/>
              <a:gd name="connsiteY39" fmla="*/ 1073552 h 1449729"/>
              <a:gd name="connsiteX40" fmla="*/ 651076 w 2228127"/>
              <a:gd name="connsiteY40" fmla="*/ 1073552 h 1449729"/>
              <a:gd name="connsiteX41" fmla="*/ 651076 w 2228127"/>
              <a:gd name="connsiteY41" fmla="*/ 1050403 h 1449729"/>
              <a:gd name="connsiteX42" fmla="*/ 651076 w 2228127"/>
              <a:gd name="connsiteY42" fmla="*/ 1050403 h 1449729"/>
              <a:gd name="connsiteX43" fmla="*/ 651076 w 2228127"/>
              <a:gd name="connsiteY43" fmla="*/ 1030147 h 1449729"/>
              <a:gd name="connsiteX44" fmla="*/ 622140 w 2228127"/>
              <a:gd name="connsiteY44" fmla="*/ 1030147 h 1449729"/>
              <a:gd name="connsiteX45" fmla="*/ 622140 w 2228127"/>
              <a:gd name="connsiteY45" fmla="*/ 1009891 h 1449729"/>
              <a:gd name="connsiteX46" fmla="*/ 596097 w 2228127"/>
              <a:gd name="connsiteY46" fmla="*/ 1009891 h 1449729"/>
              <a:gd name="connsiteX47" fmla="*/ 596097 w 2228127"/>
              <a:gd name="connsiteY47" fmla="*/ 966486 h 1449729"/>
              <a:gd name="connsiteX48" fmla="*/ 581628 w 2228127"/>
              <a:gd name="connsiteY48" fmla="*/ 966486 h 1449729"/>
              <a:gd name="connsiteX49" fmla="*/ 581628 w 2228127"/>
              <a:gd name="connsiteY49" fmla="*/ 923081 h 1449729"/>
              <a:gd name="connsiteX50" fmla="*/ 549798 w 2228127"/>
              <a:gd name="connsiteY50" fmla="*/ 923081 h 1449729"/>
              <a:gd name="connsiteX51" fmla="*/ 549798 w 2228127"/>
              <a:gd name="connsiteY51" fmla="*/ 923081 h 1449729"/>
              <a:gd name="connsiteX52" fmla="*/ 541117 w 2228127"/>
              <a:gd name="connsiteY52" fmla="*/ 914400 h 1449729"/>
              <a:gd name="connsiteX53" fmla="*/ 541117 w 2228127"/>
              <a:gd name="connsiteY53" fmla="*/ 891251 h 1449729"/>
              <a:gd name="connsiteX54" fmla="*/ 523755 w 2228127"/>
              <a:gd name="connsiteY54" fmla="*/ 891251 h 1449729"/>
              <a:gd name="connsiteX55" fmla="*/ 523755 w 2228127"/>
              <a:gd name="connsiteY55" fmla="*/ 876783 h 1449729"/>
              <a:gd name="connsiteX56" fmla="*/ 509287 w 2228127"/>
              <a:gd name="connsiteY56" fmla="*/ 876783 h 1449729"/>
              <a:gd name="connsiteX57" fmla="*/ 509287 w 2228127"/>
              <a:gd name="connsiteY57" fmla="*/ 856527 h 1449729"/>
              <a:gd name="connsiteX58" fmla="*/ 497712 w 2228127"/>
              <a:gd name="connsiteY58" fmla="*/ 856527 h 1449729"/>
              <a:gd name="connsiteX59" fmla="*/ 497712 w 2228127"/>
              <a:gd name="connsiteY59" fmla="*/ 833377 h 1449729"/>
              <a:gd name="connsiteX60" fmla="*/ 454307 w 2228127"/>
              <a:gd name="connsiteY60" fmla="*/ 833377 h 1449729"/>
              <a:gd name="connsiteX61" fmla="*/ 454307 w 2228127"/>
              <a:gd name="connsiteY61" fmla="*/ 801547 h 1449729"/>
              <a:gd name="connsiteX62" fmla="*/ 410902 w 2228127"/>
              <a:gd name="connsiteY62" fmla="*/ 801547 h 1449729"/>
              <a:gd name="connsiteX63" fmla="*/ 410902 w 2228127"/>
              <a:gd name="connsiteY63" fmla="*/ 766823 h 1449729"/>
              <a:gd name="connsiteX64" fmla="*/ 405114 w 2228127"/>
              <a:gd name="connsiteY64" fmla="*/ 761035 h 1449729"/>
              <a:gd name="connsiteX65" fmla="*/ 384859 w 2228127"/>
              <a:gd name="connsiteY65" fmla="*/ 761035 h 1449729"/>
              <a:gd name="connsiteX66" fmla="*/ 384859 w 2228127"/>
              <a:gd name="connsiteY66" fmla="*/ 714737 h 1449729"/>
              <a:gd name="connsiteX67" fmla="*/ 384859 w 2228127"/>
              <a:gd name="connsiteY67" fmla="*/ 714737 h 1449729"/>
              <a:gd name="connsiteX68" fmla="*/ 376178 w 2228127"/>
              <a:gd name="connsiteY68" fmla="*/ 723418 h 1449729"/>
              <a:gd name="connsiteX69" fmla="*/ 376178 w 2228127"/>
              <a:gd name="connsiteY69" fmla="*/ 656864 h 1449729"/>
              <a:gd name="connsiteX70" fmla="*/ 350135 w 2228127"/>
              <a:gd name="connsiteY70" fmla="*/ 656864 h 1449729"/>
              <a:gd name="connsiteX71" fmla="*/ 350135 w 2228127"/>
              <a:gd name="connsiteY71" fmla="*/ 633714 h 1449729"/>
              <a:gd name="connsiteX72" fmla="*/ 341454 w 2228127"/>
              <a:gd name="connsiteY72" fmla="*/ 633714 h 1449729"/>
              <a:gd name="connsiteX73" fmla="*/ 341454 w 2228127"/>
              <a:gd name="connsiteY73" fmla="*/ 610565 h 1449729"/>
              <a:gd name="connsiteX74" fmla="*/ 324092 w 2228127"/>
              <a:gd name="connsiteY74" fmla="*/ 610565 h 1449729"/>
              <a:gd name="connsiteX75" fmla="*/ 324092 w 2228127"/>
              <a:gd name="connsiteY75" fmla="*/ 587415 h 1449729"/>
              <a:gd name="connsiteX76" fmla="*/ 306730 w 2228127"/>
              <a:gd name="connsiteY76" fmla="*/ 587415 h 1449729"/>
              <a:gd name="connsiteX77" fmla="*/ 306730 w 2228127"/>
              <a:gd name="connsiteY77" fmla="*/ 541117 h 1449729"/>
              <a:gd name="connsiteX78" fmla="*/ 286474 w 2228127"/>
              <a:gd name="connsiteY78" fmla="*/ 541117 h 1449729"/>
              <a:gd name="connsiteX79" fmla="*/ 286474 w 2228127"/>
              <a:gd name="connsiteY79" fmla="*/ 515074 h 1449729"/>
              <a:gd name="connsiteX80" fmla="*/ 266218 w 2228127"/>
              <a:gd name="connsiteY80" fmla="*/ 515074 h 1449729"/>
              <a:gd name="connsiteX81" fmla="*/ 266218 w 2228127"/>
              <a:gd name="connsiteY81" fmla="*/ 494818 h 1449729"/>
              <a:gd name="connsiteX82" fmla="*/ 243069 w 2228127"/>
              <a:gd name="connsiteY82" fmla="*/ 494818 h 1449729"/>
              <a:gd name="connsiteX83" fmla="*/ 243069 w 2228127"/>
              <a:gd name="connsiteY83" fmla="*/ 480350 h 1449729"/>
              <a:gd name="connsiteX84" fmla="*/ 222813 w 2228127"/>
              <a:gd name="connsiteY84" fmla="*/ 480350 h 1449729"/>
              <a:gd name="connsiteX85" fmla="*/ 222813 w 2228127"/>
              <a:gd name="connsiteY85" fmla="*/ 405114 h 1449729"/>
              <a:gd name="connsiteX86" fmla="*/ 211238 w 2228127"/>
              <a:gd name="connsiteY86" fmla="*/ 405114 h 1449729"/>
              <a:gd name="connsiteX87" fmla="*/ 211238 w 2228127"/>
              <a:gd name="connsiteY87" fmla="*/ 381965 h 1449729"/>
              <a:gd name="connsiteX88" fmla="*/ 199664 w 2228127"/>
              <a:gd name="connsiteY88" fmla="*/ 381965 h 1449729"/>
              <a:gd name="connsiteX89" fmla="*/ 196770 w 2228127"/>
              <a:gd name="connsiteY89" fmla="*/ 341453 h 1449729"/>
              <a:gd name="connsiteX90" fmla="*/ 176514 w 2228127"/>
              <a:gd name="connsiteY90" fmla="*/ 341453 h 1449729"/>
              <a:gd name="connsiteX91" fmla="*/ 176514 w 2228127"/>
              <a:gd name="connsiteY91" fmla="*/ 309623 h 1449729"/>
              <a:gd name="connsiteX92" fmla="*/ 156259 w 2228127"/>
              <a:gd name="connsiteY92" fmla="*/ 309623 h 1449729"/>
              <a:gd name="connsiteX93" fmla="*/ 156259 w 2228127"/>
              <a:gd name="connsiteY93" fmla="*/ 286474 h 1449729"/>
              <a:gd name="connsiteX94" fmla="*/ 150471 w 2228127"/>
              <a:gd name="connsiteY94" fmla="*/ 292262 h 1449729"/>
              <a:gd name="connsiteX95" fmla="*/ 150471 w 2228127"/>
              <a:gd name="connsiteY95" fmla="*/ 274899 h 1449729"/>
              <a:gd name="connsiteX96" fmla="*/ 95492 w 2228127"/>
              <a:gd name="connsiteY96" fmla="*/ 274899 h 1449729"/>
              <a:gd name="connsiteX97" fmla="*/ 95492 w 2228127"/>
              <a:gd name="connsiteY97" fmla="*/ 251750 h 1449729"/>
              <a:gd name="connsiteX98" fmla="*/ 83917 w 2228127"/>
              <a:gd name="connsiteY98" fmla="*/ 251750 h 1449729"/>
              <a:gd name="connsiteX99" fmla="*/ 83917 w 2228127"/>
              <a:gd name="connsiteY99" fmla="*/ 214132 h 1449729"/>
              <a:gd name="connsiteX100" fmla="*/ 69449 w 2228127"/>
              <a:gd name="connsiteY100" fmla="*/ 214132 h 1449729"/>
              <a:gd name="connsiteX101" fmla="*/ 69449 w 2228127"/>
              <a:gd name="connsiteY101" fmla="*/ 185195 h 1449729"/>
              <a:gd name="connsiteX102" fmla="*/ 57874 w 2228127"/>
              <a:gd name="connsiteY102" fmla="*/ 185195 h 1449729"/>
              <a:gd name="connsiteX103" fmla="*/ 57874 w 2228127"/>
              <a:gd name="connsiteY103" fmla="*/ 141790 h 1449729"/>
              <a:gd name="connsiteX104" fmla="*/ 46299 w 2228127"/>
              <a:gd name="connsiteY104" fmla="*/ 141790 h 1449729"/>
              <a:gd name="connsiteX105" fmla="*/ 46299 w 2228127"/>
              <a:gd name="connsiteY105" fmla="*/ 98385 h 1449729"/>
              <a:gd name="connsiteX106" fmla="*/ 14469 w 2228127"/>
              <a:gd name="connsiteY106" fmla="*/ 98385 h 1449729"/>
              <a:gd name="connsiteX107" fmla="*/ 14469 w 2228127"/>
              <a:gd name="connsiteY107" fmla="*/ 43405 h 1449729"/>
              <a:gd name="connsiteX108" fmla="*/ 0 w 2228127"/>
              <a:gd name="connsiteY108" fmla="*/ 43405 h 1449729"/>
              <a:gd name="connsiteX109" fmla="*/ 0 w 2228127"/>
              <a:gd name="connsiteY109" fmla="*/ 0 h 1449729"/>
              <a:gd name="connsiteX0" fmla="*/ 2228127 w 2228127"/>
              <a:gd name="connsiteY0" fmla="*/ 1449729 h 1449729"/>
              <a:gd name="connsiteX1" fmla="*/ 1996633 w 2228127"/>
              <a:gd name="connsiteY1" fmla="*/ 1449729 h 1449729"/>
              <a:gd name="connsiteX2" fmla="*/ 1996633 w 2228127"/>
              <a:gd name="connsiteY2" fmla="*/ 1409218 h 1449729"/>
              <a:gd name="connsiteX3" fmla="*/ 1773821 w 2228127"/>
              <a:gd name="connsiteY3" fmla="*/ 1409218 h 1449729"/>
              <a:gd name="connsiteX4" fmla="*/ 1773821 w 2228127"/>
              <a:gd name="connsiteY4" fmla="*/ 1377388 h 1449729"/>
              <a:gd name="connsiteX5" fmla="*/ 1574157 w 2228127"/>
              <a:gd name="connsiteY5" fmla="*/ 1377388 h 1449729"/>
              <a:gd name="connsiteX6" fmla="*/ 1574157 w 2228127"/>
              <a:gd name="connsiteY6" fmla="*/ 1362919 h 1449729"/>
              <a:gd name="connsiteX7" fmla="*/ 1510497 w 2228127"/>
              <a:gd name="connsiteY7" fmla="*/ 1362919 h 1449729"/>
              <a:gd name="connsiteX8" fmla="*/ 1510497 w 2228127"/>
              <a:gd name="connsiteY8" fmla="*/ 1342664 h 1449729"/>
              <a:gd name="connsiteX9" fmla="*/ 1423687 w 2228127"/>
              <a:gd name="connsiteY9" fmla="*/ 1342664 h 1449729"/>
              <a:gd name="connsiteX10" fmla="*/ 1423687 w 2228127"/>
              <a:gd name="connsiteY10" fmla="*/ 1331089 h 1449729"/>
              <a:gd name="connsiteX11" fmla="*/ 1345557 w 2228127"/>
              <a:gd name="connsiteY11" fmla="*/ 1331089 h 1449729"/>
              <a:gd name="connsiteX12" fmla="*/ 1345557 w 2228127"/>
              <a:gd name="connsiteY12" fmla="*/ 1316621 h 1449729"/>
              <a:gd name="connsiteX13" fmla="*/ 1279003 w 2228127"/>
              <a:gd name="connsiteY13" fmla="*/ 1316621 h 1449729"/>
              <a:gd name="connsiteX14" fmla="*/ 1279003 w 2228127"/>
              <a:gd name="connsiteY14" fmla="*/ 1296365 h 1449729"/>
              <a:gd name="connsiteX15" fmla="*/ 1215342 w 2228127"/>
              <a:gd name="connsiteY15" fmla="*/ 1296365 h 1449729"/>
              <a:gd name="connsiteX16" fmla="*/ 1215342 w 2228127"/>
              <a:gd name="connsiteY16" fmla="*/ 1284790 h 1449729"/>
              <a:gd name="connsiteX17" fmla="*/ 1160363 w 2228127"/>
              <a:gd name="connsiteY17" fmla="*/ 1284790 h 1449729"/>
              <a:gd name="connsiteX18" fmla="*/ 1160363 w 2228127"/>
              <a:gd name="connsiteY18" fmla="*/ 1270322 h 1449729"/>
              <a:gd name="connsiteX19" fmla="*/ 983849 w 2228127"/>
              <a:gd name="connsiteY19" fmla="*/ 1270322 h 1449729"/>
              <a:gd name="connsiteX20" fmla="*/ 983849 w 2228127"/>
              <a:gd name="connsiteY20" fmla="*/ 1250066 h 1449729"/>
              <a:gd name="connsiteX21" fmla="*/ 943337 w 2228127"/>
              <a:gd name="connsiteY21" fmla="*/ 1250066 h 1449729"/>
              <a:gd name="connsiteX22" fmla="*/ 943337 w 2228127"/>
              <a:gd name="connsiteY22" fmla="*/ 1229810 h 1449729"/>
              <a:gd name="connsiteX23" fmla="*/ 902826 w 2228127"/>
              <a:gd name="connsiteY23" fmla="*/ 1229810 h 1449729"/>
              <a:gd name="connsiteX24" fmla="*/ 902826 w 2228127"/>
              <a:gd name="connsiteY24" fmla="*/ 1218236 h 1449729"/>
              <a:gd name="connsiteX25" fmla="*/ 868102 w 2228127"/>
              <a:gd name="connsiteY25" fmla="*/ 1218236 h 1449729"/>
              <a:gd name="connsiteX26" fmla="*/ 868102 w 2228127"/>
              <a:gd name="connsiteY26" fmla="*/ 1209555 h 1449729"/>
              <a:gd name="connsiteX27" fmla="*/ 862315 w 2228127"/>
              <a:gd name="connsiteY27" fmla="*/ 1209555 h 1449729"/>
              <a:gd name="connsiteX28" fmla="*/ 859421 w 2228127"/>
              <a:gd name="connsiteY28" fmla="*/ 1166150 h 1449729"/>
              <a:gd name="connsiteX29" fmla="*/ 795760 w 2228127"/>
              <a:gd name="connsiteY29" fmla="*/ 1166150 h 1449729"/>
              <a:gd name="connsiteX30" fmla="*/ 795760 w 2228127"/>
              <a:gd name="connsiteY30" fmla="*/ 1154575 h 1449729"/>
              <a:gd name="connsiteX31" fmla="*/ 775504 w 2228127"/>
              <a:gd name="connsiteY31" fmla="*/ 1154575 h 1449729"/>
              <a:gd name="connsiteX32" fmla="*/ 775504 w 2228127"/>
              <a:gd name="connsiteY32" fmla="*/ 1137213 h 1449729"/>
              <a:gd name="connsiteX33" fmla="*/ 743674 w 2228127"/>
              <a:gd name="connsiteY33" fmla="*/ 1137213 h 1449729"/>
              <a:gd name="connsiteX34" fmla="*/ 743674 w 2228127"/>
              <a:gd name="connsiteY34" fmla="*/ 1122745 h 1449729"/>
              <a:gd name="connsiteX35" fmla="*/ 729206 w 2228127"/>
              <a:gd name="connsiteY35" fmla="*/ 1122745 h 1449729"/>
              <a:gd name="connsiteX36" fmla="*/ 729206 w 2228127"/>
              <a:gd name="connsiteY36" fmla="*/ 1122745 h 1449729"/>
              <a:gd name="connsiteX37" fmla="*/ 729206 w 2228127"/>
              <a:gd name="connsiteY37" fmla="*/ 1108276 h 1449729"/>
              <a:gd name="connsiteX38" fmla="*/ 665545 w 2228127"/>
              <a:gd name="connsiteY38" fmla="*/ 1108276 h 1449729"/>
              <a:gd name="connsiteX39" fmla="*/ 665545 w 2228127"/>
              <a:gd name="connsiteY39" fmla="*/ 1073552 h 1449729"/>
              <a:gd name="connsiteX40" fmla="*/ 651076 w 2228127"/>
              <a:gd name="connsiteY40" fmla="*/ 1073552 h 1449729"/>
              <a:gd name="connsiteX41" fmla="*/ 651076 w 2228127"/>
              <a:gd name="connsiteY41" fmla="*/ 1050403 h 1449729"/>
              <a:gd name="connsiteX42" fmla="*/ 651076 w 2228127"/>
              <a:gd name="connsiteY42" fmla="*/ 1050403 h 1449729"/>
              <a:gd name="connsiteX43" fmla="*/ 651076 w 2228127"/>
              <a:gd name="connsiteY43" fmla="*/ 1030147 h 1449729"/>
              <a:gd name="connsiteX44" fmla="*/ 622140 w 2228127"/>
              <a:gd name="connsiteY44" fmla="*/ 1030147 h 1449729"/>
              <a:gd name="connsiteX45" fmla="*/ 622140 w 2228127"/>
              <a:gd name="connsiteY45" fmla="*/ 1009891 h 1449729"/>
              <a:gd name="connsiteX46" fmla="*/ 596097 w 2228127"/>
              <a:gd name="connsiteY46" fmla="*/ 1009891 h 1449729"/>
              <a:gd name="connsiteX47" fmla="*/ 596097 w 2228127"/>
              <a:gd name="connsiteY47" fmla="*/ 966486 h 1449729"/>
              <a:gd name="connsiteX48" fmla="*/ 581628 w 2228127"/>
              <a:gd name="connsiteY48" fmla="*/ 966486 h 1449729"/>
              <a:gd name="connsiteX49" fmla="*/ 581628 w 2228127"/>
              <a:gd name="connsiteY49" fmla="*/ 923081 h 1449729"/>
              <a:gd name="connsiteX50" fmla="*/ 549798 w 2228127"/>
              <a:gd name="connsiteY50" fmla="*/ 923081 h 1449729"/>
              <a:gd name="connsiteX51" fmla="*/ 549798 w 2228127"/>
              <a:gd name="connsiteY51" fmla="*/ 923081 h 1449729"/>
              <a:gd name="connsiteX52" fmla="*/ 541117 w 2228127"/>
              <a:gd name="connsiteY52" fmla="*/ 914400 h 1449729"/>
              <a:gd name="connsiteX53" fmla="*/ 541117 w 2228127"/>
              <a:gd name="connsiteY53" fmla="*/ 891251 h 1449729"/>
              <a:gd name="connsiteX54" fmla="*/ 523755 w 2228127"/>
              <a:gd name="connsiteY54" fmla="*/ 891251 h 1449729"/>
              <a:gd name="connsiteX55" fmla="*/ 523755 w 2228127"/>
              <a:gd name="connsiteY55" fmla="*/ 876783 h 1449729"/>
              <a:gd name="connsiteX56" fmla="*/ 509287 w 2228127"/>
              <a:gd name="connsiteY56" fmla="*/ 876783 h 1449729"/>
              <a:gd name="connsiteX57" fmla="*/ 509287 w 2228127"/>
              <a:gd name="connsiteY57" fmla="*/ 856527 h 1449729"/>
              <a:gd name="connsiteX58" fmla="*/ 497712 w 2228127"/>
              <a:gd name="connsiteY58" fmla="*/ 856527 h 1449729"/>
              <a:gd name="connsiteX59" fmla="*/ 497712 w 2228127"/>
              <a:gd name="connsiteY59" fmla="*/ 833377 h 1449729"/>
              <a:gd name="connsiteX60" fmla="*/ 454307 w 2228127"/>
              <a:gd name="connsiteY60" fmla="*/ 833377 h 1449729"/>
              <a:gd name="connsiteX61" fmla="*/ 454307 w 2228127"/>
              <a:gd name="connsiteY61" fmla="*/ 801547 h 1449729"/>
              <a:gd name="connsiteX62" fmla="*/ 410902 w 2228127"/>
              <a:gd name="connsiteY62" fmla="*/ 801547 h 1449729"/>
              <a:gd name="connsiteX63" fmla="*/ 410902 w 2228127"/>
              <a:gd name="connsiteY63" fmla="*/ 766823 h 1449729"/>
              <a:gd name="connsiteX64" fmla="*/ 405114 w 2228127"/>
              <a:gd name="connsiteY64" fmla="*/ 761035 h 1449729"/>
              <a:gd name="connsiteX65" fmla="*/ 384859 w 2228127"/>
              <a:gd name="connsiteY65" fmla="*/ 761035 h 1449729"/>
              <a:gd name="connsiteX66" fmla="*/ 384859 w 2228127"/>
              <a:gd name="connsiteY66" fmla="*/ 714737 h 1449729"/>
              <a:gd name="connsiteX67" fmla="*/ 384859 w 2228127"/>
              <a:gd name="connsiteY67" fmla="*/ 714737 h 1449729"/>
              <a:gd name="connsiteX68" fmla="*/ 376178 w 2228127"/>
              <a:gd name="connsiteY68" fmla="*/ 723418 h 1449729"/>
              <a:gd name="connsiteX69" fmla="*/ 376178 w 2228127"/>
              <a:gd name="connsiteY69" fmla="*/ 656864 h 1449729"/>
              <a:gd name="connsiteX70" fmla="*/ 350135 w 2228127"/>
              <a:gd name="connsiteY70" fmla="*/ 656864 h 1449729"/>
              <a:gd name="connsiteX71" fmla="*/ 350135 w 2228127"/>
              <a:gd name="connsiteY71" fmla="*/ 633714 h 1449729"/>
              <a:gd name="connsiteX72" fmla="*/ 341454 w 2228127"/>
              <a:gd name="connsiteY72" fmla="*/ 633714 h 1449729"/>
              <a:gd name="connsiteX73" fmla="*/ 341454 w 2228127"/>
              <a:gd name="connsiteY73" fmla="*/ 610565 h 1449729"/>
              <a:gd name="connsiteX74" fmla="*/ 324092 w 2228127"/>
              <a:gd name="connsiteY74" fmla="*/ 610565 h 1449729"/>
              <a:gd name="connsiteX75" fmla="*/ 324092 w 2228127"/>
              <a:gd name="connsiteY75" fmla="*/ 587415 h 1449729"/>
              <a:gd name="connsiteX76" fmla="*/ 306730 w 2228127"/>
              <a:gd name="connsiteY76" fmla="*/ 587415 h 1449729"/>
              <a:gd name="connsiteX77" fmla="*/ 306730 w 2228127"/>
              <a:gd name="connsiteY77" fmla="*/ 541117 h 1449729"/>
              <a:gd name="connsiteX78" fmla="*/ 286474 w 2228127"/>
              <a:gd name="connsiteY78" fmla="*/ 541117 h 1449729"/>
              <a:gd name="connsiteX79" fmla="*/ 286474 w 2228127"/>
              <a:gd name="connsiteY79" fmla="*/ 515074 h 1449729"/>
              <a:gd name="connsiteX80" fmla="*/ 266218 w 2228127"/>
              <a:gd name="connsiteY80" fmla="*/ 515074 h 1449729"/>
              <a:gd name="connsiteX81" fmla="*/ 266218 w 2228127"/>
              <a:gd name="connsiteY81" fmla="*/ 494818 h 1449729"/>
              <a:gd name="connsiteX82" fmla="*/ 243069 w 2228127"/>
              <a:gd name="connsiteY82" fmla="*/ 494818 h 1449729"/>
              <a:gd name="connsiteX83" fmla="*/ 243069 w 2228127"/>
              <a:gd name="connsiteY83" fmla="*/ 480350 h 1449729"/>
              <a:gd name="connsiteX84" fmla="*/ 222813 w 2228127"/>
              <a:gd name="connsiteY84" fmla="*/ 480350 h 1449729"/>
              <a:gd name="connsiteX85" fmla="*/ 222813 w 2228127"/>
              <a:gd name="connsiteY85" fmla="*/ 405114 h 1449729"/>
              <a:gd name="connsiteX86" fmla="*/ 211238 w 2228127"/>
              <a:gd name="connsiteY86" fmla="*/ 405114 h 1449729"/>
              <a:gd name="connsiteX87" fmla="*/ 211238 w 2228127"/>
              <a:gd name="connsiteY87" fmla="*/ 381965 h 1449729"/>
              <a:gd name="connsiteX88" fmla="*/ 199664 w 2228127"/>
              <a:gd name="connsiteY88" fmla="*/ 381965 h 1449729"/>
              <a:gd name="connsiteX89" fmla="*/ 196770 w 2228127"/>
              <a:gd name="connsiteY89" fmla="*/ 341453 h 1449729"/>
              <a:gd name="connsiteX90" fmla="*/ 176514 w 2228127"/>
              <a:gd name="connsiteY90" fmla="*/ 341453 h 1449729"/>
              <a:gd name="connsiteX91" fmla="*/ 176514 w 2228127"/>
              <a:gd name="connsiteY91" fmla="*/ 309623 h 1449729"/>
              <a:gd name="connsiteX92" fmla="*/ 156259 w 2228127"/>
              <a:gd name="connsiteY92" fmla="*/ 309623 h 1449729"/>
              <a:gd name="connsiteX93" fmla="*/ 156259 w 2228127"/>
              <a:gd name="connsiteY93" fmla="*/ 286474 h 1449729"/>
              <a:gd name="connsiteX94" fmla="*/ 150471 w 2228127"/>
              <a:gd name="connsiteY94" fmla="*/ 292262 h 1449729"/>
              <a:gd name="connsiteX95" fmla="*/ 150471 w 2228127"/>
              <a:gd name="connsiteY95" fmla="*/ 274899 h 1449729"/>
              <a:gd name="connsiteX96" fmla="*/ 95492 w 2228127"/>
              <a:gd name="connsiteY96" fmla="*/ 274899 h 1449729"/>
              <a:gd name="connsiteX97" fmla="*/ 95492 w 2228127"/>
              <a:gd name="connsiteY97" fmla="*/ 251750 h 1449729"/>
              <a:gd name="connsiteX98" fmla="*/ 83917 w 2228127"/>
              <a:gd name="connsiteY98" fmla="*/ 251750 h 1449729"/>
              <a:gd name="connsiteX99" fmla="*/ 83917 w 2228127"/>
              <a:gd name="connsiteY99" fmla="*/ 214132 h 1449729"/>
              <a:gd name="connsiteX100" fmla="*/ 69449 w 2228127"/>
              <a:gd name="connsiteY100" fmla="*/ 214132 h 1449729"/>
              <a:gd name="connsiteX101" fmla="*/ 69449 w 2228127"/>
              <a:gd name="connsiteY101" fmla="*/ 185195 h 1449729"/>
              <a:gd name="connsiteX102" fmla="*/ 57874 w 2228127"/>
              <a:gd name="connsiteY102" fmla="*/ 185195 h 1449729"/>
              <a:gd name="connsiteX103" fmla="*/ 57874 w 2228127"/>
              <a:gd name="connsiteY103" fmla="*/ 141790 h 1449729"/>
              <a:gd name="connsiteX104" fmla="*/ 46299 w 2228127"/>
              <a:gd name="connsiteY104" fmla="*/ 141790 h 1449729"/>
              <a:gd name="connsiteX105" fmla="*/ 46299 w 2228127"/>
              <a:gd name="connsiteY105" fmla="*/ 98385 h 1449729"/>
              <a:gd name="connsiteX106" fmla="*/ 14469 w 2228127"/>
              <a:gd name="connsiteY106" fmla="*/ 98385 h 1449729"/>
              <a:gd name="connsiteX107" fmla="*/ 14469 w 2228127"/>
              <a:gd name="connsiteY107" fmla="*/ 43405 h 1449729"/>
              <a:gd name="connsiteX108" fmla="*/ 0 w 2228127"/>
              <a:gd name="connsiteY108" fmla="*/ 43405 h 1449729"/>
              <a:gd name="connsiteX109" fmla="*/ 0 w 2228127"/>
              <a:gd name="connsiteY109" fmla="*/ 0 h 1449729"/>
              <a:gd name="connsiteX0" fmla="*/ 2228127 w 2228127"/>
              <a:gd name="connsiteY0" fmla="*/ 1449729 h 1449729"/>
              <a:gd name="connsiteX1" fmla="*/ 1996633 w 2228127"/>
              <a:gd name="connsiteY1" fmla="*/ 1449729 h 1449729"/>
              <a:gd name="connsiteX2" fmla="*/ 1996633 w 2228127"/>
              <a:gd name="connsiteY2" fmla="*/ 1409218 h 1449729"/>
              <a:gd name="connsiteX3" fmla="*/ 1773821 w 2228127"/>
              <a:gd name="connsiteY3" fmla="*/ 1409218 h 1449729"/>
              <a:gd name="connsiteX4" fmla="*/ 1773821 w 2228127"/>
              <a:gd name="connsiteY4" fmla="*/ 1377388 h 1449729"/>
              <a:gd name="connsiteX5" fmla="*/ 1574157 w 2228127"/>
              <a:gd name="connsiteY5" fmla="*/ 1377388 h 1449729"/>
              <a:gd name="connsiteX6" fmla="*/ 1574157 w 2228127"/>
              <a:gd name="connsiteY6" fmla="*/ 1362919 h 1449729"/>
              <a:gd name="connsiteX7" fmla="*/ 1510497 w 2228127"/>
              <a:gd name="connsiteY7" fmla="*/ 1362919 h 1449729"/>
              <a:gd name="connsiteX8" fmla="*/ 1510497 w 2228127"/>
              <a:gd name="connsiteY8" fmla="*/ 1342664 h 1449729"/>
              <a:gd name="connsiteX9" fmla="*/ 1423687 w 2228127"/>
              <a:gd name="connsiteY9" fmla="*/ 1342664 h 1449729"/>
              <a:gd name="connsiteX10" fmla="*/ 1423687 w 2228127"/>
              <a:gd name="connsiteY10" fmla="*/ 1331089 h 1449729"/>
              <a:gd name="connsiteX11" fmla="*/ 1345557 w 2228127"/>
              <a:gd name="connsiteY11" fmla="*/ 1331089 h 1449729"/>
              <a:gd name="connsiteX12" fmla="*/ 1345557 w 2228127"/>
              <a:gd name="connsiteY12" fmla="*/ 1316621 h 1449729"/>
              <a:gd name="connsiteX13" fmla="*/ 1279003 w 2228127"/>
              <a:gd name="connsiteY13" fmla="*/ 1316621 h 1449729"/>
              <a:gd name="connsiteX14" fmla="*/ 1279003 w 2228127"/>
              <a:gd name="connsiteY14" fmla="*/ 1296365 h 1449729"/>
              <a:gd name="connsiteX15" fmla="*/ 1215342 w 2228127"/>
              <a:gd name="connsiteY15" fmla="*/ 1296365 h 1449729"/>
              <a:gd name="connsiteX16" fmla="*/ 1215342 w 2228127"/>
              <a:gd name="connsiteY16" fmla="*/ 1284790 h 1449729"/>
              <a:gd name="connsiteX17" fmla="*/ 1160363 w 2228127"/>
              <a:gd name="connsiteY17" fmla="*/ 1284790 h 1449729"/>
              <a:gd name="connsiteX18" fmla="*/ 1160363 w 2228127"/>
              <a:gd name="connsiteY18" fmla="*/ 1270322 h 1449729"/>
              <a:gd name="connsiteX19" fmla="*/ 983849 w 2228127"/>
              <a:gd name="connsiteY19" fmla="*/ 1270322 h 1449729"/>
              <a:gd name="connsiteX20" fmla="*/ 983849 w 2228127"/>
              <a:gd name="connsiteY20" fmla="*/ 1250066 h 1449729"/>
              <a:gd name="connsiteX21" fmla="*/ 943337 w 2228127"/>
              <a:gd name="connsiteY21" fmla="*/ 1250066 h 1449729"/>
              <a:gd name="connsiteX22" fmla="*/ 943337 w 2228127"/>
              <a:gd name="connsiteY22" fmla="*/ 1229810 h 1449729"/>
              <a:gd name="connsiteX23" fmla="*/ 902826 w 2228127"/>
              <a:gd name="connsiteY23" fmla="*/ 1229810 h 1449729"/>
              <a:gd name="connsiteX24" fmla="*/ 902826 w 2228127"/>
              <a:gd name="connsiteY24" fmla="*/ 1218236 h 1449729"/>
              <a:gd name="connsiteX25" fmla="*/ 868102 w 2228127"/>
              <a:gd name="connsiteY25" fmla="*/ 1218236 h 1449729"/>
              <a:gd name="connsiteX26" fmla="*/ 868102 w 2228127"/>
              <a:gd name="connsiteY26" fmla="*/ 1209555 h 1449729"/>
              <a:gd name="connsiteX27" fmla="*/ 862315 w 2228127"/>
              <a:gd name="connsiteY27" fmla="*/ 1209555 h 1449729"/>
              <a:gd name="connsiteX28" fmla="*/ 859421 w 2228127"/>
              <a:gd name="connsiteY28" fmla="*/ 1166150 h 1449729"/>
              <a:gd name="connsiteX29" fmla="*/ 795760 w 2228127"/>
              <a:gd name="connsiteY29" fmla="*/ 1166150 h 1449729"/>
              <a:gd name="connsiteX30" fmla="*/ 795760 w 2228127"/>
              <a:gd name="connsiteY30" fmla="*/ 1154575 h 1449729"/>
              <a:gd name="connsiteX31" fmla="*/ 775504 w 2228127"/>
              <a:gd name="connsiteY31" fmla="*/ 1154575 h 1449729"/>
              <a:gd name="connsiteX32" fmla="*/ 775504 w 2228127"/>
              <a:gd name="connsiteY32" fmla="*/ 1137213 h 1449729"/>
              <a:gd name="connsiteX33" fmla="*/ 743674 w 2228127"/>
              <a:gd name="connsiteY33" fmla="*/ 1137213 h 1449729"/>
              <a:gd name="connsiteX34" fmla="*/ 743674 w 2228127"/>
              <a:gd name="connsiteY34" fmla="*/ 1122745 h 1449729"/>
              <a:gd name="connsiteX35" fmla="*/ 729206 w 2228127"/>
              <a:gd name="connsiteY35" fmla="*/ 1122745 h 1449729"/>
              <a:gd name="connsiteX36" fmla="*/ 729206 w 2228127"/>
              <a:gd name="connsiteY36" fmla="*/ 1122745 h 1449729"/>
              <a:gd name="connsiteX37" fmla="*/ 729206 w 2228127"/>
              <a:gd name="connsiteY37" fmla="*/ 1108276 h 1449729"/>
              <a:gd name="connsiteX38" fmla="*/ 665545 w 2228127"/>
              <a:gd name="connsiteY38" fmla="*/ 1108276 h 1449729"/>
              <a:gd name="connsiteX39" fmla="*/ 665545 w 2228127"/>
              <a:gd name="connsiteY39" fmla="*/ 1073552 h 1449729"/>
              <a:gd name="connsiteX40" fmla="*/ 651076 w 2228127"/>
              <a:gd name="connsiteY40" fmla="*/ 1073552 h 1449729"/>
              <a:gd name="connsiteX41" fmla="*/ 651076 w 2228127"/>
              <a:gd name="connsiteY41" fmla="*/ 1050403 h 1449729"/>
              <a:gd name="connsiteX42" fmla="*/ 651076 w 2228127"/>
              <a:gd name="connsiteY42" fmla="*/ 1050403 h 1449729"/>
              <a:gd name="connsiteX43" fmla="*/ 651076 w 2228127"/>
              <a:gd name="connsiteY43" fmla="*/ 1030147 h 1449729"/>
              <a:gd name="connsiteX44" fmla="*/ 622140 w 2228127"/>
              <a:gd name="connsiteY44" fmla="*/ 1030147 h 1449729"/>
              <a:gd name="connsiteX45" fmla="*/ 622140 w 2228127"/>
              <a:gd name="connsiteY45" fmla="*/ 1009891 h 1449729"/>
              <a:gd name="connsiteX46" fmla="*/ 596097 w 2228127"/>
              <a:gd name="connsiteY46" fmla="*/ 1009891 h 1449729"/>
              <a:gd name="connsiteX47" fmla="*/ 596097 w 2228127"/>
              <a:gd name="connsiteY47" fmla="*/ 966486 h 1449729"/>
              <a:gd name="connsiteX48" fmla="*/ 581628 w 2228127"/>
              <a:gd name="connsiteY48" fmla="*/ 966486 h 1449729"/>
              <a:gd name="connsiteX49" fmla="*/ 581628 w 2228127"/>
              <a:gd name="connsiteY49" fmla="*/ 923081 h 1449729"/>
              <a:gd name="connsiteX50" fmla="*/ 549798 w 2228127"/>
              <a:gd name="connsiteY50" fmla="*/ 923081 h 1449729"/>
              <a:gd name="connsiteX51" fmla="*/ 549798 w 2228127"/>
              <a:gd name="connsiteY51" fmla="*/ 923081 h 1449729"/>
              <a:gd name="connsiteX52" fmla="*/ 541117 w 2228127"/>
              <a:gd name="connsiteY52" fmla="*/ 914400 h 1449729"/>
              <a:gd name="connsiteX53" fmla="*/ 541117 w 2228127"/>
              <a:gd name="connsiteY53" fmla="*/ 891251 h 1449729"/>
              <a:gd name="connsiteX54" fmla="*/ 523755 w 2228127"/>
              <a:gd name="connsiteY54" fmla="*/ 891251 h 1449729"/>
              <a:gd name="connsiteX55" fmla="*/ 523755 w 2228127"/>
              <a:gd name="connsiteY55" fmla="*/ 876783 h 1449729"/>
              <a:gd name="connsiteX56" fmla="*/ 509287 w 2228127"/>
              <a:gd name="connsiteY56" fmla="*/ 876783 h 1449729"/>
              <a:gd name="connsiteX57" fmla="*/ 509287 w 2228127"/>
              <a:gd name="connsiteY57" fmla="*/ 856527 h 1449729"/>
              <a:gd name="connsiteX58" fmla="*/ 497712 w 2228127"/>
              <a:gd name="connsiteY58" fmla="*/ 856527 h 1449729"/>
              <a:gd name="connsiteX59" fmla="*/ 497712 w 2228127"/>
              <a:gd name="connsiteY59" fmla="*/ 833377 h 1449729"/>
              <a:gd name="connsiteX60" fmla="*/ 454307 w 2228127"/>
              <a:gd name="connsiteY60" fmla="*/ 833377 h 1449729"/>
              <a:gd name="connsiteX61" fmla="*/ 454307 w 2228127"/>
              <a:gd name="connsiteY61" fmla="*/ 801547 h 1449729"/>
              <a:gd name="connsiteX62" fmla="*/ 410902 w 2228127"/>
              <a:gd name="connsiteY62" fmla="*/ 801547 h 1449729"/>
              <a:gd name="connsiteX63" fmla="*/ 410902 w 2228127"/>
              <a:gd name="connsiteY63" fmla="*/ 766823 h 1449729"/>
              <a:gd name="connsiteX64" fmla="*/ 405114 w 2228127"/>
              <a:gd name="connsiteY64" fmla="*/ 761035 h 1449729"/>
              <a:gd name="connsiteX65" fmla="*/ 384859 w 2228127"/>
              <a:gd name="connsiteY65" fmla="*/ 761035 h 1449729"/>
              <a:gd name="connsiteX66" fmla="*/ 384859 w 2228127"/>
              <a:gd name="connsiteY66" fmla="*/ 714737 h 1449729"/>
              <a:gd name="connsiteX67" fmla="*/ 384859 w 2228127"/>
              <a:gd name="connsiteY67" fmla="*/ 714737 h 1449729"/>
              <a:gd name="connsiteX68" fmla="*/ 379072 w 2228127"/>
              <a:gd name="connsiteY68" fmla="*/ 714737 h 1449729"/>
              <a:gd name="connsiteX69" fmla="*/ 376178 w 2228127"/>
              <a:gd name="connsiteY69" fmla="*/ 656864 h 1449729"/>
              <a:gd name="connsiteX70" fmla="*/ 350135 w 2228127"/>
              <a:gd name="connsiteY70" fmla="*/ 656864 h 1449729"/>
              <a:gd name="connsiteX71" fmla="*/ 350135 w 2228127"/>
              <a:gd name="connsiteY71" fmla="*/ 633714 h 1449729"/>
              <a:gd name="connsiteX72" fmla="*/ 341454 w 2228127"/>
              <a:gd name="connsiteY72" fmla="*/ 633714 h 1449729"/>
              <a:gd name="connsiteX73" fmla="*/ 341454 w 2228127"/>
              <a:gd name="connsiteY73" fmla="*/ 610565 h 1449729"/>
              <a:gd name="connsiteX74" fmla="*/ 324092 w 2228127"/>
              <a:gd name="connsiteY74" fmla="*/ 610565 h 1449729"/>
              <a:gd name="connsiteX75" fmla="*/ 324092 w 2228127"/>
              <a:gd name="connsiteY75" fmla="*/ 587415 h 1449729"/>
              <a:gd name="connsiteX76" fmla="*/ 306730 w 2228127"/>
              <a:gd name="connsiteY76" fmla="*/ 587415 h 1449729"/>
              <a:gd name="connsiteX77" fmla="*/ 306730 w 2228127"/>
              <a:gd name="connsiteY77" fmla="*/ 541117 h 1449729"/>
              <a:gd name="connsiteX78" fmla="*/ 286474 w 2228127"/>
              <a:gd name="connsiteY78" fmla="*/ 541117 h 1449729"/>
              <a:gd name="connsiteX79" fmla="*/ 286474 w 2228127"/>
              <a:gd name="connsiteY79" fmla="*/ 515074 h 1449729"/>
              <a:gd name="connsiteX80" fmla="*/ 266218 w 2228127"/>
              <a:gd name="connsiteY80" fmla="*/ 515074 h 1449729"/>
              <a:gd name="connsiteX81" fmla="*/ 266218 w 2228127"/>
              <a:gd name="connsiteY81" fmla="*/ 494818 h 1449729"/>
              <a:gd name="connsiteX82" fmla="*/ 243069 w 2228127"/>
              <a:gd name="connsiteY82" fmla="*/ 494818 h 1449729"/>
              <a:gd name="connsiteX83" fmla="*/ 243069 w 2228127"/>
              <a:gd name="connsiteY83" fmla="*/ 480350 h 1449729"/>
              <a:gd name="connsiteX84" fmla="*/ 222813 w 2228127"/>
              <a:gd name="connsiteY84" fmla="*/ 480350 h 1449729"/>
              <a:gd name="connsiteX85" fmla="*/ 222813 w 2228127"/>
              <a:gd name="connsiteY85" fmla="*/ 405114 h 1449729"/>
              <a:gd name="connsiteX86" fmla="*/ 211238 w 2228127"/>
              <a:gd name="connsiteY86" fmla="*/ 405114 h 1449729"/>
              <a:gd name="connsiteX87" fmla="*/ 211238 w 2228127"/>
              <a:gd name="connsiteY87" fmla="*/ 381965 h 1449729"/>
              <a:gd name="connsiteX88" fmla="*/ 199664 w 2228127"/>
              <a:gd name="connsiteY88" fmla="*/ 381965 h 1449729"/>
              <a:gd name="connsiteX89" fmla="*/ 196770 w 2228127"/>
              <a:gd name="connsiteY89" fmla="*/ 341453 h 1449729"/>
              <a:gd name="connsiteX90" fmla="*/ 176514 w 2228127"/>
              <a:gd name="connsiteY90" fmla="*/ 341453 h 1449729"/>
              <a:gd name="connsiteX91" fmla="*/ 176514 w 2228127"/>
              <a:gd name="connsiteY91" fmla="*/ 309623 h 1449729"/>
              <a:gd name="connsiteX92" fmla="*/ 156259 w 2228127"/>
              <a:gd name="connsiteY92" fmla="*/ 309623 h 1449729"/>
              <a:gd name="connsiteX93" fmla="*/ 156259 w 2228127"/>
              <a:gd name="connsiteY93" fmla="*/ 286474 h 1449729"/>
              <a:gd name="connsiteX94" fmla="*/ 150471 w 2228127"/>
              <a:gd name="connsiteY94" fmla="*/ 292262 h 1449729"/>
              <a:gd name="connsiteX95" fmla="*/ 150471 w 2228127"/>
              <a:gd name="connsiteY95" fmla="*/ 274899 h 1449729"/>
              <a:gd name="connsiteX96" fmla="*/ 95492 w 2228127"/>
              <a:gd name="connsiteY96" fmla="*/ 274899 h 1449729"/>
              <a:gd name="connsiteX97" fmla="*/ 95492 w 2228127"/>
              <a:gd name="connsiteY97" fmla="*/ 251750 h 1449729"/>
              <a:gd name="connsiteX98" fmla="*/ 83917 w 2228127"/>
              <a:gd name="connsiteY98" fmla="*/ 251750 h 1449729"/>
              <a:gd name="connsiteX99" fmla="*/ 83917 w 2228127"/>
              <a:gd name="connsiteY99" fmla="*/ 214132 h 1449729"/>
              <a:gd name="connsiteX100" fmla="*/ 69449 w 2228127"/>
              <a:gd name="connsiteY100" fmla="*/ 214132 h 1449729"/>
              <a:gd name="connsiteX101" fmla="*/ 69449 w 2228127"/>
              <a:gd name="connsiteY101" fmla="*/ 185195 h 1449729"/>
              <a:gd name="connsiteX102" fmla="*/ 57874 w 2228127"/>
              <a:gd name="connsiteY102" fmla="*/ 185195 h 1449729"/>
              <a:gd name="connsiteX103" fmla="*/ 57874 w 2228127"/>
              <a:gd name="connsiteY103" fmla="*/ 141790 h 1449729"/>
              <a:gd name="connsiteX104" fmla="*/ 46299 w 2228127"/>
              <a:gd name="connsiteY104" fmla="*/ 141790 h 1449729"/>
              <a:gd name="connsiteX105" fmla="*/ 46299 w 2228127"/>
              <a:gd name="connsiteY105" fmla="*/ 98385 h 1449729"/>
              <a:gd name="connsiteX106" fmla="*/ 14469 w 2228127"/>
              <a:gd name="connsiteY106" fmla="*/ 98385 h 1449729"/>
              <a:gd name="connsiteX107" fmla="*/ 14469 w 2228127"/>
              <a:gd name="connsiteY107" fmla="*/ 43405 h 1449729"/>
              <a:gd name="connsiteX108" fmla="*/ 0 w 2228127"/>
              <a:gd name="connsiteY108" fmla="*/ 43405 h 1449729"/>
              <a:gd name="connsiteX109" fmla="*/ 0 w 2228127"/>
              <a:gd name="connsiteY109" fmla="*/ 0 h 1449729"/>
              <a:gd name="connsiteX0" fmla="*/ 2228127 w 2228127"/>
              <a:gd name="connsiteY0" fmla="*/ 1449729 h 1449729"/>
              <a:gd name="connsiteX1" fmla="*/ 1996633 w 2228127"/>
              <a:gd name="connsiteY1" fmla="*/ 1449729 h 1449729"/>
              <a:gd name="connsiteX2" fmla="*/ 1996633 w 2228127"/>
              <a:gd name="connsiteY2" fmla="*/ 1409218 h 1449729"/>
              <a:gd name="connsiteX3" fmla="*/ 1773821 w 2228127"/>
              <a:gd name="connsiteY3" fmla="*/ 1409218 h 1449729"/>
              <a:gd name="connsiteX4" fmla="*/ 1773821 w 2228127"/>
              <a:gd name="connsiteY4" fmla="*/ 1377388 h 1449729"/>
              <a:gd name="connsiteX5" fmla="*/ 1574157 w 2228127"/>
              <a:gd name="connsiteY5" fmla="*/ 1377388 h 1449729"/>
              <a:gd name="connsiteX6" fmla="*/ 1574157 w 2228127"/>
              <a:gd name="connsiteY6" fmla="*/ 1362919 h 1449729"/>
              <a:gd name="connsiteX7" fmla="*/ 1510497 w 2228127"/>
              <a:gd name="connsiteY7" fmla="*/ 1362919 h 1449729"/>
              <a:gd name="connsiteX8" fmla="*/ 1510497 w 2228127"/>
              <a:gd name="connsiteY8" fmla="*/ 1342664 h 1449729"/>
              <a:gd name="connsiteX9" fmla="*/ 1423687 w 2228127"/>
              <a:gd name="connsiteY9" fmla="*/ 1342664 h 1449729"/>
              <a:gd name="connsiteX10" fmla="*/ 1423687 w 2228127"/>
              <a:gd name="connsiteY10" fmla="*/ 1331089 h 1449729"/>
              <a:gd name="connsiteX11" fmla="*/ 1345557 w 2228127"/>
              <a:gd name="connsiteY11" fmla="*/ 1331089 h 1449729"/>
              <a:gd name="connsiteX12" fmla="*/ 1345557 w 2228127"/>
              <a:gd name="connsiteY12" fmla="*/ 1316621 h 1449729"/>
              <a:gd name="connsiteX13" fmla="*/ 1279003 w 2228127"/>
              <a:gd name="connsiteY13" fmla="*/ 1316621 h 1449729"/>
              <a:gd name="connsiteX14" fmla="*/ 1279003 w 2228127"/>
              <a:gd name="connsiteY14" fmla="*/ 1296365 h 1449729"/>
              <a:gd name="connsiteX15" fmla="*/ 1215342 w 2228127"/>
              <a:gd name="connsiteY15" fmla="*/ 1296365 h 1449729"/>
              <a:gd name="connsiteX16" fmla="*/ 1215342 w 2228127"/>
              <a:gd name="connsiteY16" fmla="*/ 1284790 h 1449729"/>
              <a:gd name="connsiteX17" fmla="*/ 1160363 w 2228127"/>
              <a:gd name="connsiteY17" fmla="*/ 1284790 h 1449729"/>
              <a:gd name="connsiteX18" fmla="*/ 1160363 w 2228127"/>
              <a:gd name="connsiteY18" fmla="*/ 1270322 h 1449729"/>
              <a:gd name="connsiteX19" fmla="*/ 983849 w 2228127"/>
              <a:gd name="connsiteY19" fmla="*/ 1270322 h 1449729"/>
              <a:gd name="connsiteX20" fmla="*/ 983849 w 2228127"/>
              <a:gd name="connsiteY20" fmla="*/ 1250066 h 1449729"/>
              <a:gd name="connsiteX21" fmla="*/ 943337 w 2228127"/>
              <a:gd name="connsiteY21" fmla="*/ 1250066 h 1449729"/>
              <a:gd name="connsiteX22" fmla="*/ 943337 w 2228127"/>
              <a:gd name="connsiteY22" fmla="*/ 1229810 h 1449729"/>
              <a:gd name="connsiteX23" fmla="*/ 902826 w 2228127"/>
              <a:gd name="connsiteY23" fmla="*/ 1229810 h 1449729"/>
              <a:gd name="connsiteX24" fmla="*/ 902826 w 2228127"/>
              <a:gd name="connsiteY24" fmla="*/ 1218236 h 1449729"/>
              <a:gd name="connsiteX25" fmla="*/ 868102 w 2228127"/>
              <a:gd name="connsiteY25" fmla="*/ 1218236 h 1449729"/>
              <a:gd name="connsiteX26" fmla="*/ 868102 w 2228127"/>
              <a:gd name="connsiteY26" fmla="*/ 1209555 h 1449729"/>
              <a:gd name="connsiteX27" fmla="*/ 862315 w 2228127"/>
              <a:gd name="connsiteY27" fmla="*/ 1209555 h 1449729"/>
              <a:gd name="connsiteX28" fmla="*/ 859421 w 2228127"/>
              <a:gd name="connsiteY28" fmla="*/ 1166150 h 1449729"/>
              <a:gd name="connsiteX29" fmla="*/ 795760 w 2228127"/>
              <a:gd name="connsiteY29" fmla="*/ 1166150 h 1449729"/>
              <a:gd name="connsiteX30" fmla="*/ 795760 w 2228127"/>
              <a:gd name="connsiteY30" fmla="*/ 1154575 h 1449729"/>
              <a:gd name="connsiteX31" fmla="*/ 775504 w 2228127"/>
              <a:gd name="connsiteY31" fmla="*/ 1154575 h 1449729"/>
              <a:gd name="connsiteX32" fmla="*/ 775504 w 2228127"/>
              <a:gd name="connsiteY32" fmla="*/ 1137213 h 1449729"/>
              <a:gd name="connsiteX33" fmla="*/ 743674 w 2228127"/>
              <a:gd name="connsiteY33" fmla="*/ 1137213 h 1449729"/>
              <a:gd name="connsiteX34" fmla="*/ 743674 w 2228127"/>
              <a:gd name="connsiteY34" fmla="*/ 1122745 h 1449729"/>
              <a:gd name="connsiteX35" fmla="*/ 729206 w 2228127"/>
              <a:gd name="connsiteY35" fmla="*/ 1122745 h 1449729"/>
              <a:gd name="connsiteX36" fmla="*/ 729206 w 2228127"/>
              <a:gd name="connsiteY36" fmla="*/ 1122745 h 1449729"/>
              <a:gd name="connsiteX37" fmla="*/ 729206 w 2228127"/>
              <a:gd name="connsiteY37" fmla="*/ 1108276 h 1449729"/>
              <a:gd name="connsiteX38" fmla="*/ 665545 w 2228127"/>
              <a:gd name="connsiteY38" fmla="*/ 1108276 h 1449729"/>
              <a:gd name="connsiteX39" fmla="*/ 665545 w 2228127"/>
              <a:gd name="connsiteY39" fmla="*/ 1073552 h 1449729"/>
              <a:gd name="connsiteX40" fmla="*/ 651076 w 2228127"/>
              <a:gd name="connsiteY40" fmla="*/ 1073552 h 1449729"/>
              <a:gd name="connsiteX41" fmla="*/ 651076 w 2228127"/>
              <a:gd name="connsiteY41" fmla="*/ 1050403 h 1449729"/>
              <a:gd name="connsiteX42" fmla="*/ 651076 w 2228127"/>
              <a:gd name="connsiteY42" fmla="*/ 1050403 h 1449729"/>
              <a:gd name="connsiteX43" fmla="*/ 651076 w 2228127"/>
              <a:gd name="connsiteY43" fmla="*/ 1030147 h 1449729"/>
              <a:gd name="connsiteX44" fmla="*/ 622140 w 2228127"/>
              <a:gd name="connsiteY44" fmla="*/ 1030147 h 1449729"/>
              <a:gd name="connsiteX45" fmla="*/ 622140 w 2228127"/>
              <a:gd name="connsiteY45" fmla="*/ 1009891 h 1449729"/>
              <a:gd name="connsiteX46" fmla="*/ 596097 w 2228127"/>
              <a:gd name="connsiteY46" fmla="*/ 1009891 h 1449729"/>
              <a:gd name="connsiteX47" fmla="*/ 596097 w 2228127"/>
              <a:gd name="connsiteY47" fmla="*/ 966486 h 1449729"/>
              <a:gd name="connsiteX48" fmla="*/ 581628 w 2228127"/>
              <a:gd name="connsiteY48" fmla="*/ 966486 h 1449729"/>
              <a:gd name="connsiteX49" fmla="*/ 581628 w 2228127"/>
              <a:gd name="connsiteY49" fmla="*/ 923081 h 1449729"/>
              <a:gd name="connsiteX50" fmla="*/ 549798 w 2228127"/>
              <a:gd name="connsiteY50" fmla="*/ 923081 h 1449729"/>
              <a:gd name="connsiteX51" fmla="*/ 549798 w 2228127"/>
              <a:gd name="connsiteY51" fmla="*/ 923081 h 1449729"/>
              <a:gd name="connsiteX52" fmla="*/ 541117 w 2228127"/>
              <a:gd name="connsiteY52" fmla="*/ 914400 h 1449729"/>
              <a:gd name="connsiteX53" fmla="*/ 541117 w 2228127"/>
              <a:gd name="connsiteY53" fmla="*/ 891251 h 1449729"/>
              <a:gd name="connsiteX54" fmla="*/ 523755 w 2228127"/>
              <a:gd name="connsiteY54" fmla="*/ 891251 h 1449729"/>
              <a:gd name="connsiteX55" fmla="*/ 523755 w 2228127"/>
              <a:gd name="connsiteY55" fmla="*/ 876783 h 1449729"/>
              <a:gd name="connsiteX56" fmla="*/ 509287 w 2228127"/>
              <a:gd name="connsiteY56" fmla="*/ 876783 h 1449729"/>
              <a:gd name="connsiteX57" fmla="*/ 509287 w 2228127"/>
              <a:gd name="connsiteY57" fmla="*/ 856527 h 1449729"/>
              <a:gd name="connsiteX58" fmla="*/ 497712 w 2228127"/>
              <a:gd name="connsiteY58" fmla="*/ 856527 h 1449729"/>
              <a:gd name="connsiteX59" fmla="*/ 497712 w 2228127"/>
              <a:gd name="connsiteY59" fmla="*/ 833377 h 1449729"/>
              <a:gd name="connsiteX60" fmla="*/ 454307 w 2228127"/>
              <a:gd name="connsiteY60" fmla="*/ 833377 h 1449729"/>
              <a:gd name="connsiteX61" fmla="*/ 454307 w 2228127"/>
              <a:gd name="connsiteY61" fmla="*/ 801547 h 1449729"/>
              <a:gd name="connsiteX62" fmla="*/ 410902 w 2228127"/>
              <a:gd name="connsiteY62" fmla="*/ 801547 h 1449729"/>
              <a:gd name="connsiteX63" fmla="*/ 410902 w 2228127"/>
              <a:gd name="connsiteY63" fmla="*/ 766823 h 1449729"/>
              <a:gd name="connsiteX64" fmla="*/ 405114 w 2228127"/>
              <a:gd name="connsiteY64" fmla="*/ 761035 h 1449729"/>
              <a:gd name="connsiteX65" fmla="*/ 384859 w 2228127"/>
              <a:gd name="connsiteY65" fmla="*/ 761035 h 1449729"/>
              <a:gd name="connsiteX66" fmla="*/ 384859 w 2228127"/>
              <a:gd name="connsiteY66" fmla="*/ 714737 h 1449729"/>
              <a:gd name="connsiteX67" fmla="*/ 384859 w 2228127"/>
              <a:gd name="connsiteY67" fmla="*/ 714737 h 1449729"/>
              <a:gd name="connsiteX68" fmla="*/ 379072 w 2228127"/>
              <a:gd name="connsiteY68" fmla="*/ 714737 h 1449729"/>
              <a:gd name="connsiteX69" fmla="*/ 376178 w 2228127"/>
              <a:gd name="connsiteY69" fmla="*/ 656864 h 1449729"/>
              <a:gd name="connsiteX70" fmla="*/ 350135 w 2228127"/>
              <a:gd name="connsiteY70" fmla="*/ 656864 h 1449729"/>
              <a:gd name="connsiteX71" fmla="*/ 350135 w 2228127"/>
              <a:gd name="connsiteY71" fmla="*/ 633714 h 1449729"/>
              <a:gd name="connsiteX72" fmla="*/ 341454 w 2228127"/>
              <a:gd name="connsiteY72" fmla="*/ 633714 h 1449729"/>
              <a:gd name="connsiteX73" fmla="*/ 341454 w 2228127"/>
              <a:gd name="connsiteY73" fmla="*/ 610565 h 1449729"/>
              <a:gd name="connsiteX74" fmla="*/ 324092 w 2228127"/>
              <a:gd name="connsiteY74" fmla="*/ 610565 h 1449729"/>
              <a:gd name="connsiteX75" fmla="*/ 324092 w 2228127"/>
              <a:gd name="connsiteY75" fmla="*/ 587415 h 1449729"/>
              <a:gd name="connsiteX76" fmla="*/ 306730 w 2228127"/>
              <a:gd name="connsiteY76" fmla="*/ 587415 h 1449729"/>
              <a:gd name="connsiteX77" fmla="*/ 306730 w 2228127"/>
              <a:gd name="connsiteY77" fmla="*/ 541117 h 1449729"/>
              <a:gd name="connsiteX78" fmla="*/ 286474 w 2228127"/>
              <a:gd name="connsiteY78" fmla="*/ 541117 h 1449729"/>
              <a:gd name="connsiteX79" fmla="*/ 286474 w 2228127"/>
              <a:gd name="connsiteY79" fmla="*/ 515074 h 1449729"/>
              <a:gd name="connsiteX80" fmla="*/ 266218 w 2228127"/>
              <a:gd name="connsiteY80" fmla="*/ 515074 h 1449729"/>
              <a:gd name="connsiteX81" fmla="*/ 266218 w 2228127"/>
              <a:gd name="connsiteY81" fmla="*/ 494818 h 1449729"/>
              <a:gd name="connsiteX82" fmla="*/ 243069 w 2228127"/>
              <a:gd name="connsiteY82" fmla="*/ 494818 h 1449729"/>
              <a:gd name="connsiteX83" fmla="*/ 243069 w 2228127"/>
              <a:gd name="connsiteY83" fmla="*/ 480350 h 1449729"/>
              <a:gd name="connsiteX84" fmla="*/ 222813 w 2228127"/>
              <a:gd name="connsiteY84" fmla="*/ 480350 h 1449729"/>
              <a:gd name="connsiteX85" fmla="*/ 222813 w 2228127"/>
              <a:gd name="connsiteY85" fmla="*/ 405114 h 1449729"/>
              <a:gd name="connsiteX86" fmla="*/ 211238 w 2228127"/>
              <a:gd name="connsiteY86" fmla="*/ 405114 h 1449729"/>
              <a:gd name="connsiteX87" fmla="*/ 211238 w 2228127"/>
              <a:gd name="connsiteY87" fmla="*/ 381965 h 1449729"/>
              <a:gd name="connsiteX88" fmla="*/ 199664 w 2228127"/>
              <a:gd name="connsiteY88" fmla="*/ 381965 h 1449729"/>
              <a:gd name="connsiteX89" fmla="*/ 196770 w 2228127"/>
              <a:gd name="connsiteY89" fmla="*/ 341453 h 1449729"/>
              <a:gd name="connsiteX90" fmla="*/ 176514 w 2228127"/>
              <a:gd name="connsiteY90" fmla="*/ 341453 h 1449729"/>
              <a:gd name="connsiteX91" fmla="*/ 176514 w 2228127"/>
              <a:gd name="connsiteY91" fmla="*/ 309623 h 1449729"/>
              <a:gd name="connsiteX92" fmla="*/ 156259 w 2228127"/>
              <a:gd name="connsiteY92" fmla="*/ 309623 h 1449729"/>
              <a:gd name="connsiteX93" fmla="*/ 156259 w 2228127"/>
              <a:gd name="connsiteY93" fmla="*/ 286474 h 1449729"/>
              <a:gd name="connsiteX94" fmla="*/ 147577 w 2228127"/>
              <a:gd name="connsiteY94" fmla="*/ 283581 h 1449729"/>
              <a:gd name="connsiteX95" fmla="*/ 150471 w 2228127"/>
              <a:gd name="connsiteY95" fmla="*/ 274899 h 1449729"/>
              <a:gd name="connsiteX96" fmla="*/ 95492 w 2228127"/>
              <a:gd name="connsiteY96" fmla="*/ 274899 h 1449729"/>
              <a:gd name="connsiteX97" fmla="*/ 95492 w 2228127"/>
              <a:gd name="connsiteY97" fmla="*/ 251750 h 1449729"/>
              <a:gd name="connsiteX98" fmla="*/ 83917 w 2228127"/>
              <a:gd name="connsiteY98" fmla="*/ 251750 h 1449729"/>
              <a:gd name="connsiteX99" fmla="*/ 83917 w 2228127"/>
              <a:gd name="connsiteY99" fmla="*/ 214132 h 1449729"/>
              <a:gd name="connsiteX100" fmla="*/ 69449 w 2228127"/>
              <a:gd name="connsiteY100" fmla="*/ 214132 h 1449729"/>
              <a:gd name="connsiteX101" fmla="*/ 69449 w 2228127"/>
              <a:gd name="connsiteY101" fmla="*/ 185195 h 1449729"/>
              <a:gd name="connsiteX102" fmla="*/ 57874 w 2228127"/>
              <a:gd name="connsiteY102" fmla="*/ 185195 h 1449729"/>
              <a:gd name="connsiteX103" fmla="*/ 57874 w 2228127"/>
              <a:gd name="connsiteY103" fmla="*/ 141790 h 1449729"/>
              <a:gd name="connsiteX104" fmla="*/ 46299 w 2228127"/>
              <a:gd name="connsiteY104" fmla="*/ 141790 h 1449729"/>
              <a:gd name="connsiteX105" fmla="*/ 46299 w 2228127"/>
              <a:gd name="connsiteY105" fmla="*/ 98385 h 1449729"/>
              <a:gd name="connsiteX106" fmla="*/ 14469 w 2228127"/>
              <a:gd name="connsiteY106" fmla="*/ 98385 h 1449729"/>
              <a:gd name="connsiteX107" fmla="*/ 14469 w 2228127"/>
              <a:gd name="connsiteY107" fmla="*/ 43405 h 1449729"/>
              <a:gd name="connsiteX108" fmla="*/ 0 w 2228127"/>
              <a:gd name="connsiteY108" fmla="*/ 43405 h 1449729"/>
              <a:gd name="connsiteX109" fmla="*/ 0 w 2228127"/>
              <a:gd name="connsiteY109" fmla="*/ 0 h 1449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</a:cxnLst>
            <a:rect l="l" t="t" r="r" b="b"/>
            <a:pathLst>
              <a:path w="2228127" h="1449729">
                <a:moveTo>
                  <a:pt x="2228127" y="1449729"/>
                </a:moveTo>
                <a:lnTo>
                  <a:pt x="1996633" y="1449729"/>
                </a:lnTo>
                <a:lnTo>
                  <a:pt x="1996633" y="1409218"/>
                </a:lnTo>
                <a:lnTo>
                  <a:pt x="1773821" y="1409218"/>
                </a:lnTo>
                <a:lnTo>
                  <a:pt x="1773821" y="1377388"/>
                </a:lnTo>
                <a:lnTo>
                  <a:pt x="1574157" y="1377388"/>
                </a:lnTo>
                <a:lnTo>
                  <a:pt x="1574157" y="1362919"/>
                </a:lnTo>
                <a:lnTo>
                  <a:pt x="1510497" y="1362919"/>
                </a:lnTo>
                <a:lnTo>
                  <a:pt x="1510497" y="1342664"/>
                </a:lnTo>
                <a:lnTo>
                  <a:pt x="1423687" y="1342664"/>
                </a:lnTo>
                <a:lnTo>
                  <a:pt x="1423687" y="1331089"/>
                </a:lnTo>
                <a:lnTo>
                  <a:pt x="1345557" y="1331089"/>
                </a:lnTo>
                <a:lnTo>
                  <a:pt x="1345557" y="1316621"/>
                </a:lnTo>
                <a:lnTo>
                  <a:pt x="1279003" y="1316621"/>
                </a:lnTo>
                <a:lnTo>
                  <a:pt x="1279003" y="1296365"/>
                </a:lnTo>
                <a:lnTo>
                  <a:pt x="1215342" y="1296365"/>
                </a:lnTo>
                <a:lnTo>
                  <a:pt x="1215342" y="1284790"/>
                </a:lnTo>
                <a:lnTo>
                  <a:pt x="1160363" y="1284790"/>
                </a:lnTo>
                <a:lnTo>
                  <a:pt x="1160363" y="1270322"/>
                </a:lnTo>
                <a:lnTo>
                  <a:pt x="983849" y="1270322"/>
                </a:lnTo>
                <a:lnTo>
                  <a:pt x="983849" y="1250066"/>
                </a:lnTo>
                <a:lnTo>
                  <a:pt x="943337" y="1250066"/>
                </a:lnTo>
                <a:lnTo>
                  <a:pt x="943337" y="1229810"/>
                </a:lnTo>
                <a:lnTo>
                  <a:pt x="902826" y="1229810"/>
                </a:lnTo>
                <a:lnTo>
                  <a:pt x="902826" y="1218236"/>
                </a:lnTo>
                <a:lnTo>
                  <a:pt x="868102" y="1218236"/>
                </a:lnTo>
                <a:lnTo>
                  <a:pt x="868102" y="1209555"/>
                </a:lnTo>
                <a:lnTo>
                  <a:pt x="862315" y="1209555"/>
                </a:lnTo>
                <a:lnTo>
                  <a:pt x="859421" y="1166150"/>
                </a:lnTo>
                <a:lnTo>
                  <a:pt x="795760" y="1166150"/>
                </a:lnTo>
                <a:lnTo>
                  <a:pt x="795760" y="1154575"/>
                </a:lnTo>
                <a:lnTo>
                  <a:pt x="775504" y="1154575"/>
                </a:lnTo>
                <a:lnTo>
                  <a:pt x="775504" y="1137213"/>
                </a:lnTo>
                <a:lnTo>
                  <a:pt x="743674" y="1137213"/>
                </a:lnTo>
                <a:lnTo>
                  <a:pt x="743674" y="1122745"/>
                </a:lnTo>
                <a:lnTo>
                  <a:pt x="729206" y="1122745"/>
                </a:lnTo>
                <a:lnTo>
                  <a:pt x="729206" y="1122745"/>
                </a:lnTo>
                <a:lnTo>
                  <a:pt x="729206" y="1108276"/>
                </a:lnTo>
                <a:lnTo>
                  <a:pt x="665545" y="1108276"/>
                </a:lnTo>
                <a:lnTo>
                  <a:pt x="665545" y="1073552"/>
                </a:lnTo>
                <a:lnTo>
                  <a:pt x="651076" y="1073552"/>
                </a:lnTo>
                <a:lnTo>
                  <a:pt x="651076" y="1050403"/>
                </a:lnTo>
                <a:lnTo>
                  <a:pt x="651076" y="1050403"/>
                </a:lnTo>
                <a:lnTo>
                  <a:pt x="651076" y="1030147"/>
                </a:lnTo>
                <a:lnTo>
                  <a:pt x="622140" y="1030147"/>
                </a:lnTo>
                <a:lnTo>
                  <a:pt x="622140" y="1009891"/>
                </a:lnTo>
                <a:lnTo>
                  <a:pt x="596097" y="1009891"/>
                </a:lnTo>
                <a:lnTo>
                  <a:pt x="596097" y="966486"/>
                </a:lnTo>
                <a:lnTo>
                  <a:pt x="581628" y="966486"/>
                </a:lnTo>
                <a:lnTo>
                  <a:pt x="581628" y="923081"/>
                </a:lnTo>
                <a:lnTo>
                  <a:pt x="549798" y="923081"/>
                </a:lnTo>
                <a:lnTo>
                  <a:pt x="549798" y="923081"/>
                </a:lnTo>
                <a:lnTo>
                  <a:pt x="541117" y="914400"/>
                </a:lnTo>
                <a:lnTo>
                  <a:pt x="541117" y="891251"/>
                </a:lnTo>
                <a:lnTo>
                  <a:pt x="523755" y="891251"/>
                </a:lnTo>
                <a:lnTo>
                  <a:pt x="523755" y="876783"/>
                </a:lnTo>
                <a:lnTo>
                  <a:pt x="509287" y="876783"/>
                </a:lnTo>
                <a:lnTo>
                  <a:pt x="509287" y="856527"/>
                </a:lnTo>
                <a:lnTo>
                  <a:pt x="497712" y="856527"/>
                </a:lnTo>
                <a:lnTo>
                  <a:pt x="497712" y="833377"/>
                </a:lnTo>
                <a:lnTo>
                  <a:pt x="454307" y="833377"/>
                </a:lnTo>
                <a:lnTo>
                  <a:pt x="454307" y="801547"/>
                </a:lnTo>
                <a:lnTo>
                  <a:pt x="410902" y="801547"/>
                </a:lnTo>
                <a:lnTo>
                  <a:pt x="410902" y="766823"/>
                </a:lnTo>
                <a:lnTo>
                  <a:pt x="405114" y="761035"/>
                </a:lnTo>
                <a:lnTo>
                  <a:pt x="384859" y="761035"/>
                </a:lnTo>
                <a:lnTo>
                  <a:pt x="384859" y="714737"/>
                </a:lnTo>
                <a:lnTo>
                  <a:pt x="384859" y="714737"/>
                </a:lnTo>
                <a:lnTo>
                  <a:pt x="379072" y="714737"/>
                </a:lnTo>
                <a:lnTo>
                  <a:pt x="376178" y="656864"/>
                </a:lnTo>
                <a:lnTo>
                  <a:pt x="350135" y="656864"/>
                </a:lnTo>
                <a:lnTo>
                  <a:pt x="350135" y="633714"/>
                </a:lnTo>
                <a:lnTo>
                  <a:pt x="341454" y="633714"/>
                </a:lnTo>
                <a:lnTo>
                  <a:pt x="341454" y="610565"/>
                </a:lnTo>
                <a:lnTo>
                  <a:pt x="324092" y="610565"/>
                </a:lnTo>
                <a:lnTo>
                  <a:pt x="324092" y="587415"/>
                </a:lnTo>
                <a:lnTo>
                  <a:pt x="306730" y="587415"/>
                </a:lnTo>
                <a:lnTo>
                  <a:pt x="306730" y="541117"/>
                </a:lnTo>
                <a:lnTo>
                  <a:pt x="286474" y="541117"/>
                </a:lnTo>
                <a:lnTo>
                  <a:pt x="286474" y="515074"/>
                </a:lnTo>
                <a:lnTo>
                  <a:pt x="266218" y="515074"/>
                </a:lnTo>
                <a:lnTo>
                  <a:pt x="266218" y="494818"/>
                </a:lnTo>
                <a:lnTo>
                  <a:pt x="243069" y="494818"/>
                </a:lnTo>
                <a:lnTo>
                  <a:pt x="243069" y="480350"/>
                </a:lnTo>
                <a:lnTo>
                  <a:pt x="222813" y="480350"/>
                </a:lnTo>
                <a:lnTo>
                  <a:pt x="222813" y="405114"/>
                </a:lnTo>
                <a:lnTo>
                  <a:pt x="211238" y="405114"/>
                </a:lnTo>
                <a:lnTo>
                  <a:pt x="211238" y="381965"/>
                </a:lnTo>
                <a:lnTo>
                  <a:pt x="199664" y="381965"/>
                </a:lnTo>
                <a:lnTo>
                  <a:pt x="196770" y="341453"/>
                </a:lnTo>
                <a:lnTo>
                  <a:pt x="176514" y="341453"/>
                </a:lnTo>
                <a:lnTo>
                  <a:pt x="176514" y="309623"/>
                </a:lnTo>
                <a:lnTo>
                  <a:pt x="156259" y="309623"/>
                </a:lnTo>
                <a:lnTo>
                  <a:pt x="156259" y="286474"/>
                </a:lnTo>
                <a:lnTo>
                  <a:pt x="147577" y="283581"/>
                </a:lnTo>
                <a:lnTo>
                  <a:pt x="150471" y="274899"/>
                </a:lnTo>
                <a:lnTo>
                  <a:pt x="95492" y="274899"/>
                </a:lnTo>
                <a:lnTo>
                  <a:pt x="95492" y="251750"/>
                </a:lnTo>
                <a:lnTo>
                  <a:pt x="83917" y="251750"/>
                </a:lnTo>
                <a:lnTo>
                  <a:pt x="83917" y="214132"/>
                </a:lnTo>
                <a:lnTo>
                  <a:pt x="69449" y="214132"/>
                </a:lnTo>
                <a:lnTo>
                  <a:pt x="69449" y="185195"/>
                </a:lnTo>
                <a:lnTo>
                  <a:pt x="57874" y="185195"/>
                </a:lnTo>
                <a:lnTo>
                  <a:pt x="57874" y="141790"/>
                </a:lnTo>
                <a:lnTo>
                  <a:pt x="46299" y="141790"/>
                </a:lnTo>
                <a:lnTo>
                  <a:pt x="46299" y="98385"/>
                </a:lnTo>
                <a:lnTo>
                  <a:pt x="14469" y="98385"/>
                </a:lnTo>
                <a:lnTo>
                  <a:pt x="14469" y="43405"/>
                </a:lnTo>
                <a:lnTo>
                  <a:pt x="0" y="43405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6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668" name="Freeform: Shape 667">
            <a:extLst>
              <a:ext uri="{FF2B5EF4-FFF2-40B4-BE49-F238E27FC236}">
                <a16:creationId xmlns:a16="http://schemas.microsoft.com/office/drawing/2014/main" id="{79602A53-DF4B-6065-A135-653846086BAD}"/>
              </a:ext>
            </a:extLst>
          </p:cNvPr>
          <p:cNvSpPr/>
          <p:nvPr/>
        </p:nvSpPr>
        <p:spPr bwMode="auto">
          <a:xfrm>
            <a:off x="5135344" y="3044367"/>
            <a:ext cx="2141317" cy="1849055"/>
          </a:xfrm>
          <a:custGeom>
            <a:avLst/>
            <a:gdLst>
              <a:gd name="connsiteX0" fmla="*/ 2141317 w 2141317"/>
              <a:gd name="connsiteY0" fmla="*/ 1849055 h 1849055"/>
              <a:gd name="connsiteX1" fmla="*/ 1924292 w 2141317"/>
              <a:gd name="connsiteY1" fmla="*/ 1849055 h 1849055"/>
              <a:gd name="connsiteX2" fmla="*/ 1924292 w 2141317"/>
              <a:gd name="connsiteY2" fmla="*/ 1799863 h 1849055"/>
              <a:gd name="connsiteX3" fmla="*/ 1701479 w 2141317"/>
              <a:gd name="connsiteY3" fmla="*/ 1799863 h 1849055"/>
              <a:gd name="connsiteX4" fmla="*/ 1701479 w 2141317"/>
              <a:gd name="connsiteY4" fmla="*/ 1773820 h 1849055"/>
              <a:gd name="connsiteX5" fmla="*/ 1400537 w 2141317"/>
              <a:gd name="connsiteY5" fmla="*/ 1773820 h 1849055"/>
              <a:gd name="connsiteX6" fmla="*/ 1400537 w 2141317"/>
              <a:gd name="connsiteY6" fmla="*/ 1762245 h 1849055"/>
              <a:gd name="connsiteX7" fmla="*/ 1305046 w 2141317"/>
              <a:gd name="connsiteY7" fmla="*/ 1762245 h 1849055"/>
              <a:gd name="connsiteX8" fmla="*/ 1305046 w 2141317"/>
              <a:gd name="connsiteY8" fmla="*/ 1741989 h 1849055"/>
              <a:gd name="connsiteX9" fmla="*/ 1258747 w 2141317"/>
              <a:gd name="connsiteY9" fmla="*/ 1741989 h 1849055"/>
              <a:gd name="connsiteX10" fmla="*/ 1258747 w 2141317"/>
              <a:gd name="connsiteY10" fmla="*/ 1724627 h 1849055"/>
              <a:gd name="connsiteX11" fmla="*/ 1232704 w 2141317"/>
              <a:gd name="connsiteY11" fmla="*/ 1724627 h 1849055"/>
              <a:gd name="connsiteX12" fmla="*/ 1232704 w 2141317"/>
              <a:gd name="connsiteY12" fmla="*/ 1704372 h 1849055"/>
              <a:gd name="connsiteX13" fmla="*/ 1174831 w 2141317"/>
              <a:gd name="connsiteY13" fmla="*/ 1704372 h 1849055"/>
              <a:gd name="connsiteX14" fmla="*/ 1174831 w 2141317"/>
              <a:gd name="connsiteY14" fmla="*/ 1687010 h 1849055"/>
              <a:gd name="connsiteX15" fmla="*/ 1163256 w 2141317"/>
              <a:gd name="connsiteY15" fmla="*/ 1687010 h 1849055"/>
              <a:gd name="connsiteX16" fmla="*/ 1163256 w 2141317"/>
              <a:gd name="connsiteY16" fmla="*/ 1646498 h 1849055"/>
              <a:gd name="connsiteX17" fmla="*/ 1067765 w 2141317"/>
              <a:gd name="connsiteY17" fmla="*/ 1646498 h 1849055"/>
              <a:gd name="connsiteX18" fmla="*/ 1067765 w 2141317"/>
              <a:gd name="connsiteY18" fmla="*/ 1632030 h 1849055"/>
              <a:gd name="connsiteX19" fmla="*/ 1053297 w 2141317"/>
              <a:gd name="connsiteY19" fmla="*/ 1632030 h 1849055"/>
              <a:gd name="connsiteX20" fmla="*/ 1053297 w 2141317"/>
              <a:gd name="connsiteY20" fmla="*/ 1632030 h 1849055"/>
              <a:gd name="connsiteX21" fmla="*/ 1038828 w 2141317"/>
              <a:gd name="connsiteY21" fmla="*/ 1617561 h 1849055"/>
              <a:gd name="connsiteX22" fmla="*/ 1038828 w 2141317"/>
              <a:gd name="connsiteY22" fmla="*/ 1591519 h 1849055"/>
              <a:gd name="connsiteX23" fmla="*/ 998317 w 2141317"/>
              <a:gd name="connsiteY23" fmla="*/ 1591519 h 1849055"/>
              <a:gd name="connsiteX24" fmla="*/ 998317 w 2141317"/>
              <a:gd name="connsiteY24" fmla="*/ 1577050 h 1849055"/>
              <a:gd name="connsiteX25" fmla="*/ 937550 w 2141317"/>
              <a:gd name="connsiteY25" fmla="*/ 1577050 h 1849055"/>
              <a:gd name="connsiteX26" fmla="*/ 937550 w 2141317"/>
              <a:gd name="connsiteY26" fmla="*/ 1559688 h 1849055"/>
              <a:gd name="connsiteX27" fmla="*/ 868102 w 2141317"/>
              <a:gd name="connsiteY27" fmla="*/ 1559688 h 1849055"/>
              <a:gd name="connsiteX28" fmla="*/ 868102 w 2141317"/>
              <a:gd name="connsiteY28" fmla="*/ 1539433 h 1849055"/>
              <a:gd name="connsiteX29" fmla="*/ 868102 w 2141317"/>
              <a:gd name="connsiteY29" fmla="*/ 1539433 h 1849055"/>
              <a:gd name="connsiteX30" fmla="*/ 868102 w 2141317"/>
              <a:gd name="connsiteY30" fmla="*/ 1524964 h 1849055"/>
              <a:gd name="connsiteX31" fmla="*/ 827590 w 2141317"/>
              <a:gd name="connsiteY31" fmla="*/ 1524964 h 1849055"/>
              <a:gd name="connsiteX32" fmla="*/ 827590 w 2141317"/>
              <a:gd name="connsiteY32" fmla="*/ 1487346 h 1849055"/>
              <a:gd name="connsiteX33" fmla="*/ 810228 w 2141317"/>
              <a:gd name="connsiteY33" fmla="*/ 1487346 h 1849055"/>
              <a:gd name="connsiteX34" fmla="*/ 810228 w 2141317"/>
              <a:gd name="connsiteY34" fmla="*/ 1472878 h 1849055"/>
              <a:gd name="connsiteX35" fmla="*/ 801547 w 2141317"/>
              <a:gd name="connsiteY35" fmla="*/ 1472878 h 1849055"/>
              <a:gd name="connsiteX36" fmla="*/ 801547 w 2141317"/>
              <a:gd name="connsiteY36" fmla="*/ 1449729 h 1849055"/>
              <a:gd name="connsiteX37" fmla="*/ 758142 w 2141317"/>
              <a:gd name="connsiteY37" fmla="*/ 1449729 h 1849055"/>
              <a:gd name="connsiteX38" fmla="*/ 758142 w 2141317"/>
              <a:gd name="connsiteY38" fmla="*/ 1432367 h 1849055"/>
              <a:gd name="connsiteX39" fmla="*/ 740780 w 2141317"/>
              <a:gd name="connsiteY39" fmla="*/ 1432367 h 1849055"/>
              <a:gd name="connsiteX40" fmla="*/ 740780 w 2141317"/>
              <a:gd name="connsiteY40" fmla="*/ 1417898 h 1849055"/>
              <a:gd name="connsiteX41" fmla="*/ 723418 w 2141317"/>
              <a:gd name="connsiteY41" fmla="*/ 1417898 h 1849055"/>
              <a:gd name="connsiteX42" fmla="*/ 723418 w 2141317"/>
              <a:gd name="connsiteY42" fmla="*/ 1354238 h 1849055"/>
              <a:gd name="connsiteX43" fmla="*/ 697375 w 2141317"/>
              <a:gd name="connsiteY43" fmla="*/ 1354238 h 1849055"/>
              <a:gd name="connsiteX44" fmla="*/ 697375 w 2141317"/>
              <a:gd name="connsiteY44" fmla="*/ 1331088 h 1849055"/>
              <a:gd name="connsiteX45" fmla="*/ 685800 w 2141317"/>
              <a:gd name="connsiteY45" fmla="*/ 1331088 h 1849055"/>
              <a:gd name="connsiteX46" fmla="*/ 685800 w 2141317"/>
              <a:gd name="connsiteY46" fmla="*/ 1307939 h 1849055"/>
              <a:gd name="connsiteX47" fmla="*/ 645289 w 2141317"/>
              <a:gd name="connsiteY47" fmla="*/ 1307939 h 1849055"/>
              <a:gd name="connsiteX48" fmla="*/ 645289 w 2141317"/>
              <a:gd name="connsiteY48" fmla="*/ 1250065 h 1849055"/>
              <a:gd name="connsiteX49" fmla="*/ 616352 w 2141317"/>
              <a:gd name="connsiteY49" fmla="*/ 1250065 h 1849055"/>
              <a:gd name="connsiteX50" fmla="*/ 616352 w 2141317"/>
              <a:gd name="connsiteY50" fmla="*/ 1235597 h 1849055"/>
              <a:gd name="connsiteX51" fmla="*/ 570054 w 2141317"/>
              <a:gd name="connsiteY51" fmla="*/ 1235597 h 1849055"/>
              <a:gd name="connsiteX52" fmla="*/ 570054 w 2141317"/>
              <a:gd name="connsiteY52" fmla="*/ 1192192 h 1849055"/>
              <a:gd name="connsiteX53" fmla="*/ 549798 w 2141317"/>
              <a:gd name="connsiteY53" fmla="*/ 1192192 h 1849055"/>
              <a:gd name="connsiteX54" fmla="*/ 549798 w 2141317"/>
              <a:gd name="connsiteY54" fmla="*/ 1171936 h 1849055"/>
              <a:gd name="connsiteX55" fmla="*/ 535330 w 2141317"/>
              <a:gd name="connsiteY55" fmla="*/ 1171936 h 1849055"/>
              <a:gd name="connsiteX56" fmla="*/ 535330 w 2141317"/>
              <a:gd name="connsiteY56" fmla="*/ 1154574 h 1849055"/>
              <a:gd name="connsiteX57" fmla="*/ 509287 w 2141317"/>
              <a:gd name="connsiteY57" fmla="*/ 1154574 h 1849055"/>
              <a:gd name="connsiteX58" fmla="*/ 509287 w 2141317"/>
              <a:gd name="connsiteY58" fmla="*/ 1119850 h 1849055"/>
              <a:gd name="connsiteX59" fmla="*/ 494818 w 2141317"/>
              <a:gd name="connsiteY59" fmla="*/ 1119850 h 1849055"/>
              <a:gd name="connsiteX60" fmla="*/ 497712 w 2141317"/>
              <a:gd name="connsiteY60" fmla="*/ 1053296 h 1849055"/>
              <a:gd name="connsiteX61" fmla="*/ 465881 w 2141317"/>
              <a:gd name="connsiteY61" fmla="*/ 1053296 h 1849055"/>
              <a:gd name="connsiteX62" fmla="*/ 465881 w 2141317"/>
              <a:gd name="connsiteY62" fmla="*/ 1018572 h 1849055"/>
              <a:gd name="connsiteX63" fmla="*/ 454307 w 2141317"/>
              <a:gd name="connsiteY63" fmla="*/ 1018572 h 1849055"/>
              <a:gd name="connsiteX64" fmla="*/ 454307 w 2141317"/>
              <a:gd name="connsiteY64" fmla="*/ 992529 h 1849055"/>
              <a:gd name="connsiteX65" fmla="*/ 442732 w 2141317"/>
              <a:gd name="connsiteY65" fmla="*/ 992529 h 1849055"/>
              <a:gd name="connsiteX66" fmla="*/ 442732 w 2141317"/>
              <a:gd name="connsiteY66" fmla="*/ 954911 h 1849055"/>
              <a:gd name="connsiteX67" fmla="*/ 434051 w 2141317"/>
              <a:gd name="connsiteY67" fmla="*/ 954911 h 1849055"/>
              <a:gd name="connsiteX68" fmla="*/ 434051 w 2141317"/>
              <a:gd name="connsiteY68" fmla="*/ 885463 h 1849055"/>
              <a:gd name="connsiteX69" fmla="*/ 405114 w 2141317"/>
              <a:gd name="connsiteY69" fmla="*/ 885463 h 1849055"/>
              <a:gd name="connsiteX70" fmla="*/ 405114 w 2141317"/>
              <a:gd name="connsiteY70" fmla="*/ 870995 h 1849055"/>
              <a:gd name="connsiteX71" fmla="*/ 393540 w 2141317"/>
              <a:gd name="connsiteY71" fmla="*/ 870995 h 1849055"/>
              <a:gd name="connsiteX72" fmla="*/ 393540 w 2141317"/>
              <a:gd name="connsiteY72" fmla="*/ 801546 h 1849055"/>
              <a:gd name="connsiteX73" fmla="*/ 370390 w 2141317"/>
              <a:gd name="connsiteY73" fmla="*/ 801546 h 1849055"/>
              <a:gd name="connsiteX74" fmla="*/ 370390 w 2141317"/>
              <a:gd name="connsiteY74" fmla="*/ 772610 h 1849055"/>
              <a:gd name="connsiteX75" fmla="*/ 358816 w 2141317"/>
              <a:gd name="connsiteY75" fmla="*/ 772610 h 1849055"/>
              <a:gd name="connsiteX76" fmla="*/ 358816 w 2141317"/>
              <a:gd name="connsiteY76" fmla="*/ 706055 h 1849055"/>
              <a:gd name="connsiteX77" fmla="*/ 338560 w 2141317"/>
              <a:gd name="connsiteY77" fmla="*/ 706055 h 1849055"/>
              <a:gd name="connsiteX78" fmla="*/ 338560 w 2141317"/>
              <a:gd name="connsiteY78" fmla="*/ 653969 h 1849055"/>
              <a:gd name="connsiteX79" fmla="*/ 326985 w 2141317"/>
              <a:gd name="connsiteY79" fmla="*/ 653969 h 1849055"/>
              <a:gd name="connsiteX80" fmla="*/ 326985 w 2141317"/>
              <a:gd name="connsiteY80" fmla="*/ 610564 h 1849055"/>
              <a:gd name="connsiteX81" fmla="*/ 315411 w 2141317"/>
              <a:gd name="connsiteY81" fmla="*/ 610564 h 1849055"/>
              <a:gd name="connsiteX82" fmla="*/ 315411 w 2141317"/>
              <a:gd name="connsiteY82" fmla="*/ 587415 h 1849055"/>
              <a:gd name="connsiteX83" fmla="*/ 303836 w 2141317"/>
              <a:gd name="connsiteY83" fmla="*/ 587415 h 1849055"/>
              <a:gd name="connsiteX84" fmla="*/ 303836 w 2141317"/>
              <a:gd name="connsiteY84" fmla="*/ 570053 h 1849055"/>
              <a:gd name="connsiteX85" fmla="*/ 272006 w 2141317"/>
              <a:gd name="connsiteY85" fmla="*/ 570053 h 1849055"/>
              <a:gd name="connsiteX86" fmla="*/ 272006 w 2141317"/>
              <a:gd name="connsiteY86" fmla="*/ 512179 h 1849055"/>
              <a:gd name="connsiteX87" fmla="*/ 266218 w 2141317"/>
              <a:gd name="connsiteY87" fmla="*/ 512179 h 1849055"/>
              <a:gd name="connsiteX88" fmla="*/ 266218 w 2141317"/>
              <a:gd name="connsiteY88" fmla="*/ 390645 h 1849055"/>
              <a:gd name="connsiteX89" fmla="*/ 251750 w 2141317"/>
              <a:gd name="connsiteY89" fmla="*/ 390645 h 1849055"/>
              <a:gd name="connsiteX90" fmla="*/ 251750 w 2141317"/>
              <a:gd name="connsiteY90" fmla="*/ 379070 h 1849055"/>
              <a:gd name="connsiteX91" fmla="*/ 225707 w 2141317"/>
              <a:gd name="connsiteY91" fmla="*/ 379070 h 1849055"/>
              <a:gd name="connsiteX92" fmla="*/ 225707 w 2141317"/>
              <a:gd name="connsiteY92" fmla="*/ 358815 h 1849055"/>
              <a:gd name="connsiteX93" fmla="*/ 211238 w 2141317"/>
              <a:gd name="connsiteY93" fmla="*/ 358815 h 1849055"/>
              <a:gd name="connsiteX94" fmla="*/ 211238 w 2141317"/>
              <a:gd name="connsiteY94" fmla="*/ 335665 h 1849055"/>
              <a:gd name="connsiteX95" fmla="*/ 202557 w 2141317"/>
              <a:gd name="connsiteY95" fmla="*/ 335665 h 1849055"/>
              <a:gd name="connsiteX96" fmla="*/ 202557 w 2141317"/>
              <a:gd name="connsiteY96" fmla="*/ 321197 h 1849055"/>
              <a:gd name="connsiteX97" fmla="*/ 167833 w 2141317"/>
              <a:gd name="connsiteY97" fmla="*/ 321197 h 1849055"/>
              <a:gd name="connsiteX98" fmla="*/ 167833 w 2141317"/>
              <a:gd name="connsiteY98" fmla="*/ 298048 h 1849055"/>
              <a:gd name="connsiteX99" fmla="*/ 156259 w 2141317"/>
              <a:gd name="connsiteY99" fmla="*/ 298048 h 1849055"/>
              <a:gd name="connsiteX100" fmla="*/ 156259 w 2141317"/>
              <a:gd name="connsiteY100" fmla="*/ 254643 h 1849055"/>
              <a:gd name="connsiteX101" fmla="*/ 147578 w 2141317"/>
              <a:gd name="connsiteY101" fmla="*/ 254643 h 1849055"/>
              <a:gd name="connsiteX102" fmla="*/ 147578 w 2141317"/>
              <a:gd name="connsiteY102" fmla="*/ 234387 h 1849055"/>
              <a:gd name="connsiteX103" fmla="*/ 136003 w 2141317"/>
              <a:gd name="connsiteY103" fmla="*/ 234387 h 1849055"/>
              <a:gd name="connsiteX104" fmla="*/ 136003 w 2141317"/>
              <a:gd name="connsiteY104" fmla="*/ 211238 h 1849055"/>
              <a:gd name="connsiteX105" fmla="*/ 121535 w 2141317"/>
              <a:gd name="connsiteY105" fmla="*/ 211238 h 1849055"/>
              <a:gd name="connsiteX106" fmla="*/ 121535 w 2141317"/>
              <a:gd name="connsiteY106" fmla="*/ 193876 h 1849055"/>
              <a:gd name="connsiteX107" fmla="*/ 92598 w 2141317"/>
              <a:gd name="connsiteY107" fmla="*/ 193876 h 1849055"/>
              <a:gd name="connsiteX108" fmla="*/ 92598 w 2141317"/>
              <a:gd name="connsiteY108" fmla="*/ 173620 h 1849055"/>
              <a:gd name="connsiteX109" fmla="*/ 72342 w 2141317"/>
              <a:gd name="connsiteY109" fmla="*/ 173620 h 1849055"/>
              <a:gd name="connsiteX110" fmla="*/ 72342 w 2141317"/>
              <a:gd name="connsiteY110" fmla="*/ 153364 h 1849055"/>
              <a:gd name="connsiteX111" fmla="*/ 60768 w 2141317"/>
              <a:gd name="connsiteY111" fmla="*/ 153364 h 1849055"/>
              <a:gd name="connsiteX112" fmla="*/ 60768 w 2141317"/>
              <a:gd name="connsiteY112" fmla="*/ 133108 h 1849055"/>
              <a:gd name="connsiteX113" fmla="*/ 34725 w 2141317"/>
              <a:gd name="connsiteY113" fmla="*/ 133108 h 1849055"/>
              <a:gd name="connsiteX114" fmla="*/ 34725 w 2141317"/>
              <a:gd name="connsiteY114" fmla="*/ 72341 h 1849055"/>
              <a:gd name="connsiteX115" fmla="*/ 23150 w 2141317"/>
              <a:gd name="connsiteY115" fmla="*/ 72341 h 1849055"/>
              <a:gd name="connsiteX116" fmla="*/ 23150 w 2141317"/>
              <a:gd name="connsiteY116" fmla="*/ 34724 h 1849055"/>
              <a:gd name="connsiteX117" fmla="*/ 17363 w 2141317"/>
              <a:gd name="connsiteY117" fmla="*/ 40511 h 1849055"/>
              <a:gd name="connsiteX118" fmla="*/ 17363 w 2141317"/>
              <a:gd name="connsiteY118" fmla="*/ 0 h 1849055"/>
              <a:gd name="connsiteX119" fmla="*/ 0 w 2141317"/>
              <a:gd name="connsiteY119" fmla="*/ 0 h 1849055"/>
              <a:gd name="connsiteX0" fmla="*/ 2141317 w 2141317"/>
              <a:gd name="connsiteY0" fmla="*/ 1849055 h 1849055"/>
              <a:gd name="connsiteX1" fmla="*/ 1924292 w 2141317"/>
              <a:gd name="connsiteY1" fmla="*/ 1849055 h 1849055"/>
              <a:gd name="connsiteX2" fmla="*/ 1924292 w 2141317"/>
              <a:gd name="connsiteY2" fmla="*/ 1799863 h 1849055"/>
              <a:gd name="connsiteX3" fmla="*/ 1701479 w 2141317"/>
              <a:gd name="connsiteY3" fmla="*/ 1799863 h 1849055"/>
              <a:gd name="connsiteX4" fmla="*/ 1701479 w 2141317"/>
              <a:gd name="connsiteY4" fmla="*/ 1773820 h 1849055"/>
              <a:gd name="connsiteX5" fmla="*/ 1400537 w 2141317"/>
              <a:gd name="connsiteY5" fmla="*/ 1773820 h 1849055"/>
              <a:gd name="connsiteX6" fmla="*/ 1400537 w 2141317"/>
              <a:gd name="connsiteY6" fmla="*/ 1762245 h 1849055"/>
              <a:gd name="connsiteX7" fmla="*/ 1305046 w 2141317"/>
              <a:gd name="connsiteY7" fmla="*/ 1762245 h 1849055"/>
              <a:gd name="connsiteX8" fmla="*/ 1305046 w 2141317"/>
              <a:gd name="connsiteY8" fmla="*/ 1741989 h 1849055"/>
              <a:gd name="connsiteX9" fmla="*/ 1258747 w 2141317"/>
              <a:gd name="connsiteY9" fmla="*/ 1741989 h 1849055"/>
              <a:gd name="connsiteX10" fmla="*/ 1258747 w 2141317"/>
              <a:gd name="connsiteY10" fmla="*/ 1724627 h 1849055"/>
              <a:gd name="connsiteX11" fmla="*/ 1232704 w 2141317"/>
              <a:gd name="connsiteY11" fmla="*/ 1724627 h 1849055"/>
              <a:gd name="connsiteX12" fmla="*/ 1232704 w 2141317"/>
              <a:gd name="connsiteY12" fmla="*/ 1704372 h 1849055"/>
              <a:gd name="connsiteX13" fmla="*/ 1174831 w 2141317"/>
              <a:gd name="connsiteY13" fmla="*/ 1704372 h 1849055"/>
              <a:gd name="connsiteX14" fmla="*/ 1174831 w 2141317"/>
              <a:gd name="connsiteY14" fmla="*/ 1687010 h 1849055"/>
              <a:gd name="connsiteX15" fmla="*/ 1163256 w 2141317"/>
              <a:gd name="connsiteY15" fmla="*/ 1687010 h 1849055"/>
              <a:gd name="connsiteX16" fmla="*/ 1163256 w 2141317"/>
              <a:gd name="connsiteY16" fmla="*/ 1646498 h 1849055"/>
              <a:gd name="connsiteX17" fmla="*/ 1067765 w 2141317"/>
              <a:gd name="connsiteY17" fmla="*/ 1646498 h 1849055"/>
              <a:gd name="connsiteX18" fmla="*/ 1067765 w 2141317"/>
              <a:gd name="connsiteY18" fmla="*/ 1632030 h 1849055"/>
              <a:gd name="connsiteX19" fmla="*/ 1053297 w 2141317"/>
              <a:gd name="connsiteY19" fmla="*/ 1632030 h 1849055"/>
              <a:gd name="connsiteX20" fmla="*/ 1053297 w 2141317"/>
              <a:gd name="connsiteY20" fmla="*/ 1617562 h 1849055"/>
              <a:gd name="connsiteX21" fmla="*/ 1038828 w 2141317"/>
              <a:gd name="connsiteY21" fmla="*/ 1617561 h 1849055"/>
              <a:gd name="connsiteX22" fmla="*/ 1038828 w 2141317"/>
              <a:gd name="connsiteY22" fmla="*/ 1591519 h 1849055"/>
              <a:gd name="connsiteX23" fmla="*/ 998317 w 2141317"/>
              <a:gd name="connsiteY23" fmla="*/ 1591519 h 1849055"/>
              <a:gd name="connsiteX24" fmla="*/ 998317 w 2141317"/>
              <a:gd name="connsiteY24" fmla="*/ 1577050 h 1849055"/>
              <a:gd name="connsiteX25" fmla="*/ 937550 w 2141317"/>
              <a:gd name="connsiteY25" fmla="*/ 1577050 h 1849055"/>
              <a:gd name="connsiteX26" fmla="*/ 937550 w 2141317"/>
              <a:gd name="connsiteY26" fmla="*/ 1559688 h 1849055"/>
              <a:gd name="connsiteX27" fmla="*/ 868102 w 2141317"/>
              <a:gd name="connsiteY27" fmla="*/ 1559688 h 1849055"/>
              <a:gd name="connsiteX28" fmla="*/ 868102 w 2141317"/>
              <a:gd name="connsiteY28" fmla="*/ 1539433 h 1849055"/>
              <a:gd name="connsiteX29" fmla="*/ 868102 w 2141317"/>
              <a:gd name="connsiteY29" fmla="*/ 1539433 h 1849055"/>
              <a:gd name="connsiteX30" fmla="*/ 868102 w 2141317"/>
              <a:gd name="connsiteY30" fmla="*/ 1524964 h 1849055"/>
              <a:gd name="connsiteX31" fmla="*/ 827590 w 2141317"/>
              <a:gd name="connsiteY31" fmla="*/ 1524964 h 1849055"/>
              <a:gd name="connsiteX32" fmla="*/ 827590 w 2141317"/>
              <a:gd name="connsiteY32" fmla="*/ 1487346 h 1849055"/>
              <a:gd name="connsiteX33" fmla="*/ 810228 w 2141317"/>
              <a:gd name="connsiteY33" fmla="*/ 1487346 h 1849055"/>
              <a:gd name="connsiteX34" fmla="*/ 810228 w 2141317"/>
              <a:gd name="connsiteY34" fmla="*/ 1472878 h 1849055"/>
              <a:gd name="connsiteX35" fmla="*/ 801547 w 2141317"/>
              <a:gd name="connsiteY35" fmla="*/ 1472878 h 1849055"/>
              <a:gd name="connsiteX36" fmla="*/ 801547 w 2141317"/>
              <a:gd name="connsiteY36" fmla="*/ 1449729 h 1849055"/>
              <a:gd name="connsiteX37" fmla="*/ 758142 w 2141317"/>
              <a:gd name="connsiteY37" fmla="*/ 1449729 h 1849055"/>
              <a:gd name="connsiteX38" fmla="*/ 758142 w 2141317"/>
              <a:gd name="connsiteY38" fmla="*/ 1432367 h 1849055"/>
              <a:gd name="connsiteX39" fmla="*/ 740780 w 2141317"/>
              <a:gd name="connsiteY39" fmla="*/ 1432367 h 1849055"/>
              <a:gd name="connsiteX40" fmla="*/ 740780 w 2141317"/>
              <a:gd name="connsiteY40" fmla="*/ 1417898 h 1849055"/>
              <a:gd name="connsiteX41" fmla="*/ 723418 w 2141317"/>
              <a:gd name="connsiteY41" fmla="*/ 1417898 h 1849055"/>
              <a:gd name="connsiteX42" fmla="*/ 723418 w 2141317"/>
              <a:gd name="connsiteY42" fmla="*/ 1354238 h 1849055"/>
              <a:gd name="connsiteX43" fmla="*/ 697375 w 2141317"/>
              <a:gd name="connsiteY43" fmla="*/ 1354238 h 1849055"/>
              <a:gd name="connsiteX44" fmla="*/ 697375 w 2141317"/>
              <a:gd name="connsiteY44" fmla="*/ 1331088 h 1849055"/>
              <a:gd name="connsiteX45" fmla="*/ 685800 w 2141317"/>
              <a:gd name="connsiteY45" fmla="*/ 1331088 h 1849055"/>
              <a:gd name="connsiteX46" fmla="*/ 685800 w 2141317"/>
              <a:gd name="connsiteY46" fmla="*/ 1307939 h 1849055"/>
              <a:gd name="connsiteX47" fmla="*/ 645289 w 2141317"/>
              <a:gd name="connsiteY47" fmla="*/ 1307939 h 1849055"/>
              <a:gd name="connsiteX48" fmla="*/ 645289 w 2141317"/>
              <a:gd name="connsiteY48" fmla="*/ 1250065 h 1849055"/>
              <a:gd name="connsiteX49" fmla="*/ 616352 w 2141317"/>
              <a:gd name="connsiteY49" fmla="*/ 1250065 h 1849055"/>
              <a:gd name="connsiteX50" fmla="*/ 616352 w 2141317"/>
              <a:gd name="connsiteY50" fmla="*/ 1235597 h 1849055"/>
              <a:gd name="connsiteX51" fmla="*/ 570054 w 2141317"/>
              <a:gd name="connsiteY51" fmla="*/ 1235597 h 1849055"/>
              <a:gd name="connsiteX52" fmla="*/ 570054 w 2141317"/>
              <a:gd name="connsiteY52" fmla="*/ 1192192 h 1849055"/>
              <a:gd name="connsiteX53" fmla="*/ 549798 w 2141317"/>
              <a:gd name="connsiteY53" fmla="*/ 1192192 h 1849055"/>
              <a:gd name="connsiteX54" fmla="*/ 549798 w 2141317"/>
              <a:gd name="connsiteY54" fmla="*/ 1171936 h 1849055"/>
              <a:gd name="connsiteX55" fmla="*/ 535330 w 2141317"/>
              <a:gd name="connsiteY55" fmla="*/ 1171936 h 1849055"/>
              <a:gd name="connsiteX56" fmla="*/ 535330 w 2141317"/>
              <a:gd name="connsiteY56" fmla="*/ 1154574 h 1849055"/>
              <a:gd name="connsiteX57" fmla="*/ 509287 w 2141317"/>
              <a:gd name="connsiteY57" fmla="*/ 1154574 h 1849055"/>
              <a:gd name="connsiteX58" fmla="*/ 509287 w 2141317"/>
              <a:gd name="connsiteY58" fmla="*/ 1119850 h 1849055"/>
              <a:gd name="connsiteX59" fmla="*/ 494818 w 2141317"/>
              <a:gd name="connsiteY59" fmla="*/ 1119850 h 1849055"/>
              <a:gd name="connsiteX60" fmla="*/ 497712 w 2141317"/>
              <a:gd name="connsiteY60" fmla="*/ 1053296 h 1849055"/>
              <a:gd name="connsiteX61" fmla="*/ 465881 w 2141317"/>
              <a:gd name="connsiteY61" fmla="*/ 1053296 h 1849055"/>
              <a:gd name="connsiteX62" fmla="*/ 465881 w 2141317"/>
              <a:gd name="connsiteY62" fmla="*/ 1018572 h 1849055"/>
              <a:gd name="connsiteX63" fmla="*/ 454307 w 2141317"/>
              <a:gd name="connsiteY63" fmla="*/ 1018572 h 1849055"/>
              <a:gd name="connsiteX64" fmla="*/ 454307 w 2141317"/>
              <a:gd name="connsiteY64" fmla="*/ 992529 h 1849055"/>
              <a:gd name="connsiteX65" fmla="*/ 442732 w 2141317"/>
              <a:gd name="connsiteY65" fmla="*/ 992529 h 1849055"/>
              <a:gd name="connsiteX66" fmla="*/ 442732 w 2141317"/>
              <a:gd name="connsiteY66" fmla="*/ 954911 h 1849055"/>
              <a:gd name="connsiteX67" fmla="*/ 434051 w 2141317"/>
              <a:gd name="connsiteY67" fmla="*/ 954911 h 1849055"/>
              <a:gd name="connsiteX68" fmla="*/ 434051 w 2141317"/>
              <a:gd name="connsiteY68" fmla="*/ 885463 h 1849055"/>
              <a:gd name="connsiteX69" fmla="*/ 405114 w 2141317"/>
              <a:gd name="connsiteY69" fmla="*/ 885463 h 1849055"/>
              <a:gd name="connsiteX70" fmla="*/ 405114 w 2141317"/>
              <a:gd name="connsiteY70" fmla="*/ 870995 h 1849055"/>
              <a:gd name="connsiteX71" fmla="*/ 393540 w 2141317"/>
              <a:gd name="connsiteY71" fmla="*/ 870995 h 1849055"/>
              <a:gd name="connsiteX72" fmla="*/ 393540 w 2141317"/>
              <a:gd name="connsiteY72" fmla="*/ 801546 h 1849055"/>
              <a:gd name="connsiteX73" fmla="*/ 370390 w 2141317"/>
              <a:gd name="connsiteY73" fmla="*/ 801546 h 1849055"/>
              <a:gd name="connsiteX74" fmla="*/ 370390 w 2141317"/>
              <a:gd name="connsiteY74" fmla="*/ 772610 h 1849055"/>
              <a:gd name="connsiteX75" fmla="*/ 358816 w 2141317"/>
              <a:gd name="connsiteY75" fmla="*/ 772610 h 1849055"/>
              <a:gd name="connsiteX76" fmla="*/ 358816 w 2141317"/>
              <a:gd name="connsiteY76" fmla="*/ 706055 h 1849055"/>
              <a:gd name="connsiteX77" fmla="*/ 338560 w 2141317"/>
              <a:gd name="connsiteY77" fmla="*/ 706055 h 1849055"/>
              <a:gd name="connsiteX78" fmla="*/ 338560 w 2141317"/>
              <a:gd name="connsiteY78" fmla="*/ 653969 h 1849055"/>
              <a:gd name="connsiteX79" fmla="*/ 326985 w 2141317"/>
              <a:gd name="connsiteY79" fmla="*/ 653969 h 1849055"/>
              <a:gd name="connsiteX80" fmla="*/ 326985 w 2141317"/>
              <a:gd name="connsiteY80" fmla="*/ 610564 h 1849055"/>
              <a:gd name="connsiteX81" fmla="*/ 315411 w 2141317"/>
              <a:gd name="connsiteY81" fmla="*/ 610564 h 1849055"/>
              <a:gd name="connsiteX82" fmla="*/ 315411 w 2141317"/>
              <a:gd name="connsiteY82" fmla="*/ 587415 h 1849055"/>
              <a:gd name="connsiteX83" fmla="*/ 303836 w 2141317"/>
              <a:gd name="connsiteY83" fmla="*/ 587415 h 1849055"/>
              <a:gd name="connsiteX84" fmla="*/ 303836 w 2141317"/>
              <a:gd name="connsiteY84" fmla="*/ 570053 h 1849055"/>
              <a:gd name="connsiteX85" fmla="*/ 272006 w 2141317"/>
              <a:gd name="connsiteY85" fmla="*/ 570053 h 1849055"/>
              <a:gd name="connsiteX86" fmla="*/ 272006 w 2141317"/>
              <a:gd name="connsiteY86" fmla="*/ 512179 h 1849055"/>
              <a:gd name="connsiteX87" fmla="*/ 266218 w 2141317"/>
              <a:gd name="connsiteY87" fmla="*/ 512179 h 1849055"/>
              <a:gd name="connsiteX88" fmla="*/ 266218 w 2141317"/>
              <a:gd name="connsiteY88" fmla="*/ 390645 h 1849055"/>
              <a:gd name="connsiteX89" fmla="*/ 251750 w 2141317"/>
              <a:gd name="connsiteY89" fmla="*/ 390645 h 1849055"/>
              <a:gd name="connsiteX90" fmla="*/ 251750 w 2141317"/>
              <a:gd name="connsiteY90" fmla="*/ 379070 h 1849055"/>
              <a:gd name="connsiteX91" fmla="*/ 225707 w 2141317"/>
              <a:gd name="connsiteY91" fmla="*/ 379070 h 1849055"/>
              <a:gd name="connsiteX92" fmla="*/ 225707 w 2141317"/>
              <a:gd name="connsiteY92" fmla="*/ 358815 h 1849055"/>
              <a:gd name="connsiteX93" fmla="*/ 211238 w 2141317"/>
              <a:gd name="connsiteY93" fmla="*/ 358815 h 1849055"/>
              <a:gd name="connsiteX94" fmla="*/ 211238 w 2141317"/>
              <a:gd name="connsiteY94" fmla="*/ 335665 h 1849055"/>
              <a:gd name="connsiteX95" fmla="*/ 202557 w 2141317"/>
              <a:gd name="connsiteY95" fmla="*/ 335665 h 1849055"/>
              <a:gd name="connsiteX96" fmla="*/ 202557 w 2141317"/>
              <a:gd name="connsiteY96" fmla="*/ 321197 h 1849055"/>
              <a:gd name="connsiteX97" fmla="*/ 167833 w 2141317"/>
              <a:gd name="connsiteY97" fmla="*/ 321197 h 1849055"/>
              <a:gd name="connsiteX98" fmla="*/ 167833 w 2141317"/>
              <a:gd name="connsiteY98" fmla="*/ 298048 h 1849055"/>
              <a:gd name="connsiteX99" fmla="*/ 156259 w 2141317"/>
              <a:gd name="connsiteY99" fmla="*/ 298048 h 1849055"/>
              <a:gd name="connsiteX100" fmla="*/ 156259 w 2141317"/>
              <a:gd name="connsiteY100" fmla="*/ 254643 h 1849055"/>
              <a:gd name="connsiteX101" fmla="*/ 147578 w 2141317"/>
              <a:gd name="connsiteY101" fmla="*/ 254643 h 1849055"/>
              <a:gd name="connsiteX102" fmla="*/ 147578 w 2141317"/>
              <a:gd name="connsiteY102" fmla="*/ 234387 h 1849055"/>
              <a:gd name="connsiteX103" fmla="*/ 136003 w 2141317"/>
              <a:gd name="connsiteY103" fmla="*/ 234387 h 1849055"/>
              <a:gd name="connsiteX104" fmla="*/ 136003 w 2141317"/>
              <a:gd name="connsiteY104" fmla="*/ 211238 h 1849055"/>
              <a:gd name="connsiteX105" fmla="*/ 121535 w 2141317"/>
              <a:gd name="connsiteY105" fmla="*/ 211238 h 1849055"/>
              <a:gd name="connsiteX106" fmla="*/ 121535 w 2141317"/>
              <a:gd name="connsiteY106" fmla="*/ 193876 h 1849055"/>
              <a:gd name="connsiteX107" fmla="*/ 92598 w 2141317"/>
              <a:gd name="connsiteY107" fmla="*/ 193876 h 1849055"/>
              <a:gd name="connsiteX108" fmla="*/ 92598 w 2141317"/>
              <a:gd name="connsiteY108" fmla="*/ 173620 h 1849055"/>
              <a:gd name="connsiteX109" fmla="*/ 72342 w 2141317"/>
              <a:gd name="connsiteY109" fmla="*/ 173620 h 1849055"/>
              <a:gd name="connsiteX110" fmla="*/ 72342 w 2141317"/>
              <a:gd name="connsiteY110" fmla="*/ 153364 h 1849055"/>
              <a:gd name="connsiteX111" fmla="*/ 60768 w 2141317"/>
              <a:gd name="connsiteY111" fmla="*/ 153364 h 1849055"/>
              <a:gd name="connsiteX112" fmla="*/ 60768 w 2141317"/>
              <a:gd name="connsiteY112" fmla="*/ 133108 h 1849055"/>
              <a:gd name="connsiteX113" fmla="*/ 34725 w 2141317"/>
              <a:gd name="connsiteY113" fmla="*/ 133108 h 1849055"/>
              <a:gd name="connsiteX114" fmla="*/ 34725 w 2141317"/>
              <a:gd name="connsiteY114" fmla="*/ 72341 h 1849055"/>
              <a:gd name="connsiteX115" fmla="*/ 23150 w 2141317"/>
              <a:gd name="connsiteY115" fmla="*/ 72341 h 1849055"/>
              <a:gd name="connsiteX116" fmla="*/ 23150 w 2141317"/>
              <a:gd name="connsiteY116" fmla="*/ 34724 h 1849055"/>
              <a:gd name="connsiteX117" fmla="*/ 17363 w 2141317"/>
              <a:gd name="connsiteY117" fmla="*/ 40511 h 1849055"/>
              <a:gd name="connsiteX118" fmla="*/ 17363 w 2141317"/>
              <a:gd name="connsiteY118" fmla="*/ 0 h 1849055"/>
              <a:gd name="connsiteX119" fmla="*/ 0 w 2141317"/>
              <a:gd name="connsiteY119" fmla="*/ 0 h 1849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2141317" h="1849055">
                <a:moveTo>
                  <a:pt x="2141317" y="1849055"/>
                </a:moveTo>
                <a:lnTo>
                  <a:pt x="1924292" y="1849055"/>
                </a:lnTo>
                <a:lnTo>
                  <a:pt x="1924292" y="1799863"/>
                </a:lnTo>
                <a:lnTo>
                  <a:pt x="1701479" y="1799863"/>
                </a:lnTo>
                <a:lnTo>
                  <a:pt x="1701479" y="1773820"/>
                </a:lnTo>
                <a:lnTo>
                  <a:pt x="1400537" y="1773820"/>
                </a:lnTo>
                <a:lnTo>
                  <a:pt x="1400537" y="1762245"/>
                </a:lnTo>
                <a:lnTo>
                  <a:pt x="1305046" y="1762245"/>
                </a:lnTo>
                <a:lnTo>
                  <a:pt x="1305046" y="1741989"/>
                </a:lnTo>
                <a:lnTo>
                  <a:pt x="1258747" y="1741989"/>
                </a:lnTo>
                <a:lnTo>
                  <a:pt x="1258747" y="1724627"/>
                </a:lnTo>
                <a:lnTo>
                  <a:pt x="1232704" y="1724627"/>
                </a:lnTo>
                <a:lnTo>
                  <a:pt x="1232704" y="1704372"/>
                </a:lnTo>
                <a:lnTo>
                  <a:pt x="1174831" y="1704372"/>
                </a:lnTo>
                <a:lnTo>
                  <a:pt x="1174831" y="1687010"/>
                </a:lnTo>
                <a:lnTo>
                  <a:pt x="1163256" y="1687010"/>
                </a:lnTo>
                <a:lnTo>
                  <a:pt x="1163256" y="1646498"/>
                </a:lnTo>
                <a:lnTo>
                  <a:pt x="1067765" y="1646498"/>
                </a:lnTo>
                <a:lnTo>
                  <a:pt x="1067765" y="1632030"/>
                </a:lnTo>
                <a:lnTo>
                  <a:pt x="1053297" y="1632030"/>
                </a:lnTo>
                <a:lnTo>
                  <a:pt x="1053297" y="1617562"/>
                </a:lnTo>
                <a:lnTo>
                  <a:pt x="1038828" y="1617561"/>
                </a:lnTo>
                <a:lnTo>
                  <a:pt x="1038828" y="1591519"/>
                </a:lnTo>
                <a:lnTo>
                  <a:pt x="998317" y="1591519"/>
                </a:lnTo>
                <a:lnTo>
                  <a:pt x="998317" y="1577050"/>
                </a:lnTo>
                <a:lnTo>
                  <a:pt x="937550" y="1577050"/>
                </a:lnTo>
                <a:lnTo>
                  <a:pt x="937550" y="1559688"/>
                </a:lnTo>
                <a:lnTo>
                  <a:pt x="868102" y="1559688"/>
                </a:lnTo>
                <a:lnTo>
                  <a:pt x="868102" y="1539433"/>
                </a:lnTo>
                <a:lnTo>
                  <a:pt x="868102" y="1539433"/>
                </a:lnTo>
                <a:lnTo>
                  <a:pt x="868102" y="1524964"/>
                </a:lnTo>
                <a:lnTo>
                  <a:pt x="827590" y="1524964"/>
                </a:lnTo>
                <a:lnTo>
                  <a:pt x="827590" y="1487346"/>
                </a:lnTo>
                <a:lnTo>
                  <a:pt x="810228" y="1487346"/>
                </a:lnTo>
                <a:lnTo>
                  <a:pt x="810228" y="1472878"/>
                </a:lnTo>
                <a:lnTo>
                  <a:pt x="801547" y="1472878"/>
                </a:lnTo>
                <a:lnTo>
                  <a:pt x="801547" y="1449729"/>
                </a:lnTo>
                <a:lnTo>
                  <a:pt x="758142" y="1449729"/>
                </a:lnTo>
                <a:lnTo>
                  <a:pt x="758142" y="1432367"/>
                </a:lnTo>
                <a:lnTo>
                  <a:pt x="740780" y="1432367"/>
                </a:lnTo>
                <a:lnTo>
                  <a:pt x="740780" y="1417898"/>
                </a:lnTo>
                <a:lnTo>
                  <a:pt x="723418" y="1417898"/>
                </a:lnTo>
                <a:lnTo>
                  <a:pt x="723418" y="1354238"/>
                </a:lnTo>
                <a:lnTo>
                  <a:pt x="697375" y="1354238"/>
                </a:lnTo>
                <a:lnTo>
                  <a:pt x="697375" y="1331088"/>
                </a:lnTo>
                <a:lnTo>
                  <a:pt x="685800" y="1331088"/>
                </a:lnTo>
                <a:lnTo>
                  <a:pt x="685800" y="1307939"/>
                </a:lnTo>
                <a:lnTo>
                  <a:pt x="645289" y="1307939"/>
                </a:lnTo>
                <a:lnTo>
                  <a:pt x="645289" y="1250065"/>
                </a:lnTo>
                <a:lnTo>
                  <a:pt x="616352" y="1250065"/>
                </a:lnTo>
                <a:lnTo>
                  <a:pt x="616352" y="1235597"/>
                </a:lnTo>
                <a:lnTo>
                  <a:pt x="570054" y="1235597"/>
                </a:lnTo>
                <a:lnTo>
                  <a:pt x="570054" y="1192192"/>
                </a:lnTo>
                <a:lnTo>
                  <a:pt x="549798" y="1192192"/>
                </a:lnTo>
                <a:lnTo>
                  <a:pt x="549798" y="1171936"/>
                </a:lnTo>
                <a:lnTo>
                  <a:pt x="535330" y="1171936"/>
                </a:lnTo>
                <a:lnTo>
                  <a:pt x="535330" y="1154574"/>
                </a:lnTo>
                <a:lnTo>
                  <a:pt x="509287" y="1154574"/>
                </a:lnTo>
                <a:lnTo>
                  <a:pt x="509287" y="1119850"/>
                </a:lnTo>
                <a:lnTo>
                  <a:pt x="494818" y="1119850"/>
                </a:lnTo>
                <a:lnTo>
                  <a:pt x="497712" y="1053296"/>
                </a:lnTo>
                <a:lnTo>
                  <a:pt x="465881" y="1053296"/>
                </a:lnTo>
                <a:lnTo>
                  <a:pt x="465881" y="1018572"/>
                </a:lnTo>
                <a:lnTo>
                  <a:pt x="454307" y="1018572"/>
                </a:lnTo>
                <a:lnTo>
                  <a:pt x="454307" y="992529"/>
                </a:lnTo>
                <a:lnTo>
                  <a:pt x="442732" y="992529"/>
                </a:lnTo>
                <a:lnTo>
                  <a:pt x="442732" y="954911"/>
                </a:lnTo>
                <a:lnTo>
                  <a:pt x="434051" y="954911"/>
                </a:lnTo>
                <a:lnTo>
                  <a:pt x="434051" y="885463"/>
                </a:lnTo>
                <a:lnTo>
                  <a:pt x="405114" y="885463"/>
                </a:lnTo>
                <a:lnTo>
                  <a:pt x="405114" y="870995"/>
                </a:lnTo>
                <a:lnTo>
                  <a:pt x="393540" y="870995"/>
                </a:lnTo>
                <a:lnTo>
                  <a:pt x="393540" y="801546"/>
                </a:lnTo>
                <a:lnTo>
                  <a:pt x="370390" y="801546"/>
                </a:lnTo>
                <a:lnTo>
                  <a:pt x="370390" y="772610"/>
                </a:lnTo>
                <a:lnTo>
                  <a:pt x="358816" y="772610"/>
                </a:lnTo>
                <a:lnTo>
                  <a:pt x="358816" y="706055"/>
                </a:lnTo>
                <a:lnTo>
                  <a:pt x="338560" y="706055"/>
                </a:lnTo>
                <a:lnTo>
                  <a:pt x="338560" y="653969"/>
                </a:lnTo>
                <a:lnTo>
                  <a:pt x="326985" y="653969"/>
                </a:lnTo>
                <a:lnTo>
                  <a:pt x="326985" y="610564"/>
                </a:lnTo>
                <a:lnTo>
                  <a:pt x="315411" y="610564"/>
                </a:lnTo>
                <a:lnTo>
                  <a:pt x="315411" y="587415"/>
                </a:lnTo>
                <a:lnTo>
                  <a:pt x="303836" y="587415"/>
                </a:lnTo>
                <a:lnTo>
                  <a:pt x="303836" y="570053"/>
                </a:lnTo>
                <a:lnTo>
                  <a:pt x="272006" y="570053"/>
                </a:lnTo>
                <a:lnTo>
                  <a:pt x="272006" y="512179"/>
                </a:lnTo>
                <a:lnTo>
                  <a:pt x="266218" y="512179"/>
                </a:lnTo>
                <a:lnTo>
                  <a:pt x="266218" y="390645"/>
                </a:lnTo>
                <a:lnTo>
                  <a:pt x="251750" y="390645"/>
                </a:lnTo>
                <a:lnTo>
                  <a:pt x="251750" y="379070"/>
                </a:lnTo>
                <a:lnTo>
                  <a:pt x="225707" y="379070"/>
                </a:lnTo>
                <a:lnTo>
                  <a:pt x="225707" y="358815"/>
                </a:lnTo>
                <a:lnTo>
                  <a:pt x="211238" y="358815"/>
                </a:lnTo>
                <a:lnTo>
                  <a:pt x="211238" y="335665"/>
                </a:lnTo>
                <a:lnTo>
                  <a:pt x="202557" y="335665"/>
                </a:lnTo>
                <a:lnTo>
                  <a:pt x="202557" y="321197"/>
                </a:lnTo>
                <a:lnTo>
                  <a:pt x="167833" y="321197"/>
                </a:lnTo>
                <a:lnTo>
                  <a:pt x="167833" y="298048"/>
                </a:lnTo>
                <a:lnTo>
                  <a:pt x="156259" y="298048"/>
                </a:lnTo>
                <a:lnTo>
                  <a:pt x="156259" y="254643"/>
                </a:lnTo>
                <a:lnTo>
                  <a:pt x="147578" y="254643"/>
                </a:lnTo>
                <a:lnTo>
                  <a:pt x="147578" y="234387"/>
                </a:lnTo>
                <a:lnTo>
                  <a:pt x="136003" y="234387"/>
                </a:lnTo>
                <a:lnTo>
                  <a:pt x="136003" y="211238"/>
                </a:lnTo>
                <a:lnTo>
                  <a:pt x="121535" y="211238"/>
                </a:lnTo>
                <a:lnTo>
                  <a:pt x="121535" y="193876"/>
                </a:lnTo>
                <a:lnTo>
                  <a:pt x="92598" y="193876"/>
                </a:lnTo>
                <a:lnTo>
                  <a:pt x="92598" y="173620"/>
                </a:lnTo>
                <a:lnTo>
                  <a:pt x="72342" y="173620"/>
                </a:lnTo>
                <a:lnTo>
                  <a:pt x="72342" y="153364"/>
                </a:lnTo>
                <a:lnTo>
                  <a:pt x="60768" y="153364"/>
                </a:lnTo>
                <a:lnTo>
                  <a:pt x="60768" y="133108"/>
                </a:lnTo>
                <a:lnTo>
                  <a:pt x="34725" y="133108"/>
                </a:lnTo>
                <a:lnTo>
                  <a:pt x="34725" y="72341"/>
                </a:lnTo>
                <a:lnTo>
                  <a:pt x="23150" y="72341"/>
                </a:lnTo>
                <a:lnTo>
                  <a:pt x="23150" y="34724"/>
                </a:lnTo>
                <a:lnTo>
                  <a:pt x="17363" y="40511"/>
                </a:lnTo>
                <a:lnTo>
                  <a:pt x="17363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669" name="Freeform: Shape 668">
            <a:extLst>
              <a:ext uri="{FF2B5EF4-FFF2-40B4-BE49-F238E27FC236}">
                <a16:creationId xmlns:a16="http://schemas.microsoft.com/office/drawing/2014/main" id="{66492DE6-F1F4-492A-7E93-5BA2CE334439}"/>
              </a:ext>
            </a:extLst>
          </p:cNvPr>
          <p:cNvSpPr/>
          <p:nvPr/>
        </p:nvSpPr>
        <p:spPr bwMode="auto">
          <a:xfrm>
            <a:off x="1511828" y="3105134"/>
            <a:ext cx="2254170" cy="1510496"/>
          </a:xfrm>
          <a:custGeom>
            <a:avLst/>
            <a:gdLst>
              <a:gd name="connsiteX0" fmla="*/ 2254170 w 2254170"/>
              <a:gd name="connsiteY0" fmla="*/ 1510496 h 1510496"/>
              <a:gd name="connsiteX1" fmla="*/ 1976377 w 2254170"/>
              <a:gd name="connsiteY1" fmla="*/ 1510496 h 1510496"/>
              <a:gd name="connsiteX2" fmla="*/ 1976377 w 2254170"/>
              <a:gd name="connsiteY2" fmla="*/ 1487347 h 1510496"/>
              <a:gd name="connsiteX3" fmla="*/ 1750671 w 2254170"/>
              <a:gd name="connsiteY3" fmla="*/ 1487347 h 1510496"/>
              <a:gd name="connsiteX4" fmla="*/ 1750671 w 2254170"/>
              <a:gd name="connsiteY4" fmla="*/ 1478666 h 1510496"/>
              <a:gd name="connsiteX5" fmla="*/ 1634924 w 2254170"/>
              <a:gd name="connsiteY5" fmla="*/ 1478666 h 1510496"/>
              <a:gd name="connsiteX6" fmla="*/ 1634924 w 2254170"/>
              <a:gd name="connsiteY6" fmla="*/ 1467091 h 1510496"/>
              <a:gd name="connsiteX7" fmla="*/ 1551008 w 2254170"/>
              <a:gd name="connsiteY7" fmla="*/ 1467091 h 1510496"/>
              <a:gd name="connsiteX8" fmla="*/ 1551008 w 2254170"/>
              <a:gd name="connsiteY8" fmla="*/ 1458410 h 1510496"/>
              <a:gd name="connsiteX9" fmla="*/ 1513390 w 2254170"/>
              <a:gd name="connsiteY9" fmla="*/ 1458410 h 1510496"/>
              <a:gd name="connsiteX10" fmla="*/ 1522071 w 2254170"/>
              <a:gd name="connsiteY10" fmla="*/ 1449729 h 1510496"/>
              <a:gd name="connsiteX11" fmla="*/ 1484453 w 2254170"/>
              <a:gd name="connsiteY11" fmla="*/ 1449729 h 1510496"/>
              <a:gd name="connsiteX12" fmla="*/ 1484453 w 2254170"/>
              <a:gd name="connsiteY12" fmla="*/ 1435260 h 1510496"/>
              <a:gd name="connsiteX13" fmla="*/ 1464198 w 2254170"/>
              <a:gd name="connsiteY13" fmla="*/ 1435260 h 1510496"/>
              <a:gd name="connsiteX14" fmla="*/ 1464198 w 2254170"/>
              <a:gd name="connsiteY14" fmla="*/ 1417898 h 1510496"/>
              <a:gd name="connsiteX15" fmla="*/ 1432367 w 2254170"/>
              <a:gd name="connsiteY15" fmla="*/ 1417898 h 1510496"/>
              <a:gd name="connsiteX16" fmla="*/ 1432367 w 2254170"/>
              <a:gd name="connsiteY16" fmla="*/ 1412111 h 1510496"/>
              <a:gd name="connsiteX17" fmla="*/ 1406324 w 2254170"/>
              <a:gd name="connsiteY17" fmla="*/ 1412111 h 1510496"/>
              <a:gd name="connsiteX18" fmla="*/ 1406324 w 2254170"/>
              <a:gd name="connsiteY18" fmla="*/ 1394749 h 1510496"/>
              <a:gd name="connsiteX19" fmla="*/ 1374494 w 2254170"/>
              <a:gd name="connsiteY19" fmla="*/ 1394749 h 1510496"/>
              <a:gd name="connsiteX20" fmla="*/ 1383175 w 2254170"/>
              <a:gd name="connsiteY20" fmla="*/ 1386068 h 1510496"/>
              <a:gd name="connsiteX21" fmla="*/ 1322408 w 2254170"/>
              <a:gd name="connsiteY21" fmla="*/ 1386068 h 1510496"/>
              <a:gd name="connsiteX22" fmla="*/ 1322408 w 2254170"/>
              <a:gd name="connsiteY22" fmla="*/ 1374493 h 1510496"/>
              <a:gd name="connsiteX23" fmla="*/ 1258747 w 2254170"/>
              <a:gd name="connsiteY23" fmla="*/ 1374493 h 1510496"/>
              <a:gd name="connsiteX24" fmla="*/ 1258747 w 2254170"/>
              <a:gd name="connsiteY24" fmla="*/ 1365812 h 1510496"/>
              <a:gd name="connsiteX25" fmla="*/ 1140106 w 2254170"/>
              <a:gd name="connsiteY25" fmla="*/ 1365812 h 1510496"/>
              <a:gd name="connsiteX26" fmla="*/ 1140106 w 2254170"/>
              <a:gd name="connsiteY26" fmla="*/ 1342663 h 1510496"/>
              <a:gd name="connsiteX27" fmla="*/ 1128532 w 2254170"/>
              <a:gd name="connsiteY27" fmla="*/ 1342663 h 1510496"/>
              <a:gd name="connsiteX28" fmla="*/ 1128532 w 2254170"/>
              <a:gd name="connsiteY28" fmla="*/ 1325301 h 1510496"/>
              <a:gd name="connsiteX29" fmla="*/ 980955 w 2254170"/>
              <a:gd name="connsiteY29" fmla="*/ 1325301 h 1510496"/>
              <a:gd name="connsiteX30" fmla="*/ 966486 w 2254170"/>
              <a:gd name="connsiteY30" fmla="*/ 1287683 h 1510496"/>
              <a:gd name="connsiteX31" fmla="*/ 934656 w 2254170"/>
              <a:gd name="connsiteY31" fmla="*/ 1287683 h 1510496"/>
              <a:gd name="connsiteX32" fmla="*/ 934656 w 2254170"/>
              <a:gd name="connsiteY32" fmla="*/ 1273215 h 1510496"/>
              <a:gd name="connsiteX33" fmla="*/ 917294 w 2254170"/>
              <a:gd name="connsiteY33" fmla="*/ 1273215 h 1510496"/>
              <a:gd name="connsiteX34" fmla="*/ 917294 w 2254170"/>
              <a:gd name="connsiteY34" fmla="*/ 1255853 h 1510496"/>
              <a:gd name="connsiteX35" fmla="*/ 882570 w 2254170"/>
              <a:gd name="connsiteY35" fmla="*/ 1255853 h 1510496"/>
              <a:gd name="connsiteX36" fmla="*/ 882570 w 2254170"/>
              <a:gd name="connsiteY36" fmla="*/ 1247172 h 1510496"/>
              <a:gd name="connsiteX37" fmla="*/ 853633 w 2254170"/>
              <a:gd name="connsiteY37" fmla="*/ 1247172 h 1510496"/>
              <a:gd name="connsiteX38" fmla="*/ 853633 w 2254170"/>
              <a:gd name="connsiteY38" fmla="*/ 1232703 h 1510496"/>
              <a:gd name="connsiteX39" fmla="*/ 833377 w 2254170"/>
              <a:gd name="connsiteY39" fmla="*/ 1232703 h 1510496"/>
              <a:gd name="connsiteX40" fmla="*/ 833377 w 2254170"/>
              <a:gd name="connsiteY40" fmla="*/ 1218235 h 1510496"/>
              <a:gd name="connsiteX41" fmla="*/ 781291 w 2254170"/>
              <a:gd name="connsiteY41" fmla="*/ 1218235 h 1510496"/>
              <a:gd name="connsiteX42" fmla="*/ 784185 w 2254170"/>
              <a:gd name="connsiteY42" fmla="*/ 1200873 h 1510496"/>
              <a:gd name="connsiteX43" fmla="*/ 766823 w 2254170"/>
              <a:gd name="connsiteY43" fmla="*/ 1200873 h 1510496"/>
              <a:gd name="connsiteX44" fmla="*/ 766823 w 2254170"/>
              <a:gd name="connsiteY44" fmla="*/ 1174830 h 1510496"/>
              <a:gd name="connsiteX45" fmla="*/ 755248 w 2254170"/>
              <a:gd name="connsiteY45" fmla="*/ 1174830 h 1510496"/>
              <a:gd name="connsiteX46" fmla="*/ 755248 w 2254170"/>
              <a:gd name="connsiteY46" fmla="*/ 1154574 h 1510496"/>
              <a:gd name="connsiteX47" fmla="*/ 717630 w 2254170"/>
              <a:gd name="connsiteY47" fmla="*/ 1154574 h 1510496"/>
              <a:gd name="connsiteX48" fmla="*/ 717630 w 2254170"/>
              <a:gd name="connsiteY48" fmla="*/ 1137212 h 1510496"/>
              <a:gd name="connsiteX49" fmla="*/ 700268 w 2254170"/>
              <a:gd name="connsiteY49" fmla="*/ 1137212 h 1510496"/>
              <a:gd name="connsiteX50" fmla="*/ 700268 w 2254170"/>
              <a:gd name="connsiteY50" fmla="*/ 1116957 h 1510496"/>
              <a:gd name="connsiteX51" fmla="*/ 648182 w 2254170"/>
              <a:gd name="connsiteY51" fmla="*/ 1116957 h 1510496"/>
              <a:gd name="connsiteX52" fmla="*/ 619246 w 2254170"/>
              <a:gd name="connsiteY52" fmla="*/ 1044615 h 1510496"/>
              <a:gd name="connsiteX53" fmla="*/ 604777 w 2254170"/>
              <a:gd name="connsiteY53" fmla="*/ 1044615 h 1510496"/>
              <a:gd name="connsiteX54" fmla="*/ 604777 w 2254170"/>
              <a:gd name="connsiteY54" fmla="*/ 1027253 h 1510496"/>
              <a:gd name="connsiteX55" fmla="*/ 587415 w 2254170"/>
              <a:gd name="connsiteY55" fmla="*/ 1027253 h 1510496"/>
              <a:gd name="connsiteX56" fmla="*/ 587415 w 2254170"/>
              <a:gd name="connsiteY56" fmla="*/ 998316 h 1510496"/>
              <a:gd name="connsiteX57" fmla="*/ 567160 w 2254170"/>
              <a:gd name="connsiteY57" fmla="*/ 998316 h 1510496"/>
              <a:gd name="connsiteX58" fmla="*/ 541117 w 2254170"/>
              <a:gd name="connsiteY58" fmla="*/ 931762 h 1510496"/>
              <a:gd name="connsiteX59" fmla="*/ 526648 w 2254170"/>
              <a:gd name="connsiteY59" fmla="*/ 931762 h 1510496"/>
              <a:gd name="connsiteX60" fmla="*/ 526648 w 2254170"/>
              <a:gd name="connsiteY60" fmla="*/ 905719 h 1510496"/>
              <a:gd name="connsiteX61" fmla="*/ 515074 w 2254170"/>
              <a:gd name="connsiteY61" fmla="*/ 905719 h 1510496"/>
              <a:gd name="connsiteX62" fmla="*/ 515074 w 2254170"/>
              <a:gd name="connsiteY62" fmla="*/ 879676 h 1510496"/>
              <a:gd name="connsiteX63" fmla="*/ 483243 w 2254170"/>
              <a:gd name="connsiteY63" fmla="*/ 844952 h 1510496"/>
              <a:gd name="connsiteX64" fmla="*/ 483243 w 2254170"/>
              <a:gd name="connsiteY64" fmla="*/ 824696 h 1510496"/>
              <a:gd name="connsiteX65" fmla="*/ 439838 w 2254170"/>
              <a:gd name="connsiteY65" fmla="*/ 824696 h 1510496"/>
              <a:gd name="connsiteX66" fmla="*/ 428263 w 2254170"/>
              <a:gd name="connsiteY66" fmla="*/ 789972 h 1510496"/>
              <a:gd name="connsiteX67" fmla="*/ 399327 w 2254170"/>
              <a:gd name="connsiteY67" fmla="*/ 789972 h 1510496"/>
              <a:gd name="connsiteX68" fmla="*/ 367496 w 2254170"/>
              <a:gd name="connsiteY68" fmla="*/ 688693 h 1510496"/>
              <a:gd name="connsiteX69" fmla="*/ 355922 w 2254170"/>
              <a:gd name="connsiteY69" fmla="*/ 688693 h 1510496"/>
              <a:gd name="connsiteX70" fmla="*/ 353028 w 2254170"/>
              <a:gd name="connsiteY70" fmla="*/ 645288 h 1510496"/>
              <a:gd name="connsiteX71" fmla="*/ 318304 w 2254170"/>
              <a:gd name="connsiteY71" fmla="*/ 622139 h 1510496"/>
              <a:gd name="connsiteX72" fmla="*/ 318304 w 2254170"/>
              <a:gd name="connsiteY72" fmla="*/ 587415 h 1510496"/>
              <a:gd name="connsiteX73" fmla="*/ 309623 w 2254170"/>
              <a:gd name="connsiteY73" fmla="*/ 584521 h 1510496"/>
              <a:gd name="connsiteX74" fmla="*/ 286474 w 2254170"/>
              <a:gd name="connsiteY74" fmla="*/ 549797 h 1510496"/>
              <a:gd name="connsiteX75" fmla="*/ 280686 w 2254170"/>
              <a:gd name="connsiteY75" fmla="*/ 529541 h 1510496"/>
              <a:gd name="connsiteX76" fmla="*/ 272005 w 2254170"/>
              <a:gd name="connsiteY76" fmla="*/ 523754 h 1510496"/>
              <a:gd name="connsiteX77" fmla="*/ 266218 w 2254170"/>
              <a:gd name="connsiteY77" fmla="*/ 489030 h 1510496"/>
              <a:gd name="connsiteX78" fmla="*/ 251749 w 2254170"/>
              <a:gd name="connsiteY78" fmla="*/ 489030 h 1510496"/>
              <a:gd name="connsiteX79" fmla="*/ 240175 w 2254170"/>
              <a:gd name="connsiteY79" fmla="*/ 442731 h 1510496"/>
              <a:gd name="connsiteX80" fmla="*/ 225706 w 2254170"/>
              <a:gd name="connsiteY80" fmla="*/ 425369 h 1510496"/>
              <a:gd name="connsiteX81" fmla="*/ 222813 w 2254170"/>
              <a:gd name="connsiteY81" fmla="*/ 410901 h 1510496"/>
              <a:gd name="connsiteX82" fmla="*/ 214132 w 2254170"/>
              <a:gd name="connsiteY82" fmla="*/ 405114 h 1510496"/>
              <a:gd name="connsiteX83" fmla="*/ 196770 w 2254170"/>
              <a:gd name="connsiteY83" fmla="*/ 335666 h 1510496"/>
              <a:gd name="connsiteX84" fmla="*/ 185195 w 2254170"/>
              <a:gd name="connsiteY84" fmla="*/ 335666 h 1510496"/>
              <a:gd name="connsiteX85" fmla="*/ 176514 w 2254170"/>
              <a:gd name="connsiteY85" fmla="*/ 269111 h 1510496"/>
              <a:gd name="connsiteX86" fmla="*/ 156258 w 2254170"/>
              <a:gd name="connsiteY86" fmla="*/ 274898 h 1510496"/>
              <a:gd name="connsiteX87" fmla="*/ 156258 w 2254170"/>
              <a:gd name="connsiteY87" fmla="*/ 228600 h 1510496"/>
              <a:gd name="connsiteX88" fmla="*/ 130215 w 2254170"/>
              <a:gd name="connsiteY88" fmla="*/ 225706 h 1510496"/>
              <a:gd name="connsiteX89" fmla="*/ 124428 w 2254170"/>
              <a:gd name="connsiteY89" fmla="*/ 202557 h 1510496"/>
              <a:gd name="connsiteX90" fmla="*/ 98385 w 2254170"/>
              <a:gd name="connsiteY90" fmla="*/ 202557 h 1510496"/>
              <a:gd name="connsiteX91" fmla="*/ 92598 w 2254170"/>
              <a:gd name="connsiteY91" fmla="*/ 179407 h 1510496"/>
              <a:gd name="connsiteX92" fmla="*/ 81023 w 2254170"/>
              <a:gd name="connsiteY92" fmla="*/ 179407 h 1510496"/>
              <a:gd name="connsiteX93" fmla="*/ 75236 w 2254170"/>
              <a:gd name="connsiteY93" fmla="*/ 141790 h 1510496"/>
              <a:gd name="connsiteX94" fmla="*/ 60767 w 2254170"/>
              <a:gd name="connsiteY94" fmla="*/ 136002 h 1510496"/>
              <a:gd name="connsiteX95" fmla="*/ 49192 w 2254170"/>
              <a:gd name="connsiteY95" fmla="*/ 95491 h 1510496"/>
              <a:gd name="connsiteX96" fmla="*/ 34724 w 2254170"/>
              <a:gd name="connsiteY96" fmla="*/ 78129 h 1510496"/>
              <a:gd name="connsiteX97" fmla="*/ 23149 w 2254170"/>
              <a:gd name="connsiteY97" fmla="*/ 31830 h 1510496"/>
              <a:gd name="connsiteX98" fmla="*/ 0 w 2254170"/>
              <a:gd name="connsiteY98" fmla="*/ 40511 h 1510496"/>
              <a:gd name="connsiteX99" fmla="*/ 0 w 2254170"/>
              <a:gd name="connsiteY99" fmla="*/ 0 h 1510496"/>
              <a:gd name="connsiteX100" fmla="*/ 0 w 2254170"/>
              <a:gd name="connsiteY100" fmla="*/ 0 h 1510496"/>
              <a:gd name="connsiteX0" fmla="*/ 2254170 w 2254170"/>
              <a:gd name="connsiteY0" fmla="*/ 1510496 h 1510496"/>
              <a:gd name="connsiteX1" fmla="*/ 1976377 w 2254170"/>
              <a:gd name="connsiteY1" fmla="*/ 1510496 h 1510496"/>
              <a:gd name="connsiteX2" fmla="*/ 1976377 w 2254170"/>
              <a:gd name="connsiteY2" fmla="*/ 1487347 h 1510496"/>
              <a:gd name="connsiteX3" fmla="*/ 1750671 w 2254170"/>
              <a:gd name="connsiteY3" fmla="*/ 1487347 h 1510496"/>
              <a:gd name="connsiteX4" fmla="*/ 1750671 w 2254170"/>
              <a:gd name="connsiteY4" fmla="*/ 1478666 h 1510496"/>
              <a:gd name="connsiteX5" fmla="*/ 1634924 w 2254170"/>
              <a:gd name="connsiteY5" fmla="*/ 1478666 h 1510496"/>
              <a:gd name="connsiteX6" fmla="*/ 1634924 w 2254170"/>
              <a:gd name="connsiteY6" fmla="*/ 1467091 h 1510496"/>
              <a:gd name="connsiteX7" fmla="*/ 1551008 w 2254170"/>
              <a:gd name="connsiteY7" fmla="*/ 1467091 h 1510496"/>
              <a:gd name="connsiteX8" fmla="*/ 1551008 w 2254170"/>
              <a:gd name="connsiteY8" fmla="*/ 1458410 h 1510496"/>
              <a:gd name="connsiteX9" fmla="*/ 1513390 w 2254170"/>
              <a:gd name="connsiteY9" fmla="*/ 1458410 h 1510496"/>
              <a:gd name="connsiteX10" fmla="*/ 1522071 w 2254170"/>
              <a:gd name="connsiteY10" fmla="*/ 1449729 h 1510496"/>
              <a:gd name="connsiteX11" fmla="*/ 1484453 w 2254170"/>
              <a:gd name="connsiteY11" fmla="*/ 1449729 h 1510496"/>
              <a:gd name="connsiteX12" fmla="*/ 1484453 w 2254170"/>
              <a:gd name="connsiteY12" fmla="*/ 1435260 h 1510496"/>
              <a:gd name="connsiteX13" fmla="*/ 1464198 w 2254170"/>
              <a:gd name="connsiteY13" fmla="*/ 1435260 h 1510496"/>
              <a:gd name="connsiteX14" fmla="*/ 1464198 w 2254170"/>
              <a:gd name="connsiteY14" fmla="*/ 1417898 h 1510496"/>
              <a:gd name="connsiteX15" fmla="*/ 1432367 w 2254170"/>
              <a:gd name="connsiteY15" fmla="*/ 1417898 h 1510496"/>
              <a:gd name="connsiteX16" fmla="*/ 1432367 w 2254170"/>
              <a:gd name="connsiteY16" fmla="*/ 1412111 h 1510496"/>
              <a:gd name="connsiteX17" fmla="*/ 1406324 w 2254170"/>
              <a:gd name="connsiteY17" fmla="*/ 1412111 h 1510496"/>
              <a:gd name="connsiteX18" fmla="*/ 1406324 w 2254170"/>
              <a:gd name="connsiteY18" fmla="*/ 1394749 h 1510496"/>
              <a:gd name="connsiteX19" fmla="*/ 1374494 w 2254170"/>
              <a:gd name="connsiteY19" fmla="*/ 1394749 h 1510496"/>
              <a:gd name="connsiteX20" fmla="*/ 1374494 w 2254170"/>
              <a:gd name="connsiteY20" fmla="*/ 1386068 h 1510496"/>
              <a:gd name="connsiteX21" fmla="*/ 1322408 w 2254170"/>
              <a:gd name="connsiteY21" fmla="*/ 1386068 h 1510496"/>
              <a:gd name="connsiteX22" fmla="*/ 1322408 w 2254170"/>
              <a:gd name="connsiteY22" fmla="*/ 1374493 h 1510496"/>
              <a:gd name="connsiteX23" fmla="*/ 1258747 w 2254170"/>
              <a:gd name="connsiteY23" fmla="*/ 1374493 h 1510496"/>
              <a:gd name="connsiteX24" fmla="*/ 1258747 w 2254170"/>
              <a:gd name="connsiteY24" fmla="*/ 1365812 h 1510496"/>
              <a:gd name="connsiteX25" fmla="*/ 1140106 w 2254170"/>
              <a:gd name="connsiteY25" fmla="*/ 1365812 h 1510496"/>
              <a:gd name="connsiteX26" fmla="*/ 1140106 w 2254170"/>
              <a:gd name="connsiteY26" fmla="*/ 1342663 h 1510496"/>
              <a:gd name="connsiteX27" fmla="*/ 1128532 w 2254170"/>
              <a:gd name="connsiteY27" fmla="*/ 1342663 h 1510496"/>
              <a:gd name="connsiteX28" fmla="*/ 1128532 w 2254170"/>
              <a:gd name="connsiteY28" fmla="*/ 1325301 h 1510496"/>
              <a:gd name="connsiteX29" fmla="*/ 980955 w 2254170"/>
              <a:gd name="connsiteY29" fmla="*/ 1325301 h 1510496"/>
              <a:gd name="connsiteX30" fmla="*/ 966486 w 2254170"/>
              <a:gd name="connsiteY30" fmla="*/ 1287683 h 1510496"/>
              <a:gd name="connsiteX31" fmla="*/ 934656 w 2254170"/>
              <a:gd name="connsiteY31" fmla="*/ 1287683 h 1510496"/>
              <a:gd name="connsiteX32" fmla="*/ 934656 w 2254170"/>
              <a:gd name="connsiteY32" fmla="*/ 1273215 h 1510496"/>
              <a:gd name="connsiteX33" fmla="*/ 917294 w 2254170"/>
              <a:gd name="connsiteY33" fmla="*/ 1273215 h 1510496"/>
              <a:gd name="connsiteX34" fmla="*/ 917294 w 2254170"/>
              <a:gd name="connsiteY34" fmla="*/ 1255853 h 1510496"/>
              <a:gd name="connsiteX35" fmla="*/ 882570 w 2254170"/>
              <a:gd name="connsiteY35" fmla="*/ 1255853 h 1510496"/>
              <a:gd name="connsiteX36" fmla="*/ 882570 w 2254170"/>
              <a:gd name="connsiteY36" fmla="*/ 1247172 h 1510496"/>
              <a:gd name="connsiteX37" fmla="*/ 853633 w 2254170"/>
              <a:gd name="connsiteY37" fmla="*/ 1247172 h 1510496"/>
              <a:gd name="connsiteX38" fmla="*/ 853633 w 2254170"/>
              <a:gd name="connsiteY38" fmla="*/ 1232703 h 1510496"/>
              <a:gd name="connsiteX39" fmla="*/ 833377 w 2254170"/>
              <a:gd name="connsiteY39" fmla="*/ 1232703 h 1510496"/>
              <a:gd name="connsiteX40" fmla="*/ 833377 w 2254170"/>
              <a:gd name="connsiteY40" fmla="*/ 1218235 h 1510496"/>
              <a:gd name="connsiteX41" fmla="*/ 781291 w 2254170"/>
              <a:gd name="connsiteY41" fmla="*/ 1218235 h 1510496"/>
              <a:gd name="connsiteX42" fmla="*/ 784185 w 2254170"/>
              <a:gd name="connsiteY42" fmla="*/ 1200873 h 1510496"/>
              <a:gd name="connsiteX43" fmla="*/ 766823 w 2254170"/>
              <a:gd name="connsiteY43" fmla="*/ 1200873 h 1510496"/>
              <a:gd name="connsiteX44" fmla="*/ 766823 w 2254170"/>
              <a:gd name="connsiteY44" fmla="*/ 1174830 h 1510496"/>
              <a:gd name="connsiteX45" fmla="*/ 755248 w 2254170"/>
              <a:gd name="connsiteY45" fmla="*/ 1174830 h 1510496"/>
              <a:gd name="connsiteX46" fmla="*/ 755248 w 2254170"/>
              <a:gd name="connsiteY46" fmla="*/ 1154574 h 1510496"/>
              <a:gd name="connsiteX47" fmla="*/ 717630 w 2254170"/>
              <a:gd name="connsiteY47" fmla="*/ 1154574 h 1510496"/>
              <a:gd name="connsiteX48" fmla="*/ 717630 w 2254170"/>
              <a:gd name="connsiteY48" fmla="*/ 1137212 h 1510496"/>
              <a:gd name="connsiteX49" fmla="*/ 700268 w 2254170"/>
              <a:gd name="connsiteY49" fmla="*/ 1137212 h 1510496"/>
              <a:gd name="connsiteX50" fmla="*/ 700268 w 2254170"/>
              <a:gd name="connsiteY50" fmla="*/ 1116957 h 1510496"/>
              <a:gd name="connsiteX51" fmla="*/ 648182 w 2254170"/>
              <a:gd name="connsiteY51" fmla="*/ 1116957 h 1510496"/>
              <a:gd name="connsiteX52" fmla="*/ 619246 w 2254170"/>
              <a:gd name="connsiteY52" fmla="*/ 1044615 h 1510496"/>
              <a:gd name="connsiteX53" fmla="*/ 604777 w 2254170"/>
              <a:gd name="connsiteY53" fmla="*/ 1044615 h 1510496"/>
              <a:gd name="connsiteX54" fmla="*/ 604777 w 2254170"/>
              <a:gd name="connsiteY54" fmla="*/ 1027253 h 1510496"/>
              <a:gd name="connsiteX55" fmla="*/ 587415 w 2254170"/>
              <a:gd name="connsiteY55" fmla="*/ 1027253 h 1510496"/>
              <a:gd name="connsiteX56" fmla="*/ 587415 w 2254170"/>
              <a:gd name="connsiteY56" fmla="*/ 998316 h 1510496"/>
              <a:gd name="connsiteX57" fmla="*/ 567160 w 2254170"/>
              <a:gd name="connsiteY57" fmla="*/ 998316 h 1510496"/>
              <a:gd name="connsiteX58" fmla="*/ 541117 w 2254170"/>
              <a:gd name="connsiteY58" fmla="*/ 931762 h 1510496"/>
              <a:gd name="connsiteX59" fmla="*/ 526648 w 2254170"/>
              <a:gd name="connsiteY59" fmla="*/ 931762 h 1510496"/>
              <a:gd name="connsiteX60" fmla="*/ 526648 w 2254170"/>
              <a:gd name="connsiteY60" fmla="*/ 905719 h 1510496"/>
              <a:gd name="connsiteX61" fmla="*/ 515074 w 2254170"/>
              <a:gd name="connsiteY61" fmla="*/ 905719 h 1510496"/>
              <a:gd name="connsiteX62" fmla="*/ 515074 w 2254170"/>
              <a:gd name="connsiteY62" fmla="*/ 879676 h 1510496"/>
              <a:gd name="connsiteX63" fmla="*/ 483243 w 2254170"/>
              <a:gd name="connsiteY63" fmla="*/ 844952 h 1510496"/>
              <a:gd name="connsiteX64" fmla="*/ 483243 w 2254170"/>
              <a:gd name="connsiteY64" fmla="*/ 824696 h 1510496"/>
              <a:gd name="connsiteX65" fmla="*/ 439838 w 2254170"/>
              <a:gd name="connsiteY65" fmla="*/ 824696 h 1510496"/>
              <a:gd name="connsiteX66" fmla="*/ 428263 w 2254170"/>
              <a:gd name="connsiteY66" fmla="*/ 789972 h 1510496"/>
              <a:gd name="connsiteX67" fmla="*/ 399327 w 2254170"/>
              <a:gd name="connsiteY67" fmla="*/ 789972 h 1510496"/>
              <a:gd name="connsiteX68" fmla="*/ 367496 w 2254170"/>
              <a:gd name="connsiteY68" fmla="*/ 688693 h 1510496"/>
              <a:gd name="connsiteX69" fmla="*/ 355922 w 2254170"/>
              <a:gd name="connsiteY69" fmla="*/ 688693 h 1510496"/>
              <a:gd name="connsiteX70" fmla="*/ 353028 w 2254170"/>
              <a:gd name="connsiteY70" fmla="*/ 645288 h 1510496"/>
              <a:gd name="connsiteX71" fmla="*/ 318304 w 2254170"/>
              <a:gd name="connsiteY71" fmla="*/ 622139 h 1510496"/>
              <a:gd name="connsiteX72" fmla="*/ 318304 w 2254170"/>
              <a:gd name="connsiteY72" fmla="*/ 587415 h 1510496"/>
              <a:gd name="connsiteX73" fmla="*/ 309623 w 2254170"/>
              <a:gd name="connsiteY73" fmla="*/ 584521 h 1510496"/>
              <a:gd name="connsiteX74" fmla="*/ 286474 w 2254170"/>
              <a:gd name="connsiteY74" fmla="*/ 549797 h 1510496"/>
              <a:gd name="connsiteX75" fmla="*/ 280686 w 2254170"/>
              <a:gd name="connsiteY75" fmla="*/ 529541 h 1510496"/>
              <a:gd name="connsiteX76" fmla="*/ 272005 w 2254170"/>
              <a:gd name="connsiteY76" fmla="*/ 523754 h 1510496"/>
              <a:gd name="connsiteX77" fmla="*/ 266218 w 2254170"/>
              <a:gd name="connsiteY77" fmla="*/ 489030 h 1510496"/>
              <a:gd name="connsiteX78" fmla="*/ 251749 w 2254170"/>
              <a:gd name="connsiteY78" fmla="*/ 489030 h 1510496"/>
              <a:gd name="connsiteX79" fmla="*/ 240175 w 2254170"/>
              <a:gd name="connsiteY79" fmla="*/ 442731 h 1510496"/>
              <a:gd name="connsiteX80" fmla="*/ 225706 w 2254170"/>
              <a:gd name="connsiteY80" fmla="*/ 425369 h 1510496"/>
              <a:gd name="connsiteX81" fmla="*/ 222813 w 2254170"/>
              <a:gd name="connsiteY81" fmla="*/ 410901 h 1510496"/>
              <a:gd name="connsiteX82" fmla="*/ 214132 w 2254170"/>
              <a:gd name="connsiteY82" fmla="*/ 405114 h 1510496"/>
              <a:gd name="connsiteX83" fmla="*/ 196770 w 2254170"/>
              <a:gd name="connsiteY83" fmla="*/ 335666 h 1510496"/>
              <a:gd name="connsiteX84" fmla="*/ 185195 w 2254170"/>
              <a:gd name="connsiteY84" fmla="*/ 335666 h 1510496"/>
              <a:gd name="connsiteX85" fmla="*/ 176514 w 2254170"/>
              <a:gd name="connsiteY85" fmla="*/ 269111 h 1510496"/>
              <a:gd name="connsiteX86" fmla="*/ 156258 w 2254170"/>
              <a:gd name="connsiteY86" fmla="*/ 274898 h 1510496"/>
              <a:gd name="connsiteX87" fmla="*/ 156258 w 2254170"/>
              <a:gd name="connsiteY87" fmla="*/ 228600 h 1510496"/>
              <a:gd name="connsiteX88" fmla="*/ 130215 w 2254170"/>
              <a:gd name="connsiteY88" fmla="*/ 225706 h 1510496"/>
              <a:gd name="connsiteX89" fmla="*/ 124428 w 2254170"/>
              <a:gd name="connsiteY89" fmla="*/ 202557 h 1510496"/>
              <a:gd name="connsiteX90" fmla="*/ 98385 w 2254170"/>
              <a:gd name="connsiteY90" fmla="*/ 202557 h 1510496"/>
              <a:gd name="connsiteX91" fmla="*/ 92598 w 2254170"/>
              <a:gd name="connsiteY91" fmla="*/ 179407 h 1510496"/>
              <a:gd name="connsiteX92" fmla="*/ 81023 w 2254170"/>
              <a:gd name="connsiteY92" fmla="*/ 179407 h 1510496"/>
              <a:gd name="connsiteX93" fmla="*/ 75236 w 2254170"/>
              <a:gd name="connsiteY93" fmla="*/ 141790 h 1510496"/>
              <a:gd name="connsiteX94" fmla="*/ 60767 w 2254170"/>
              <a:gd name="connsiteY94" fmla="*/ 136002 h 1510496"/>
              <a:gd name="connsiteX95" fmla="*/ 49192 w 2254170"/>
              <a:gd name="connsiteY95" fmla="*/ 95491 h 1510496"/>
              <a:gd name="connsiteX96" fmla="*/ 34724 w 2254170"/>
              <a:gd name="connsiteY96" fmla="*/ 78129 h 1510496"/>
              <a:gd name="connsiteX97" fmla="*/ 23149 w 2254170"/>
              <a:gd name="connsiteY97" fmla="*/ 31830 h 1510496"/>
              <a:gd name="connsiteX98" fmla="*/ 0 w 2254170"/>
              <a:gd name="connsiteY98" fmla="*/ 40511 h 1510496"/>
              <a:gd name="connsiteX99" fmla="*/ 0 w 2254170"/>
              <a:gd name="connsiteY99" fmla="*/ 0 h 1510496"/>
              <a:gd name="connsiteX100" fmla="*/ 0 w 2254170"/>
              <a:gd name="connsiteY100" fmla="*/ 0 h 1510496"/>
              <a:gd name="connsiteX0" fmla="*/ 2254170 w 2254170"/>
              <a:gd name="connsiteY0" fmla="*/ 1510496 h 1510496"/>
              <a:gd name="connsiteX1" fmla="*/ 1976377 w 2254170"/>
              <a:gd name="connsiteY1" fmla="*/ 1510496 h 1510496"/>
              <a:gd name="connsiteX2" fmla="*/ 1976377 w 2254170"/>
              <a:gd name="connsiteY2" fmla="*/ 1487347 h 1510496"/>
              <a:gd name="connsiteX3" fmla="*/ 1750671 w 2254170"/>
              <a:gd name="connsiteY3" fmla="*/ 1487347 h 1510496"/>
              <a:gd name="connsiteX4" fmla="*/ 1750671 w 2254170"/>
              <a:gd name="connsiteY4" fmla="*/ 1478666 h 1510496"/>
              <a:gd name="connsiteX5" fmla="*/ 1634924 w 2254170"/>
              <a:gd name="connsiteY5" fmla="*/ 1478666 h 1510496"/>
              <a:gd name="connsiteX6" fmla="*/ 1634924 w 2254170"/>
              <a:gd name="connsiteY6" fmla="*/ 1467091 h 1510496"/>
              <a:gd name="connsiteX7" fmla="*/ 1551008 w 2254170"/>
              <a:gd name="connsiteY7" fmla="*/ 1467091 h 1510496"/>
              <a:gd name="connsiteX8" fmla="*/ 1551008 w 2254170"/>
              <a:gd name="connsiteY8" fmla="*/ 1458410 h 1510496"/>
              <a:gd name="connsiteX9" fmla="*/ 1513390 w 2254170"/>
              <a:gd name="connsiteY9" fmla="*/ 1458410 h 1510496"/>
              <a:gd name="connsiteX10" fmla="*/ 1522071 w 2254170"/>
              <a:gd name="connsiteY10" fmla="*/ 1449729 h 1510496"/>
              <a:gd name="connsiteX11" fmla="*/ 1484453 w 2254170"/>
              <a:gd name="connsiteY11" fmla="*/ 1449729 h 1510496"/>
              <a:gd name="connsiteX12" fmla="*/ 1484453 w 2254170"/>
              <a:gd name="connsiteY12" fmla="*/ 1435260 h 1510496"/>
              <a:gd name="connsiteX13" fmla="*/ 1464198 w 2254170"/>
              <a:gd name="connsiteY13" fmla="*/ 1435260 h 1510496"/>
              <a:gd name="connsiteX14" fmla="*/ 1464198 w 2254170"/>
              <a:gd name="connsiteY14" fmla="*/ 1417898 h 1510496"/>
              <a:gd name="connsiteX15" fmla="*/ 1432367 w 2254170"/>
              <a:gd name="connsiteY15" fmla="*/ 1417898 h 1510496"/>
              <a:gd name="connsiteX16" fmla="*/ 1432367 w 2254170"/>
              <a:gd name="connsiteY16" fmla="*/ 1412111 h 1510496"/>
              <a:gd name="connsiteX17" fmla="*/ 1406324 w 2254170"/>
              <a:gd name="connsiteY17" fmla="*/ 1412111 h 1510496"/>
              <a:gd name="connsiteX18" fmla="*/ 1406324 w 2254170"/>
              <a:gd name="connsiteY18" fmla="*/ 1394749 h 1510496"/>
              <a:gd name="connsiteX19" fmla="*/ 1374494 w 2254170"/>
              <a:gd name="connsiteY19" fmla="*/ 1394749 h 1510496"/>
              <a:gd name="connsiteX20" fmla="*/ 1374494 w 2254170"/>
              <a:gd name="connsiteY20" fmla="*/ 1386068 h 1510496"/>
              <a:gd name="connsiteX21" fmla="*/ 1322408 w 2254170"/>
              <a:gd name="connsiteY21" fmla="*/ 1386068 h 1510496"/>
              <a:gd name="connsiteX22" fmla="*/ 1322408 w 2254170"/>
              <a:gd name="connsiteY22" fmla="*/ 1374493 h 1510496"/>
              <a:gd name="connsiteX23" fmla="*/ 1258747 w 2254170"/>
              <a:gd name="connsiteY23" fmla="*/ 1374493 h 1510496"/>
              <a:gd name="connsiteX24" fmla="*/ 1258747 w 2254170"/>
              <a:gd name="connsiteY24" fmla="*/ 1365812 h 1510496"/>
              <a:gd name="connsiteX25" fmla="*/ 1140106 w 2254170"/>
              <a:gd name="connsiteY25" fmla="*/ 1365812 h 1510496"/>
              <a:gd name="connsiteX26" fmla="*/ 1140106 w 2254170"/>
              <a:gd name="connsiteY26" fmla="*/ 1342663 h 1510496"/>
              <a:gd name="connsiteX27" fmla="*/ 1128532 w 2254170"/>
              <a:gd name="connsiteY27" fmla="*/ 1342663 h 1510496"/>
              <a:gd name="connsiteX28" fmla="*/ 1128532 w 2254170"/>
              <a:gd name="connsiteY28" fmla="*/ 1325301 h 1510496"/>
              <a:gd name="connsiteX29" fmla="*/ 980955 w 2254170"/>
              <a:gd name="connsiteY29" fmla="*/ 1325301 h 1510496"/>
              <a:gd name="connsiteX30" fmla="*/ 966486 w 2254170"/>
              <a:gd name="connsiteY30" fmla="*/ 1287683 h 1510496"/>
              <a:gd name="connsiteX31" fmla="*/ 934656 w 2254170"/>
              <a:gd name="connsiteY31" fmla="*/ 1287683 h 1510496"/>
              <a:gd name="connsiteX32" fmla="*/ 934656 w 2254170"/>
              <a:gd name="connsiteY32" fmla="*/ 1273215 h 1510496"/>
              <a:gd name="connsiteX33" fmla="*/ 917294 w 2254170"/>
              <a:gd name="connsiteY33" fmla="*/ 1273215 h 1510496"/>
              <a:gd name="connsiteX34" fmla="*/ 917294 w 2254170"/>
              <a:gd name="connsiteY34" fmla="*/ 1255853 h 1510496"/>
              <a:gd name="connsiteX35" fmla="*/ 882570 w 2254170"/>
              <a:gd name="connsiteY35" fmla="*/ 1255853 h 1510496"/>
              <a:gd name="connsiteX36" fmla="*/ 882570 w 2254170"/>
              <a:gd name="connsiteY36" fmla="*/ 1247172 h 1510496"/>
              <a:gd name="connsiteX37" fmla="*/ 853633 w 2254170"/>
              <a:gd name="connsiteY37" fmla="*/ 1247172 h 1510496"/>
              <a:gd name="connsiteX38" fmla="*/ 853633 w 2254170"/>
              <a:gd name="connsiteY38" fmla="*/ 1232703 h 1510496"/>
              <a:gd name="connsiteX39" fmla="*/ 833377 w 2254170"/>
              <a:gd name="connsiteY39" fmla="*/ 1232703 h 1510496"/>
              <a:gd name="connsiteX40" fmla="*/ 833377 w 2254170"/>
              <a:gd name="connsiteY40" fmla="*/ 1218235 h 1510496"/>
              <a:gd name="connsiteX41" fmla="*/ 781291 w 2254170"/>
              <a:gd name="connsiteY41" fmla="*/ 1218235 h 1510496"/>
              <a:gd name="connsiteX42" fmla="*/ 784185 w 2254170"/>
              <a:gd name="connsiteY42" fmla="*/ 1200873 h 1510496"/>
              <a:gd name="connsiteX43" fmla="*/ 766823 w 2254170"/>
              <a:gd name="connsiteY43" fmla="*/ 1200873 h 1510496"/>
              <a:gd name="connsiteX44" fmla="*/ 766823 w 2254170"/>
              <a:gd name="connsiteY44" fmla="*/ 1174830 h 1510496"/>
              <a:gd name="connsiteX45" fmla="*/ 755248 w 2254170"/>
              <a:gd name="connsiteY45" fmla="*/ 1174830 h 1510496"/>
              <a:gd name="connsiteX46" fmla="*/ 755248 w 2254170"/>
              <a:gd name="connsiteY46" fmla="*/ 1154574 h 1510496"/>
              <a:gd name="connsiteX47" fmla="*/ 717630 w 2254170"/>
              <a:gd name="connsiteY47" fmla="*/ 1154574 h 1510496"/>
              <a:gd name="connsiteX48" fmla="*/ 717630 w 2254170"/>
              <a:gd name="connsiteY48" fmla="*/ 1137212 h 1510496"/>
              <a:gd name="connsiteX49" fmla="*/ 700268 w 2254170"/>
              <a:gd name="connsiteY49" fmla="*/ 1137212 h 1510496"/>
              <a:gd name="connsiteX50" fmla="*/ 700268 w 2254170"/>
              <a:gd name="connsiteY50" fmla="*/ 1116957 h 1510496"/>
              <a:gd name="connsiteX51" fmla="*/ 648182 w 2254170"/>
              <a:gd name="connsiteY51" fmla="*/ 1116957 h 1510496"/>
              <a:gd name="connsiteX52" fmla="*/ 619246 w 2254170"/>
              <a:gd name="connsiteY52" fmla="*/ 1044615 h 1510496"/>
              <a:gd name="connsiteX53" fmla="*/ 604777 w 2254170"/>
              <a:gd name="connsiteY53" fmla="*/ 1044615 h 1510496"/>
              <a:gd name="connsiteX54" fmla="*/ 604777 w 2254170"/>
              <a:gd name="connsiteY54" fmla="*/ 1027253 h 1510496"/>
              <a:gd name="connsiteX55" fmla="*/ 587415 w 2254170"/>
              <a:gd name="connsiteY55" fmla="*/ 1027253 h 1510496"/>
              <a:gd name="connsiteX56" fmla="*/ 587415 w 2254170"/>
              <a:gd name="connsiteY56" fmla="*/ 998316 h 1510496"/>
              <a:gd name="connsiteX57" fmla="*/ 567160 w 2254170"/>
              <a:gd name="connsiteY57" fmla="*/ 998316 h 1510496"/>
              <a:gd name="connsiteX58" fmla="*/ 541117 w 2254170"/>
              <a:gd name="connsiteY58" fmla="*/ 931762 h 1510496"/>
              <a:gd name="connsiteX59" fmla="*/ 526648 w 2254170"/>
              <a:gd name="connsiteY59" fmla="*/ 931762 h 1510496"/>
              <a:gd name="connsiteX60" fmla="*/ 526648 w 2254170"/>
              <a:gd name="connsiteY60" fmla="*/ 905719 h 1510496"/>
              <a:gd name="connsiteX61" fmla="*/ 515074 w 2254170"/>
              <a:gd name="connsiteY61" fmla="*/ 905719 h 1510496"/>
              <a:gd name="connsiteX62" fmla="*/ 515074 w 2254170"/>
              <a:gd name="connsiteY62" fmla="*/ 879676 h 1510496"/>
              <a:gd name="connsiteX63" fmla="*/ 483243 w 2254170"/>
              <a:gd name="connsiteY63" fmla="*/ 844952 h 1510496"/>
              <a:gd name="connsiteX64" fmla="*/ 483243 w 2254170"/>
              <a:gd name="connsiteY64" fmla="*/ 824696 h 1510496"/>
              <a:gd name="connsiteX65" fmla="*/ 439838 w 2254170"/>
              <a:gd name="connsiteY65" fmla="*/ 824696 h 1510496"/>
              <a:gd name="connsiteX66" fmla="*/ 428263 w 2254170"/>
              <a:gd name="connsiteY66" fmla="*/ 789972 h 1510496"/>
              <a:gd name="connsiteX67" fmla="*/ 399327 w 2254170"/>
              <a:gd name="connsiteY67" fmla="*/ 789972 h 1510496"/>
              <a:gd name="connsiteX68" fmla="*/ 367496 w 2254170"/>
              <a:gd name="connsiteY68" fmla="*/ 688693 h 1510496"/>
              <a:gd name="connsiteX69" fmla="*/ 355922 w 2254170"/>
              <a:gd name="connsiteY69" fmla="*/ 688693 h 1510496"/>
              <a:gd name="connsiteX70" fmla="*/ 353028 w 2254170"/>
              <a:gd name="connsiteY70" fmla="*/ 645288 h 1510496"/>
              <a:gd name="connsiteX71" fmla="*/ 318304 w 2254170"/>
              <a:gd name="connsiteY71" fmla="*/ 622139 h 1510496"/>
              <a:gd name="connsiteX72" fmla="*/ 318304 w 2254170"/>
              <a:gd name="connsiteY72" fmla="*/ 587415 h 1510496"/>
              <a:gd name="connsiteX73" fmla="*/ 309623 w 2254170"/>
              <a:gd name="connsiteY73" fmla="*/ 584521 h 1510496"/>
              <a:gd name="connsiteX74" fmla="*/ 286474 w 2254170"/>
              <a:gd name="connsiteY74" fmla="*/ 549797 h 1510496"/>
              <a:gd name="connsiteX75" fmla="*/ 280686 w 2254170"/>
              <a:gd name="connsiteY75" fmla="*/ 529541 h 1510496"/>
              <a:gd name="connsiteX76" fmla="*/ 272005 w 2254170"/>
              <a:gd name="connsiteY76" fmla="*/ 523754 h 1510496"/>
              <a:gd name="connsiteX77" fmla="*/ 266218 w 2254170"/>
              <a:gd name="connsiteY77" fmla="*/ 489030 h 1510496"/>
              <a:gd name="connsiteX78" fmla="*/ 251749 w 2254170"/>
              <a:gd name="connsiteY78" fmla="*/ 489030 h 1510496"/>
              <a:gd name="connsiteX79" fmla="*/ 240175 w 2254170"/>
              <a:gd name="connsiteY79" fmla="*/ 442731 h 1510496"/>
              <a:gd name="connsiteX80" fmla="*/ 225706 w 2254170"/>
              <a:gd name="connsiteY80" fmla="*/ 425369 h 1510496"/>
              <a:gd name="connsiteX81" fmla="*/ 222813 w 2254170"/>
              <a:gd name="connsiteY81" fmla="*/ 410901 h 1510496"/>
              <a:gd name="connsiteX82" fmla="*/ 214132 w 2254170"/>
              <a:gd name="connsiteY82" fmla="*/ 405114 h 1510496"/>
              <a:gd name="connsiteX83" fmla="*/ 196770 w 2254170"/>
              <a:gd name="connsiteY83" fmla="*/ 335666 h 1510496"/>
              <a:gd name="connsiteX84" fmla="*/ 185195 w 2254170"/>
              <a:gd name="connsiteY84" fmla="*/ 335666 h 1510496"/>
              <a:gd name="connsiteX85" fmla="*/ 176514 w 2254170"/>
              <a:gd name="connsiteY85" fmla="*/ 269111 h 1510496"/>
              <a:gd name="connsiteX86" fmla="*/ 162046 w 2254170"/>
              <a:gd name="connsiteY86" fmla="*/ 263323 h 1510496"/>
              <a:gd name="connsiteX87" fmla="*/ 156258 w 2254170"/>
              <a:gd name="connsiteY87" fmla="*/ 228600 h 1510496"/>
              <a:gd name="connsiteX88" fmla="*/ 130215 w 2254170"/>
              <a:gd name="connsiteY88" fmla="*/ 225706 h 1510496"/>
              <a:gd name="connsiteX89" fmla="*/ 124428 w 2254170"/>
              <a:gd name="connsiteY89" fmla="*/ 202557 h 1510496"/>
              <a:gd name="connsiteX90" fmla="*/ 98385 w 2254170"/>
              <a:gd name="connsiteY90" fmla="*/ 202557 h 1510496"/>
              <a:gd name="connsiteX91" fmla="*/ 92598 w 2254170"/>
              <a:gd name="connsiteY91" fmla="*/ 179407 h 1510496"/>
              <a:gd name="connsiteX92" fmla="*/ 81023 w 2254170"/>
              <a:gd name="connsiteY92" fmla="*/ 179407 h 1510496"/>
              <a:gd name="connsiteX93" fmla="*/ 75236 w 2254170"/>
              <a:gd name="connsiteY93" fmla="*/ 141790 h 1510496"/>
              <a:gd name="connsiteX94" fmla="*/ 60767 w 2254170"/>
              <a:gd name="connsiteY94" fmla="*/ 136002 h 1510496"/>
              <a:gd name="connsiteX95" fmla="*/ 49192 w 2254170"/>
              <a:gd name="connsiteY95" fmla="*/ 95491 h 1510496"/>
              <a:gd name="connsiteX96" fmla="*/ 34724 w 2254170"/>
              <a:gd name="connsiteY96" fmla="*/ 78129 h 1510496"/>
              <a:gd name="connsiteX97" fmla="*/ 23149 w 2254170"/>
              <a:gd name="connsiteY97" fmla="*/ 31830 h 1510496"/>
              <a:gd name="connsiteX98" fmla="*/ 0 w 2254170"/>
              <a:gd name="connsiteY98" fmla="*/ 40511 h 1510496"/>
              <a:gd name="connsiteX99" fmla="*/ 0 w 2254170"/>
              <a:gd name="connsiteY99" fmla="*/ 0 h 1510496"/>
              <a:gd name="connsiteX100" fmla="*/ 0 w 2254170"/>
              <a:gd name="connsiteY100" fmla="*/ 0 h 1510496"/>
              <a:gd name="connsiteX0" fmla="*/ 2254170 w 2254170"/>
              <a:gd name="connsiteY0" fmla="*/ 1510496 h 1510496"/>
              <a:gd name="connsiteX1" fmla="*/ 1976377 w 2254170"/>
              <a:gd name="connsiteY1" fmla="*/ 1510496 h 1510496"/>
              <a:gd name="connsiteX2" fmla="*/ 1976377 w 2254170"/>
              <a:gd name="connsiteY2" fmla="*/ 1487347 h 1510496"/>
              <a:gd name="connsiteX3" fmla="*/ 1750671 w 2254170"/>
              <a:gd name="connsiteY3" fmla="*/ 1487347 h 1510496"/>
              <a:gd name="connsiteX4" fmla="*/ 1750671 w 2254170"/>
              <a:gd name="connsiteY4" fmla="*/ 1478666 h 1510496"/>
              <a:gd name="connsiteX5" fmla="*/ 1634924 w 2254170"/>
              <a:gd name="connsiteY5" fmla="*/ 1478666 h 1510496"/>
              <a:gd name="connsiteX6" fmla="*/ 1634924 w 2254170"/>
              <a:gd name="connsiteY6" fmla="*/ 1467091 h 1510496"/>
              <a:gd name="connsiteX7" fmla="*/ 1551008 w 2254170"/>
              <a:gd name="connsiteY7" fmla="*/ 1467091 h 1510496"/>
              <a:gd name="connsiteX8" fmla="*/ 1551008 w 2254170"/>
              <a:gd name="connsiteY8" fmla="*/ 1458410 h 1510496"/>
              <a:gd name="connsiteX9" fmla="*/ 1513390 w 2254170"/>
              <a:gd name="connsiteY9" fmla="*/ 1458410 h 1510496"/>
              <a:gd name="connsiteX10" fmla="*/ 1522071 w 2254170"/>
              <a:gd name="connsiteY10" fmla="*/ 1449729 h 1510496"/>
              <a:gd name="connsiteX11" fmla="*/ 1484453 w 2254170"/>
              <a:gd name="connsiteY11" fmla="*/ 1449729 h 1510496"/>
              <a:gd name="connsiteX12" fmla="*/ 1484453 w 2254170"/>
              <a:gd name="connsiteY12" fmla="*/ 1435260 h 1510496"/>
              <a:gd name="connsiteX13" fmla="*/ 1464198 w 2254170"/>
              <a:gd name="connsiteY13" fmla="*/ 1435260 h 1510496"/>
              <a:gd name="connsiteX14" fmla="*/ 1464198 w 2254170"/>
              <a:gd name="connsiteY14" fmla="*/ 1417898 h 1510496"/>
              <a:gd name="connsiteX15" fmla="*/ 1432367 w 2254170"/>
              <a:gd name="connsiteY15" fmla="*/ 1417898 h 1510496"/>
              <a:gd name="connsiteX16" fmla="*/ 1432367 w 2254170"/>
              <a:gd name="connsiteY16" fmla="*/ 1412111 h 1510496"/>
              <a:gd name="connsiteX17" fmla="*/ 1406324 w 2254170"/>
              <a:gd name="connsiteY17" fmla="*/ 1412111 h 1510496"/>
              <a:gd name="connsiteX18" fmla="*/ 1406324 w 2254170"/>
              <a:gd name="connsiteY18" fmla="*/ 1394749 h 1510496"/>
              <a:gd name="connsiteX19" fmla="*/ 1374494 w 2254170"/>
              <a:gd name="connsiteY19" fmla="*/ 1394749 h 1510496"/>
              <a:gd name="connsiteX20" fmla="*/ 1374494 w 2254170"/>
              <a:gd name="connsiteY20" fmla="*/ 1386068 h 1510496"/>
              <a:gd name="connsiteX21" fmla="*/ 1322408 w 2254170"/>
              <a:gd name="connsiteY21" fmla="*/ 1386068 h 1510496"/>
              <a:gd name="connsiteX22" fmla="*/ 1322408 w 2254170"/>
              <a:gd name="connsiteY22" fmla="*/ 1374493 h 1510496"/>
              <a:gd name="connsiteX23" fmla="*/ 1258747 w 2254170"/>
              <a:gd name="connsiteY23" fmla="*/ 1374493 h 1510496"/>
              <a:gd name="connsiteX24" fmla="*/ 1258747 w 2254170"/>
              <a:gd name="connsiteY24" fmla="*/ 1365812 h 1510496"/>
              <a:gd name="connsiteX25" fmla="*/ 1140106 w 2254170"/>
              <a:gd name="connsiteY25" fmla="*/ 1365812 h 1510496"/>
              <a:gd name="connsiteX26" fmla="*/ 1140106 w 2254170"/>
              <a:gd name="connsiteY26" fmla="*/ 1342663 h 1510496"/>
              <a:gd name="connsiteX27" fmla="*/ 1128532 w 2254170"/>
              <a:gd name="connsiteY27" fmla="*/ 1342663 h 1510496"/>
              <a:gd name="connsiteX28" fmla="*/ 1128532 w 2254170"/>
              <a:gd name="connsiteY28" fmla="*/ 1325301 h 1510496"/>
              <a:gd name="connsiteX29" fmla="*/ 980955 w 2254170"/>
              <a:gd name="connsiteY29" fmla="*/ 1325301 h 1510496"/>
              <a:gd name="connsiteX30" fmla="*/ 966486 w 2254170"/>
              <a:gd name="connsiteY30" fmla="*/ 1287683 h 1510496"/>
              <a:gd name="connsiteX31" fmla="*/ 934656 w 2254170"/>
              <a:gd name="connsiteY31" fmla="*/ 1287683 h 1510496"/>
              <a:gd name="connsiteX32" fmla="*/ 934656 w 2254170"/>
              <a:gd name="connsiteY32" fmla="*/ 1273215 h 1510496"/>
              <a:gd name="connsiteX33" fmla="*/ 917294 w 2254170"/>
              <a:gd name="connsiteY33" fmla="*/ 1273215 h 1510496"/>
              <a:gd name="connsiteX34" fmla="*/ 917294 w 2254170"/>
              <a:gd name="connsiteY34" fmla="*/ 1255853 h 1510496"/>
              <a:gd name="connsiteX35" fmla="*/ 882570 w 2254170"/>
              <a:gd name="connsiteY35" fmla="*/ 1255853 h 1510496"/>
              <a:gd name="connsiteX36" fmla="*/ 882570 w 2254170"/>
              <a:gd name="connsiteY36" fmla="*/ 1247172 h 1510496"/>
              <a:gd name="connsiteX37" fmla="*/ 853633 w 2254170"/>
              <a:gd name="connsiteY37" fmla="*/ 1247172 h 1510496"/>
              <a:gd name="connsiteX38" fmla="*/ 853633 w 2254170"/>
              <a:gd name="connsiteY38" fmla="*/ 1232703 h 1510496"/>
              <a:gd name="connsiteX39" fmla="*/ 833377 w 2254170"/>
              <a:gd name="connsiteY39" fmla="*/ 1232703 h 1510496"/>
              <a:gd name="connsiteX40" fmla="*/ 833377 w 2254170"/>
              <a:gd name="connsiteY40" fmla="*/ 1218235 h 1510496"/>
              <a:gd name="connsiteX41" fmla="*/ 781291 w 2254170"/>
              <a:gd name="connsiteY41" fmla="*/ 1218235 h 1510496"/>
              <a:gd name="connsiteX42" fmla="*/ 784185 w 2254170"/>
              <a:gd name="connsiteY42" fmla="*/ 1200873 h 1510496"/>
              <a:gd name="connsiteX43" fmla="*/ 766823 w 2254170"/>
              <a:gd name="connsiteY43" fmla="*/ 1200873 h 1510496"/>
              <a:gd name="connsiteX44" fmla="*/ 766823 w 2254170"/>
              <a:gd name="connsiteY44" fmla="*/ 1174830 h 1510496"/>
              <a:gd name="connsiteX45" fmla="*/ 755248 w 2254170"/>
              <a:gd name="connsiteY45" fmla="*/ 1174830 h 1510496"/>
              <a:gd name="connsiteX46" fmla="*/ 755248 w 2254170"/>
              <a:gd name="connsiteY46" fmla="*/ 1154574 h 1510496"/>
              <a:gd name="connsiteX47" fmla="*/ 717630 w 2254170"/>
              <a:gd name="connsiteY47" fmla="*/ 1154574 h 1510496"/>
              <a:gd name="connsiteX48" fmla="*/ 717630 w 2254170"/>
              <a:gd name="connsiteY48" fmla="*/ 1137212 h 1510496"/>
              <a:gd name="connsiteX49" fmla="*/ 700268 w 2254170"/>
              <a:gd name="connsiteY49" fmla="*/ 1137212 h 1510496"/>
              <a:gd name="connsiteX50" fmla="*/ 700268 w 2254170"/>
              <a:gd name="connsiteY50" fmla="*/ 1116957 h 1510496"/>
              <a:gd name="connsiteX51" fmla="*/ 648182 w 2254170"/>
              <a:gd name="connsiteY51" fmla="*/ 1116957 h 1510496"/>
              <a:gd name="connsiteX52" fmla="*/ 619246 w 2254170"/>
              <a:gd name="connsiteY52" fmla="*/ 1044615 h 1510496"/>
              <a:gd name="connsiteX53" fmla="*/ 604777 w 2254170"/>
              <a:gd name="connsiteY53" fmla="*/ 1044615 h 1510496"/>
              <a:gd name="connsiteX54" fmla="*/ 604777 w 2254170"/>
              <a:gd name="connsiteY54" fmla="*/ 1027253 h 1510496"/>
              <a:gd name="connsiteX55" fmla="*/ 587415 w 2254170"/>
              <a:gd name="connsiteY55" fmla="*/ 1027253 h 1510496"/>
              <a:gd name="connsiteX56" fmla="*/ 587415 w 2254170"/>
              <a:gd name="connsiteY56" fmla="*/ 998316 h 1510496"/>
              <a:gd name="connsiteX57" fmla="*/ 567160 w 2254170"/>
              <a:gd name="connsiteY57" fmla="*/ 998316 h 1510496"/>
              <a:gd name="connsiteX58" fmla="*/ 541117 w 2254170"/>
              <a:gd name="connsiteY58" fmla="*/ 931762 h 1510496"/>
              <a:gd name="connsiteX59" fmla="*/ 526648 w 2254170"/>
              <a:gd name="connsiteY59" fmla="*/ 931762 h 1510496"/>
              <a:gd name="connsiteX60" fmla="*/ 526648 w 2254170"/>
              <a:gd name="connsiteY60" fmla="*/ 905719 h 1510496"/>
              <a:gd name="connsiteX61" fmla="*/ 515074 w 2254170"/>
              <a:gd name="connsiteY61" fmla="*/ 905719 h 1510496"/>
              <a:gd name="connsiteX62" fmla="*/ 515074 w 2254170"/>
              <a:gd name="connsiteY62" fmla="*/ 879676 h 1510496"/>
              <a:gd name="connsiteX63" fmla="*/ 483243 w 2254170"/>
              <a:gd name="connsiteY63" fmla="*/ 844952 h 1510496"/>
              <a:gd name="connsiteX64" fmla="*/ 483243 w 2254170"/>
              <a:gd name="connsiteY64" fmla="*/ 824696 h 1510496"/>
              <a:gd name="connsiteX65" fmla="*/ 439838 w 2254170"/>
              <a:gd name="connsiteY65" fmla="*/ 824696 h 1510496"/>
              <a:gd name="connsiteX66" fmla="*/ 428263 w 2254170"/>
              <a:gd name="connsiteY66" fmla="*/ 789972 h 1510496"/>
              <a:gd name="connsiteX67" fmla="*/ 399327 w 2254170"/>
              <a:gd name="connsiteY67" fmla="*/ 789972 h 1510496"/>
              <a:gd name="connsiteX68" fmla="*/ 367496 w 2254170"/>
              <a:gd name="connsiteY68" fmla="*/ 688693 h 1510496"/>
              <a:gd name="connsiteX69" fmla="*/ 355922 w 2254170"/>
              <a:gd name="connsiteY69" fmla="*/ 688693 h 1510496"/>
              <a:gd name="connsiteX70" fmla="*/ 353028 w 2254170"/>
              <a:gd name="connsiteY70" fmla="*/ 645288 h 1510496"/>
              <a:gd name="connsiteX71" fmla="*/ 318304 w 2254170"/>
              <a:gd name="connsiteY71" fmla="*/ 622139 h 1510496"/>
              <a:gd name="connsiteX72" fmla="*/ 318304 w 2254170"/>
              <a:gd name="connsiteY72" fmla="*/ 587415 h 1510496"/>
              <a:gd name="connsiteX73" fmla="*/ 309623 w 2254170"/>
              <a:gd name="connsiteY73" fmla="*/ 584521 h 1510496"/>
              <a:gd name="connsiteX74" fmla="*/ 286474 w 2254170"/>
              <a:gd name="connsiteY74" fmla="*/ 549797 h 1510496"/>
              <a:gd name="connsiteX75" fmla="*/ 280686 w 2254170"/>
              <a:gd name="connsiteY75" fmla="*/ 529541 h 1510496"/>
              <a:gd name="connsiteX76" fmla="*/ 272005 w 2254170"/>
              <a:gd name="connsiteY76" fmla="*/ 523754 h 1510496"/>
              <a:gd name="connsiteX77" fmla="*/ 266218 w 2254170"/>
              <a:gd name="connsiteY77" fmla="*/ 489030 h 1510496"/>
              <a:gd name="connsiteX78" fmla="*/ 251749 w 2254170"/>
              <a:gd name="connsiteY78" fmla="*/ 489030 h 1510496"/>
              <a:gd name="connsiteX79" fmla="*/ 240175 w 2254170"/>
              <a:gd name="connsiteY79" fmla="*/ 442731 h 1510496"/>
              <a:gd name="connsiteX80" fmla="*/ 225706 w 2254170"/>
              <a:gd name="connsiteY80" fmla="*/ 425369 h 1510496"/>
              <a:gd name="connsiteX81" fmla="*/ 222813 w 2254170"/>
              <a:gd name="connsiteY81" fmla="*/ 410901 h 1510496"/>
              <a:gd name="connsiteX82" fmla="*/ 214132 w 2254170"/>
              <a:gd name="connsiteY82" fmla="*/ 405114 h 1510496"/>
              <a:gd name="connsiteX83" fmla="*/ 196770 w 2254170"/>
              <a:gd name="connsiteY83" fmla="*/ 335666 h 1510496"/>
              <a:gd name="connsiteX84" fmla="*/ 185195 w 2254170"/>
              <a:gd name="connsiteY84" fmla="*/ 335666 h 1510496"/>
              <a:gd name="connsiteX85" fmla="*/ 176514 w 2254170"/>
              <a:gd name="connsiteY85" fmla="*/ 269111 h 1510496"/>
              <a:gd name="connsiteX86" fmla="*/ 162046 w 2254170"/>
              <a:gd name="connsiteY86" fmla="*/ 263323 h 1510496"/>
              <a:gd name="connsiteX87" fmla="*/ 156258 w 2254170"/>
              <a:gd name="connsiteY87" fmla="*/ 228600 h 1510496"/>
              <a:gd name="connsiteX88" fmla="*/ 130215 w 2254170"/>
              <a:gd name="connsiteY88" fmla="*/ 225706 h 1510496"/>
              <a:gd name="connsiteX89" fmla="*/ 124428 w 2254170"/>
              <a:gd name="connsiteY89" fmla="*/ 202557 h 1510496"/>
              <a:gd name="connsiteX90" fmla="*/ 98385 w 2254170"/>
              <a:gd name="connsiteY90" fmla="*/ 202557 h 1510496"/>
              <a:gd name="connsiteX91" fmla="*/ 92598 w 2254170"/>
              <a:gd name="connsiteY91" fmla="*/ 179407 h 1510496"/>
              <a:gd name="connsiteX92" fmla="*/ 81023 w 2254170"/>
              <a:gd name="connsiteY92" fmla="*/ 179407 h 1510496"/>
              <a:gd name="connsiteX93" fmla="*/ 75236 w 2254170"/>
              <a:gd name="connsiteY93" fmla="*/ 141790 h 1510496"/>
              <a:gd name="connsiteX94" fmla="*/ 60767 w 2254170"/>
              <a:gd name="connsiteY94" fmla="*/ 136002 h 1510496"/>
              <a:gd name="connsiteX95" fmla="*/ 49192 w 2254170"/>
              <a:gd name="connsiteY95" fmla="*/ 95491 h 1510496"/>
              <a:gd name="connsiteX96" fmla="*/ 34724 w 2254170"/>
              <a:gd name="connsiteY96" fmla="*/ 78129 h 1510496"/>
              <a:gd name="connsiteX97" fmla="*/ 23149 w 2254170"/>
              <a:gd name="connsiteY97" fmla="*/ 31830 h 1510496"/>
              <a:gd name="connsiteX98" fmla="*/ 5787 w 2254170"/>
              <a:gd name="connsiteY98" fmla="*/ 31830 h 1510496"/>
              <a:gd name="connsiteX99" fmla="*/ 0 w 2254170"/>
              <a:gd name="connsiteY99" fmla="*/ 0 h 1510496"/>
              <a:gd name="connsiteX100" fmla="*/ 0 w 2254170"/>
              <a:gd name="connsiteY100" fmla="*/ 0 h 1510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2254170" h="1510496">
                <a:moveTo>
                  <a:pt x="2254170" y="1510496"/>
                </a:moveTo>
                <a:lnTo>
                  <a:pt x="1976377" y="1510496"/>
                </a:lnTo>
                <a:lnTo>
                  <a:pt x="1976377" y="1487347"/>
                </a:lnTo>
                <a:lnTo>
                  <a:pt x="1750671" y="1487347"/>
                </a:lnTo>
                <a:lnTo>
                  <a:pt x="1750671" y="1478666"/>
                </a:lnTo>
                <a:lnTo>
                  <a:pt x="1634924" y="1478666"/>
                </a:lnTo>
                <a:lnTo>
                  <a:pt x="1634924" y="1467091"/>
                </a:lnTo>
                <a:lnTo>
                  <a:pt x="1551008" y="1467091"/>
                </a:lnTo>
                <a:lnTo>
                  <a:pt x="1551008" y="1458410"/>
                </a:lnTo>
                <a:lnTo>
                  <a:pt x="1513390" y="1458410"/>
                </a:lnTo>
                <a:lnTo>
                  <a:pt x="1522071" y="1449729"/>
                </a:lnTo>
                <a:lnTo>
                  <a:pt x="1484453" y="1449729"/>
                </a:lnTo>
                <a:lnTo>
                  <a:pt x="1484453" y="1435260"/>
                </a:lnTo>
                <a:lnTo>
                  <a:pt x="1464198" y="1435260"/>
                </a:lnTo>
                <a:lnTo>
                  <a:pt x="1464198" y="1417898"/>
                </a:lnTo>
                <a:lnTo>
                  <a:pt x="1432367" y="1417898"/>
                </a:lnTo>
                <a:lnTo>
                  <a:pt x="1432367" y="1412111"/>
                </a:lnTo>
                <a:lnTo>
                  <a:pt x="1406324" y="1412111"/>
                </a:lnTo>
                <a:lnTo>
                  <a:pt x="1406324" y="1394749"/>
                </a:lnTo>
                <a:lnTo>
                  <a:pt x="1374494" y="1394749"/>
                </a:lnTo>
                <a:lnTo>
                  <a:pt x="1374494" y="1386068"/>
                </a:lnTo>
                <a:lnTo>
                  <a:pt x="1322408" y="1386068"/>
                </a:lnTo>
                <a:lnTo>
                  <a:pt x="1322408" y="1374493"/>
                </a:lnTo>
                <a:lnTo>
                  <a:pt x="1258747" y="1374493"/>
                </a:lnTo>
                <a:lnTo>
                  <a:pt x="1258747" y="1365812"/>
                </a:lnTo>
                <a:lnTo>
                  <a:pt x="1140106" y="1365812"/>
                </a:lnTo>
                <a:lnTo>
                  <a:pt x="1140106" y="1342663"/>
                </a:lnTo>
                <a:lnTo>
                  <a:pt x="1128532" y="1342663"/>
                </a:lnTo>
                <a:lnTo>
                  <a:pt x="1128532" y="1325301"/>
                </a:lnTo>
                <a:lnTo>
                  <a:pt x="980955" y="1325301"/>
                </a:lnTo>
                <a:lnTo>
                  <a:pt x="966486" y="1287683"/>
                </a:lnTo>
                <a:lnTo>
                  <a:pt x="934656" y="1287683"/>
                </a:lnTo>
                <a:lnTo>
                  <a:pt x="934656" y="1273215"/>
                </a:lnTo>
                <a:lnTo>
                  <a:pt x="917294" y="1273215"/>
                </a:lnTo>
                <a:lnTo>
                  <a:pt x="917294" y="1255853"/>
                </a:lnTo>
                <a:lnTo>
                  <a:pt x="882570" y="1255853"/>
                </a:lnTo>
                <a:lnTo>
                  <a:pt x="882570" y="1247172"/>
                </a:lnTo>
                <a:lnTo>
                  <a:pt x="853633" y="1247172"/>
                </a:lnTo>
                <a:lnTo>
                  <a:pt x="853633" y="1232703"/>
                </a:lnTo>
                <a:lnTo>
                  <a:pt x="833377" y="1232703"/>
                </a:lnTo>
                <a:lnTo>
                  <a:pt x="833377" y="1218235"/>
                </a:lnTo>
                <a:lnTo>
                  <a:pt x="781291" y="1218235"/>
                </a:lnTo>
                <a:lnTo>
                  <a:pt x="784185" y="1200873"/>
                </a:lnTo>
                <a:lnTo>
                  <a:pt x="766823" y="1200873"/>
                </a:lnTo>
                <a:lnTo>
                  <a:pt x="766823" y="1174830"/>
                </a:lnTo>
                <a:lnTo>
                  <a:pt x="755248" y="1174830"/>
                </a:lnTo>
                <a:lnTo>
                  <a:pt x="755248" y="1154574"/>
                </a:lnTo>
                <a:lnTo>
                  <a:pt x="717630" y="1154574"/>
                </a:lnTo>
                <a:lnTo>
                  <a:pt x="717630" y="1137212"/>
                </a:lnTo>
                <a:lnTo>
                  <a:pt x="700268" y="1137212"/>
                </a:lnTo>
                <a:lnTo>
                  <a:pt x="700268" y="1116957"/>
                </a:lnTo>
                <a:lnTo>
                  <a:pt x="648182" y="1116957"/>
                </a:lnTo>
                <a:lnTo>
                  <a:pt x="619246" y="1044615"/>
                </a:lnTo>
                <a:lnTo>
                  <a:pt x="604777" y="1044615"/>
                </a:lnTo>
                <a:lnTo>
                  <a:pt x="604777" y="1027253"/>
                </a:lnTo>
                <a:lnTo>
                  <a:pt x="587415" y="1027253"/>
                </a:lnTo>
                <a:lnTo>
                  <a:pt x="587415" y="998316"/>
                </a:lnTo>
                <a:lnTo>
                  <a:pt x="567160" y="998316"/>
                </a:lnTo>
                <a:lnTo>
                  <a:pt x="541117" y="931762"/>
                </a:lnTo>
                <a:lnTo>
                  <a:pt x="526648" y="931762"/>
                </a:lnTo>
                <a:lnTo>
                  <a:pt x="526648" y="905719"/>
                </a:lnTo>
                <a:lnTo>
                  <a:pt x="515074" y="905719"/>
                </a:lnTo>
                <a:lnTo>
                  <a:pt x="515074" y="879676"/>
                </a:lnTo>
                <a:lnTo>
                  <a:pt x="483243" y="844952"/>
                </a:lnTo>
                <a:lnTo>
                  <a:pt x="483243" y="824696"/>
                </a:lnTo>
                <a:lnTo>
                  <a:pt x="439838" y="824696"/>
                </a:lnTo>
                <a:lnTo>
                  <a:pt x="428263" y="789972"/>
                </a:lnTo>
                <a:lnTo>
                  <a:pt x="399327" y="789972"/>
                </a:lnTo>
                <a:lnTo>
                  <a:pt x="367496" y="688693"/>
                </a:lnTo>
                <a:lnTo>
                  <a:pt x="355922" y="688693"/>
                </a:lnTo>
                <a:lnTo>
                  <a:pt x="353028" y="645288"/>
                </a:lnTo>
                <a:lnTo>
                  <a:pt x="318304" y="622139"/>
                </a:lnTo>
                <a:lnTo>
                  <a:pt x="318304" y="587415"/>
                </a:lnTo>
                <a:lnTo>
                  <a:pt x="309623" y="584521"/>
                </a:lnTo>
                <a:lnTo>
                  <a:pt x="286474" y="549797"/>
                </a:lnTo>
                <a:lnTo>
                  <a:pt x="280686" y="529541"/>
                </a:lnTo>
                <a:lnTo>
                  <a:pt x="272005" y="523754"/>
                </a:lnTo>
                <a:lnTo>
                  <a:pt x="266218" y="489030"/>
                </a:lnTo>
                <a:lnTo>
                  <a:pt x="251749" y="489030"/>
                </a:lnTo>
                <a:lnTo>
                  <a:pt x="240175" y="442731"/>
                </a:lnTo>
                <a:lnTo>
                  <a:pt x="225706" y="425369"/>
                </a:lnTo>
                <a:lnTo>
                  <a:pt x="222813" y="410901"/>
                </a:lnTo>
                <a:lnTo>
                  <a:pt x="214132" y="405114"/>
                </a:lnTo>
                <a:lnTo>
                  <a:pt x="196770" y="335666"/>
                </a:lnTo>
                <a:lnTo>
                  <a:pt x="185195" y="335666"/>
                </a:lnTo>
                <a:lnTo>
                  <a:pt x="176514" y="269111"/>
                </a:lnTo>
                <a:lnTo>
                  <a:pt x="162046" y="263323"/>
                </a:lnTo>
                <a:lnTo>
                  <a:pt x="156258" y="228600"/>
                </a:lnTo>
                <a:lnTo>
                  <a:pt x="130215" y="225706"/>
                </a:lnTo>
                <a:lnTo>
                  <a:pt x="124428" y="202557"/>
                </a:lnTo>
                <a:lnTo>
                  <a:pt x="98385" y="202557"/>
                </a:lnTo>
                <a:lnTo>
                  <a:pt x="92598" y="179407"/>
                </a:lnTo>
                <a:lnTo>
                  <a:pt x="81023" y="179407"/>
                </a:lnTo>
                <a:lnTo>
                  <a:pt x="75236" y="141790"/>
                </a:lnTo>
                <a:lnTo>
                  <a:pt x="60767" y="136002"/>
                </a:lnTo>
                <a:lnTo>
                  <a:pt x="49192" y="95491"/>
                </a:lnTo>
                <a:lnTo>
                  <a:pt x="34724" y="78129"/>
                </a:lnTo>
                <a:lnTo>
                  <a:pt x="23149" y="31830"/>
                </a:lnTo>
                <a:lnTo>
                  <a:pt x="5787" y="3183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6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670" name="Freeform: Shape 669">
            <a:extLst>
              <a:ext uri="{FF2B5EF4-FFF2-40B4-BE49-F238E27FC236}">
                <a16:creationId xmlns:a16="http://schemas.microsoft.com/office/drawing/2014/main" id="{6159D67C-87B6-D399-B2B8-A30006DC2345}"/>
              </a:ext>
            </a:extLst>
          </p:cNvPr>
          <p:cNvSpPr/>
          <p:nvPr/>
        </p:nvSpPr>
        <p:spPr bwMode="auto">
          <a:xfrm>
            <a:off x="1500254" y="3047260"/>
            <a:ext cx="2138422" cy="1895355"/>
          </a:xfrm>
          <a:custGeom>
            <a:avLst/>
            <a:gdLst>
              <a:gd name="connsiteX0" fmla="*/ 2141316 w 2141316"/>
              <a:gd name="connsiteY0" fmla="*/ 1895355 h 1895355"/>
              <a:gd name="connsiteX1" fmla="*/ 1912716 w 2141316"/>
              <a:gd name="connsiteY1" fmla="*/ 1895355 h 1895355"/>
              <a:gd name="connsiteX2" fmla="*/ 1912716 w 2141316"/>
              <a:gd name="connsiteY2" fmla="*/ 1869312 h 1895355"/>
              <a:gd name="connsiteX3" fmla="*/ 1750671 w 2141316"/>
              <a:gd name="connsiteY3" fmla="*/ 1869312 h 1895355"/>
              <a:gd name="connsiteX4" fmla="*/ 1750671 w 2141316"/>
              <a:gd name="connsiteY4" fmla="*/ 1854843 h 1895355"/>
              <a:gd name="connsiteX5" fmla="*/ 1695691 w 2141316"/>
              <a:gd name="connsiteY5" fmla="*/ 1854843 h 1895355"/>
              <a:gd name="connsiteX6" fmla="*/ 1695691 w 2141316"/>
              <a:gd name="connsiteY6" fmla="*/ 1843269 h 1895355"/>
              <a:gd name="connsiteX7" fmla="*/ 1614668 w 2141316"/>
              <a:gd name="connsiteY7" fmla="*/ 1843269 h 1895355"/>
              <a:gd name="connsiteX8" fmla="*/ 1608881 w 2141316"/>
              <a:gd name="connsiteY8" fmla="*/ 1837482 h 1895355"/>
              <a:gd name="connsiteX9" fmla="*/ 1551007 w 2141316"/>
              <a:gd name="connsiteY9" fmla="*/ 1837482 h 1895355"/>
              <a:gd name="connsiteX10" fmla="*/ 1551007 w 2141316"/>
              <a:gd name="connsiteY10" fmla="*/ 1828800 h 1895355"/>
              <a:gd name="connsiteX11" fmla="*/ 1391855 w 2141316"/>
              <a:gd name="connsiteY11" fmla="*/ 1828800 h 1895355"/>
              <a:gd name="connsiteX12" fmla="*/ 1391855 w 2141316"/>
              <a:gd name="connsiteY12" fmla="*/ 1817226 h 1895355"/>
              <a:gd name="connsiteX13" fmla="*/ 1365812 w 2141316"/>
              <a:gd name="connsiteY13" fmla="*/ 1817226 h 1895355"/>
              <a:gd name="connsiteX14" fmla="*/ 1365812 w 2141316"/>
              <a:gd name="connsiteY14" fmla="*/ 1805651 h 1895355"/>
              <a:gd name="connsiteX15" fmla="*/ 1290577 w 2141316"/>
              <a:gd name="connsiteY15" fmla="*/ 1805651 h 1895355"/>
              <a:gd name="connsiteX16" fmla="*/ 1290577 w 2141316"/>
              <a:gd name="connsiteY16" fmla="*/ 1799864 h 1895355"/>
              <a:gd name="connsiteX17" fmla="*/ 1252959 w 2141316"/>
              <a:gd name="connsiteY17" fmla="*/ 1799864 h 1895355"/>
              <a:gd name="connsiteX18" fmla="*/ 1252959 w 2141316"/>
              <a:gd name="connsiteY18" fmla="*/ 1782502 h 1895355"/>
              <a:gd name="connsiteX19" fmla="*/ 1226916 w 2141316"/>
              <a:gd name="connsiteY19" fmla="*/ 1782502 h 1895355"/>
              <a:gd name="connsiteX20" fmla="*/ 1226916 w 2141316"/>
              <a:gd name="connsiteY20" fmla="*/ 1759352 h 1895355"/>
              <a:gd name="connsiteX21" fmla="*/ 1163255 w 2141316"/>
              <a:gd name="connsiteY21" fmla="*/ 1759352 h 1895355"/>
              <a:gd name="connsiteX22" fmla="*/ 1169043 w 2141316"/>
              <a:gd name="connsiteY22" fmla="*/ 1753564 h 1895355"/>
              <a:gd name="connsiteX23" fmla="*/ 1157468 w 2141316"/>
              <a:gd name="connsiteY23" fmla="*/ 1753564 h 1895355"/>
              <a:gd name="connsiteX24" fmla="*/ 1157468 w 2141316"/>
              <a:gd name="connsiteY24" fmla="*/ 1730415 h 1895355"/>
              <a:gd name="connsiteX25" fmla="*/ 1119850 w 2141316"/>
              <a:gd name="connsiteY25" fmla="*/ 1730415 h 1895355"/>
              <a:gd name="connsiteX26" fmla="*/ 1119850 w 2141316"/>
              <a:gd name="connsiteY26" fmla="*/ 1721734 h 1895355"/>
              <a:gd name="connsiteX27" fmla="*/ 1085126 w 2141316"/>
              <a:gd name="connsiteY27" fmla="*/ 1721734 h 1895355"/>
              <a:gd name="connsiteX28" fmla="*/ 1085126 w 2141316"/>
              <a:gd name="connsiteY28" fmla="*/ 1698585 h 1895355"/>
              <a:gd name="connsiteX29" fmla="*/ 1061977 w 2141316"/>
              <a:gd name="connsiteY29" fmla="*/ 1698585 h 1895355"/>
              <a:gd name="connsiteX30" fmla="*/ 1033040 w 2141316"/>
              <a:gd name="connsiteY30" fmla="*/ 1666755 h 1895355"/>
              <a:gd name="connsiteX31" fmla="*/ 1006997 w 2141316"/>
              <a:gd name="connsiteY31" fmla="*/ 1666755 h 1895355"/>
              <a:gd name="connsiteX32" fmla="*/ 995423 w 2141316"/>
              <a:gd name="connsiteY32" fmla="*/ 1643605 h 1895355"/>
              <a:gd name="connsiteX33" fmla="*/ 975167 w 2141316"/>
              <a:gd name="connsiteY33" fmla="*/ 1646499 h 1895355"/>
              <a:gd name="connsiteX34" fmla="*/ 978060 w 2141316"/>
              <a:gd name="connsiteY34" fmla="*/ 1629137 h 1895355"/>
              <a:gd name="connsiteX35" fmla="*/ 949124 w 2141316"/>
              <a:gd name="connsiteY35" fmla="*/ 1629137 h 1895355"/>
              <a:gd name="connsiteX36" fmla="*/ 954911 w 2141316"/>
              <a:gd name="connsiteY36" fmla="*/ 1620456 h 1895355"/>
              <a:gd name="connsiteX37" fmla="*/ 928868 w 2141316"/>
              <a:gd name="connsiteY37" fmla="*/ 1626243 h 1895355"/>
              <a:gd name="connsiteX38" fmla="*/ 934655 w 2141316"/>
              <a:gd name="connsiteY38" fmla="*/ 1608881 h 1895355"/>
              <a:gd name="connsiteX39" fmla="*/ 908612 w 2141316"/>
              <a:gd name="connsiteY39" fmla="*/ 1611775 h 1895355"/>
              <a:gd name="connsiteX40" fmla="*/ 899931 w 2141316"/>
              <a:gd name="connsiteY40" fmla="*/ 1594413 h 1895355"/>
              <a:gd name="connsiteX41" fmla="*/ 868101 w 2141316"/>
              <a:gd name="connsiteY41" fmla="*/ 1594413 h 1895355"/>
              <a:gd name="connsiteX42" fmla="*/ 870995 w 2141316"/>
              <a:gd name="connsiteY42" fmla="*/ 1556795 h 1895355"/>
              <a:gd name="connsiteX43" fmla="*/ 853633 w 2141316"/>
              <a:gd name="connsiteY43" fmla="*/ 1562583 h 1895355"/>
              <a:gd name="connsiteX44" fmla="*/ 856526 w 2141316"/>
              <a:gd name="connsiteY44" fmla="*/ 1545221 h 1895355"/>
              <a:gd name="connsiteX45" fmla="*/ 824696 w 2141316"/>
              <a:gd name="connsiteY45" fmla="*/ 1545221 h 1895355"/>
              <a:gd name="connsiteX46" fmla="*/ 824696 w 2141316"/>
              <a:gd name="connsiteY46" fmla="*/ 1513390 h 1895355"/>
              <a:gd name="connsiteX47" fmla="*/ 804440 w 2141316"/>
              <a:gd name="connsiteY47" fmla="*/ 1513390 h 1895355"/>
              <a:gd name="connsiteX48" fmla="*/ 801547 w 2141316"/>
              <a:gd name="connsiteY48" fmla="*/ 1498922 h 1895355"/>
              <a:gd name="connsiteX49" fmla="*/ 787078 w 2141316"/>
              <a:gd name="connsiteY49" fmla="*/ 1498922 h 1895355"/>
              <a:gd name="connsiteX50" fmla="*/ 761035 w 2141316"/>
              <a:gd name="connsiteY50" fmla="*/ 1472879 h 1895355"/>
              <a:gd name="connsiteX51" fmla="*/ 740779 w 2141316"/>
              <a:gd name="connsiteY51" fmla="*/ 1472879 h 1895355"/>
              <a:gd name="connsiteX52" fmla="*/ 740779 w 2141316"/>
              <a:gd name="connsiteY52" fmla="*/ 1441048 h 1895355"/>
              <a:gd name="connsiteX53" fmla="*/ 711843 w 2141316"/>
              <a:gd name="connsiteY53" fmla="*/ 1449729 h 1895355"/>
              <a:gd name="connsiteX54" fmla="*/ 706055 w 2141316"/>
              <a:gd name="connsiteY54" fmla="*/ 1403431 h 1895355"/>
              <a:gd name="connsiteX55" fmla="*/ 688693 w 2141316"/>
              <a:gd name="connsiteY55" fmla="*/ 1403431 h 1895355"/>
              <a:gd name="connsiteX56" fmla="*/ 680012 w 2141316"/>
              <a:gd name="connsiteY56" fmla="*/ 1362919 h 1895355"/>
              <a:gd name="connsiteX57" fmla="*/ 659757 w 2141316"/>
              <a:gd name="connsiteY57" fmla="*/ 1360026 h 1895355"/>
              <a:gd name="connsiteX58" fmla="*/ 659757 w 2141316"/>
              <a:gd name="connsiteY58" fmla="*/ 1348451 h 1895355"/>
              <a:gd name="connsiteX59" fmla="*/ 642395 w 2141316"/>
              <a:gd name="connsiteY59" fmla="*/ 1348451 h 1895355"/>
              <a:gd name="connsiteX60" fmla="*/ 625033 w 2141316"/>
              <a:gd name="connsiteY60" fmla="*/ 1281896 h 1895355"/>
              <a:gd name="connsiteX61" fmla="*/ 601883 w 2141316"/>
              <a:gd name="connsiteY61" fmla="*/ 1281896 h 1895355"/>
              <a:gd name="connsiteX62" fmla="*/ 601883 w 2141316"/>
              <a:gd name="connsiteY62" fmla="*/ 1255853 h 1895355"/>
              <a:gd name="connsiteX63" fmla="*/ 567159 w 2141316"/>
              <a:gd name="connsiteY63" fmla="*/ 1258747 h 1895355"/>
              <a:gd name="connsiteX64" fmla="*/ 564266 w 2141316"/>
              <a:gd name="connsiteY64" fmla="*/ 1229810 h 1895355"/>
              <a:gd name="connsiteX65" fmla="*/ 541116 w 2141316"/>
              <a:gd name="connsiteY65" fmla="*/ 1232704 h 1895355"/>
              <a:gd name="connsiteX66" fmla="*/ 541116 w 2141316"/>
              <a:gd name="connsiteY66" fmla="*/ 1218236 h 1895355"/>
              <a:gd name="connsiteX67" fmla="*/ 523754 w 2141316"/>
              <a:gd name="connsiteY67" fmla="*/ 1218236 h 1895355"/>
              <a:gd name="connsiteX68" fmla="*/ 520860 w 2141316"/>
              <a:gd name="connsiteY68" fmla="*/ 1171937 h 1895355"/>
              <a:gd name="connsiteX69" fmla="*/ 491924 w 2141316"/>
              <a:gd name="connsiteY69" fmla="*/ 1171937 h 1895355"/>
              <a:gd name="connsiteX70" fmla="*/ 486136 w 2141316"/>
              <a:gd name="connsiteY70" fmla="*/ 1102489 h 1895355"/>
              <a:gd name="connsiteX71" fmla="*/ 462987 w 2141316"/>
              <a:gd name="connsiteY71" fmla="*/ 1108276 h 1895355"/>
              <a:gd name="connsiteX72" fmla="*/ 425369 w 2141316"/>
              <a:gd name="connsiteY72" fmla="*/ 972274 h 1895355"/>
              <a:gd name="connsiteX73" fmla="*/ 408007 w 2141316"/>
              <a:gd name="connsiteY73" fmla="*/ 972274 h 1895355"/>
              <a:gd name="connsiteX74" fmla="*/ 396433 w 2141316"/>
              <a:gd name="connsiteY74" fmla="*/ 925975 h 1895355"/>
              <a:gd name="connsiteX75" fmla="*/ 381964 w 2141316"/>
              <a:gd name="connsiteY75" fmla="*/ 925975 h 1895355"/>
              <a:gd name="connsiteX76" fmla="*/ 381964 w 2141316"/>
              <a:gd name="connsiteY76" fmla="*/ 879676 h 1895355"/>
              <a:gd name="connsiteX77" fmla="*/ 361709 w 2141316"/>
              <a:gd name="connsiteY77" fmla="*/ 879676 h 1895355"/>
              <a:gd name="connsiteX78" fmla="*/ 344347 w 2141316"/>
              <a:gd name="connsiteY78" fmla="*/ 761036 h 1895355"/>
              <a:gd name="connsiteX79" fmla="*/ 335666 w 2141316"/>
              <a:gd name="connsiteY79" fmla="*/ 758142 h 1895355"/>
              <a:gd name="connsiteX80" fmla="*/ 332772 w 2141316"/>
              <a:gd name="connsiteY80" fmla="*/ 688694 h 1895355"/>
              <a:gd name="connsiteX81" fmla="*/ 315410 w 2141316"/>
              <a:gd name="connsiteY81" fmla="*/ 685800 h 1895355"/>
              <a:gd name="connsiteX82" fmla="*/ 315410 w 2141316"/>
              <a:gd name="connsiteY82" fmla="*/ 642395 h 1895355"/>
              <a:gd name="connsiteX83" fmla="*/ 306729 w 2141316"/>
              <a:gd name="connsiteY83" fmla="*/ 642395 h 1895355"/>
              <a:gd name="connsiteX84" fmla="*/ 303835 w 2141316"/>
              <a:gd name="connsiteY84" fmla="*/ 613459 h 1895355"/>
              <a:gd name="connsiteX85" fmla="*/ 280686 w 2141316"/>
              <a:gd name="connsiteY85" fmla="*/ 601884 h 1895355"/>
              <a:gd name="connsiteX86" fmla="*/ 280686 w 2141316"/>
              <a:gd name="connsiteY86" fmla="*/ 558479 h 1895355"/>
              <a:gd name="connsiteX87" fmla="*/ 272005 w 2141316"/>
              <a:gd name="connsiteY87" fmla="*/ 552691 h 1895355"/>
              <a:gd name="connsiteX88" fmla="*/ 251749 w 2141316"/>
              <a:gd name="connsiteY88" fmla="*/ 460094 h 1895355"/>
              <a:gd name="connsiteX89" fmla="*/ 240174 w 2141316"/>
              <a:gd name="connsiteY89" fmla="*/ 454307 h 1895355"/>
              <a:gd name="connsiteX90" fmla="*/ 240174 w 2141316"/>
              <a:gd name="connsiteY90" fmla="*/ 402221 h 1895355"/>
              <a:gd name="connsiteX91" fmla="*/ 208344 w 2141316"/>
              <a:gd name="connsiteY91" fmla="*/ 396433 h 1895355"/>
              <a:gd name="connsiteX92" fmla="*/ 211238 w 2141316"/>
              <a:gd name="connsiteY92" fmla="*/ 379071 h 1895355"/>
              <a:gd name="connsiteX93" fmla="*/ 190982 w 2141316"/>
              <a:gd name="connsiteY93" fmla="*/ 379071 h 1895355"/>
              <a:gd name="connsiteX94" fmla="*/ 188088 w 2141316"/>
              <a:gd name="connsiteY94" fmla="*/ 326985 h 1895355"/>
              <a:gd name="connsiteX95" fmla="*/ 173620 w 2141316"/>
              <a:gd name="connsiteY95" fmla="*/ 326985 h 1895355"/>
              <a:gd name="connsiteX96" fmla="*/ 173620 w 2141316"/>
              <a:gd name="connsiteY96" fmla="*/ 292261 h 1895355"/>
              <a:gd name="connsiteX97" fmla="*/ 141790 w 2141316"/>
              <a:gd name="connsiteY97" fmla="*/ 292261 h 1895355"/>
              <a:gd name="connsiteX98" fmla="*/ 144683 w 2141316"/>
              <a:gd name="connsiteY98" fmla="*/ 266218 h 1895355"/>
              <a:gd name="connsiteX99" fmla="*/ 133109 w 2141316"/>
              <a:gd name="connsiteY99" fmla="*/ 260431 h 1895355"/>
              <a:gd name="connsiteX100" fmla="*/ 133109 w 2141316"/>
              <a:gd name="connsiteY100" fmla="*/ 225707 h 1895355"/>
              <a:gd name="connsiteX101" fmla="*/ 109959 w 2141316"/>
              <a:gd name="connsiteY101" fmla="*/ 228600 h 1895355"/>
              <a:gd name="connsiteX102" fmla="*/ 112853 w 2141316"/>
              <a:gd name="connsiteY102" fmla="*/ 214132 h 1895355"/>
              <a:gd name="connsiteX103" fmla="*/ 89704 w 2141316"/>
              <a:gd name="connsiteY103" fmla="*/ 217026 h 1895355"/>
              <a:gd name="connsiteX104" fmla="*/ 89704 w 2141316"/>
              <a:gd name="connsiteY104" fmla="*/ 182302 h 1895355"/>
              <a:gd name="connsiteX105" fmla="*/ 75235 w 2141316"/>
              <a:gd name="connsiteY105" fmla="*/ 176514 h 1895355"/>
              <a:gd name="connsiteX106" fmla="*/ 75235 w 2141316"/>
              <a:gd name="connsiteY106" fmla="*/ 150471 h 1895355"/>
              <a:gd name="connsiteX107" fmla="*/ 52086 w 2141316"/>
              <a:gd name="connsiteY107" fmla="*/ 153365 h 1895355"/>
              <a:gd name="connsiteX108" fmla="*/ 52086 w 2141316"/>
              <a:gd name="connsiteY108" fmla="*/ 115747 h 1895355"/>
              <a:gd name="connsiteX109" fmla="*/ 37617 w 2141316"/>
              <a:gd name="connsiteY109" fmla="*/ 112853 h 1895355"/>
              <a:gd name="connsiteX110" fmla="*/ 37617 w 2141316"/>
              <a:gd name="connsiteY110" fmla="*/ 89704 h 1895355"/>
              <a:gd name="connsiteX111" fmla="*/ 14468 w 2141316"/>
              <a:gd name="connsiteY111" fmla="*/ 89704 h 1895355"/>
              <a:gd name="connsiteX112" fmla="*/ 11574 w 2141316"/>
              <a:gd name="connsiteY112" fmla="*/ 43405 h 1895355"/>
              <a:gd name="connsiteX113" fmla="*/ 0 w 2141316"/>
              <a:gd name="connsiteY113" fmla="*/ 49193 h 1895355"/>
              <a:gd name="connsiteX114" fmla="*/ 5787 w 2141316"/>
              <a:gd name="connsiteY114" fmla="*/ 0 h 1895355"/>
              <a:gd name="connsiteX0" fmla="*/ 2141316 w 2141316"/>
              <a:gd name="connsiteY0" fmla="*/ 1895355 h 1895355"/>
              <a:gd name="connsiteX1" fmla="*/ 1912716 w 2141316"/>
              <a:gd name="connsiteY1" fmla="*/ 1895355 h 1895355"/>
              <a:gd name="connsiteX2" fmla="*/ 1912716 w 2141316"/>
              <a:gd name="connsiteY2" fmla="*/ 1869312 h 1895355"/>
              <a:gd name="connsiteX3" fmla="*/ 1750671 w 2141316"/>
              <a:gd name="connsiteY3" fmla="*/ 1869312 h 1895355"/>
              <a:gd name="connsiteX4" fmla="*/ 1750671 w 2141316"/>
              <a:gd name="connsiteY4" fmla="*/ 1854843 h 1895355"/>
              <a:gd name="connsiteX5" fmla="*/ 1695691 w 2141316"/>
              <a:gd name="connsiteY5" fmla="*/ 1854843 h 1895355"/>
              <a:gd name="connsiteX6" fmla="*/ 1695691 w 2141316"/>
              <a:gd name="connsiteY6" fmla="*/ 1843269 h 1895355"/>
              <a:gd name="connsiteX7" fmla="*/ 1614668 w 2141316"/>
              <a:gd name="connsiteY7" fmla="*/ 1843269 h 1895355"/>
              <a:gd name="connsiteX8" fmla="*/ 1608881 w 2141316"/>
              <a:gd name="connsiteY8" fmla="*/ 1837482 h 1895355"/>
              <a:gd name="connsiteX9" fmla="*/ 1551007 w 2141316"/>
              <a:gd name="connsiteY9" fmla="*/ 1837482 h 1895355"/>
              <a:gd name="connsiteX10" fmla="*/ 1551007 w 2141316"/>
              <a:gd name="connsiteY10" fmla="*/ 1828800 h 1895355"/>
              <a:gd name="connsiteX11" fmla="*/ 1391855 w 2141316"/>
              <a:gd name="connsiteY11" fmla="*/ 1828800 h 1895355"/>
              <a:gd name="connsiteX12" fmla="*/ 1391855 w 2141316"/>
              <a:gd name="connsiteY12" fmla="*/ 1817226 h 1895355"/>
              <a:gd name="connsiteX13" fmla="*/ 1365812 w 2141316"/>
              <a:gd name="connsiteY13" fmla="*/ 1817226 h 1895355"/>
              <a:gd name="connsiteX14" fmla="*/ 1365812 w 2141316"/>
              <a:gd name="connsiteY14" fmla="*/ 1805651 h 1895355"/>
              <a:gd name="connsiteX15" fmla="*/ 1290577 w 2141316"/>
              <a:gd name="connsiteY15" fmla="*/ 1805651 h 1895355"/>
              <a:gd name="connsiteX16" fmla="*/ 1290577 w 2141316"/>
              <a:gd name="connsiteY16" fmla="*/ 1799864 h 1895355"/>
              <a:gd name="connsiteX17" fmla="*/ 1252959 w 2141316"/>
              <a:gd name="connsiteY17" fmla="*/ 1799864 h 1895355"/>
              <a:gd name="connsiteX18" fmla="*/ 1252959 w 2141316"/>
              <a:gd name="connsiteY18" fmla="*/ 1782502 h 1895355"/>
              <a:gd name="connsiteX19" fmla="*/ 1226916 w 2141316"/>
              <a:gd name="connsiteY19" fmla="*/ 1782502 h 1895355"/>
              <a:gd name="connsiteX20" fmla="*/ 1226916 w 2141316"/>
              <a:gd name="connsiteY20" fmla="*/ 1759352 h 1895355"/>
              <a:gd name="connsiteX21" fmla="*/ 1163255 w 2141316"/>
              <a:gd name="connsiteY21" fmla="*/ 1759352 h 1895355"/>
              <a:gd name="connsiteX22" fmla="*/ 1169043 w 2141316"/>
              <a:gd name="connsiteY22" fmla="*/ 1753564 h 1895355"/>
              <a:gd name="connsiteX23" fmla="*/ 1157468 w 2141316"/>
              <a:gd name="connsiteY23" fmla="*/ 1753564 h 1895355"/>
              <a:gd name="connsiteX24" fmla="*/ 1157468 w 2141316"/>
              <a:gd name="connsiteY24" fmla="*/ 1730415 h 1895355"/>
              <a:gd name="connsiteX25" fmla="*/ 1119850 w 2141316"/>
              <a:gd name="connsiteY25" fmla="*/ 1730415 h 1895355"/>
              <a:gd name="connsiteX26" fmla="*/ 1119850 w 2141316"/>
              <a:gd name="connsiteY26" fmla="*/ 1721734 h 1895355"/>
              <a:gd name="connsiteX27" fmla="*/ 1085126 w 2141316"/>
              <a:gd name="connsiteY27" fmla="*/ 1721734 h 1895355"/>
              <a:gd name="connsiteX28" fmla="*/ 1085126 w 2141316"/>
              <a:gd name="connsiteY28" fmla="*/ 1698585 h 1895355"/>
              <a:gd name="connsiteX29" fmla="*/ 1061977 w 2141316"/>
              <a:gd name="connsiteY29" fmla="*/ 1698585 h 1895355"/>
              <a:gd name="connsiteX30" fmla="*/ 1033040 w 2141316"/>
              <a:gd name="connsiteY30" fmla="*/ 1666755 h 1895355"/>
              <a:gd name="connsiteX31" fmla="*/ 1006997 w 2141316"/>
              <a:gd name="connsiteY31" fmla="*/ 1666755 h 1895355"/>
              <a:gd name="connsiteX32" fmla="*/ 995423 w 2141316"/>
              <a:gd name="connsiteY32" fmla="*/ 1643605 h 1895355"/>
              <a:gd name="connsiteX33" fmla="*/ 975167 w 2141316"/>
              <a:gd name="connsiteY33" fmla="*/ 1646499 h 1895355"/>
              <a:gd name="connsiteX34" fmla="*/ 978060 w 2141316"/>
              <a:gd name="connsiteY34" fmla="*/ 1629137 h 1895355"/>
              <a:gd name="connsiteX35" fmla="*/ 949124 w 2141316"/>
              <a:gd name="connsiteY35" fmla="*/ 1629137 h 1895355"/>
              <a:gd name="connsiteX36" fmla="*/ 954911 w 2141316"/>
              <a:gd name="connsiteY36" fmla="*/ 1620456 h 1895355"/>
              <a:gd name="connsiteX37" fmla="*/ 928868 w 2141316"/>
              <a:gd name="connsiteY37" fmla="*/ 1626243 h 1895355"/>
              <a:gd name="connsiteX38" fmla="*/ 934655 w 2141316"/>
              <a:gd name="connsiteY38" fmla="*/ 1608881 h 1895355"/>
              <a:gd name="connsiteX39" fmla="*/ 908612 w 2141316"/>
              <a:gd name="connsiteY39" fmla="*/ 1611775 h 1895355"/>
              <a:gd name="connsiteX40" fmla="*/ 899931 w 2141316"/>
              <a:gd name="connsiteY40" fmla="*/ 1594413 h 1895355"/>
              <a:gd name="connsiteX41" fmla="*/ 868101 w 2141316"/>
              <a:gd name="connsiteY41" fmla="*/ 1594413 h 1895355"/>
              <a:gd name="connsiteX42" fmla="*/ 870995 w 2141316"/>
              <a:gd name="connsiteY42" fmla="*/ 1556795 h 1895355"/>
              <a:gd name="connsiteX43" fmla="*/ 853633 w 2141316"/>
              <a:gd name="connsiteY43" fmla="*/ 1562583 h 1895355"/>
              <a:gd name="connsiteX44" fmla="*/ 856526 w 2141316"/>
              <a:gd name="connsiteY44" fmla="*/ 1545221 h 1895355"/>
              <a:gd name="connsiteX45" fmla="*/ 824696 w 2141316"/>
              <a:gd name="connsiteY45" fmla="*/ 1545221 h 1895355"/>
              <a:gd name="connsiteX46" fmla="*/ 824696 w 2141316"/>
              <a:gd name="connsiteY46" fmla="*/ 1513390 h 1895355"/>
              <a:gd name="connsiteX47" fmla="*/ 804440 w 2141316"/>
              <a:gd name="connsiteY47" fmla="*/ 1513390 h 1895355"/>
              <a:gd name="connsiteX48" fmla="*/ 801547 w 2141316"/>
              <a:gd name="connsiteY48" fmla="*/ 1498922 h 1895355"/>
              <a:gd name="connsiteX49" fmla="*/ 787078 w 2141316"/>
              <a:gd name="connsiteY49" fmla="*/ 1498922 h 1895355"/>
              <a:gd name="connsiteX50" fmla="*/ 761035 w 2141316"/>
              <a:gd name="connsiteY50" fmla="*/ 1472879 h 1895355"/>
              <a:gd name="connsiteX51" fmla="*/ 740779 w 2141316"/>
              <a:gd name="connsiteY51" fmla="*/ 1472879 h 1895355"/>
              <a:gd name="connsiteX52" fmla="*/ 740779 w 2141316"/>
              <a:gd name="connsiteY52" fmla="*/ 1441048 h 1895355"/>
              <a:gd name="connsiteX53" fmla="*/ 711843 w 2141316"/>
              <a:gd name="connsiteY53" fmla="*/ 1449729 h 1895355"/>
              <a:gd name="connsiteX54" fmla="*/ 706055 w 2141316"/>
              <a:gd name="connsiteY54" fmla="*/ 1403431 h 1895355"/>
              <a:gd name="connsiteX55" fmla="*/ 688693 w 2141316"/>
              <a:gd name="connsiteY55" fmla="*/ 1403431 h 1895355"/>
              <a:gd name="connsiteX56" fmla="*/ 680012 w 2141316"/>
              <a:gd name="connsiteY56" fmla="*/ 1362919 h 1895355"/>
              <a:gd name="connsiteX57" fmla="*/ 659757 w 2141316"/>
              <a:gd name="connsiteY57" fmla="*/ 1360026 h 1895355"/>
              <a:gd name="connsiteX58" fmla="*/ 659757 w 2141316"/>
              <a:gd name="connsiteY58" fmla="*/ 1348451 h 1895355"/>
              <a:gd name="connsiteX59" fmla="*/ 642395 w 2141316"/>
              <a:gd name="connsiteY59" fmla="*/ 1348451 h 1895355"/>
              <a:gd name="connsiteX60" fmla="*/ 625033 w 2141316"/>
              <a:gd name="connsiteY60" fmla="*/ 1281896 h 1895355"/>
              <a:gd name="connsiteX61" fmla="*/ 601883 w 2141316"/>
              <a:gd name="connsiteY61" fmla="*/ 1281896 h 1895355"/>
              <a:gd name="connsiteX62" fmla="*/ 601883 w 2141316"/>
              <a:gd name="connsiteY62" fmla="*/ 1255853 h 1895355"/>
              <a:gd name="connsiteX63" fmla="*/ 567159 w 2141316"/>
              <a:gd name="connsiteY63" fmla="*/ 1258747 h 1895355"/>
              <a:gd name="connsiteX64" fmla="*/ 564266 w 2141316"/>
              <a:gd name="connsiteY64" fmla="*/ 1229810 h 1895355"/>
              <a:gd name="connsiteX65" fmla="*/ 541116 w 2141316"/>
              <a:gd name="connsiteY65" fmla="*/ 1232704 h 1895355"/>
              <a:gd name="connsiteX66" fmla="*/ 541116 w 2141316"/>
              <a:gd name="connsiteY66" fmla="*/ 1218236 h 1895355"/>
              <a:gd name="connsiteX67" fmla="*/ 523754 w 2141316"/>
              <a:gd name="connsiteY67" fmla="*/ 1218236 h 1895355"/>
              <a:gd name="connsiteX68" fmla="*/ 520860 w 2141316"/>
              <a:gd name="connsiteY68" fmla="*/ 1171937 h 1895355"/>
              <a:gd name="connsiteX69" fmla="*/ 491924 w 2141316"/>
              <a:gd name="connsiteY69" fmla="*/ 1171937 h 1895355"/>
              <a:gd name="connsiteX70" fmla="*/ 486136 w 2141316"/>
              <a:gd name="connsiteY70" fmla="*/ 1102489 h 1895355"/>
              <a:gd name="connsiteX71" fmla="*/ 462987 w 2141316"/>
              <a:gd name="connsiteY71" fmla="*/ 1099595 h 1895355"/>
              <a:gd name="connsiteX72" fmla="*/ 425369 w 2141316"/>
              <a:gd name="connsiteY72" fmla="*/ 972274 h 1895355"/>
              <a:gd name="connsiteX73" fmla="*/ 408007 w 2141316"/>
              <a:gd name="connsiteY73" fmla="*/ 972274 h 1895355"/>
              <a:gd name="connsiteX74" fmla="*/ 396433 w 2141316"/>
              <a:gd name="connsiteY74" fmla="*/ 925975 h 1895355"/>
              <a:gd name="connsiteX75" fmla="*/ 381964 w 2141316"/>
              <a:gd name="connsiteY75" fmla="*/ 925975 h 1895355"/>
              <a:gd name="connsiteX76" fmla="*/ 381964 w 2141316"/>
              <a:gd name="connsiteY76" fmla="*/ 879676 h 1895355"/>
              <a:gd name="connsiteX77" fmla="*/ 361709 w 2141316"/>
              <a:gd name="connsiteY77" fmla="*/ 879676 h 1895355"/>
              <a:gd name="connsiteX78" fmla="*/ 344347 w 2141316"/>
              <a:gd name="connsiteY78" fmla="*/ 761036 h 1895355"/>
              <a:gd name="connsiteX79" fmla="*/ 335666 w 2141316"/>
              <a:gd name="connsiteY79" fmla="*/ 758142 h 1895355"/>
              <a:gd name="connsiteX80" fmla="*/ 332772 w 2141316"/>
              <a:gd name="connsiteY80" fmla="*/ 688694 h 1895355"/>
              <a:gd name="connsiteX81" fmla="*/ 315410 w 2141316"/>
              <a:gd name="connsiteY81" fmla="*/ 685800 h 1895355"/>
              <a:gd name="connsiteX82" fmla="*/ 315410 w 2141316"/>
              <a:gd name="connsiteY82" fmla="*/ 642395 h 1895355"/>
              <a:gd name="connsiteX83" fmla="*/ 306729 w 2141316"/>
              <a:gd name="connsiteY83" fmla="*/ 642395 h 1895355"/>
              <a:gd name="connsiteX84" fmla="*/ 303835 w 2141316"/>
              <a:gd name="connsiteY84" fmla="*/ 613459 h 1895355"/>
              <a:gd name="connsiteX85" fmla="*/ 280686 w 2141316"/>
              <a:gd name="connsiteY85" fmla="*/ 601884 h 1895355"/>
              <a:gd name="connsiteX86" fmla="*/ 280686 w 2141316"/>
              <a:gd name="connsiteY86" fmla="*/ 558479 h 1895355"/>
              <a:gd name="connsiteX87" fmla="*/ 272005 w 2141316"/>
              <a:gd name="connsiteY87" fmla="*/ 552691 h 1895355"/>
              <a:gd name="connsiteX88" fmla="*/ 251749 w 2141316"/>
              <a:gd name="connsiteY88" fmla="*/ 460094 h 1895355"/>
              <a:gd name="connsiteX89" fmla="*/ 240174 w 2141316"/>
              <a:gd name="connsiteY89" fmla="*/ 454307 h 1895355"/>
              <a:gd name="connsiteX90" fmla="*/ 240174 w 2141316"/>
              <a:gd name="connsiteY90" fmla="*/ 402221 h 1895355"/>
              <a:gd name="connsiteX91" fmla="*/ 208344 w 2141316"/>
              <a:gd name="connsiteY91" fmla="*/ 396433 h 1895355"/>
              <a:gd name="connsiteX92" fmla="*/ 211238 w 2141316"/>
              <a:gd name="connsiteY92" fmla="*/ 379071 h 1895355"/>
              <a:gd name="connsiteX93" fmla="*/ 190982 w 2141316"/>
              <a:gd name="connsiteY93" fmla="*/ 379071 h 1895355"/>
              <a:gd name="connsiteX94" fmla="*/ 188088 w 2141316"/>
              <a:gd name="connsiteY94" fmla="*/ 326985 h 1895355"/>
              <a:gd name="connsiteX95" fmla="*/ 173620 w 2141316"/>
              <a:gd name="connsiteY95" fmla="*/ 326985 h 1895355"/>
              <a:gd name="connsiteX96" fmla="*/ 173620 w 2141316"/>
              <a:gd name="connsiteY96" fmla="*/ 292261 h 1895355"/>
              <a:gd name="connsiteX97" fmla="*/ 141790 w 2141316"/>
              <a:gd name="connsiteY97" fmla="*/ 292261 h 1895355"/>
              <a:gd name="connsiteX98" fmla="*/ 144683 w 2141316"/>
              <a:gd name="connsiteY98" fmla="*/ 266218 h 1895355"/>
              <a:gd name="connsiteX99" fmla="*/ 133109 w 2141316"/>
              <a:gd name="connsiteY99" fmla="*/ 260431 h 1895355"/>
              <a:gd name="connsiteX100" fmla="*/ 133109 w 2141316"/>
              <a:gd name="connsiteY100" fmla="*/ 225707 h 1895355"/>
              <a:gd name="connsiteX101" fmla="*/ 109959 w 2141316"/>
              <a:gd name="connsiteY101" fmla="*/ 228600 h 1895355"/>
              <a:gd name="connsiteX102" fmla="*/ 112853 w 2141316"/>
              <a:gd name="connsiteY102" fmla="*/ 214132 h 1895355"/>
              <a:gd name="connsiteX103" fmla="*/ 89704 w 2141316"/>
              <a:gd name="connsiteY103" fmla="*/ 217026 h 1895355"/>
              <a:gd name="connsiteX104" fmla="*/ 89704 w 2141316"/>
              <a:gd name="connsiteY104" fmla="*/ 182302 h 1895355"/>
              <a:gd name="connsiteX105" fmla="*/ 75235 w 2141316"/>
              <a:gd name="connsiteY105" fmla="*/ 176514 h 1895355"/>
              <a:gd name="connsiteX106" fmla="*/ 75235 w 2141316"/>
              <a:gd name="connsiteY106" fmla="*/ 150471 h 1895355"/>
              <a:gd name="connsiteX107" fmla="*/ 52086 w 2141316"/>
              <a:gd name="connsiteY107" fmla="*/ 153365 h 1895355"/>
              <a:gd name="connsiteX108" fmla="*/ 52086 w 2141316"/>
              <a:gd name="connsiteY108" fmla="*/ 115747 h 1895355"/>
              <a:gd name="connsiteX109" fmla="*/ 37617 w 2141316"/>
              <a:gd name="connsiteY109" fmla="*/ 112853 h 1895355"/>
              <a:gd name="connsiteX110" fmla="*/ 37617 w 2141316"/>
              <a:gd name="connsiteY110" fmla="*/ 89704 h 1895355"/>
              <a:gd name="connsiteX111" fmla="*/ 14468 w 2141316"/>
              <a:gd name="connsiteY111" fmla="*/ 89704 h 1895355"/>
              <a:gd name="connsiteX112" fmla="*/ 11574 w 2141316"/>
              <a:gd name="connsiteY112" fmla="*/ 43405 h 1895355"/>
              <a:gd name="connsiteX113" fmla="*/ 0 w 2141316"/>
              <a:gd name="connsiteY113" fmla="*/ 49193 h 1895355"/>
              <a:gd name="connsiteX114" fmla="*/ 5787 w 2141316"/>
              <a:gd name="connsiteY114" fmla="*/ 0 h 1895355"/>
              <a:gd name="connsiteX0" fmla="*/ 2141316 w 2141316"/>
              <a:gd name="connsiteY0" fmla="*/ 1895355 h 1895355"/>
              <a:gd name="connsiteX1" fmla="*/ 1912716 w 2141316"/>
              <a:gd name="connsiteY1" fmla="*/ 1895355 h 1895355"/>
              <a:gd name="connsiteX2" fmla="*/ 1912716 w 2141316"/>
              <a:gd name="connsiteY2" fmla="*/ 1869312 h 1895355"/>
              <a:gd name="connsiteX3" fmla="*/ 1750671 w 2141316"/>
              <a:gd name="connsiteY3" fmla="*/ 1869312 h 1895355"/>
              <a:gd name="connsiteX4" fmla="*/ 1750671 w 2141316"/>
              <a:gd name="connsiteY4" fmla="*/ 1854843 h 1895355"/>
              <a:gd name="connsiteX5" fmla="*/ 1695691 w 2141316"/>
              <a:gd name="connsiteY5" fmla="*/ 1854843 h 1895355"/>
              <a:gd name="connsiteX6" fmla="*/ 1695691 w 2141316"/>
              <a:gd name="connsiteY6" fmla="*/ 1843269 h 1895355"/>
              <a:gd name="connsiteX7" fmla="*/ 1614668 w 2141316"/>
              <a:gd name="connsiteY7" fmla="*/ 1843269 h 1895355"/>
              <a:gd name="connsiteX8" fmla="*/ 1608881 w 2141316"/>
              <a:gd name="connsiteY8" fmla="*/ 1837482 h 1895355"/>
              <a:gd name="connsiteX9" fmla="*/ 1551007 w 2141316"/>
              <a:gd name="connsiteY9" fmla="*/ 1837482 h 1895355"/>
              <a:gd name="connsiteX10" fmla="*/ 1551007 w 2141316"/>
              <a:gd name="connsiteY10" fmla="*/ 1828800 h 1895355"/>
              <a:gd name="connsiteX11" fmla="*/ 1391855 w 2141316"/>
              <a:gd name="connsiteY11" fmla="*/ 1828800 h 1895355"/>
              <a:gd name="connsiteX12" fmla="*/ 1391855 w 2141316"/>
              <a:gd name="connsiteY12" fmla="*/ 1817226 h 1895355"/>
              <a:gd name="connsiteX13" fmla="*/ 1365812 w 2141316"/>
              <a:gd name="connsiteY13" fmla="*/ 1817226 h 1895355"/>
              <a:gd name="connsiteX14" fmla="*/ 1365812 w 2141316"/>
              <a:gd name="connsiteY14" fmla="*/ 1805651 h 1895355"/>
              <a:gd name="connsiteX15" fmla="*/ 1290577 w 2141316"/>
              <a:gd name="connsiteY15" fmla="*/ 1805651 h 1895355"/>
              <a:gd name="connsiteX16" fmla="*/ 1290577 w 2141316"/>
              <a:gd name="connsiteY16" fmla="*/ 1799864 h 1895355"/>
              <a:gd name="connsiteX17" fmla="*/ 1252959 w 2141316"/>
              <a:gd name="connsiteY17" fmla="*/ 1799864 h 1895355"/>
              <a:gd name="connsiteX18" fmla="*/ 1252959 w 2141316"/>
              <a:gd name="connsiteY18" fmla="*/ 1782502 h 1895355"/>
              <a:gd name="connsiteX19" fmla="*/ 1226916 w 2141316"/>
              <a:gd name="connsiteY19" fmla="*/ 1782502 h 1895355"/>
              <a:gd name="connsiteX20" fmla="*/ 1226916 w 2141316"/>
              <a:gd name="connsiteY20" fmla="*/ 1759352 h 1895355"/>
              <a:gd name="connsiteX21" fmla="*/ 1163255 w 2141316"/>
              <a:gd name="connsiteY21" fmla="*/ 1759352 h 1895355"/>
              <a:gd name="connsiteX22" fmla="*/ 1169043 w 2141316"/>
              <a:gd name="connsiteY22" fmla="*/ 1753564 h 1895355"/>
              <a:gd name="connsiteX23" fmla="*/ 1157468 w 2141316"/>
              <a:gd name="connsiteY23" fmla="*/ 1753564 h 1895355"/>
              <a:gd name="connsiteX24" fmla="*/ 1157468 w 2141316"/>
              <a:gd name="connsiteY24" fmla="*/ 1730415 h 1895355"/>
              <a:gd name="connsiteX25" fmla="*/ 1119850 w 2141316"/>
              <a:gd name="connsiteY25" fmla="*/ 1730415 h 1895355"/>
              <a:gd name="connsiteX26" fmla="*/ 1119850 w 2141316"/>
              <a:gd name="connsiteY26" fmla="*/ 1721734 h 1895355"/>
              <a:gd name="connsiteX27" fmla="*/ 1085126 w 2141316"/>
              <a:gd name="connsiteY27" fmla="*/ 1721734 h 1895355"/>
              <a:gd name="connsiteX28" fmla="*/ 1085126 w 2141316"/>
              <a:gd name="connsiteY28" fmla="*/ 1698585 h 1895355"/>
              <a:gd name="connsiteX29" fmla="*/ 1061977 w 2141316"/>
              <a:gd name="connsiteY29" fmla="*/ 1698585 h 1895355"/>
              <a:gd name="connsiteX30" fmla="*/ 1033040 w 2141316"/>
              <a:gd name="connsiteY30" fmla="*/ 1666755 h 1895355"/>
              <a:gd name="connsiteX31" fmla="*/ 1006997 w 2141316"/>
              <a:gd name="connsiteY31" fmla="*/ 1666755 h 1895355"/>
              <a:gd name="connsiteX32" fmla="*/ 995423 w 2141316"/>
              <a:gd name="connsiteY32" fmla="*/ 1643605 h 1895355"/>
              <a:gd name="connsiteX33" fmla="*/ 975167 w 2141316"/>
              <a:gd name="connsiteY33" fmla="*/ 1646499 h 1895355"/>
              <a:gd name="connsiteX34" fmla="*/ 978060 w 2141316"/>
              <a:gd name="connsiteY34" fmla="*/ 1629137 h 1895355"/>
              <a:gd name="connsiteX35" fmla="*/ 949124 w 2141316"/>
              <a:gd name="connsiteY35" fmla="*/ 1629137 h 1895355"/>
              <a:gd name="connsiteX36" fmla="*/ 954911 w 2141316"/>
              <a:gd name="connsiteY36" fmla="*/ 1620456 h 1895355"/>
              <a:gd name="connsiteX37" fmla="*/ 928868 w 2141316"/>
              <a:gd name="connsiteY37" fmla="*/ 1626243 h 1895355"/>
              <a:gd name="connsiteX38" fmla="*/ 934655 w 2141316"/>
              <a:gd name="connsiteY38" fmla="*/ 1608881 h 1895355"/>
              <a:gd name="connsiteX39" fmla="*/ 908612 w 2141316"/>
              <a:gd name="connsiteY39" fmla="*/ 1611775 h 1895355"/>
              <a:gd name="connsiteX40" fmla="*/ 899931 w 2141316"/>
              <a:gd name="connsiteY40" fmla="*/ 1594413 h 1895355"/>
              <a:gd name="connsiteX41" fmla="*/ 868101 w 2141316"/>
              <a:gd name="connsiteY41" fmla="*/ 1594413 h 1895355"/>
              <a:gd name="connsiteX42" fmla="*/ 870995 w 2141316"/>
              <a:gd name="connsiteY42" fmla="*/ 1556795 h 1895355"/>
              <a:gd name="connsiteX43" fmla="*/ 853633 w 2141316"/>
              <a:gd name="connsiteY43" fmla="*/ 1562583 h 1895355"/>
              <a:gd name="connsiteX44" fmla="*/ 856526 w 2141316"/>
              <a:gd name="connsiteY44" fmla="*/ 1545221 h 1895355"/>
              <a:gd name="connsiteX45" fmla="*/ 824696 w 2141316"/>
              <a:gd name="connsiteY45" fmla="*/ 1545221 h 1895355"/>
              <a:gd name="connsiteX46" fmla="*/ 824696 w 2141316"/>
              <a:gd name="connsiteY46" fmla="*/ 1513390 h 1895355"/>
              <a:gd name="connsiteX47" fmla="*/ 804440 w 2141316"/>
              <a:gd name="connsiteY47" fmla="*/ 1513390 h 1895355"/>
              <a:gd name="connsiteX48" fmla="*/ 801547 w 2141316"/>
              <a:gd name="connsiteY48" fmla="*/ 1498922 h 1895355"/>
              <a:gd name="connsiteX49" fmla="*/ 787078 w 2141316"/>
              <a:gd name="connsiteY49" fmla="*/ 1498922 h 1895355"/>
              <a:gd name="connsiteX50" fmla="*/ 761035 w 2141316"/>
              <a:gd name="connsiteY50" fmla="*/ 1472879 h 1895355"/>
              <a:gd name="connsiteX51" fmla="*/ 740779 w 2141316"/>
              <a:gd name="connsiteY51" fmla="*/ 1472879 h 1895355"/>
              <a:gd name="connsiteX52" fmla="*/ 740779 w 2141316"/>
              <a:gd name="connsiteY52" fmla="*/ 1441048 h 1895355"/>
              <a:gd name="connsiteX53" fmla="*/ 711843 w 2141316"/>
              <a:gd name="connsiteY53" fmla="*/ 1443942 h 1895355"/>
              <a:gd name="connsiteX54" fmla="*/ 706055 w 2141316"/>
              <a:gd name="connsiteY54" fmla="*/ 1403431 h 1895355"/>
              <a:gd name="connsiteX55" fmla="*/ 688693 w 2141316"/>
              <a:gd name="connsiteY55" fmla="*/ 1403431 h 1895355"/>
              <a:gd name="connsiteX56" fmla="*/ 680012 w 2141316"/>
              <a:gd name="connsiteY56" fmla="*/ 1362919 h 1895355"/>
              <a:gd name="connsiteX57" fmla="*/ 659757 w 2141316"/>
              <a:gd name="connsiteY57" fmla="*/ 1360026 h 1895355"/>
              <a:gd name="connsiteX58" fmla="*/ 659757 w 2141316"/>
              <a:gd name="connsiteY58" fmla="*/ 1348451 h 1895355"/>
              <a:gd name="connsiteX59" fmla="*/ 642395 w 2141316"/>
              <a:gd name="connsiteY59" fmla="*/ 1348451 h 1895355"/>
              <a:gd name="connsiteX60" fmla="*/ 625033 w 2141316"/>
              <a:gd name="connsiteY60" fmla="*/ 1281896 h 1895355"/>
              <a:gd name="connsiteX61" fmla="*/ 601883 w 2141316"/>
              <a:gd name="connsiteY61" fmla="*/ 1281896 h 1895355"/>
              <a:gd name="connsiteX62" fmla="*/ 601883 w 2141316"/>
              <a:gd name="connsiteY62" fmla="*/ 1255853 h 1895355"/>
              <a:gd name="connsiteX63" fmla="*/ 567159 w 2141316"/>
              <a:gd name="connsiteY63" fmla="*/ 1258747 h 1895355"/>
              <a:gd name="connsiteX64" fmla="*/ 564266 w 2141316"/>
              <a:gd name="connsiteY64" fmla="*/ 1229810 h 1895355"/>
              <a:gd name="connsiteX65" fmla="*/ 541116 w 2141316"/>
              <a:gd name="connsiteY65" fmla="*/ 1232704 h 1895355"/>
              <a:gd name="connsiteX66" fmla="*/ 541116 w 2141316"/>
              <a:gd name="connsiteY66" fmla="*/ 1218236 h 1895355"/>
              <a:gd name="connsiteX67" fmla="*/ 523754 w 2141316"/>
              <a:gd name="connsiteY67" fmla="*/ 1218236 h 1895355"/>
              <a:gd name="connsiteX68" fmla="*/ 520860 w 2141316"/>
              <a:gd name="connsiteY68" fmla="*/ 1171937 h 1895355"/>
              <a:gd name="connsiteX69" fmla="*/ 491924 w 2141316"/>
              <a:gd name="connsiteY69" fmla="*/ 1171937 h 1895355"/>
              <a:gd name="connsiteX70" fmla="*/ 486136 w 2141316"/>
              <a:gd name="connsiteY70" fmla="*/ 1102489 h 1895355"/>
              <a:gd name="connsiteX71" fmla="*/ 462987 w 2141316"/>
              <a:gd name="connsiteY71" fmla="*/ 1099595 h 1895355"/>
              <a:gd name="connsiteX72" fmla="*/ 425369 w 2141316"/>
              <a:gd name="connsiteY72" fmla="*/ 972274 h 1895355"/>
              <a:gd name="connsiteX73" fmla="*/ 408007 w 2141316"/>
              <a:gd name="connsiteY73" fmla="*/ 972274 h 1895355"/>
              <a:gd name="connsiteX74" fmla="*/ 396433 w 2141316"/>
              <a:gd name="connsiteY74" fmla="*/ 925975 h 1895355"/>
              <a:gd name="connsiteX75" fmla="*/ 381964 w 2141316"/>
              <a:gd name="connsiteY75" fmla="*/ 925975 h 1895355"/>
              <a:gd name="connsiteX76" fmla="*/ 381964 w 2141316"/>
              <a:gd name="connsiteY76" fmla="*/ 879676 h 1895355"/>
              <a:gd name="connsiteX77" fmla="*/ 361709 w 2141316"/>
              <a:gd name="connsiteY77" fmla="*/ 879676 h 1895355"/>
              <a:gd name="connsiteX78" fmla="*/ 344347 w 2141316"/>
              <a:gd name="connsiteY78" fmla="*/ 761036 h 1895355"/>
              <a:gd name="connsiteX79" fmla="*/ 335666 w 2141316"/>
              <a:gd name="connsiteY79" fmla="*/ 758142 h 1895355"/>
              <a:gd name="connsiteX80" fmla="*/ 332772 w 2141316"/>
              <a:gd name="connsiteY80" fmla="*/ 688694 h 1895355"/>
              <a:gd name="connsiteX81" fmla="*/ 315410 w 2141316"/>
              <a:gd name="connsiteY81" fmla="*/ 685800 h 1895355"/>
              <a:gd name="connsiteX82" fmla="*/ 315410 w 2141316"/>
              <a:gd name="connsiteY82" fmla="*/ 642395 h 1895355"/>
              <a:gd name="connsiteX83" fmla="*/ 306729 w 2141316"/>
              <a:gd name="connsiteY83" fmla="*/ 642395 h 1895355"/>
              <a:gd name="connsiteX84" fmla="*/ 303835 w 2141316"/>
              <a:gd name="connsiteY84" fmla="*/ 613459 h 1895355"/>
              <a:gd name="connsiteX85" fmla="*/ 280686 w 2141316"/>
              <a:gd name="connsiteY85" fmla="*/ 601884 h 1895355"/>
              <a:gd name="connsiteX86" fmla="*/ 280686 w 2141316"/>
              <a:gd name="connsiteY86" fmla="*/ 558479 h 1895355"/>
              <a:gd name="connsiteX87" fmla="*/ 272005 w 2141316"/>
              <a:gd name="connsiteY87" fmla="*/ 552691 h 1895355"/>
              <a:gd name="connsiteX88" fmla="*/ 251749 w 2141316"/>
              <a:gd name="connsiteY88" fmla="*/ 460094 h 1895355"/>
              <a:gd name="connsiteX89" fmla="*/ 240174 w 2141316"/>
              <a:gd name="connsiteY89" fmla="*/ 454307 h 1895355"/>
              <a:gd name="connsiteX90" fmla="*/ 240174 w 2141316"/>
              <a:gd name="connsiteY90" fmla="*/ 402221 h 1895355"/>
              <a:gd name="connsiteX91" fmla="*/ 208344 w 2141316"/>
              <a:gd name="connsiteY91" fmla="*/ 396433 h 1895355"/>
              <a:gd name="connsiteX92" fmla="*/ 211238 w 2141316"/>
              <a:gd name="connsiteY92" fmla="*/ 379071 h 1895355"/>
              <a:gd name="connsiteX93" fmla="*/ 190982 w 2141316"/>
              <a:gd name="connsiteY93" fmla="*/ 379071 h 1895355"/>
              <a:gd name="connsiteX94" fmla="*/ 188088 w 2141316"/>
              <a:gd name="connsiteY94" fmla="*/ 326985 h 1895355"/>
              <a:gd name="connsiteX95" fmla="*/ 173620 w 2141316"/>
              <a:gd name="connsiteY95" fmla="*/ 326985 h 1895355"/>
              <a:gd name="connsiteX96" fmla="*/ 173620 w 2141316"/>
              <a:gd name="connsiteY96" fmla="*/ 292261 h 1895355"/>
              <a:gd name="connsiteX97" fmla="*/ 141790 w 2141316"/>
              <a:gd name="connsiteY97" fmla="*/ 292261 h 1895355"/>
              <a:gd name="connsiteX98" fmla="*/ 144683 w 2141316"/>
              <a:gd name="connsiteY98" fmla="*/ 266218 h 1895355"/>
              <a:gd name="connsiteX99" fmla="*/ 133109 w 2141316"/>
              <a:gd name="connsiteY99" fmla="*/ 260431 h 1895355"/>
              <a:gd name="connsiteX100" fmla="*/ 133109 w 2141316"/>
              <a:gd name="connsiteY100" fmla="*/ 225707 h 1895355"/>
              <a:gd name="connsiteX101" fmla="*/ 109959 w 2141316"/>
              <a:gd name="connsiteY101" fmla="*/ 228600 h 1895355"/>
              <a:gd name="connsiteX102" fmla="*/ 112853 w 2141316"/>
              <a:gd name="connsiteY102" fmla="*/ 214132 h 1895355"/>
              <a:gd name="connsiteX103" fmla="*/ 89704 w 2141316"/>
              <a:gd name="connsiteY103" fmla="*/ 217026 h 1895355"/>
              <a:gd name="connsiteX104" fmla="*/ 89704 w 2141316"/>
              <a:gd name="connsiteY104" fmla="*/ 182302 h 1895355"/>
              <a:gd name="connsiteX105" fmla="*/ 75235 w 2141316"/>
              <a:gd name="connsiteY105" fmla="*/ 176514 h 1895355"/>
              <a:gd name="connsiteX106" fmla="*/ 75235 w 2141316"/>
              <a:gd name="connsiteY106" fmla="*/ 150471 h 1895355"/>
              <a:gd name="connsiteX107" fmla="*/ 52086 w 2141316"/>
              <a:gd name="connsiteY107" fmla="*/ 153365 h 1895355"/>
              <a:gd name="connsiteX108" fmla="*/ 52086 w 2141316"/>
              <a:gd name="connsiteY108" fmla="*/ 115747 h 1895355"/>
              <a:gd name="connsiteX109" fmla="*/ 37617 w 2141316"/>
              <a:gd name="connsiteY109" fmla="*/ 112853 h 1895355"/>
              <a:gd name="connsiteX110" fmla="*/ 37617 w 2141316"/>
              <a:gd name="connsiteY110" fmla="*/ 89704 h 1895355"/>
              <a:gd name="connsiteX111" fmla="*/ 14468 w 2141316"/>
              <a:gd name="connsiteY111" fmla="*/ 89704 h 1895355"/>
              <a:gd name="connsiteX112" fmla="*/ 11574 w 2141316"/>
              <a:gd name="connsiteY112" fmla="*/ 43405 h 1895355"/>
              <a:gd name="connsiteX113" fmla="*/ 0 w 2141316"/>
              <a:gd name="connsiteY113" fmla="*/ 49193 h 1895355"/>
              <a:gd name="connsiteX114" fmla="*/ 5787 w 2141316"/>
              <a:gd name="connsiteY114" fmla="*/ 0 h 1895355"/>
              <a:gd name="connsiteX0" fmla="*/ 2141316 w 2141316"/>
              <a:gd name="connsiteY0" fmla="*/ 1895355 h 1895355"/>
              <a:gd name="connsiteX1" fmla="*/ 1912716 w 2141316"/>
              <a:gd name="connsiteY1" fmla="*/ 1895355 h 1895355"/>
              <a:gd name="connsiteX2" fmla="*/ 1912716 w 2141316"/>
              <a:gd name="connsiteY2" fmla="*/ 1869312 h 1895355"/>
              <a:gd name="connsiteX3" fmla="*/ 1750671 w 2141316"/>
              <a:gd name="connsiteY3" fmla="*/ 1869312 h 1895355"/>
              <a:gd name="connsiteX4" fmla="*/ 1750671 w 2141316"/>
              <a:gd name="connsiteY4" fmla="*/ 1854843 h 1895355"/>
              <a:gd name="connsiteX5" fmla="*/ 1695691 w 2141316"/>
              <a:gd name="connsiteY5" fmla="*/ 1854843 h 1895355"/>
              <a:gd name="connsiteX6" fmla="*/ 1695691 w 2141316"/>
              <a:gd name="connsiteY6" fmla="*/ 1843269 h 1895355"/>
              <a:gd name="connsiteX7" fmla="*/ 1614668 w 2141316"/>
              <a:gd name="connsiteY7" fmla="*/ 1843269 h 1895355"/>
              <a:gd name="connsiteX8" fmla="*/ 1608881 w 2141316"/>
              <a:gd name="connsiteY8" fmla="*/ 1837482 h 1895355"/>
              <a:gd name="connsiteX9" fmla="*/ 1551007 w 2141316"/>
              <a:gd name="connsiteY9" fmla="*/ 1837482 h 1895355"/>
              <a:gd name="connsiteX10" fmla="*/ 1551007 w 2141316"/>
              <a:gd name="connsiteY10" fmla="*/ 1828800 h 1895355"/>
              <a:gd name="connsiteX11" fmla="*/ 1391855 w 2141316"/>
              <a:gd name="connsiteY11" fmla="*/ 1828800 h 1895355"/>
              <a:gd name="connsiteX12" fmla="*/ 1391855 w 2141316"/>
              <a:gd name="connsiteY12" fmla="*/ 1817226 h 1895355"/>
              <a:gd name="connsiteX13" fmla="*/ 1365812 w 2141316"/>
              <a:gd name="connsiteY13" fmla="*/ 1817226 h 1895355"/>
              <a:gd name="connsiteX14" fmla="*/ 1365812 w 2141316"/>
              <a:gd name="connsiteY14" fmla="*/ 1805651 h 1895355"/>
              <a:gd name="connsiteX15" fmla="*/ 1290577 w 2141316"/>
              <a:gd name="connsiteY15" fmla="*/ 1805651 h 1895355"/>
              <a:gd name="connsiteX16" fmla="*/ 1290577 w 2141316"/>
              <a:gd name="connsiteY16" fmla="*/ 1799864 h 1895355"/>
              <a:gd name="connsiteX17" fmla="*/ 1252959 w 2141316"/>
              <a:gd name="connsiteY17" fmla="*/ 1799864 h 1895355"/>
              <a:gd name="connsiteX18" fmla="*/ 1252959 w 2141316"/>
              <a:gd name="connsiteY18" fmla="*/ 1782502 h 1895355"/>
              <a:gd name="connsiteX19" fmla="*/ 1226916 w 2141316"/>
              <a:gd name="connsiteY19" fmla="*/ 1782502 h 1895355"/>
              <a:gd name="connsiteX20" fmla="*/ 1226916 w 2141316"/>
              <a:gd name="connsiteY20" fmla="*/ 1759352 h 1895355"/>
              <a:gd name="connsiteX21" fmla="*/ 1163255 w 2141316"/>
              <a:gd name="connsiteY21" fmla="*/ 1759352 h 1895355"/>
              <a:gd name="connsiteX22" fmla="*/ 1169043 w 2141316"/>
              <a:gd name="connsiteY22" fmla="*/ 1753564 h 1895355"/>
              <a:gd name="connsiteX23" fmla="*/ 1157468 w 2141316"/>
              <a:gd name="connsiteY23" fmla="*/ 1753564 h 1895355"/>
              <a:gd name="connsiteX24" fmla="*/ 1157468 w 2141316"/>
              <a:gd name="connsiteY24" fmla="*/ 1730415 h 1895355"/>
              <a:gd name="connsiteX25" fmla="*/ 1119850 w 2141316"/>
              <a:gd name="connsiteY25" fmla="*/ 1730415 h 1895355"/>
              <a:gd name="connsiteX26" fmla="*/ 1119850 w 2141316"/>
              <a:gd name="connsiteY26" fmla="*/ 1721734 h 1895355"/>
              <a:gd name="connsiteX27" fmla="*/ 1085126 w 2141316"/>
              <a:gd name="connsiteY27" fmla="*/ 1721734 h 1895355"/>
              <a:gd name="connsiteX28" fmla="*/ 1085126 w 2141316"/>
              <a:gd name="connsiteY28" fmla="*/ 1698585 h 1895355"/>
              <a:gd name="connsiteX29" fmla="*/ 1061977 w 2141316"/>
              <a:gd name="connsiteY29" fmla="*/ 1698585 h 1895355"/>
              <a:gd name="connsiteX30" fmla="*/ 1033040 w 2141316"/>
              <a:gd name="connsiteY30" fmla="*/ 1666755 h 1895355"/>
              <a:gd name="connsiteX31" fmla="*/ 1006997 w 2141316"/>
              <a:gd name="connsiteY31" fmla="*/ 1666755 h 1895355"/>
              <a:gd name="connsiteX32" fmla="*/ 995423 w 2141316"/>
              <a:gd name="connsiteY32" fmla="*/ 1643605 h 1895355"/>
              <a:gd name="connsiteX33" fmla="*/ 975167 w 2141316"/>
              <a:gd name="connsiteY33" fmla="*/ 1646499 h 1895355"/>
              <a:gd name="connsiteX34" fmla="*/ 978060 w 2141316"/>
              <a:gd name="connsiteY34" fmla="*/ 1629137 h 1895355"/>
              <a:gd name="connsiteX35" fmla="*/ 949124 w 2141316"/>
              <a:gd name="connsiteY35" fmla="*/ 1629137 h 1895355"/>
              <a:gd name="connsiteX36" fmla="*/ 954911 w 2141316"/>
              <a:gd name="connsiteY36" fmla="*/ 1620456 h 1895355"/>
              <a:gd name="connsiteX37" fmla="*/ 928868 w 2141316"/>
              <a:gd name="connsiteY37" fmla="*/ 1626243 h 1895355"/>
              <a:gd name="connsiteX38" fmla="*/ 928867 w 2141316"/>
              <a:gd name="connsiteY38" fmla="*/ 1608881 h 1895355"/>
              <a:gd name="connsiteX39" fmla="*/ 908612 w 2141316"/>
              <a:gd name="connsiteY39" fmla="*/ 1611775 h 1895355"/>
              <a:gd name="connsiteX40" fmla="*/ 899931 w 2141316"/>
              <a:gd name="connsiteY40" fmla="*/ 1594413 h 1895355"/>
              <a:gd name="connsiteX41" fmla="*/ 868101 w 2141316"/>
              <a:gd name="connsiteY41" fmla="*/ 1594413 h 1895355"/>
              <a:gd name="connsiteX42" fmla="*/ 870995 w 2141316"/>
              <a:gd name="connsiteY42" fmla="*/ 1556795 h 1895355"/>
              <a:gd name="connsiteX43" fmla="*/ 853633 w 2141316"/>
              <a:gd name="connsiteY43" fmla="*/ 1562583 h 1895355"/>
              <a:gd name="connsiteX44" fmla="*/ 856526 w 2141316"/>
              <a:gd name="connsiteY44" fmla="*/ 1545221 h 1895355"/>
              <a:gd name="connsiteX45" fmla="*/ 824696 w 2141316"/>
              <a:gd name="connsiteY45" fmla="*/ 1545221 h 1895355"/>
              <a:gd name="connsiteX46" fmla="*/ 824696 w 2141316"/>
              <a:gd name="connsiteY46" fmla="*/ 1513390 h 1895355"/>
              <a:gd name="connsiteX47" fmla="*/ 804440 w 2141316"/>
              <a:gd name="connsiteY47" fmla="*/ 1513390 h 1895355"/>
              <a:gd name="connsiteX48" fmla="*/ 801547 w 2141316"/>
              <a:gd name="connsiteY48" fmla="*/ 1498922 h 1895355"/>
              <a:gd name="connsiteX49" fmla="*/ 787078 w 2141316"/>
              <a:gd name="connsiteY49" fmla="*/ 1498922 h 1895355"/>
              <a:gd name="connsiteX50" fmla="*/ 761035 w 2141316"/>
              <a:gd name="connsiteY50" fmla="*/ 1472879 h 1895355"/>
              <a:gd name="connsiteX51" fmla="*/ 740779 w 2141316"/>
              <a:gd name="connsiteY51" fmla="*/ 1472879 h 1895355"/>
              <a:gd name="connsiteX52" fmla="*/ 740779 w 2141316"/>
              <a:gd name="connsiteY52" fmla="*/ 1441048 h 1895355"/>
              <a:gd name="connsiteX53" fmla="*/ 711843 w 2141316"/>
              <a:gd name="connsiteY53" fmla="*/ 1443942 h 1895355"/>
              <a:gd name="connsiteX54" fmla="*/ 706055 w 2141316"/>
              <a:gd name="connsiteY54" fmla="*/ 1403431 h 1895355"/>
              <a:gd name="connsiteX55" fmla="*/ 688693 w 2141316"/>
              <a:gd name="connsiteY55" fmla="*/ 1403431 h 1895355"/>
              <a:gd name="connsiteX56" fmla="*/ 680012 w 2141316"/>
              <a:gd name="connsiteY56" fmla="*/ 1362919 h 1895355"/>
              <a:gd name="connsiteX57" fmla="*/ 659757 w 2141316"/>
              <a:gd name="connsiteY57" fmla="*/ 1360026 h 1895355"/>
              <a:gd name="connsiteX58" fmla="*/ 659757 w 2141316"/>
              <a:gd name="connsiteY58" fmla="*/ 1348451 h 1895355"/>
              <a:gd name="connsiteX59" fmla="*/ 642395 w 2141316"/>
              <a:gd name="connsiteY59" fmla="*/ 1348451 h 1895355"/>
              <a:gd name="connsiteX60" fmla="*/ 625033 w 2141316"/>
              <a:gd name="connsiteY60" fmla="*/ 1281896 h 1895355"/>
              <a:gd name="connsiteX61" fmla="*/ 601883 w 2141316"/>
              <a:gd name="connsiteY61" fmla="*/ 1281896 h 1895355"/>
              <a:gd name="connsiteX62" fmla="*/ 601883 w 2141316"/>
              <a:gd name="connsiteY62" fmla="*/ 1255853 h 1895355"/>
              <a:gd name="connsiteX63" fmla="*/ 567159 w 2141316"/>
              <a:gd name="connsiteY63" fmla="*/ 1258747 h 1895355"/>
              <a:gd name="connsiteX64" fmla="*/ 564266 w 2141316"/>
              <a:gd name="connsiteY64" fmla="*/ 1229810 h 1895355"/>
              <a:gd name="connsiteX65" fmla="*/ 541116 w 2141316"/>
              <a:gd name="connsiteY65" fmla="*/ 1232704 h 1895355"/>
              <a:gd name="connsiteX66" fmla="*/ 541116 w 2141316"/>
              <a:gd name="connsiteY66" fmla="*/ 1218236 h 1895355"/>
              <a:gd name="connsiteX67" fmla="*/ 523754 w 2141316"/>
              <a:gd name="connsiteY67" fmla="*/ 1218236 h 1895355"/>
              <a:gd name="connsiteX68" fmla="*/ 520860 w 2141316"/>
              <a:gd name="connsiteY68" fmla="*/ 1171937 h 1895355"/>
              <a:gd name="connsiteX69" fmla="*/ 491924 w 2141316"/>
              <a:gd name="connsiteY69" fmla="*/ 1171937 h 1895355"/>
              <a:gd name="connsiteX70" fmla="*/ 486136 w 2141316"/>
              <a:gd name="connsiteY70" fmla="*/ 1102489 h 1895355"/>
              <a:gd name="connsiteX71" fmla="*/ 462987 w 2141316"/>
              <a:gd name="connsiteY71" fmla="*/ 1099595 h 1895355"/>
              <a:gd name="connsiteX72" fmla="*/ 425369 w 2141316"/>
              <a:gd name="connsiteY72" fmla="*/ 972274 h 1895355"/>
              <a:gd name="connsiteX73" fmla="*/ 408007 w 2141316"/>
              <a:gd name="connsiteY73" fmla="*/ 972274 h 1895355"/>
              <a:gd name="connsiteX74" fmla="*/ 396433 w 2141316"/>
              <a:gd name="connsiteY74" fmla="*/ 925975 h 1895355"/>
              <a:gd name="connsiteX75" fmla="*/ 381964 w 2141316"/>
              <a:gd name="connsiteY75" fmla="*/ 925975 h 1895355"/>
              <a:gd name="connsiteX76" fmla="*/ 381964 w 2141316"/>
              <a:gd name="connsiteY76" fmla="*/ 879676 h 1895355"/>
              <a:gd name="connsiteX77" fmla="*/ 361709 w 2141316"/>
              <a:gd name="connsiteY77" fmla="*/ 879676 h 1895355"/>
              <a:gd name="connsiteX78" fmla="*/ 344347 w 2141316"/>
              <a:gd name="connsiteY78" fmla="*/ 761036 h 1895355"/>
              <a:gd name="connsiteX79" fmla="*/ 335666 w 2141316"/>
              <a:gd name="connsiteY79" fmla="*/ 758142 h 1895355"/>
              <a:gd name="connsiteX80" fmla="*/ 332772 w 2141316"/>
              <a:gd name="connsiteY80" fmla="*/ 688694 h 1895355"/>
              <a:gd name="connsiteX81" fmla="*/ 315410 w 2141316"/>
              <a:gd name="connsiteY81" fmla="*/ 685800 h 1895355"/>
              <a:gd name="connsiteX82" fmla="*/ 315410 w 2141316"/>
              <a:gd name="connsiteY82" fmla="*/ 642395 h 1895355"/>
              <a:gd name="connsiteX83" fmla="*/ 306729 w 2141316"/>
              <a:gd name="connsiteY83" fmla="*/ 642395 h 1895355"/>
              <a:gd name="connsiteX84" fmla="*/ 303835 w 2141316"/>
              <a:gd name="connsiteY84" fmla="*/ 613459 h 1895355"/>
              <a:gd name="connsiteX85" fmla="*/ 280686 w 2141316"/>
              <a:gd name="connsiteY85" fmla="*/ 601884 h 1895355"/>
              <a:gd name="connsiteX86" fmla="*/ 280686 w 2141316"/>
              <a:gd name="connsiteY86" fmla="*/ 558479 h 1895355"/>
              <a:gd name="connsiteX87" fmla="*/ 272005 w 2141316"/>
              <a:gd name="connsiteY87" fmla="*/ 552691 h 1895355"/>
              <a:gd name="connsiteX88" fmla="*/ 251749 w 2141316"/>
              <a:gd name="connsiteY88" fmla="*/ 460094 h 1895355"/>
              <a:gd name="connsiteX89" fmla="*/ 240174 w 2141316"/>
              <a:gd name="connsiteY89" fmla="*/ 454307 h 1895355"/>
              <a:gd name="connsiteX90" fmla="*/ 240174 w 2141316"/>
              <a:gd name="connsiteY90" fmla="*/ 402221 h 1895355"/>
              <a:gd name="connsiteX91" fmla="*/ 208344 w 2141316"/>
              <a:gd name="connsiteY91" fmla="*/ 396433 h 1895355"/>
              <a:gd name="connsiteX92" fmla="*/ 211238 w 2141316"/>
              <a:gd name="connsiteY92" fmla="*/ 379071 h 1895355"/>
              <a:gd name="connsiteX93" fmla="*/ 190982 w 2141316"/>
              <a:gd name="connsiteY93" fmla="*/ 379071 h 1895355"/>
              <a:gd name="connsiteX94" fmla="*/ 188088 w 2141316"/>
              <a:gd name="connsiteY94" fmla="*/ 326985 h 1895355"/>
              <a:gd name="connsiteX95" fmla="*/ 173620 w 2141316"/>
              <a:gd name="connsiteY95" fmla="*/ 326985 h 1895355"/>
              <a:gd name="connsiteX96" fmla="*/ 173620 w 2141316"/>
              <a:gd name="connsiteY96" fmla="*/ 292261 h 1895355"/>
              <a:gd name="connsiteX97" fmla="*/ 141790 w 2141316"/>
              <a:gd name="connsiteY97" fmla="*/ 292261 h 1895355"/>
              <a:gd name="connsiteX98" fmla="*/ 144683 w 2141316"/>
              <a:gd name="connsiteY98" fmla="*/ 266218 h 1895355"/>
              <a:gd name="connsiteX99" fmla="*/ 133109 w 2141316"/>
              <a:gd name="connsiteY99" fmla="*/ 260431 h 1895355"/>
              <a:gd name="connsiteX100" fmla="*/ 133109 w 2141316"/>
              <a:gd name="connsiteY100" fmla="*/ 225707 h 1895355"/>
              <a:gd name="connsiteX101" fmla="*/ 109959 w 2141316"/>
              <a:gd name="connsiteY101" fmla="*/ 228600 h 1895355"/>
              <a:gd name="connsiteX102" fmla="*/ 112853 w 2141316"/>
              <a:gd name="connsiteY102" fmla="*/ 214132 h 1895355"/>
              <a:gd name="connsiteX103" fmla="*/ 89704 w 2141316"/>
              <a:gd name="connsiteY103" fmla="*/ 217026 h 1895355"/>
              <a:gd name="connsiteX104" fmla="*/ 89704 w 2141316"/>
              <a:gd name="connsiteY104" fmla="*/ 182302 h 1895355"/>
              <a:gd name="connsiteX105" fmla="*/ 75235 w 2141316"/>
              <a:gd name="connsiteY105" fmla="*/ 176514 h 1895355"/>
              <a:gd name="connsiteX106" fmla="*/ 75235 w 2141316"/>
              <a:gd name="connsiteY106" fmla="*/ 150471 h 1895355"/>
              <a:gd name="connsiteX107" fmla="*/ 52086 w 2141316"/>
              <a:gd name="connsiteY107" fmla="*/ 153365 h 1895355"/>
              <a:gd name="connsiteX108" fmla="*/ 52086 w 2141316"/>
              <a:gd name="connsiteY108" fmla="*/ 115747 h 1895355"/>
              <a:gd name="connsiteX109" fmla="*/ 37617 w 2141316"/>
              <a:gd name="connsiteY109" fmla="*/ 112853 h 1895355"/>
              <a:gd name="connsiteX110" fmla="*/ 37617 w 2141316"/>
              <a:gd name="connsiteY110" fmla="*/ 89704 h 1895355"/>
              <a:gd name="connsiteX111" fmla="*/ 14468 w 2141316"/>
              <a:gd name="connsiteY111" fmla="*/ 89704 h 1895355"/>
              <a:gd name="connsiteX112" fmla="*/ 11574 w 2141316"/>
              <a:gd name="connsiteY112" fmla="*/ 43405 h 1895355"/>
              <a:gd name="connsiteX113" fmla="*/ 0 w 2141316"/>
              <a:gd name="connsiteY113" fmla="*/ 49193 h 1895355"/>
              <a:gd name="connsiteX114" fmla="*/ 5787 w 2141316"/>
              <a:gd name="connsiteY114" fmla="*/ 0 h 1895355"/>
              <a:gd name="connsiteX0" fmla="*/ 2141316 w 2141316"/>
              <a:gd name="connsiteY0" fmla="*/ 1895355 h 1895355"/>
              <a:gd name="connsiteX1" fmla="*/ 1912716 w 2141316"/>
              <a:gd name="connsiteY1" fmla="*/ 1895355 h 1895355"/>
              <a:gd name="connsiteX2" fmla="*/ 1912716 w 2141316"/>
              <a:gd name="connsiteY2" fmla="*/ 1869312 h 1895355"/>
              <a:gd name="connsiteX3" fmla="*/ 1750671 w 2141316"/>
              <a:gd name="connsiteY3" fmla="*/ 1869312 h 1895355"/>
              <a:gd name="connsiteX4" fmla="*/ 1750671 w 2141316"/>
              <a:gd name="connsiteY4" fmla="*/ 1854843 h 1895355"/>
              <a:gd name="connsiteX5" fmla="*/ 1695691 w 2141316"/>
              <a:gd name="connsiteY5" fmla="*/ 1854843 h 1895355"/>
              <a:gd name="connsiteX6" fmla="*/ 1695691 w 2141316"/>
              <a:gd name="connsiteY6" fmla="*/ 1843269 h 1895355"/>
              <a:gd name="connsiteX7" fmla="*/ 1614668 w 2141316"/>
              <a:gd name="connsiteY7" fmla="*/ 1843269 h 1895355"/>
              <a:gd name="connsiteX8" fmla="*/ 1608881 w 2141316"/>
              <a:gd name="connsiteY8" fmla="*/ 1837482 h 1895355"/>
              <a:gd name="connsiteX9" fmla="*/ 1551007 w 2141316"/>
              <a:gd name="connsiteY9" fmla="*/ 1837482 h 1895355"/>
              <a:gd name="connsiteX10" fmla="*/ 1551007 w 2141316"/>
              <a:gd name="connsiteY10" fmla="*/ 1828800 h 1895355"/>
              <a:gd name="connsiteX11" fmla="*/ 1391855 w 2141316"/>
              <a:gd name="connsiteY11" fmla="*/ 1828800 h 1895355"/>
              <a:gd name="connsiteX12" fmla="*/ 1391855 w 2141316"/>
              <a:gd name="connsiteY12" fmla="*/ 1817226 h 1895355"/>
              <a:gd name="connsiteX13" fmla="*/ 1365812 w 2141316"/>
              <a:gd name="connsiteY13" fmla="*/ 1817226 h 1895355"/>
              <a:gd name="connsiteX14" fmla="*/ 1365812 w 2141316"/>
              <a:gd name="connsiteY14" fmla="*/ 1805651 h 1895355"/>
              <a:gd name="connsiteX15" fmla="*/ 1290577 w 2141316"/>
              <a:gd name="connsiteY15" fmla="*/ 1805651 h 1895355"/>
              <a:gd name="connsiteX16" fmla="*/ 1290577 w 2141316"/>
              <a:gd name="connsiteY16" fmla="*/ 1799864 h 1895355"/>
              <a:gd name="connsiteX17" fmla="*/ 1252959 w 2141316"/>
              <a:gd name="connsiteY17" fmla="*/ 1799864 h 1895355"/>
              <a:gd name="connsiteX18" fmla="*/ 1252959 w 2141316"/>
              <a:gd name="connsiteY18" fmla="*/ 1782502 h 1895355"/>
              <a:gd name="connsiteX19" fmla="*/ 1226916 w 2141316"/>
              <a:gd name="connsiteY19" fmla="*/ 1782502 h 1895355"/>
              <a:gd name="connsiteX20" fmla="*/ 1226916 w 2141316"/>
              <a:gd name="connsiteY20" fmla="*/ 1759352 h 1895355"/>
              <a:gd name="connsiteX21" fmla="*/ 1163255 w 2141316"/>
              <a:gd name="connsiteY21" fmla="*/ 1759352 h 1895355"/>
              <a:gd name="connsiteX22" fmla="*/ 1169043 w 2141316"/>
              <a:gd name="connsiteY22" fmla="*/ 1753564 h 1895355"/>
              <a:gd name="connsiteX23" fmla="*/ 1157468 w 2141316"/>
              <a:gd name="connsiteY23" fmla="*/ 1753564 h 1895355"/>
              <a:gd name="connsiteX24" fmla="*/ 1157468 w 2141316"/>
              <a:gd name="connsiteY24" fmla="*/ 1730415 h 1895355"/>
              <a:gd name="connsiteX25" fmla="*/ 1119850 w 2141316"/>
              <a:gd name="connsiteY25" fmla="*/ 1730415 h 1895355"/>
              <a:gd name="connsiteX26" fmla="*/ 1119850 w 2141316"/>
              <a:gd name="connsiteY26" fmla="*/ 1721734 h 1895355"/>
              <a:gd name="connsiteX27" fmla="*/ 1085126 w 2141316"/>
              <a:gd name="connsiteY27" fmla="*/ 1721734 h 1895355"/>
              <a:gd name="connsiteX28" fmla="*/ 1085126 w 2141316"/>
              <a:gd name="connsiteY28" fmla="*/ 1698585 h 1895355"/>
              <a:gd name="connsiteX29" fmla="*/ 1061977 w 2141316"/>
              <a:gd name="connsiteY29" fmla="*/ 1698585 h 1895355"/>
              <a:gd name="connsiteX30" fmla="*/ 1033040 w 2141316"/>
              <a:gd name="connsiteY30" fmla="*/ 1666755 h 1895355"/>
              <a:gd name="connsiteX31" fmla="*/ 1006997 w 2141316"/>
              <a:gd name="connsiteY31" fmla="*/ 1666755 h 1895355"/>
              <a:gd name="connsiteX32" fmla="*/ 995423 w 2141316"/>
              <a:gd name="connsiteY32" fmla="*/ 1643605 h 1895355"/>
              <a:gd name="connsiteX33" fmla="*/ 975167 w 2141316"/>
              <a:gd name="connsiteY33" fmla="*/ 1646499 h 1895355"/>
              <a:gd name="connsiteX34" fmla="*/ 978060 w 2141316"/>
              <a:gd name="connsiteY34" fmla="*/ 1629137 h 1895355"/>
              <a:gd name="connsiteX35" fmla="*/ 949124 w 2141316"/>
              <a:gd name="connsiteY35" fmla="*/ 1629137 h 1895355"/>
              <a:gd name="connsiteX36" fmla="*/ 940442 w 2141316"/>
              <a:gd name="connsiteY36" fmla="*/ 1620456 h 1895355"/>
              <a:gd name="connsiteX37" fmla="*/ 928868 w 2141316"/>
              <a:gd name="connsiteY37" fmla="*/ 1626243 h 1895355"/>
              <a:gd name="connsiteX38" fmla="*/ 928867 w 2141316"/>
              <a:gd name="connsiteY38" fmla="*/ 1608881 h 1895355"/>
              <a:gd name="connsiteX39" fmla="*/ 908612 w 2141316"/>
              <a:gd name="connsiteY39" fmla="*/ 1611775 h 1895355"/>
              <a:gd name="connsiteX40" fmla="*/ 899931 w 2141316"/>
              <a:gd name="connsiteY40" fmla="*/ 1594413 h 1895355"/>
              <a:gd name="connsiteX41" fmla="*/ 868101 w 2141316"/>
              <a:gd name="connsiteY41" fmla="*/ 1594413 h 1895355"/>
              <a:gd name="connsiteX42" fmla="*/ 870995 w 2141316"/>
              <a:gd name="connsiteY42" fmla="*/ 1556795 h 1895355"/>
              <a:gd name="connsiteX43" fmla="*/ 853633 w 2141316"/>
              <a:gd name="connsiteY43" fmla="*/ 1562583 h 1895355"/>
              <a:gd name="connsiteX44" fmla="*/ 856526 w 2141316"/>
              <a:gd name="connsiteY44" fmla="*/ 1545221 h 1895355"/>
              <a:gd name="connsiteX45" fmla="*/ 824696 w 2141316"/>
              <a:gd name="connsiteY45" fmla="*/ 1545221 h 1895355"/>
              <a:gd name="connsiteX46" fmla="*/ 824696 w 2141316"/>
              <a:gd name="connsiteY46" fmla="*/ 1513390 h 1895355"/>
              <a:gd name="connsiteX47" fmla="*/ 804440 w 2141316"/>
              <a:gd name="connsiteY47" fmla="*/ 1513390 h 1895355"/>
              <a:gd name="connsiteX48" fmla="*/ 801547 w 2141316"/>
              <a:gd name="connsiteY48" fmla="*/ 1498922 h 1895355"/>
              <a:gd name="connsiteX49" fmla="*/ 787078 w 2141316"/>
              <a:gd name="connsiteY49" fmla="*/ 1498922 h 1895355"/>
              <a:gd name="connsiteX50" fmla="*/ 761035 w 2141316"/>
              <a:gd name="connsiteY50" fmla="*/ 1472879 h 1895355"/>
              <a:gd name="connsiteX51" fmla="*/ 740779 w 2141316"/>
              <a:gd name="connsiteY51" fmla="*/ 1472879 h 1895355"/>
              <a:gd name="connsiteX52" fmla="*/ 740779 w 2141316"/>
              <a:gd name="connsiteY52" fmla="*/ 1441048 h 1895355"/>
              <a:gd name="connsiteX53" fmla="*/ 711843 w 2141316"/>
              <a:gd name="connsiteY53" fmla="*/ 1443942 h 1895355"/>
              <a:gd name="connsiteX54" fmla="*/ 706055 w 2141316"/>
              <a:gd name="connsiteY54" fmla="*/ 1403431 h 1895355"/>
              <a:gd name="connsiteX55" fmla="*/ 688693 w 2141316"/>
              <a:gd name="connsiteY55" fmla="*/ 1403431 h 1895355"/>
              <a:gd name="connsiteX56" fmla="*/ 680012 w 2141316"/>
              <a:gd name="connsiteY56" fmla="*/ 1362919 h 1895355"/>
              <a:gd name="connsiteX57" fmla="*/ 659757 w 2141316"/>
              <a:gd name="connsiteY57" fmla="*/ 1360026 h 1895355"/>
              <a:gd name="connsiteX58" fmla="*/ 659757 w 2141316"/>
              <a:gd name="connsiteY58" fmla="*/ 1348451 h 1895355"/>
              <a:gd name="connsiteX59" fmla="*/ 642395 w 2141316"/>
              <a:gd name="connsiteY59" fmla="*/ 1348451 h 1895355"/>
              <a:gd name="connsiteX60" fmla="*/ 625033 w 2141316"/>
              <a:gd name="connsiteY60" fmla="*/ 1281896 h 1895355"/>
              <a:gd name="connsiteX61" fmla="*/ 601883 w 2141316"/>
              <a:gd name="connsiteY61" fmla="*/ 1281896 h 1895355"/>
              <a:gd name="connsiteX62" fmla="*/ 601883 w 2141316"/>
              <a:gd name="connsiteY62" fmla="*/ 1255853 h 1895355"/>
              <a:gd name="connsiteX63" fmla="*/ 567159 w 2141316"/>
              <a:gd name="connsiteY63" fmla="*/ 1258747 h 1895355"/>
              <a:gd name="connsiteX64" fmla="*/ 564266 w 2141316"/>
              <a:gd name="connsiteY64" fmla="*/ 1229810 h 1895355"/>
              <a:gd name="connsiteX65" fmla="*/ 541116 w 2141316"/>
              <a:gd name="connsiteY65" fmla="*/ 1232704 h 1895355"/>
              <a:gd name="connsiteX66" fmla="*/ 541116 w 2141316"/>
              <a:gd name="connsiteY66" fmla="*/ 1218236 h 1895355"/>
              <a:gd name="connsiteX67" fmla="*/ 523754 w 2141316"/>
              <a:gd name="connsiteY67" fmla="*/ 1218236 h 1895355"/>
              <a:gd name="connsiteX68" fmla="*/ 520860 w 2141316"/>
              <a:gd name="connsiteY68" fmla="*/ 1171937 h 1895355"/>
              <a:gd name="connsiteX69" fmla="*/ 491924 w 2141316"/>
              <a:gd name="connsiteY69" fmla="*/ 1171937 h 1895355"/>
              <a:gd name="connsiteX70" fmla="*/ 486136 w 2141316"/>
              <a:gd name="connsiteY70" fmla="*/ 1102489 h 1895355"/>
              <a:gd name="connsiteX71" fmla="*/ 462987 w 2141316"/>
              <a:gd name="connsiteY71" fmla="*/ 1099595 h 1895355"/>
              <a:gd name="connsiteX72" fmla="*/ 425369 w 2141316"/>
              <a:gd name="connsiteY72" fmla="*/ 972274 h 1895355"/>
              <a:gd name="connsiteX73" fmla="*/ 408007 w 2141316"/>
              <a:gd name="connsiteY73" fmla="*/ 972274 h 1895355"/>
              <a:gd name="connsiteX74" fmla="*/ 396433 w 2141316"/>
              <a:gd name="connsiteY74" fmla="*/ 925975 h 1895355"/>
              <a:gd name="connsiteX75" fmla="*/ 381964 w 2141316"/>
              <a:gd name="connsiteY75" fmla="*/ 925975 h 1895355"/>
              <a:gd name="connsiteX76" fmla="*/ 381964 w 2141316"/>
              <a:gd name="connsiteY76" fmla="*/ 879676 h 1895355"/>
              <a:gd name="connsiteX77" fmla="*/ 361709 w 2141316"/>
              <a:gd name="connsiteY77" fmla="*/ 879676 h 1895355"/>
              <a:gd name="connsiteX78" fmla="*/ 344347 w 2141316"/>
              <a:gd name="connsiteY78" fmla="*/ 761036 h 1895355"/>
              <a:gd name="connsiteX79" fmla="*/ 335666 w 2141316"/>
              <a:gd name="connsiteY79" fmla="*/ 758142 h 1895355"/>
              <a:gd name="connsiteX80" fmla="*/ 332772 w 2141316"/>
              <a:gd name="connsiteY80" fmla="*/ 688694 h 1895355"/>
              <a:gd name="connsiteX81" fmla="*/ 315410 w 2141316"/>
              <a:gd name="connsiteY81" fmla="*/ 685800 h 1895355"/>
              <a:gd name="connsiteX82" fmla="*/ 315410 w 2141316"/>
              <a:gd name="connsiteY82" fmla="*/ 642395 h 1895355"/>
              <a:gd name="connsiteX83" fmla="*/ 306729 w 2141316"/>
              <a:gd name="connsiteY83" fmla="*/ 642395 h 1895355"/>
              <a:gd name="connsiteX84" fmla="*/ 303835 w 2141316"/>
              <a:gd name="connsiteY84" fmla="*/ 613459 h 1895355"/>
              <a:gd name="connsiteX85" fmla="*/ 280686 w 2141316"/>
              <a:gd name="connsiteY85" fmla="*/ 601884 h 1895355"/>
              <a:gd name="connsiteX86" fmla="*/ 280686 w 2141316"/>
              <a:gd name="connsiteY86" fmla="*/ 558479 h 1895355"/>
              <a:gd name="connsiteX87" fmla="*/ 272005 w 2141316"/>
              <a:gd name="connsiteY87" fmla="*/ 552691 h 1895355"/>
              <a:gd name="connsiteX88" fmla="*/ 251749 w 2141316"/>
              <a:gd name="connsiteY88" fmla="*/ 460094 h 1895355"/>
              <a:gd name="connsiteX89" fmla="*/ 240174 w 2141316"/>
              <a:gd name="connsiteY89" fmla="*/ 454307 h 1895355"/>
              <a:gd name="connsiteX90" fmla="*/ 240174 w 2141316"/>
              <a:gd name="connsiteY90" fmla="*/ 402221 h 1895355"/>
              <a:gd name="connsiteX91" fmla="*/ 208344 w 2141316"/>
              <a:gd name="connsiteY91" fmla="*/ 396433 h 1895355"/>
              <a:gd name="connsiteX92" fmla="*/ 211238 w 2141316"/>
              <a:gd name="connsiteY92" fmla="*/ 379071 h 1895355"/>
              <a:gd name="connsiteX93" fmla="*/ 190982 w 2141316"/>
              <a:gd name="connsiteY93" fmla="*/ 379071 h 1895355"/>
              <a:gd name="connsiteX94" fmla="*/ 188088 w 2141316"/>
              <a:gd name="connsiteY94" fmla="*/ 326985 h 1895355"/>
              <a:gd name="connsiteX95" fmla="*/ 173620 w 2141316"/>
              <a:gd name="connsiteY95" fmla="*/ 326985 h 1895355"/>
              <a:gd name="connsiteX96" fmla="*/ 173620 w 2141316"/>
              <a:gd name="connsiteY96" fmla="*/ 292261 h 1895355"/>
              <a:gd name="connsiteX97" fmla="*/ 141790 w 2141316"/>
              <a:gd name="connsiteY97" fmla="*/ 292261 h 1895355"/>
              <a:gd name="connsiteX98" fmla="*/ 144683 w 2141316"/>
              <a:gd name="connsiteY98" fmla="*/ 266218 h 1895355"/>
              <a:gd name="connsiteX99" fmla="*/ 133109 w 2141316"/>
              <a:gd name="connsiteY99" fmla="*/ 260431 h 1895355"/>
              <a:gd name="connsiteX100" fmla="*/ 133109 w 2141316"/>
              <a:gd name="connsiteY100" fmla="*/ 225707 h 1895355"/>
              <a:gd name="connsiteX101" fmla="*/ 109959 w 2141316"/>
              <a:gd name="connsiteY101" fmla="*/ 228600 h 1895355"/>
              <a:gd name="connsiteX102" fmla="*/ 112853 w 2141316"/>
              <a:gd name="connsiteY102" fmla="*/ 214132 h 1895355"/>
              <a:gd name="connsiteX103" fmla="*/ 89704 w 2141316"/>
              <a:gd name="connsiteY103" fmla="*/ 217026 h 1895355"/>
              <a:gd name="connsiteX104" fmla="*/ 89704 w 2141316"/>
              <a:gd name="connsiteY104" fmla="*/ 182302 h 1895355"/>
              <a:gd name="connsiteX105" fmla="*/ 75235 w 2141316"/>
              <a:gd name="connsiteY105" fmla="*/ 176514 h 1895355"/>
              <a:gd name="connsiteX106" fmla="*/ 75235 w 2141316"/>
              <a:gd name="connsiteY106" fmla="*/ 150471 h 1895355"/>
              <a:gd name="connsiteX107" fmla="*/ 52086 w 2141316"/>
              <a:gd name="connsiteY107" fmla="*/ 153365 h 1895355"/>
              <a:gd name="connsiteX108" fmla="*/ 52086 w 2141316"/>
              <a:gd name="connsiteY108" fmla="*/ 115747 h 1895355"/>
              <a:gd name="connsiteX109" fmla="*/ 37617 w 2141316"/>
              <a:gd name="connsiteY109" fmla="*/ 112853 h 1895355"/>
              <a:gd name="connsiteX110" fmla="*/ 37617 w 2141316"/>
              <a:gd name="connsiteY110" fmla="*/ 89704 h 1895355"/>
              <a:gd name="connsiteX111" fmla="*/ 14468 w 2141316"/>
              <a:gd name="connsiteY111" fmla="*/ 89704 h 1895355"/>
              <a:gd name="connsiteX112" fmla="*/ 11574 w 2141316"/>
              <a:gd name="connsiteY112" fmla="*/ 43405 h 1895355"/>
              <a:gd name="connsiteX113" fmla="*/ 0 w 2141316"/>
              <a:gd name="connsiteY113" fmla="*/ 49193 h 1895355"/>
              <a:gd name="connsiteX114" fmla="*/ 5787 w 2141316"/>
              <a:gd name="connsiteY114" fmla="*/ 0 h 1895355"/>
              <a:gd name="connsiteX0" fmla="*/ 2141316 w 2141316"/>
              <a:gd name="connsiteY0" fmla="*/ 1895355 h 1895355"/>
              <a:gd name="connsiteX1" fmla="*/ 1912716 w 2141316"/>
              <a:gd name="connsiteY1" fmla="*/ 1895355 h 1895355"/>
              <a:gd name="connsiteX2" fmla="*/ 1912716 w 2141316"/>
              <a:gd name="connsiteY2" fmla="*/ 1869312 h 1895355"/>
              <a:gd name="connsiteX3" fmla="*/ 1750671 w 2141316"/>
              <a:gd name="connsiteY3" fmla="*/ 1869312 h 1895355"/>
              <a:gd name="connsiteX4" fmla="*/ 1750671 w 2141316"/>
              <a:gd name="connsiteY4" fmla="*/ 1854843 h 1895355"/>
              <a:gd name="connsiteX5" fmla="*/ 1695691 w 2141316"/>
              <a:gd name="connsiteY5" fmla="*/ 1854843 h 1895355"/>
              <a:gd name="connsiteX6" fmla="*/ 1695691 w 2141316"/>
              <a:gd name="connsiteY6" fmla="*/ 1843269 h 1895355"/>
              <a:gd name="connsiteX7" fmla="*/ 1614668 w 2141316"/>
              <a:gd name="connsiteY7" fmla="*/ 1843269 h 1895355"/>
              <a:gd name="connsiteX8" fmla="*/ 1608881 w 2141316"/>
              <a:gd name="connsiteY8" fmla="*/ 1837482 h 1895355"/>
              <a:gd name="connsiteX9" fmla="*/ 1551007 w 2141316"/>
              <a:gd name="connsiteY9" fmla="*/ 1837482 h 1895355"/>
              <a:gd name="connsiteX10" fmla="*/ 1551007 w 2141316"/>
              <a:gd name="connsiteY10" fmla="*/ 1828800 h 1895355"/>
              <a:gd name="connsiteX11" fmla="*/ 1391855 w 2141316"/>
              <a:gd name="connsiteY11" fmla="*/ 1828800 h 1895355"/>
              <a:gd name="connsiteX12" fmla="*/ 1391855 w 2141316"/>
              <a:gd name="connsiteY12" fmla="*/ 1817226 h 1895355"/>
              <a:gd name="connsiteX13" fmla="*/ 1365812 w 2141316"/>
              <a:gd name="connsiteY13" fmla="*/ 1817226 h 1895355"/>
              <a:gd name="connsiteX14" fmla="*/ 1365812 w 2141316"/>
              <a:gd name="connsiteY14" fmla="*/ 1805651 h 1895355"/>
              <a:gd name="connsiteX15" fmla="*/ 1290577 w 2141316"/>
              <a:gd name="connsiteY15" fmla="*/ 1805651 h 1895355"/>
              <a:gd name="connsiteX16" fmla="*/ 1290577 w 2141316"/>
              <a:gd name="connsiteY16" fmla="*/ 1799864 h 1895355"/>
              <a:gd name="connsiteX17" fmla="*/ 1252959 w 2141316"/>
              <a:gd name="connsiteY17" fmla="*/ 1799864 h 1895355"/>
              <a:gd name="connsiteX18" fmla="*/ 1252959 w 2141316"/>
              <a:gd name="connsiteY18" fmla="*/ 1782502 h 1895355"/>
              <a:gd name="connsiteX19" fmla="*/ 1226916 w 2141316"/>
              <a:gd name="connsiteY19" fmla="*/ 1782502 h 1895355"/>
              <a:gd name="connsiteX20" fmla="*/ 1226916 w 2141316"/>
              <a:gd name="connsiteY20" fmla="*/ 1759352 h 1895355"/>
              <a:gd name="connsiteX21" fmla="*/ 1163255 w 2141316"/>
              <a:gd name="connsiteY21" fmla="*/ 1759352 h 1895355"/>
              <a:gd name="connsiteX22" fmla="*/ 1169043 w 2141316"/>
              <a:gd name="connsiteY22" fmla="*/ 1753564 h 1895355"/>
              <a:gd name="connsiteX23" fmla="*/ 1157468 w 2141316"/>
              <a:gd name="connsiteY23" fmla="*/ 1753564 h 1895355"/>
              <a:gd name="connsiteX24" fmla="*/ 1157468 w 2141316"/>
              <a:gd name="connsiteY24" fmla="*/ 1730415 h 1895355"/>
              <a:gd name="connsiteX25" fmla="*/ 1119850 w 2141316"/>
              <a:gd name="connsiteY25" fmla="*/ 1730415 h 1895355"/>
              <a:gd name="connsiteX26" fmla="*/ 1119850 w 2141316"/>
              <a:gd name="connsiteY26" fmla="*/ 1721734 h 1895355"/>
              <a:gd name="connsiteX27" fmla="*/ 1085126 w 2141316"/>
              <a:gd name="connsiteY27" fmla="*/ 1721734 h 1895355"/>
              <a:gd name="connsiteX28" fmla="*/ 1085126 w 2141316"/>
              <a:gd name="connsiteY28" fmla="*/ 1698585 h 1895355"/>
              <a:gd name="connsiteX29" fmla="*/ 1061977 w 2141316"/>
              <a:gd name="connsiteY29" fmla="*/ 1698585 h 1895355"/>
              <a:gd name="connsiteX30" fmla="*/ 1033040 w 2141316"/>
              <a:gd name="connsiteY30" fmla="*/ 1666755 h 1895355"/>
              <a:gd name="connsiteX31" fmla="*/ 1006997 w 2141316"/>
              <a:gd name="connsiteY31" fmla="*/ 1666755 h 1895355"/>
              <a:gd name="connsiteX32" fmla="*/ 995423 w 2141316"/>
              <a:gd name="connsiteY32" fmla="*/ 1643605 h 1895355"/>
              <a:gd name="connsiteX33" fmla="*/ 975167 w 2141316"/>
              <a:gd name="connsiteY33" fmla="*/ 1646499 h 1895355"/>
              <a:gd name="connsiteX34" fmla="*/ 978060 w 2141316"/>
              <a:gd name="connsiteY34" fmla="*/ 1629137 h 1895355"/>
              <a:gd name="connsiteX35" fmla="*/ 949124 w 2141316"/>
              <a:gd name="connsiteY35" fmla="*/ 1629137 h 1895355"/>
              <a:gd name="connsiteX36" fmla="*/ 940442 w 2141316"/>
              <a:gd name="connsiteY36" fmla="*/ 1620456 h 1895355"/>
              <a:gd name="connsiteX37" fmla="*/ 925975 w 2141316"/>
              <a:gd name="connsiteY37" fmla="*/ 1617562 h 1895355"/>
              <a:gd name="connsiteX38" fmla="*/ 928867 w 2141316"/>
              <a:gd name="connsiteY38" fmla="*/ 1608881 h 1895355"/>
              <a:gd name="connsiteX39" fmla="*/ 908612 w 2141316"/>
              <a:gd name="connsiteY39" fmla="*/ 1611775 h 1895355"/>
              <a:gd name="connsiteX40" fmla="*/ 899931 w 2141316"/>
              <a:gd name="connsiteY40" fmla="*/ 1594413 h 1895355"/>
              <a:gd name="connsiteX41" fmla="*/ 868101 w 2141316"/>
              <a:gd name="connsiteY41" fmla="*/ 1594413 h 1895355"/>
              <a:gd name="connsiteX42" fmla="*/ 870995 w 2141316"/>
              <a:gd name="connsiteY42" fmla="*/ 1556795 h 1895355"/>
              <a:gd name="connsiteX43" fmla="*/ 853633 w 2141316"/>
              <a:gd name="connsiteY43" fmla="*/ 1562583 h 1895355"/>
              <a:gd name="connsiteX44" fmla="*/ 856526 w 2141316"/>
              <a:gd name="connsiteY44" fmla="*/ 1545221 h 1895355"/>
              <a:gd name="connsiteX45" fmla="*/ 824696 w 2141316"/>
              <a:gd name="connsiteY45" fmla="*/ 1545221 h 1895355"/>
              <a:gd name="connsiteX46" fmla="*/ 824696 w 2141316"/>
              <a:gd name="connsiteY46" fmla="*/ 1513390 h 1895355"/>
              <a:gd name="connsiteX47" fmla="*/ 804440 w 2141316"/>
              <a:gd name="connsiteY47" fmla="*/ 1513390 h 1895355"/>
              <a:gd name="connsiteX48" fmla="*/ 801547 w 2141316"/>
              <a:gd name="connsiteY48" fmla="*/ 1498922 h 1895355"/>
              <a:gd name="connsiteX49" fmla="*/ 787078 w 2141316"/>
              <a:gd name="connsiteY49" fmla="*/ 1498922 h 1895355"/>
              <a:gd name="connsiteX50" fmla="*/ 761035 w 2141316"/>
              <a:gd name="connsiteY50" fmla="*/ 1472879 h 1895355"/>
              <a:gd name="connsiteX51" fmla="*/ 740779 w 2141316"/>
              <a:gd name="connsiteY51" fmla="*/ 1472879 h 1895355"/>
              <a:gd name="connsiteX52" fmla="*/ 740779 w 2141316"/>
              <a:gd name="connsiteY52" fmla="*/ 1441048 h 1895355"/>
              <a:gd name="connsiteX53" fmla="*/ 711843 w 2141316"/>
              <a:gd name="connsiteY53" fmla="*/ 1443942 h 1895355"/>
              <a:gd name="connsiteX54" fmla="*/ 706055 w 2141316"/>
              <a:gd name="connsiteY54" fmla="*/ 1403431 h 1895355"/>
              <a:gd name="connsiteX55" fmla="*/ 688693 w 2141316"/>
              <a:gd name="connsiteY55" fmla="*/ 1403431 h 1895355"/>
              <a:gd name="connsiteX56" fmla="*/ 680012 w 2141316"/>
              <a:gd name="connsiteY56" fmla="*/ 1362919 h 1895355"/>
              <a:gd name="connsiteX57" fmla="*/ 659757 w 2141316"/>
              <a:gd name="connsiteY57" fmla="*/ 1360026 h 1895355"/>
              <a:gd name="connsiteX58" fmla="*/ 659757 w 2141316"/>
              <a:gd name="connsiteY58" fmla="*/ 1348451 h 1895355"/>
              <a:gd name="connsiteX59" fmla="*/ 642395 w 2141316"/>
              <a:gd name="connsiteY59" fmla="*/ 1348451 h 1895355"/>
              <a:gd name="connsiteX60" fmla="*/ 625033 w 2141316"/>
              <a:gd name="connsiteY60" fmla="*/ 1281896 h 1895355"/>
              <a:gd name="connsiteX61" fmla="*/ 601883 w 2141316"/>
              <a:gd name="connsiteY61" fmla="*/ 1281896 h 1895355"/>
              <a:gd name="connsiteX62" fmla="*/ 601883 w 2141316"/>
              <a:gd name="connsiteY62" fmla="*/ 1255853 h 1895355"/>
              <a:gd name="connsiteX63" fmla="*/ 567159 w 2141316"/>
              <a:gd name="connsiteY63" fmla="*/ 1258747 h 1895355"/>
              <a:gd name="connsiteX64" fmla="*/ 564266 w 2141316"/>
              <a:gd name="connsiteY64" fmla="*/ 1229810 h 1895355"/>
              <a:gd name="connsiteX65" fmla="*/ 541116 w 2141316"/>
              <a:gd name="connsiteY65" fmla="*/ 1232704 h 1895355"/>
              <a:gd name="connsiteX66" fmla="*/ 541116 w 2141316"/>
              <a:gd name="connsiteY66" fmla="*/ 1218236 h 1895355"/>
              <a:gd name="connsiteX67" fmla="*/ 523754 w 2141316"/>
              <a:gd name="connsiteY67" fmla="*/ 1218236 h 1895355"/>
              <a:gd name="connsiteX68" fmla="*/ 520860 w 2141316"/>
              <a:gd name="connsiteY68" fmla="*/ 1171937 h 1895355"/>
              <a:gd name="connsiteX69" fmla="*/ 491924 w 2141316"/>
              <a:gd name="connsiteY69" fmla="*/ 1171937 h 1895355"/>
              <a:gd name="connsiteX70" fmla="*/ 486136 w 2141316"/>
              <a:gd name="connsiteY70" fmla="*/ 1102489 h 1895355"/>
              <a:gd name="connsiteX71" fmla="*/ 462987 w 2141316"/>
              <a:gd name="connsiteY71" fmla="*/ 1099595 h 1895355"/>
              <a:gd name="connsiteX72" fmla="*/ 425369 w 2141316"/>
              <a:gd name="connsiteY72" fmla="*/ 972274 h 1895355"/>
              <a:gd name="connsiteX73" fmla="*/ 408007 w 2141316"/>
              <a:gd name="connsiteY73" fmla="*/ 972274 h 1895355"/>
              <a:gd name="connsiteX74" fmla="*/ 396433 w 2141316"/>
              <a:gd name="connsiteY74" fmla="*/ 925975 h 1895355"/>
              <a:gd name="connsiteX75" fmla="*/ 381964 w 2141316"/>
              <a:gd name="connsiteY75" fmla="*/ 925975 h 1895355"/>
              <a:gd name="connsiteX76" fmla="*/ 381964 w 2141316"/>
              <a:gd name="connsiteY76" fmla="*/ 879676 h 1895355"/>
              <a:gd name="connsiteX77" fmla="*/ 361709 w 2141316"/>
              <a:gd name="connsiteY77" fmla="*/ 879676 h 1895355"/>
              <a:gd name="connsiteX78" fmla="*/ 344347 w 2141316"/>
              <a:gd name="connsiteY78" fmla="*/ 761036 h 1895355"/>
              <a:gd name="connsiteX79" fmla="*/ 335666 w 2141316"/>
              <a:gd name="connsiteY79" fmla="*/ 758142 h 1895355"/>
              <a:gd name="connsiteX80" fmla="*/ 332772 w 2141316"/>
              <a:gd name="connsiteY80" fmla="*/ 688694 h 1895355"/>
              <a:gd name="connsiteX81" fmla="*/ 315410 w 2141316"/>
              <a:gd name="connsiteY81" fmla="*/ 685800 h 1895355"/>
              <a:gd name="connsiteX82" fmla="*/ 315410 w 2141316"/>
              <a:gd name="connsiteY82" fmla="*/ 642395 h 1895355"/>
              <a:gd name="connsiteX83" fmla="*/ 306729 w 2141316"/>
              <a:gd name="connsiteY83" fmla="*/ 642395 h 1895355"/>
              <a:gd name="connsiteX84" fmla="*/ 303835 w 2141316"/>
              <a:gd name="connsiteY84" fmla="*/ 613459 h 1895355"/>
              <a:gd name="connsiteX85" fmla="*/ 280686 w 2141316"/>
              <a:gd name="connsiteY85" fmla="*/ 601884 h 1895355"/>
              <a:gd name="connsiteX86" fmla="*/ 280686 w 2141316"/>
              <a:gd name="connsiteY86" fmla="*/ 558479 h 1895355"/>
              <a:gd name="connsiteX87" fmla="*/ 272005 w 2141316"/>
              <a:gd name="connsiteY87" fmla="*/ 552691 h 1895355"/>
              <a:gd name="connsiteX88" fmla="*/ 251749 w 2141316"/>
              <a:gd name="connsiteY88" fmla="*/ 460094 h 1895355"/>
              <a:gd name="connsiteX89" fmla="*/ 240174 w 2141316"/>
              <a:gd name="connsiteY89" fmla="*/ 454307 h 1895355"/>
              <a:gd name="connsiteX90" fmla="*/ 240174 w 2141316"/>
              <a:gd name="connsiteY90" fmla="*/ 402221 h 1895355"/>
              <a:gd name="connsiteX91" fmla="*/ 208344 w 2141316"/>
              <a:gd name="connsiteY91" fmla="*/ 396433 h 1895355"/>
              <a:gd name="connsiteX92" fmla="*/ 211238 w 2141316"/>
              <a:gd name="connsiteY92" fmla="*/ 379071 h 1895355"/>
              <a:gd name="connsiteX93" fmla="*/ 190982 w 2141316"/>
              <a:gd name="connsiteY93" fmla="*/ 379071 h 1895355"/>
              <a:gd name="connsiteX94" fmla="*/ 188088 w 2141316"/>
              <a:gd name="connsiteY94" fmla="*/ 326985 h 1895355"/>
              <a:gd name="connsiteX95" fmla="*/ 173620 w 2141316"/>
              <a:gd name="connsiteY95" fmla="*/ 326985 h 1895355"/>
              <a:gd name="connsiteX96" fmla="*/ 173620 w 2141316"/>
              <a:gd name="connsiteY96" fmla="*/ 292261 h 1895355"/>
              <a:gd name="connsiteX97" fmla="*/ 141790 w 2141316"/>
              <a:gd name="connsiteY97" fmla="*/ 292261 h 1895355"/>
              <a:gd name="connsiteX98" fmla="*/ 144683 w 2141316"/>
              <a:gd name="connsiteY98" fmla="*/ 266218 h 1895355"/>
              <a:gd name="connsiteX99" fmla="*/ 133109 w 2141316"/>
              <a:gd name="connsiteY99" fmla="*/ 260431 h 1895355"/>
              <a:gd name="connsiteX100" fmla="*/ 133109 w 2141316"/>
              <a:gd name="connsiteY100" fmla="*/ 225707 h 1895355"/>
              <a:gd name="connsiteX101" fmla="*/ 109959 w 2141316"/>
              <a:gd name="connsiteY101" fmla="*/ 228600 h 1895355"/>
              <a:gd name="connsiteX102" fmla="*/ 112853 w 2141316"/>
              <a:gd name="connsiteY102" fmla="*/ 214132 h 1895355"/>
              <a:gd name="connsiteX103" fmla="*/ 89704 w 2141316"/>
              <a:gd name="connsiteY103" fmla="*/ 217026 h 1895355"/>
              <a:gd name="connsiteX104" fmla="*/ 89704 w 2141316"/>
              <a:gd name="connsiteY104" fmla="*/ 182302 h 1895355"/>
              <a:gd name="connsiteX105" fmla="*/ 75235 w 2141316"/>
              <a:gd name="connsiteY105" fmla="*/ 176514 h 1895355"/>
              <a:gd name="connsiteX106" fmla="*/ 75235 w 2141316"/>
              <a:gd name="connsiteY106" fmla="*/ 150471 h 1895355"/>
              <a:gd name="connsiteX107" fmla="*/ 52086 w 2141316"/>
              <a:gd name="connsiteY107" fmla="*/ 153365 h 1895355"/>
              <a:gd name="connsiteX108" fmla="*/ 52086 w 2141316"/>
              <a:gd name="connsiteY108" fmla="*/ 115747 h 1895355"/>
              <a:gd name="connsiteX109" fmla="*/ 37617 w 2141316"/>
              <a:gd name="connsiteY109" fmla="*/ 112853 h 1895355"/>
              <a:gd name="connsiteX110" fmla="*/ 37617 w 2141316"/>
              <a:gd name="connsiteY110" fmla="*/ 89704 h 1895355"/>
              <a:gd name="connsiteX111" fmla="*/ 14468 w 2141316"/>
              <a:gd name="connsiteY111" fmla="*/ 89704 h 1895355"/>
              <a:gd name="connsiteX112" fmla="*/ 11574 w 2141316"/>
              <a:gd name="connsiteY112" fmla="*/ 43405 h 1895355"/>
              <a:gd name="connsiteX113" fmla="*/ 0 w 2141316"/>
              <a:gd name="connsiteY113" fmla="*/ 49193 h 1895355"/>
              <a:gd name="connsiteX114" fmla="*/ 5787 w 2141316"/>
              <a:gd name="connsiteY114" fmla="*/ 0 h 1895355"/>
              <a:gd name="connsiteX0" fmla="*/ 2141316 w 2141316"/>
              <a:gd name="connsiteY0" fmla="*/ 1895355 h 1895355"/>
              <a:gd name="connsiteX1" fmla="*/ 1912716 w 2141316"/>
              <a:gd name="connsiteY1" fmla="*/ 1895355 h 1895355"/>
              <a:gd name="connsiteX2" fmla="*/ 1912716 w 2141316"/>
              <a:gd name="connsiteY2" fmla="*/ 1869312 h 1895355"/>
              <a:gd name="connsiteX3" fmla="*/ 1750671 w 2141316"/>
              <a:gd name="connsiteY3" fmla="*/ 1869312 h 1895355"/>
              <a:gd name="connsiteX4" fmla="*/ 1750671 w 2141316"/>
              <a:gd name="connsiteY4" fmla="*/ 1854843 h 1895355"/>
              <a:gd name="connsiteX5" fmla="*/ 1695691 w 2141316"/>
              <a:gd name="connsiteY5" fmla="*/ 1854843 h 1895355"/>
              <a:gd name="connsiteX6" fmla="*/ 1695691 w 2141316"/>
              <a:gd name="connsiteY6" fmla="*/ 1843269 h 1895355"/>
              <a:gd name="connsiteX7" fmla="*/ 1614668 w 2141316"/>
              <a:gd name="connsiteY7" fmla="*/ 1843269 h 1895355"/>
              <a:gd name="connsiteX8" fmla="*/ 1608881 w 2141316"/>
              <a:gd name="connsiteY8" fmla="*/ 1837482 h 1895355"/>
              <a:gd name="connsiteX9" fmla="*/ 1551007 w 2141316"/>
              <a:gd name="connsiteY9" fmla="*/ 1837482 h 1895355"/>
              <a:gd name="connsiteX10" fmla="*/ 1551007 w 2141316"/>
              <a:gd name="connsiteY10" fmla="*/ 1828800 h 1895355"/>
              <a:gd name="connsiteX11" fmla="*/ 1391855 w 2141316"/>
              <a:gd name="connsiteY11" fmla="*/ 1828800 h 1895355"/>
              <a:gd name="connsiteX12" fmla="*/ 1391855 w 2141316"/>
              <a:gd name="connsiteY12" fmla="*/ 1817226 h 1895355"/>
              <a:gd name="connsiteX13" fmla="*/ 1365812 w 2141316"/>
              <a:gd name="connsiteY13" fmla="*/ 1817226 h 1895355"/>
              <a:gd name="connsiteX14" fmla="*/ 1365812 w 2141316"/>
              <a:gd name="connsiteY14" fmla="*/ 1805651 h 1895355"/>
              <a:gd name="connsiteX15" fmla="*/ 1290577 w 2141316"/>
              <a:gd name="connsiteY15" fmla="*/ 1805651 h 1895355"/>
              <a:gd name="connsiteX16" fmla="*/ 1290577 w 2141316"/>
              <a:gd name="connsiteY16" fmla="*/ 1799864 h 1895355"/>
              <a:gd name="connsiteX17" fmla="*/ 1252959 w 2141316"/>
              <a:gd name="connsiteY17" fmla="*/ 1799864 h 1895355"/>
              <a:gd name="connsiteX18" fmla="*/ 1252959 w 2141316"/>
              <a:gd name="connsiteY18" fmla="*/ 1782502 h 1895355"/>
              <a:gd name="connsiteX19" fmla="*/ 1226916 w 2141316"/>
              <a:gd name="connsiteY19" fmla="*/ 1782502 h 1895355"/>
              <a:gd name="connsiteX20" fmla="*/ 1226916 w 2141316"/>
              <a:gd name="connsiteY20" fmla="*/ 1759352 h 1895355"/>
              <a:gd name="connsiteX21" fmla="*/ 1163255 w 2141316"/>
              <a:gd name="connsiteY21" fmla="*/ 1759352 h 1895355"/>
              <a:gd name="connsiteX22" fmla="*/ 1169043 w 2141316"/>
              <a:gd name="connsiteY22" fmla="*/ 1753564 h 1895355"/>
              <a:gd name="connsiteX23" fmla="*/ 1163256 w 2141316"/>
              <a:gd name="connsiteY23" fmla="*/ 1750670 h 1895355"/>
              <a:gd name="connsiteX24" fmla="*/ 1157468 w 2141316"/>
              <a:gd name="connsiteY24" fmla="*/ 1730415 h 1895355"/>
              <a:gd name="connsiteX25" fmla="*/ 1119850 w 2141316"/>
              <a:gd name="connsiteY25" fmla="*/ 1730415 h 1895355"/>
              <a:gd name="connsiteX26" fmla="*/ 1119850 w 2141316"/>
              <a:gd name="connsiteY26" fmla="*/ 1721734 h 1895355"/>
              <a:gd name="connsiteX27" fmla="*/ 1085126 w 2141316"/>
              <a:gd name="connsiteY27" fmla="*/ 1721734 h 1895355"/>
              <a:gd name="connsiteX28" fmla="*/ 1085126 w 2141316"/>
              <a:gd name="connsiteY28" fmla="*/ 1698585 h 1895355"/>
              <a:gd name="connsiteX29" fmla="*/ 1061977 w 2141316"/>
              <a:gd name="connsiteY29" fmla="*/ 1698585 h 1895355"/>
              <a:gd name="connsiteX30" fmla="*/ 1033040 w 2141316"/>
              <a:gd name="connsiteY30" fmla="*/ 1666755 h 1895355"/>
              <a:gd name="connsiteX31" fmla="*/ 1006997 w 2141316"/>
              <a:gd name="connsiteY31" fmla="*/ 1666755 h 1895355"/>
              <a:gd name="connsiteX32" fmla="*/ 995423 w 2141316"/>
              <a:gd name="connsiteY32" fmla="*/ 1643605 h 1895355"/>
              <a:gd name="connsiteX33" fmla="*/ 975167 w 2141316"/>
              <a:gd name="connsiteY33" fmla="*/ 1646499 h 1895355"/>
              <a:gd name="connsiteX34" fmla="*/ 978060 w 2141316"/>
              <a:gd name="connsiteY34" fmla="*/ 1629137 h 1895355"/>
              <a:gd name="connsiteX35" fmla="*/ 949124 w 2141316"/>
              <a:gd name="connsiteY35" fmla="*/ 1629137 h 1895355"/>
              <a:gd name="connsiteX36" fmla="*/ 940442 w 2141316"/>
              <a:gd name="connsiteY36" fmla="*/ 1620456 h 1895355"/>
              <a:gd name="connsiteX37" fmla="*/ 925975 w 2141316"/>
              <a:gd name="connsiteY37" fmla="*/ 1617562 h 1895355"/>
              <a:gd name="connsiteX38" fmla="*/ 928867 w 2141316"/>
              <a:gd name="connsiteY38" fmla="*/ 1608881 h 1895355"/>
              <a:gd name="connsiteX39" fmla="*/ 908612 w 2141316"/>
              <a:gd name="connsiteY39" fmla="*/ 1611775 h 1895355"/>
              <a:gd name="connsiteX40" fmla="*/ 899931 w 2141316"/>
              <a:gd name="connsiteY40" fmla="*/ 1594413 h 1895355"/>
              <a:gd name="connsiteX41" fmla="*/ 868101 w 2141316"/>
              <a:gd name="connsiteY41" fmla="*/ 1594413 h 1895355"/>
              <a:gd name="connsiteX42" fmla="*/ 870995 w 2141316"/>
              <a:gd name="connsiteY42" fmla="*/ 1556795 h 1895355"/>
              <a:gd name="connsiteX43" fmla="*/ 853633 w 2141316"/>
              <a:gd name="connsiteY43" fmla="*/ 1562583 h 1895355"/>
              <a:gd name="connsiteX44" fmla="*/ 856526 w 2141316"/>
              <a:gd name="connsiteY44" fmla="*/ 1545221 h 1895355"/>
              <a:gd name="connsiteX45" fmla="*/ 824696 w 2141316"/>
              <a:gd name="connsiteY45" fmla="*/ 1545221 h 1895355"/>
              <a:gd name="connsiteX46" fmla="*/ 824696 w 2141316"/>
              <a:gd name="connsiteY46" fmla="*/ 1513390 h 1895355"/>
              <a:gd name="connsiteX47" fmla="*/ 804440 w 2141316"/>
              <a:gd name="connsiteY47" fmla="*/ 1513390 h 1895355"/>
              <a:gd name="connsiteX48" fmla="*/ 801547 w 2141316"/>
              <a:gd name="connsiteY48" fmla="*/ 1498922 h 1895355"/>
              <a:gd name="connsiteX49" fmla="*/ 787078 w 2141316"/>
              <a:gd name="connsiteY49" fmla="*/ 1498922 h 1895355"/>
              <a:gd name="connsiteX50" fmla="*/ 761035 w 2141316"/>
              <a:gd name="connsiteY50" fmla="*/ 1472879 h 1895355"/>
              <a:gd name="connsiteX51" fmla="*/ 740779 w 2141316"/>
              <a:gd name="connsiteY51" fmla="*/ 1472879 h 1895355"/>
              <a:gd name="connsiteX52" fmla="*/ 740779 w 2141316"/>
              <a:gd name="connsiteY52" fmla="*/ 1441048 h 1895355"/>
              <a:gd name="connsiteX53" fmla="*/ 711843 w 2141316"/>
              <a:gd name="connsiteY53" fmla="*/ 1443942 h 1895355"/>
              <a:gd name="connsiteX54" fmla="*/ 706055 w 2141316"/>
              <a:gd name="connsiteY54" fmla="*/ 1403431 h 1895355"/>
              <a:gd name="connsiteX55" fmla="*/ 688693 w 2141316"/>
              <a:gd name="connsiteY55" fmla="*/ 1403431 h 1895355"/>
              <a:gd name="connsiteX56" fmla="*/ 680012 w 2141316"/>
              <a:gd name="connsiteY56" fmla="*/ 1362919 h 1895355"/>
              <a:gd name="connsiteX57" fmla="*/ 659757 w 2141316"/>
              <a:gd name="connsiteY57" fmla="*/ 1360026 h 1895355"/>
              <a:gd name="connsiteX58" fmla="*/ 659757 w 2141316"/>
              <a:gd name="connsiteY58" fmla="*/ 1348451 h 1895355"/>
              <a:gd name="connsiteX59" fmla="*/ 642395 w 2141316"/>
              <a:gd name="connsiteY59" fmla="*/ 1348451 h 1895355"/>
              <a:gd name="connsiteX60" fmla="*/ 625033 w 2141316"/>
              <a:gd name="connsiteY60" fmla="*/ 1281896 h 1895355"/>
              <a:gd name="connsiteX61" fmla="*/ 601883 w 2141316"/>
              <a:gd name="connsiteY61" fmla="*/ 1281896 h 1895355"/>
              <a:gd name="connsiteX62" fmla="*/ 601883 w 2141316"/>
              <a:gd name="connsiteY62" fmla="*/ 1255853 h 1895355"/>
              <a:gd name="connsiteX63" fmla="*/ 567159 w 2141316"/>
              <a:gd name="connsiteY63" fmla="*/ 1258747 h 1895355"/>
              <a:gd name="connsiteX64" fmla="*/ 564266 w 2141316"/>
              <a:gd name="connsiteY64" fmla="*/ 1229810 h 1895355"/>
              <a:gd name="connsiteX65" fmla="*/ 541116 w 2141316"/>
              <a:gd name="connsiteY65" fmla="*/ 1232704 h 1895355"/>
              <a:gd name="connsiteX66" fmla="*/ 541116 w 2141316"/>
              <a:gd name="connsiteY66" fmla="*/ 1218236 h 1895355"/>
              <a:gd name="connsiteX67" fmla="*/ 523754 w 2141316"/>
              <a:gd name="connsiteY67" fmla="*/ 1218236 h 1895355"/>
              <a:gd name="connsiteX68" fmla="*/ 520860 w 2141316"/>
              <a:gd name="connsiteY68" fmla="*/ 1171937 h 1895355"/>
              <a:gd name="connsiteX69" fmla="*/ 491924 w 2141316"/>
              <a:gd name="connsiteY69" fmla="*/ 1171937 h 1895355"/>
              <a:gd name="connsiteX70" fmla="*/ 486136 w 2141316"/>
              <a:gd name="connsiteY70" fmla="*/ 1102489 h 1895355"/>
              <a:gd name="connsiteX71" fmla="*/ 462987 w 2141316"/>
              <a:gd name="connsiteY71" fmla="*/ 1099595 h 1895355"/>
              <a:gd name="connsiteX72" fmla="*/ 425369 w 2141316"/>
              <a:gd name="connsiteY72" fmla="*/ 972274 h 1895355"/>
              <a:gd name="connsiteX73" fmla="*/ 408007 w 2141316"/>
              <a:gd name="connsiteY73" fmla="*/ 972274 h 1895355"/>
              <a:gd name="connsiteX74" fmla="*/ 396433 w 2141316"/>
              <a:gd name="connsiteY74" fmla="*/ 925975 h 1895355"/>
              <a:gd name="connsiteX75" fmla="*/ 381964 w 2141316"/>
              <a:gd name="connsiteY75" fmla="*/ 925975 h 1895355"/>
              <a:gd name="connsiteX76" fmla="*/ 381964 w 2141316"/>
              <a:gd name="connsiteY76" fmla="*/ 879676 h 1895355"/>
              <a:gd name="connsiteX77" fmla="*/ 361709 w 2141316"/>
              <a:gd name="connsiteY77" fmla="*/ 879676 h 1895355"/>
              <a:gd name="connsiteX78" fmla="*/ 344347 w 2141316"/>
              <a:gd name="connsiteY78" fmla="*/ 761036 h 1895355"/>
              <a:gd name="connsiteX79" fmla="*/ 335666 w 2141316"/>
              <a:gd name="connsiteY79" fmla="*/ 758142 h 1895355"/>
              <a:gd name="connsiteX80" fmla="*/ 332772 w 2141316"/>
              <a:gd name="connsiteY80" fmla="*/ 688694 h 1895355"/>
              <a:gd name="connsiteX81" fmla="*/ 315410 w 2141316"/>
              <a:gd name="connsiteY81" fmla="*/ 685800 h 1895355"/>
              <a:gd name="connsiteX82" fmla="*/ 315410 w 2141316"/>
              <a:gd name="connsiteY82" fmla="*/ 642395 h 1895355"/>
              <a:gd name="connsiteX83" fmla="*/ 306729 w 2141316"/>
              <a:gd name="connsiteY83" fmla="*/ 642395 h 1895355"/>
              <a:gd name="connsiteX84" fmla="*/ 303835 w 2141316"/>
              <a:gd name="connsiteY84" fmla="*/ 613459 h 1895355"/>
              <a:gd name="connsiteX85" fmla="*/ 280686 w 2141316"/>
              <a:gd name="connsiteY85" fmla="*/ 601884 h 1895355"/>
              <a:gd name="connsiteX86" fmla="*/ 280686 w 2141316"/>
              <a:gd name="connsiteY86" fmla="*/ 558479 h 1895355"/>
              <a:gd name="connsiteX87" fmla="*/ 272005 w 2141316"/>
              <a:gd name="connsiteY87" fmla="*/ 552691 h 1895355"/>
              <a:gd name="connsiteX88" fmla="*/ 251749 w 2141316"/>
              <a:gd name="connsiteY88" fmla="*/ 460094 h 1895355"/>
              <a:gd name="connsiteX89" fmla="*/ 240174 w 2141316"/>
              <a:gd name="connsiteY89" fmla="*/ 454307 h 1895355"/>
              <a:gd name="connsiteX90" fmla="*/ 240174 w 2141316"/>
              <a:gd name="connsiteY90" fmla="*/ 402221 h 1895355"/>
              <a:gd name="connsiteX91" fmla="*/ 208344 w 2141316"/>
              <a:gd name="connsiteY91" fmla="*/ 396433 h 1895355"/>
              <a:gd name="connsiteX92" fmla="*/ 211238 w 2141316"/>
              <a:gd name="connsiteY92" fmla="*/ 379071 h 1895355"/>
              <a:gd name="connsiteX93" fmla="*/ 190982 w 2141316"/>
              <a:gd name="connsiteY93" fmla="*/ 379071 h 1895355"/>
              <a:gd name="connsiteX94" fmla="*/ 188088 w 2141316"/>
              <a:gd name="connsiteY94" fmla="*/ 326985 h 1895355"/>
              <a:gd name="connsiteX95" fmla="*/ 173620 w 2141316"/>
              <a:gd name="connsiteY95" fmla="*/ 326985 h 1895355"/>
              <a:gd name="connsiteX96" fmla="*/ 173620 w 2141316"/>
              <a:gd name="connsiteY96" fmla="*/ 292261 h 1895355"/>
              <a:gd name="connsiteX97" fmla="*/ 141790 w 2141316"/>
              <a:gd name="connsiteY97" fmla="*/ 292261 h 1895355"/>
              <a:gd name="connsiteX98" fmla="*/ 144683 w 2141316"/>
              <a:gd name="connsiteY98" fmla="*/ 266218 h 1895355"/>
              <a:gd name="connsiteX99" fmla="*/ 133109 w 2141316"/>
              <a:gd name="connsiteY99" fmla="*/ 260431 h 1895355"/>
              <a:gd name="connsiteX100" fmla="*/ 133109 w 2141316"/>
              <a:gd name="connsiteY100" fmla="*/ 225707 h 1895355"/>
              <a:gd name="connsiteX101" fmla="*/ 109959 w 2141316"/>
              <a:gd name="connsiteY101" fmla="*/ 228600 h 1895355"/>
              <a:gd name="connsiteX102" fmla="*/ 112853 w 2141316"/>
              <a:gd name="connsiteY102" fmla="*/ 214132 h 1895355"/>
              <a:gd name="connsiteX103" fmla="*/ 89704 w 2141316"/>
              <a:gd name="connsiteY103" fmla="*/ 217026 h 1895355"/>
              <a:gd name="connsiteX104" fmla="*/ 89704 w 2141316"/>
              <a:gd name="connsiteY104" fmla="*/ 182302 h 1895355"/>
              <a:gd name="connsiteX105" fmla="*/ 75235 w 2141316"/>
              <a:gd name="connsiteY105" fmla="*/ 176514 h 1895355"/>
              <a:gd name="connsiteX106" fmla="*/ 75235 w 2141316"/>
              <a:gd name="connsiteY106" fmla="*/ 150471 h 1895355"/>
              <a:gd name="connsiteX107" fmla="*/ 52086 w 2141316"/>
              <a:gd name="connsiteY107" fmla="*/ 153365 h 1895355"/>
              <a:gd name="connsiteX108" fmla="*/ 52086 w 2141316"/>
              <a:gd name="connsiteY108" fmla="*/ 115747 h 1895355"/>
              <a:gd name="connsiteX109" fmla="*/ 37617 w 2141316"/>
              <a:gd name="connsiteY109" fmla="*/ 112853 h 1895355"/>
              <a:gd name="connsiteX110" fmla="*/ 37617 w 2141316"/>
              <a:gd name="connsiteY110" fmla="*/ 89704 h 1895355"/>
              <a:gd name="connsiteX111" fmla="*/ 14468 w 2141316"/>
              <a:gd name="connsiteY111" fmla="*/ 89704 h 1895355"/>
              <a:gd name="connsiteX112" fmla="*/ 11574 w 2141316"/>
              <a:gd name="connsiteY112" fmla="*/ 43405 h 1895355"/>
              <a:gd name="connsiteX113" fmla="*/ 0 w 2141316"/>
              <a:gd name="connsiteY113" fmla="*/ 49193 h 1895355"/>
              <a:gd name="connsiteX114" fmla="*/ 5787 w 2141316"/>
              <a:gd name="connsiteY114" fmla="*/ 0 h 1895355"/>
              <a:gd name="connsiteX0" fmla="*/ 2141316 w 2141316"/>
              <a:gd name="connsiteY0" fmla="*/ 1895355 h 1895355"/>
              <a:gd name="connsiteX1" fmla="*/ 1912716 w 2141316"/>
              <a:gd name="connsiteY1" fmla="*/ 1895355 h 1895355"/>
              <a:gd name="connsiteX2" fmla="*/ 1912716 w 2141316"/>
              <a:gd name="connsiteY2" fmla="*/ 1869312 h 1895355"/>
              <a:gd name="connsiteX3" fmla="*/ 1750671 w 2141316"/>
              <a:gd name="connsiteY3" fmla="*/ 1869312 h 1895355"/>
              <a:gd name="connsiteX4" fmla="*/ 1750671 w 2141316"/>
              <a:gd name="connsiteY4" fmla="*/ 1854843 h 1895355"/>
              <a:gd name="connsiteX5" fmla="*/ 1695691 w 2141316"/>
              <a:gd name="connsiteY5" fmla="*/ 1854843 h 1895355"/>
              <a:gd name="connsiteX6" fmla="*/ 1695691 w 2141316"/>
              <a:gd name="connsiteY6" fmla="*/ 1843269 h 1895355"/>
              <a:gd name="connsiteX7" fmla="*/ 1614668 w 2141316"/>
              <a:gd name="connsiteY7" fmla="*/ 1843269 h 1895355"/>
              <a:gd name="connsiteX8" fmla="*/ 1608881 w 2141316"/>
              <a:gd name="connsiteY8" fmla="*/ 1837482 h 1895355"/>
              <a:gd name="connsiteX9" fmla="*/ 1551007 w 2141316"/>
              <a:gd name="connsiteY9" fmla="*/ 1837482 h 1895355"/>
              <a:gd name="connsiteX10" fmla="*/ 1551007 w 2141316"/>
              <a:gd name="connsiteY10" fmla="*/ 1828800 h 1895355"/>
              <a:gd name="connsiteX11" fmla="*/ 1391855 w 2141316"/>
              <a:gd name="connsiteY11" fmla="*/ 1828800 h 1895355"/>
              <a:gd name="connsiteX12" fmla="*/ 1391855 w 2141316"/>
              <a:gd name="connsiteY12" fmla="*/ 1817226 h 1895355"/>
              <a:gd name="connsiteX13" fmla="*/ 1365812 w 2141316"/>
              <a:gd name="connsiteY13" fmla="*/ 1817226 h 1895355"/>
              <a:gd name="connsiteX14" fmla="*/ 1365812 w 2141316"/>
              <a:gd name="connsiteY14" fmla="*/ 1805651 h 1895355"/>
              <a:gd name="connsiteX15" fmla="*/ 1290577 w 2141316"/>
              <a:gd name="connsiteY15" fmla="*/ 1805651 h 1895355"/>
              <a:gd name="connsiteX16" fmla="*/ 1290577 w 2141316"/>
              <a:gd name="connsiteY16" fmla="*/ 1799864 h 1895355"/>
              <a:gd name="connsiteX17" fmla="*/ 1252959 w 2141316"/>
              <a:gd name="connsiteY17" fmla="*/ 1799864 h 1895355"/>
              <a:gd name="connsiteX18" fmla="*/ 1252959 w 2141316"/>
              <a:gd name="connsiteY18" fmla="*/ 1782502 h 1895355"/>
              <a:gd name="connsiteX19" fmla="*/ 1226916 w 2141316"/>
              <a:gd name="connsiteY19" fmla="*/ 1782502 h 1895355"/>
              <a:gd name="connsiteX20" fmla="*/ 1226916 w 2141316"/>
              <a:gd name="connsiteY20" fmla="*/ 1759352 h 1895355"/>
              <a:gd name="connsiteX21" fmla="*/ 1163255 w 2141316"/>
              <a:gd name="connsiteY21" fmla="*/ 1759352 h 1895355"/>
              <a:gd name="connsiteX22" fmla="*/ 1169043 w 2141316"/>
              <a:gd name="connsiteY22" fmla="*/ 1753564 h 1895355"/>
              <a:gd name="connsiteX23" fmla="*/ 1177724 w 2141316"/>
              <a:gd name="connsiteY23" fmla="*/ 1753564 h 1895355"/>
              <a:gd name="connsiteX24" fmla="*/ 1157468 w 2141316"/>
              <a:gd name="connsiteY24" fmla="*/ 1730415 h 1895355"/>
              <a:gd name="connsiteX25" fmla="*/ 1119850 w 2141316"/>
              <a:gd name="connsiteY25" fmla="*/ 1730415 h 1895355"/>
              <a:gd name="connsiteX26" fmla="*/ 1119850 w 2141316"/>
              <a:gd name="connsiteY26" fmla="*/ 1721734 h 1895355"/>
              <a:gd name="connsiteX27" fmla="*/ 1085126 w 2141316"/>
              <a:gd name="connsiteY27" fmla="*/ 1721734 h 1895355"/>
              <a:gd name="connsiteX28" fmla="*/ 1085126 w 2141316"/>
              <a:gd name="connsiteY28" fmla="*/ 1698585 h 1895355"/>
              <a:gd name="connsiteX29" fmla="*/ 1061977 w 2141316"/>
              <a:gd name="connsiteY29" fmla="*/ 1698585 h 1895355"/>
              <a:gd name="connsiteX30" fmla="*/ 1033040 w 2141316"/>
              <a:gd name="connsiteY30" fmla="*/ 1666755 h 1895355"/>
              <a:gd name="connsiteX31" fmla="*/ 1006997 w 2141316"/>
              <a:gd name="connsiteY31" fmla="*/ 1666755 h 1895355"/>
              <a:gd name="connsiteX32" fmla="*/ 995423 w 2141316"/>
              <a:gd name="connsiteY32" fmla="*/ 1643605 h 1895355"/>
              <a:gd name="connsiteX33" fmla="*/ 975167 w 2141316"/>
              <a:gd name="connsiteY33" fmla="*/ 1646499 h 1895355"/>
              <a:gd name="connsiteX34" fmla="*/ 978060 w 2141316"/>
              <a:gd name="connsiteY34" fmla="*/ 1629137 h 1895355"/>
              <a:gd name="connsiteX35" fmla="*/ 949124 w 2141316"/>
              <a:gd name="connsiteY35" fmla="*/ 1629137 h 1895355"/>
              <a:gd name="connsiteX36" fmla="*/ 940442 w 2141316"/>
              <a:gd name="connsiteY36" fmla="*/ 1620456 h 1895355"/>
              <a:gd name="connsiteX37" fmla="*/ 925975 w 2141316"/>
              <a:gd name="connsiteY37" fmla="*/ 1617562 h 1895355"/>
              <a:gd name="connsiteX38" fmla="*/ 928867 w 2141316"/>
              <a:gd name="connsiteY38" fmla="*/ 1608881 h 1895355"/>
              <a:gd name="connsiteX39" fmla="*/ 908612 w 2141316"/>
              <a:gd name="connsiteY39" fmla="*/ 1611775 h 1895355"/>
              <a:gd name="connsiteX40" fmla="*/ 899931 w 2141316"/>
              <a:gd name="connsiteY40" fmla="*/ 1594413 h 1895355"/>
              <a:gd name="connsiteX41" fmla="*/ 868101 w 2141316"/>
              <a:gd name="connsiteY41" fmla="*/ 1594413 h 1895355"/>
              <a:gd name="connsiteX42" fmla="*/ 870995 w 2141316"/>
              <a:gd name="connsiteY42" fmla="*/ 1556795 h 1895355"/>
              <a:gd name="connsiteX43" fmla="*/ 853633 w 2141316"/>
              <a:gd name="connsiteY43" fmla="*/ 1562583 h 1895355"/>
              <a:gd name="connsiteX44" fmla="*/ 856526 w 2141316"/>
              <a:gd name="connsiteY44" fmla="*/ 1545221 h 1895355"/>
              <a:gd name="connsiteX45" fmla="*/ 824696 w 2141316"/>
              <a:gd name="connsiteY45" fmla="*/ 1545221 h 1895355"/>
              <a:gd name="connsiteX46" fmla="*/ 824696 w 2141316"/>
              <a:gd name="connsiteY46" fmla="*/ 1513390 h 1895355"/>
              <a:gd name="connsiteX47" fmla="*/ 804440 w 2141316"/>
              <a:gd name="connsiteY47" fmla="*/ 1513390 h 1895355"/>
              <a:gd name="connsiteX48" fmla="*/ 801547 w 2141316"/>
              <a:gd name="connsiteY48" fmla="*/ 1498922 h 1895355"/>
              <a:gd name="connsiteX49" fmla="*/ 787078 w 2141316"/>
              <a:gd name="connsiteY49" fmla="*/ 1498922 h 1895355"/>
              <a:gd name="connsiteX50" fmla="*/ 761035 w 2141316"/>
              <a:gd name="connsiteY50" fmla="*/ 1472879 h 1895355"/>
              <a:gd name="connsiteX51" fmla="*/ 740779 w 2141316"/>
              <a:gd name="connsiteY51" fmla="*/ 1472879 h 1895355"/>
              <a:gd name="connsiteX52" fmla="*/ 740779 w 2141316"/>
              <a:gd name="connsiteY52" fmla="*/ 1441048 h 1895355"/>
              <a:gd name="connsiteX53" fmla="*/ 711843 w 2141316"/>
              <a:gd name="connsiteY53" fmla="*/ 1443942 h 1895355"/>
              <a:gd name="connsiteX54" fmla="*/ 706055 w 2141316"/>
              <a:gd name="connsiteY54" fmla="*/ 1403431 h 1895355"/>
              <a:gd name="connsiteX55" fmla="*/ 688693 w 2141316"/>
              <a:gd name="connsiteY55" fmla="*/ 1403431 h 1895355"/>
              <a:gd name="connsiteX56" fmla="*/ 680012 w 2141316"/>
              <a:gd name="connsiteY56" fmla="*/ 1362919 h 1895355"/>
              <a:gd name="connsiteX57" fmla="*/ 659757 w 2141316"/>
              <a:gd name="connsiteY57" fmla="*/ 1360026 h 1895355"/>
              <a:gd name="connsiteX58" fmla="*/ 659757 w 2141316"/>
              <a:gd name="connsiteY58" fmla="*/ 1348451 h 1895355"/>
              <a:gd name="connsiteX59" fmla="*/ 642395 w 2141316"/>
              <a:gd name="connsiteY59" fmla="*/ 1348451 h 1895355"/>
              <a:gd name="connsiteX60" fmla="*/ 625033 w 2141316"/>
              <a:gd name="connsiteY60" fmla="*/ 1281896 h 1895355"/>
              <a:gd name="connsiteX61" fmla="*/ 601883 w 2141316"/>
              <a:gd name="connsiteY61" fmla="*/ 1281896 h 1895355"/>
              <a:gd name="connsiteX62" fmla="*/ 601883 w 2141316"/>
              <a:gd name="connsiteY62" fmla="*/ 1255853 h 1895355"/>
              <a:gd name="connsiteX63" fmla="*/ 567159 w 2141316"/>
              <a:gd name="connsiteY63" fmla="*/ 1258747 h 1895355"/>
              <a:gd name="connsiteX64" fmla="*/ 564266 w 2141316"/>
              <a:gd name="connsiteY64" fmla="*/ 1229810 h 1895355"/>
              <a:gd name="connsiteX65" fmla="*/ 541116 w 2141316"/>
              <a:gd name="connsiteY65" fmla="*/ 1232704 h 1895355"/>
              <a:gd name="connsiteX66" fmla="*/ 541116 w 2141316"/>
              <a:gd name="connsiteY66" fmla="*/ 1218236 h 1895355"/>
              <a:gd name="connsiteX67" fmla="*/ 523754 w 2141316"/>
              <a:gd name="connsiteY67" fmla="*/ 1218236 h 1895355"/>
              <a:gd name="connsiteX68" fmla="*/ 520860 w 2141316"/>
              <a:gd name="connsiteY68" fmla="*/ 1171937 h 1895355"/>
              <a:gd name="connsiteX69" fmla="*/ 491924 w 2141316"/>
              <a:gd name="connsiteY69" fmla="*/ 1171937 h 1895355"/>
              <a:gd name="connsiteX70" fmla="*/ 486136 w 2141316"/>
              <a:gd name="connsiteY70" fmla="*/ 1102489 h 1895355"/>
              <a:gd name="connsiteX71" fmla="*/ 462987 w 2141316"/>
              <a:gd name="connsiteY71" fmla="*/ 1099595 h 1895355"/>
              <a:gd name="connsiteX72" fmla="*/ 425369 w 2141316"/>
              <a:gd name="connsiteY72" fmla="*/ 972274 h 1895355"/>
              <a:gd name="connsiteX73" fmla="*/ 408007 w 2141316"/>
              <a:gd name="connsiteY73" fmla="*/ 972274 h 1895355"/>
              <a:gd name="connsiteX74" fmla="*/ 396433 w 2141316"/>
              <a:gd name="connsiteY74" fmla="*/ 925975 h 1895355"/>
              <a:gd name="connsiteX75" fmla="*/ 381964 w 2141316"/>
              <a:gd name="connsiteY75" fmla="*/ 925975 h 1895355"/>
              <a:gd name="connsiteX76" fmla="*/ 381964 w 2141316"/>
              <a:gd name="connsiteY76" fmla="*/ 879676 h 1895355"/>
              <a:gd name="connsiteX77" fmla="*/ 361709 w 2141316"/>
              <a:gd name="connsiteY77" fmla="*/ 879676 h 1895355"/>
              <a:gd name="connsiteX78" fmla="*/ 344347 w 2141316"/>
              <a:gd name="connsiteY78" fmla="*/ 761036 h 1895355"/>
              <a:gd name="connsiteX79" fmla="*/ 335666 w 2141316"/>
              <a:gd name="connsiteY79" fmla="*/ 758142 h 1895355"/>
              <a:gd name="connsiteX80" fmla="*/ 332772 w 2141316"/>
              <a:gd name="connsiteY80" fmla="*/ 688694 h 1895355"/>
              <a:gd name="connsiteX81" fmla="*/ 315410 w 2141316"/>
              <a:gd name="connsiteY81" fmla="*/ 685800 h 1895355"/>
              <a:gd name="connsiteX82" fmla="*/ 315410 w 2141316"/>
              <a:gd name="connsiteY82" fmla="*/ 642395 h 1895355"/>
              <a:gd name="connsiteX83" fmla="*/ 306729 w 2141316"/>
              <a:gd name="connsiteY83" fmla="*/ 642395 h 1895355"/>
              <a:gd name="connsiteX84" fmla="*/ 303835 w 2141316"/>
              <a:gd name="connsiteY84" fmla="*/ 613459 h 1895355"/>
              <a:gd name="connsiteX85" fmla="*/ 280686 w 2141316"/>
              <a:gd name="connsiteY85" fmla="*/ 601884 h 1895355"/>
              <a:gd name="connsiteX86" fmla="*/ 280686 w 2141316"/>
              <a:gd name="connsiteY86" fmla="*/ 558479 h 1895355"/>
              <a:gd name="connsiteX87" fmla="*/ 272005 w 2141316"/>
              <a:gd name="connsiteY87" fmla="*/ 552691 h 1895355"/>
              <a:gd name="connsiteX88" fmla="*/ 251749 w 2141316"/>
              <a:gd name="connsiteY88" fmla="*/ 460094 h 1895355"/>
              <a:gd name="connsiteX89" fmla="*/ 240174 w 2141316"/>
              <a:gd name="connsiteY89" fmla="*/ 454307 h 1895355"/>
              <a:gd name="connsiteX90" fmla="*/ 240174 w 2141316"/>
              <a:gd name="connsiteY90" fmla="*/ 402221 h 1895355"/>
              <a:gd name="connsiteX91" fmla="*/ 208344 w 2141316"/>
              <a:gd name="connsiteY91" fmla="*/ 396433 h 1895355"/>
              <a:gd name="connsiteX92" fmla="*/ 211238 w 2141316"/>
              <a:gd name="connsiteY92" fmla="*/ 379071 h 1895355"/>
              <a:gd name="connsiteX93" fmla="*/ 190982 w 2141316"/>
              <a:gd name="connsiteY93" fmla="*/ 379071 h 1895355"/>
              <a:gd name="connsiteX94" fmla="*/ 188088 w 2141316"/>
              <a:gd name="connsiteY94" fmla="*/ 326985 h 1895355"/>
              <a:gd name="connsiteX95" fmla="*/ 173620 w 2141316"/>
              <a:gd name="connsiteY95" fmla="*/ 326985 h 1895355"/>
              <a:gd name="connsiteX96" fmla="*/ 173620 w 2141316"/>
              <a:gd name="connsiteY96" fmla="*/ 292261 h 1895355"/>
              <a:gd name="connsiteX97" fmla="*/ 141790 w 2141316"/>
              <a:gd name="connsiteY97" fmla="*/ 292261 h 1895355"/>
              <a:gd name="connsiteX98" fmla="*/ 144683 w 2141316"/>
              <a:gd name="connsiteY98" fmla="*/ 266218 h 1895355"/>
              <a:gd name="connsiteX99" fmla="*/ 133109 w 2141316"/>
              <a:gd name="connsiteY99" fmla="*/ 260431 h 1895355"/>
              <a:gd name="connsiteX100" fmla="*/ 133109 w 2141316"/>
              <a:gd name="connsiteY100" fmla="*/ 225707 h 1895355"/>
              <a:gd name="connsiteX101" fmla="*/ 109959 w 2141316"/>
              <a:gd name="connsiteY101" fmla="*/ 228600 h 1895355"/>
              <a:gd name="connsiteX102" fmla="*/ 112853 w 2141316"/>
              <a:gd name="connsiteY102" fmla="*/ 214132 h 1895355"/>
              <a:gd name="connsiteX103" fmla="*/ 89704 w 2141316"/>
              <a:gd name="connsiteY103" fmla="*/ 217026 h 1895355"/>
              <a:gd name="connsiteX104" fmla="*/ 89704 w 2141316"/>
              <a:gd name="connsiteY104" fmla="*/ 182302 h 1895355"/>
              <a:gd name="connsiteX105" fmla="*/ 75235 w 2141316"/>
              <a:gd name="connsiteY105" fmla="*/ 176514 h 1895355"/>
              <a:gd name="connsiteX106" fmla="*/ 75235 w 2141316"/>
              <a:gd name="connsiteY106" fmla="*/ 150471 h 1895355"/>
              <a:gd name="connsiteX107" fmla="*/ 52086 w 2141316"/>
              <a:gd name="connsiteY107" fmla="*/ 153365 h 1895355"/>
              <a:gd name="connsiteX108" fmla="*/ 52086 w 2141316"/>
              <a:gd name="connsiteY108" fmla="*/ 115747 h 1895355"/>
              <a:gd name="connsiteX109" fmla="*/ 37617 w 2141316"/>
              <a:gd name="connsiteY109" fmla="*/ 112853 h 1895355"/>
              <a:gd name="connsiteX110" fmla="*/ 37617 w 2141316"/>
              <a:gd name="connsiteY110" fmla="*/ 89704 h 1895355"/>
              <a:gd name="connsiteX111" fmla="*/ 14468 w 2141316"/>
              <a:gd name="connsiteY111" fmla="*/ 89704 h 1895355"/>
              <a:gd name="connsiteX112" fmla="*/ 11574 w 2141316"/>
              <a:gd name="connsiteY112" fmla="*/ 43405 h 1895355"/>
              <a:gd name="connsiteX113" fmla="*/ 0 w 2141316"/>
              <a:gd name="connsiteY113" fmla="*/ 49193 h 1895355"/>
              <a:gd name="connsiteX114" fmla="*/ 5787 w 2141316"/>
              <a:gd name="connsiteY114" fmla="*/ 0 h 1895355"/>
              <a:gd name="connsiteX0" fmla="*/ 2141316 w 2141316"/>
              <a:gd name="connsiteY0" fmla="*/ 1895355 h 1895355"/>
              <a:gd name="connsiteX1" fmla="*/ 1912716 w 2141316"/>
              <a:gd name="connsiteY1" fmla="*/ 1895355 h 1895355"/>
              <a:gd name="connsiteX2" fmla="*/ 1912716 w 2141316"/>
              <a:gd name="connsiteY2" fmla="*/ 1869312 h 1895355"/>
              <a:gd name="connsiteX3" fmla="*/ 1750671 w 2141316"/>
              <a:gd name="connsiteY3" fmla="*/ 1869312 h 1895355"/>
              <a:gd name="connsiteX4" fmla="*/ 1750671 w 2141316"/>
              <a:gd name="connsiteY4" fmla="*/ 1854843 h 1895355"/>
              <a:gd name="connsiteX5" fmla="*/ 1695691 w 2141316"/>
              <a:gd name="connsiteY5" fmla="*/ 1854843 h 1895355"/>
              <a:gd name="connsiteX6" fmla="*/ 1695691 w 2141316"/>
              <a:gd name="connsiteY6" fmla="*/ 1843269 h 1895355"/>
              <a:gd name="connsiteX7" fmla="*/ 1614668 w 2141316"/>
              <a:gd name="connsiteY7" fmla="*/ 1843269 h 1895355"/>
              <a:gd name="connsiteX8" fmla="*/ 1608881 w 2141316"/>
              <a:gd name="connsiteY8" fmla="*/ 1837482 h 1895355"/>
              <a:gd name="connsiteX9" fmla="*/ 1551007 w 2141316"/>
              <a:gd name="connsiteY9" fmla="*/ 1837482 h 1895355"/>
              <a:gd name="connsiteX10" fmla="*/ 1551007 w 2141316"/>
              <a:gd name="connsiteY10" fmla="*/ 1828800 h 1895355"/>
              <a:gd name="connsiteX11" fmla="*/ 1391855 w 2141316"/>
              <a:gd name="connsiteY11" fmla="*/ 1828800 h 1895355"/>
              <a:gd name="connsiteX12" fmla="*/ 1391855 w 2141316"/>
              <a:gd name="connsiteY12" fmla="*/ 1817226 h 1895355"/>
              <a:gd name="connsiteX13" fmla="*/ 1365812 w 2141316"/>
              <a:gd name="connsiteY13" fmla="*/ 1817226 h 1895355"/>
              <a:gd name="connsiteX14" fmla="*/ 1365812 w 2141316"/>
              <a:gd name="connsiteY14" fmla="*/ 1805651 h 1895355"/>
              <a:gd name="connsiteX15" fmla="*/ 1290577 w 2141316"/>
              <a:gd name="connsiteY15" fmla="*/ 1805651 h 1895355"/>
              <a:gd name="connsiteX16" fmla="*/ 1290577 w 2141316"/>
              <a:gd name="connsiteY16" fmla="*/ 1799864 h 1895355"/>
              <a:gd name="connsiteX17" fmla="*/ 1252959 w 2141316"/>
              <a:gd name="connsiteY17" fmla="*/ 1799864 h 1895355"/>
              <a:gd name="connsiteX18" fmla="*/ 1252959 w 2141316"/>
              <a:gd name="connsiteY18" fmla="*/ 1782502 h 1895355"/>
              <a:gd name="connsiteX19" fmla="*/ 1226916 w 2141316"/>
              <a:gd name="connsiteY19" fmla="*/ 1782502 h 1895355"/>
              <a:gd name="connsiteX20" fmla="*/ 1226916 w 2141316"/>
              <a:gd name="connsiteY20" fmla="*/ 1759352 h 1895355"/>
              <a:gd name="connsiteX21" fmla="*/ 1163255 w 2141316"/>
              <a:gd name="connsiteY21" fmla="*/ 1759352 h 1895355"/>
              <a:gd name="connsiteX22" fmla="*/ 1169043 w 2141316"/>
              <a:gd name="connsiteY22" fmla="*/ 1753564 h 1895355"/>
              <a:gd name="connsiteX23" fmla="*/ 1157468 w 2141316"/>
              <a:gd name="connsiteY23" fmla="*/ 1730415 h 1895355"/>
              <a:gd name="connsiteX24" fmla="*/ 1119850 w 2141316"/>
              <a:gd name="connsiteY24" fmla="*/ 1730415 h 1895355"/>
              <a:gd name="connsiteX25" fmla="*/ 1119850 w 2141316"/>
              <a:gd name="connsiteY25" fmla="*/ 1721734 h 1895355"/>
              <a:gd name="connsiteX26" fmla="*/ 1085126 w 2141316"/>
              <a:gd name="connsiteY26" fmla="*/ 1721734 h 1895355"/>
              <a:gd name="connsiteX27" fmla="*/ 1085126 w 2141316"/>
              <a:gd name="connsiteY27" fmla="*/ 1698585 h 1895355"/>
              <a:gd name="connsiteX28" fmla="*/ 1061977 w 2141316"/>
              <a:gd name="connsiteY28" fmla="*/ 1698585 h 1895355"/>
              <a:gd name="connsiteX29" fmla="*/ 1033040 w 2141316"/>
              <a:gd name="connsiteY29" fmla="*/ 1666755 h 1895355"/>
              <a:gd name="connsiteX30" fmla="*/ 1006997 w 2141316"/>
              <a:gd name="connsiteY30" fmla="*/ 1666755 h 1895355"/>
              <a:gd name="connsiteX31" fmla="*/ 995423 w 2141316"/>
              <a:gd name="connsiteY31" fmla="*/ 1643605 h 1895355"/>
              <a:gd name="connsiteX32" fmla="*/ 975167 w 2141316"/>
              <a:gd name="connsiteY32" fmla="*/ 1646499 h 1895355"/>
              <a:gd name="connsiteX33" fmla="*/ 978060 w 2141316"/>
              <a:gd name="connsiteY33" fmla="*/ 1629137 h 1895355"/>
              <a:gd name="connsiteX34" fmla="*/ 949124 w 2141316"/>
              <a:gd name="connsiteY34" fmla="*/ 1629137 h 1895355"/>
              <a:gd name="connsiteX35" fmla="*/ 940442 w 2141316"/>
              <a:gd name="connsiteY35" fmla="*/ 1620456 h 1895355"/>
              <a:gd name="connsiteX36" fmla="*/ 925975 w 2141316"/>
              <a:gd name="connsiteY36" fmla="*/ 1617562 h 1895355"/>
              <a:gd name="connsiteX37" fmla="*/ 928867 w 2141316"/>
              <a:gd name="connsiteY37" fmla="*/ 1608881 h 1895355"/>
              <a:gd name="connsiteX38" fmla="*/ 908612 w 2141316"/>
              <a:gd name="connsiteY38" fmla="*/ 1611775 h 1895355"/>
              <a:gd name="connsiteX39" fmla="*/ 899931 w 2141316"/>
              <a:gd name="connsiteY39" fmla="*/ 1594413 h 1895355"/>
              <a:gd name="connsiteX40" fmla="*/ 868101 w 2141316"/>
              <a:gd name="connsiteY40" fmla="*/ 1594413 h 1895355"/>
              <a:gd name="connsiteX41" fmla="*/ 870995 w 2141316"/>
              <a:gd name="connsiteY41" fmla="*/ 1556795 h 1895355"/>
              <a:gd name="connsiteX42" fmla="*/ 853633 w 2141316"/>
              <a:gd name="connsiteY42" fmla="*/ 1562583 h 1895355"/>
              <a:gd name="connsiteX43" fmla="*/ 856526 w 2141316"/>
              <a:gd name="connsiteY43" fmla="*/ 1545221 h 1895355"/>
              <a:gd name="connsiteX44" fmla="*/ 824696 w 2141316"/>
              <a:gd name="connsiteY44" fmla="*/ 1545221 h 1895355"/>
              <a:gd name="connsiteX45" fmla="*/ 824696 w 2141316"/>
              <a:gd name="connsiteY45" fmla="*/ 1513390 h 1895355"/>
              <a:gd name="connsiteX46" fmla="*/ 804440 w 2141316"/>
              <a:gd name="connsiteY46" fmla="*/ 1513390 h 1895355"/>
              <a:gd name="connsiteX47" fmla="*/ 801547 w 2141316"/>
              <a:gd name="connsiteY47" fmla="*/ 1498922 h 1895355"/>
              <a:gd name="connsiteX48" fmla="*/ 787078 w 2141316"/>
              <a:gd name="connsiteY48" fmla="*/ 1498922 h 1895355"/>
              <a:gd name="connsiteX49" fmla="*/ 761035 w 2141316"/>
              <a:gd name="connsiteY49" fmla="*/ 1472879 h 1895355"/>
              <a:gd name="connsiteX50" fmla="*/ 740779 w 2141316"/>
              <a:gd name="connsiteY50" fmla="*/ 1472879 h 1895355"/>
              <a:gd name="connsiteX51" fmla="*/ 740779 w 2141316"/>
              <a:gd name="connsiteY51" fmla="*/ 1441048 h 1895355"/>
              <a:gd name="connsiteX52" fmla="*/ 711843 w 2141316"/>
              <a:gd name="connsiteY52" fmla="*/ 1443942 h 1895355"/>
              <a:gd name="connsiteX53" fmla="*/ 706055 w 2141316"/>
              <a:gd name="connsiteY53" fmla="*/ 1403431 h 1895355"/>
              <a:gd name="connsiteX54" fmla="*/ 688693 w 2141316"/>
              <a:gd name="connsiteY54" fmla="*/ 1403431 h 1895355"/>
              <a:gd name="connsiteX55" fmla="*/ 680012 w 2141316"/>
              <a:gd name="connsiteY55" fmla="*/ 1362919 h 1895355"/>
              <a:gd name="connsiteX56" fmla="*/ 659757 w 2141316"/>
              <a:gd name="connsiteY56" fmla="*/ 1360026 h 1895355"/>
              <a:gd name="connsiteX57" fmla="*/ 659757 w 2141316"/>
              <a:gd name="connsiteY57" fmla="*/ 1348451 h 1895355"/>
              <a:gd name="connsiteX58" fmla="*/ 642395 w 2141316"/>
              <a:gd name="connsiteY58" fmla="*/ 1348451 h 1895355"/>
              <a:gd name="connsiteX59" fmla="*/ 625033 w 2141316"/>
              <a:gd name="connsiteY59" fmla="*/ 1281896 h 1895355"/>
              <a:gd name="connsiteX60" fmla="*/ 601883 w 2141316"/>
              <a:gd name="connsiteY60" fmla="*/ 1281896 h 1895355"/>
              <a:gd name="connsiteX61" fmla="*/ 601883 w 2141316"/>
              <a:gd name="connsiteY61" fmla="*/ 1255853 h 1895355"/>
              <a:gd name="connsiteX62" fmla="*/ 567159 w 2141316"/>
              <a:gd name="connsiteY62" fmla="*/ 1258747 h 1895355"/>
              <a:gd name="connsiteX63" fmla="*/ 564266 w 2141316"/>
              <a:gd name="connsiteY63" fmla="*/ 1229810 h 1895355"/>
              <a:gd name="connsiteX64" fmla="*/ 541116 w 2141316"/>
              <a:gd name="connsiteY64" fmla="*/ 1232704 h 1895355"/>
              <a:gd name="connsiteX65" fmla="*/ 541116 w 2141316"/>
              <a:gd name="connsiteY65" fmla="*/ 1218236 h 1895355"/>
              <a:gd name="connsiteX66" fmla="*/ 523754 w 2141316"/>
              <a:gd name="connsiteY66" fmla="*/ 1218236 h 1895355"/>
              <a:gd name="connsiteX67" fmla="*/ 520860 w 2141316"/>
              <a:gd name="connsiteY67" fmla="*/ 1171937 h 1895355"/>
              <a:gd name="connsiteX68" fmla="*/ 491924 w 2141316"/>
              <a:gd name="connsiteY68" fmla="*/ 1171937 h 1895355"/>
              <a:gd name="connsiteX69" fmla="*/ 486136 w 2141316"/>
              <a:gd name="connsiteY69" fmla="*/ 1102489 h 1895355"/>
              <a:gd name="connsiteX70" fmla="*/ 462987 w 2141316"/>
              <a:gd name="connsiteY70" fmla="*/ 1099595 h 1895355"/>
              <a:gd name="connsiteX71" fmla="*/ 425369 w 2141316"/>
              <a:gd name="connsiteY71" fmla="*/ 972274 h 1895355"/>
              <a:gd name="connsiteX72" fmla="*/ 408007 w 2141316"/>
              <a:gd name="connsiteY72" fmla="*/ 972274 h 1895355"/>
              <a:gd name="connsiteX73" fmla="*/ 396433 w 2141316"/>
              <a:gd name="connsiteY73" fmla="*/ 925975 h 1895355"/>
              <a:gd name="connsiteX74" fmla="*/ 381964 w 2141316"/>
              <a:gd name="connsiteY74" fmla="*/ 925975 h 1895355"/>
              <a:gd name="connsiteX75" fmla="*/ 381964 w 2141316"/>
              <a:gd name="connsiteY75" fmla="*/ 879676 h 1895355"/>
              <a:gd name="connsiteX76" fmla="*/ 361709 w 2141316"/>
              <a:gd name="connsiteY76" fmla="*/ 879676 h 1895355"/>
              <a:gd name="connsiteX77" fmla="*/ 344347 w 2141316"/>
              <a:gd name="connsiteY77" fmla="*/ 761036 h 1895355"/>
              <a:gd name="connsiteX78" fmla="*/ 335666 w 2141316"/>
              <a:gd name="connsiteY78" fmla="*/ 758142 h 1895355"/>
              <a:gd name="connsiteX79" fmla="*/ 332772 w 2141316"/>
              <a:gd name="connsiteY79" fmla="*/ 688694 h 1895355"/>
              <a:gd name="connsiteX80" fmla="*/ 315410 w 2141316"/>
              <a:gd name="connsiteY80" fmla="*/ 685800 h 1895355"/>
              <a:gd name="connsiteX81" fmla="*/ 315410 w 2141316"/>
              <a:gd name="connsiteY81" fmla="*/ 642395 h 1895355"/>
              <a:gd name="connsiteX82" fmla="*/ 306729 w 2141316"/>
              <a:gd name="connsiteY82" fmla="*/ 642395 h 1895355"/>
              <a:gd name="connsiteX83" fmla="*/ 303835 w 2141316"/>
              <a:gd name="connsiteY83" fmla="*/ 613459 h 1895355"/>
              <a:gd name="connsiteX84" fmla="*/ 280686 w 2141316"/>
              <a:gd name="connsiteY84" fmla="*/ 601884 h 1895355"/>
              <a:gd name="connsiteX85" fmla="*/ 280686 w 2141316"/>
              <a:gd name="connsiteY85" fmla="*/ 558479 h 1895355"/>
              <a:gd name="connsiteX86" fmla="*/ 272005 w 2141316"/>
              <a:gd name="connsiteY86" fmla="*/ 552691 h 1895355"/>
              <a:gd name="connsiteX87" fmla="*/ 251749 w 2141316"/>
              <a:gd name="connsiteY87" fmla="*/ 460094 h 1895355"/>
              <a:gd name="connsiteX88" fmla="*/ 240174 w 2141316"/>
              <a:gd name="connsiteY88" fmla="*/ 454307 h 1895355"/>
              <a:gd name="connsiteX89" fmla="*/ 240174 w 2141316"/>
              <a:gd name="connsiteY89" fmla="*/ 402221 h 1895355"/>
              <a:gd name="connsiteX90" fmla="*/ 208344 w 2141316"/>
              <a:gd name="connsiteY90" fmla="*/ 396433 h 1895355"/>
              <a:gd name="connsiteX91" fmla="*/ 211238 w 2141316"/>
              <a:gd name="connsiteY91" fmla="*/ 379071 h 1895355"/>
              <a:gd name="connsiteX92" fmla="*/ 190982 w 2141316"/>
              <a:gd name="connsiteY92" fmla="*/ 379071 h 1895355"/>
              <a:gd name="connsiteX93" fmla="*/ 188088 w 2141316"/>
              <a:gd name="connsiteY93" fmla="*/ 326985 h 1895355"/>
              <a:gd name="connsiteX94" fmla="*/ 173620 w 2141316"/>
              <a:gd name="connsiteY94" fmla="*/ 326985 h 1895355"/>
              <a:gd name="connsiteX95" fmla="*/ 173620 w 2141316"/>
              <a:gd name="connsiteY95" fmla="*/ 292261 h 1895355"/>
              <a:gd name="connsiteX96" fmla="*/ 141790 w 2141316"/>
              <a:gd name="connsiteY96" fmla="*/ 292261 h 1895355"/>
              <a:gd name="connsiteX97" fmla="*/ 144683 w 2141316"/>
              <a:gd name="connsiteY97" fmla="*/ 266218 h 1895355"/>
              <a:gd name="connsiteX98" fmla="*/ 133109 w 2141316"/>
              <a:gd name="connsiteY98" fmla="*/ 260431 h 1895355"/>
              <a:gd name="connsiteX99" fmla="*/ 133109 w 2141316"/>
              <a:gd name="connsiteY99" fmla="*/ 225707 h 1895355"/>
              <a:gd name="connsiteX100" fmla="*/ 109959 w 2141316"/>
              <a:gd name="connsiteY100" fmla="*/ 228600 h 1895355"/>
              <a:gd name="connsiteX101" fmla="*/ 112853 w 2141316"/>
              <a:gd name="connsiteY101" fmla="*/ 214132 h 1895355"/>
              <a:gd name="connsiteX102" fmla="*/ 89704 w 2141316"/>
              <a:gd name="connsiteY102" fmla="*/ 217026 h 1895355"/>
              <a:gd name="connsiteX103" fmla="*/ 89704 w 2141316"/>
              <a:gd name="connsiteY103" fmla="*/ 182302 h 1895355"/>
              <a:gd name="connsiteX104" fmla="*/ 75235 w 2141316"/>
              <a:gd name="connsiteY104" fmla="*/ 176514 h 1895355"/>
              <a:gd name="connsiteX105" fmla="*/ 75235 w 2141316"/>
              <a:gd name="connsiteY105" fmla="*/ 150471 h 1895355"/>
              <a:gd name="connsiteX106" fmla="*/ 52086 w 2141316"/>
              <a:gd name="connsiteY106" fmla="*/ 153365 h 1895355"/>
              <a:gd name="connsiteX107" fmla="*/ 52086 w 2141316"/>
              <a:gd name="connsiteY107" fmla="*/ 115747 h 1895355"/>
              <a:gd name="connsiteX108" fmla="*/ 37617 w 2141316"/>
              <a:gd name="connsiteY108" fmla="*/ 112853 h 1895355"/>
              <a:gd name="connsiteX109" fmla="*/ 37617 w 2141316"/>
              <a:gd name="connsiteY109" fmla="*/ 89704 h 1895355"/>
              <a:gd name="connsiteX110" fmla="*/ 14468 w 2141316"/>
              <a:gd name="connsiteY110" fmla="*/ 89704 h 1895355"/>
              <a:gd name="connsiteX111" fmla="*/ 11574 w 2141316"/>
              <a:gd name="connsiteY111" fmla="*/ 43405 h 1895355"/>
              <a:gd name="connsiteX112" fmla="*/ 0 w 2141316"/>
              <a:gd name="connsiteY112" fmla="*/ 49193 h 1895355"/>
              <a:gd name="connsiteX113" fmla="*/ 5787 w 2141316"/>
              <a:gd name="connsiteY113" fmla="*/ 0 h 1895355"/>
              <a:gd name="connsiteX0" fmla="*/ 2141316 w 2141316"/>
              <a:gd name="connsiteY0" fmla="*/ 1895355 h 1895355"/>
              <a:gd name="connsiteX1" fmla="*/ 1912716 w 2141316"/>
              <a:gd name="connsiteY1" fmla="*/ 1895355 h 1895355"/>
              <a:gd name="connsiteX2" fmla="*/ 1912716 w 2141316"/>
              <a:gd name="connsiteY2" fmla="*/ 1869312 h 1895355"/>
              <a:gd name="connsiteX3" fmla="*/ 1750671 w 2141316"/>
              <a:gd name="connsiteY3" fmla="*/ 1869312 h 1895355"/>
              <a:gd name="connsiteX4" fmla="*/ 1750671 w 2141316"/>
              <a:gd name="connsiteY4" fmla="*/ 1854843 h 1895355"/>
              <a:gd name="connsiteX5" fmla="*/ 1695691 w 2141316"/>
              <a:gd name="connsiteY5" fmla="*/ 1854843 h 1895355"/>
              <a:gd name="connsiteX6" fmla="*/ 1695691 w 2141316"/>
              <a:gd name="connsiteY6" fmla="*/ 1843269 h 1895355"/>
              <a:gd name="connsiteX7" fmla="*/ 1614668 w 2141316"/>
              <a:gd name="connsiteY7" fmla="*/ 1843269 h 1895355"/>
              <a:gd name="connsiteX8" fmla="*/ 1608881 w 2141316"/>
              <a:gd name="connsiteY8" fmla="*/ 1837482 h 1895355"/>
              <a:gd name="connsiteX9" fmla="*/ 1551007 w 2141316"/>
              <a:gd name="connsiteY9" fmla="*/ 1837482 h 1895355"/>
              <a:gd name="connsiteX10" fmla="*/ 1551007 w 2141316"/>
              <a:gd name="connsiteY10" fmla="*/ 1828800 h 1895355"/>
              <a:gd name="connsiteX11" fmla="*/ 1391855 w 2141316"/>
              <a:gd name="connsiteY11" fmla="*/ 1828800 h 1895355"/>
              <a:gd name="connsiteX12" fmla="*/ 1391855 w 2141316"/>
              <a:gd name="connsiteY12" fmla="*/ 1817226 h 1895355"/>
              <a:gd name="connsiteX13" fmla="*/ 1365812 w 2141316"/>
              <a:gd name="connsiteY13" fmla="*/ 1817226 h 1895355"/>
              <a:gd name="connsiteX14" fmla="*/ 1365812 w 2141316"/>
              <a:gd name="connsiteY14" fmla="*/ 1805651 h 1895355"/>
              <a:gd name="connsiteX15" fmla="*/ 1290577 w 2141316"/>
              <a:gd name="connsiteY15" fmla="*/ 1805651 h 1895355"/>
              <a:gd name="connsiteX16" fmla="*/ 1290577 w 2141316"/>
              <a:gd name="connsiteY16" fmla="*/ 1799864 h 1895355"/>
              <a:gd name="connsiteX17" fmla="*/ 1252959 w 2141316"/>
              <a:gd name="connsiteY17" fmla="*/ 1799864 h 1895355"/>
              <a:gd name="connsiteX18" fmla="*/ 1252959 w 2141316"/>
              <a:gd name="connsiteY18" fmla="*/ 1782502 h 1895355"/>
              <a:gd name="connsiteX19" fmla="*/ 1226916 w 2141316"/>
              <a:gd name="connsiteY19" fmla="*/ 1782502 h 1895355"/>
              <a:gd name="connsiteX20" fmla="*/ 1226916 w 2141316"/>
              <a:gd name="connsiteY20" fmla="*/ 1759352 h 1895355"/>
              <a:gd name="connsiteX21" fmla="*/ 1163255 w 2141316"/>
              <a:gd name="connsiteY21" fmla="*/ 1759352 h 1895355"/>
              <a:gd name="connsiteX22" fmla="*/ 1157468 w 2141316"/>
              <a:gd name="connsiteY22" fmla="*/ 1730415 h 1895355"/>
              <a:gd name="connsiteX23" fmla="*/ 1119850 w 2141316"/>
              <a:gd name="connsiteY23" fmla="*/ 1730415 h 1895355"/>
              <a:gd name="connsiteX24" fmla="*/ 1119850 w 2141316"/>
              <a:gd name="connsiteY24" fmla="*/ 1721734 h 1895355"/>
              <a:gd name="connsiteX25" fmla="*/ 1085126 w 2141316"/>
              <a:gd name="connsiteY25" fmla="*/ 1721734 h 1895355"/>
              <a:gd name="connsiteX26" fmla="*/ 1085126 w 2141316"/>
              <a:gd name="connsiteY26" fmla="*/ 1698585 h 1895355"/>
              <a:gd name="connsiteX27" fmla="*/ 1061977 w 2141316"/>
              <a:gd name="connsiteY27" fmla="*/ 1698585 h 1895355"/>
              <a:gd name="connsiteX28" fmla="*/ 1033040 w 2141316"/>
              <a:gd name="connsiteY28" fmla="*/ 1666755 h 1895355"/>
              <a:gd name="connsiteX29" fmla="*/ 1006997 w 2141316"/>
              <a:gd name="connsiteY29" fmla="*/ 1666755 h 1895355"/>
              <a:gd name="connsiteX30" fmla="*/ 995423 w 2141316"/>
              <a:gd name="connsiteY30" fmla="*/ 1643605 h 1895355"/>
              <a:gd name="connsiteX31" fmla="*/ 975167 w 2141316"/>
              <a:gd name="connsiteY31" fmla="*/ 1646499 h 1895355"/>
              <a:gd name="connsiteX32" fmla="*/ 978060 w 2141316"/>
              <a:gd name="connsiteY32" fmla="*/ 1629137 h 1895355"/>
              <a:gd name="connsiteX33" fmla="*/ 949124 w 2141316"/>
              <a:gd name="connsiteY33" fmla="*/ 1629137 h 1895355"/>
              <a:gd name="connsiteX34" fmla="*/ 940442 w 2141316"/>
              <a:gd name="connsiteY34" fmla="*/ 1620456 h 1895355"/>
              <a:gd name="connsiteX35" fmla="*/ 925975 w 2141316"/>
              <a:gd name="connsiteY35" fmla="*/ 1617562 h 1895355"/>
              <a:gd name="connsiteX36" fmla="*/ 928867 w 2141316"/>
              <a:gd name="connsiteY36" fmla="*/ 1608881 h 1895355"/>
              <a:gd name="connsiteX37" fmla="*/ 908612 w 2141316"/>
              <a:gd name="connsiteY37" fmla="*/ 1611775 h 1895355"/>
              <a:gd name="connsiteX38" fmla="*/ 899931 w 2141316"/>
              <a:gd name="connsiteY38" fmla="*/ 1594413 h 1895355"/>
              <a:gd name="connsiteX39" fmla="*/ 868101 w 2141316"/>
              <a:gd name="connsiteY39" fmla="*/ 1594413 h 1895355"/>
              <a:gd name="connsiteX40" fmla="*/ 870995 w 2141316"/>
              <a:gd name="connsiteY40" fmla="*/ 1556795 h 1895355"/>
              <a:gd name="connsiteX41" fmla="*/ 853633 w 2141316"/>
              <a:gd name="connsiteY41" fmla="*/ 1562583 h 1895355"/>
              <a:gd name="connsiteX42" fmla="*/ 856526 w 2141316"/>
              <a:gd name="connsiteY42" fmla="*/ 1545221 h 1895355"/>
              <a:gd name="connsiteX43" fmla="*/ 824696 w 2141316"/>
              <a:gd name="connsiteY43" fmla="*/ 1545221 h 1895355"/>
              <a:gd name="connsiteX44" fmla="*/ 824696 w 2141316"/>
              <a:gd name="connsiteY44" fmla="*/ 1513390 h 1895355"/>
              <a:gd name="connsiteX45" fmla="*/ 804440 w 2141316"/>
              <a:gd name="connsiteY45" fmla="*/ 1513390 h 1895355"/>
              <a:gd name="connsiteX46" fmla="*/ 801547 w 2141316"/>
              <a:gd name="connsiteY46" fmla="*/ 1498922 h 1895355"/>
              <a:gd name="connsiteX47" fmla="*/ 787078 w 2141316"/>
              <a:gd name="connsiteY47" fmla="*/ 1498922 h 1895355"/>
              <a:gd name="connsiteX48" fmla="*/ 761035 w 2141316"/>
              <a:gd name="connsiteY48" fmla="*/ 1472879 h 1895355"/>
              <a:gd name="connsiteX49" fmla="*/ 740779 w 2141316"/>
              <a:gd name="connsiteY49" fmla="*/ 1472879 h 1895355"/>
              <a:gd name="connsiteX50" fmla="*/ 740779 w 2141316"/>
              <a:gd name="connsiteY50" fmla="*/ 1441048 h 1895355"/>
              <a:gd name="connsiteX51" fmla="*/ 711843 w 2141316"/>
              <a:gd name="connsiteY51" fmla="*/ 1443942 h 1895355"/>
              <a:gd name="connsiteX52" fmla="*/ 706055 w 2141316"/>
              <a:gd name="connsiteY52" fmla="*/ 1403431 h 1895355"/>
              <a:gd name="connsiteX53" fmla="*/ 688693 w 2141316"/>
              <a:gd name="connsiteY53" fmla="*/ 1403431 h 1895355"/>
              <a:gd name="connsiteX54" fmla="*/ 680012 w 2141316"/>
              <a:gd name="connsiteY54" fmla="*/ 1362919 h 1895355"/>
              <a:gd name="connsiteX55" fmla="*/ 659757 w 2141316"/>
              <a:gd name="connsiteY55" fmla="*/ 1360026 h 1895355"/>
              <a:gd name="connsiteX56" fmla="*/ 659757 w 2141316"/>
              <a:gd name="connsiteY56" fmla="*/ 1348451 h 1895355"/>
              <a:gd name="connsiteX57" fmla="*/ 642395 w 2141316"/>
              <a:gd name="connsiteY57" fmla="*/ 1348451 h 1895355"/>
              <a:gd name="connsiteX58" fmla="*/ 625033 w 2141316"/>
              <a:gd name="connsiteY58" fmla="*/ 1281896 h 1895355"/>
              <a:gd name="connsiteX59" fmla="*/ 601883 w 2141316"/>
              <a:gd name="connsiteY59" fmla="*/ 1281896 h 1895355"/>
              <a:gd name="connsiteX60" fmla="*/ 601883 w 2141316"/>
              <a:gd name="connsiteY60" fmla="*/ 1255853 h 1895355"/>
              <a:gd name="connsiteX61" fmla="*/ 567159 w 2141316"/>
              <a:gd name="connsiteY61" fmla="*/ 1258747 h 1895355"/>
              <a:gd name="connsiteX62" fmla="*/ 564266 w 2141316"/>
              <a:gd name="connsiteY62" fmla="*/ 1229810 h 1895355"/>
              <a:gd name="connsiteX63" fmla="*/ 541116 w 2141316"/>
              <a:gd name="connsiteY63" fmla="*/ 1232704 h 1895355"/>
              <a:gd name="connsiteX64" fmla="*/ 541116 w 2141316"/>
              <a:gd name="connsiteY64" fmla="*/ 1218236 h 1895355"/>
              <a:gd name="connsiteX65" fmla="*/ 523754 w 2141316"/>
              <a:gd name="connsiteY65" fmla="*/ 1218236 h 1895355"/>
              <a:gd name="connsiteX66" fmla="*/ 520860 w 2141316"/>
              <a:gd name="connsiteY66" fmla="*/ 1171937 h 1895355"/>
              <a:gd name="connsiteX67" fmla="*/ 491924 w 2141316"/>
              <a:gd name="connsiteY67" fmla="*/ 1171937 h 1895355"/>
              <a:gd name="connsiteX68" fmla="*/ 486136 w 2141316"/>
              <a:gd name="connsiteY68" fmla="*/ 1102489 h 1895355"/>
              <a:gd name="connsiteX69" fmla="*/ 462987 w 2141316"/>
              <a:gd name="connsiteY69" fmla="*/ 1099595 h 1895355"/>
              <a:gd name="connsiteX70" fmla="*/ 425369 w 2141316"/>
              <a:gd name="connsiteY70" fmla="*/ 972274 h 1895355"/>
              <a:gd name="connsiteX71" fmla="*/ 408007 w 2141316"/>
              <a:gd name="connsiteY71" fmla="*/ 972274 h 1895355"/>
              <a:gd name="connsiteX72" fmla="*/ 396433 w 2141316"/>
              <a:gd name="connsiteY72" fmla="*/ 925975 h 1895355"/>
              <a:gd name="connsiteX73" fmla="*/ 381964 w 2141316"/>
              <a:gd name="connsiteY73" fmla="*/ 925975 h 1895355"/>
              <a:gd name="connsiteX74" fmla="*/ 381964 w 2141316"/>
              <a:gd name="connsiteY74" fmla="*/ 879676 h 1895355"/>
              <a:gd name="connsiteX75" fmla="*/ 361709 w 2141316"/>
              <a:gd name="connsiteY75" fmla="*/ 879676 h 1895355"/>
              <a:gd name="connsiteX76" fmla="*/ 344347 w 2141316"/>
              <a:gd name="connsiteY76" fmla="*/ 761036 h 1895355"/>
              <a:gd name="connsiteX77" fmla="*/ 335666 w 2141316"/>
              <a:gd name="connsiteY77" fmla="*/ 758142 h 1895355"/>
              <a:gd name="connsiteX78" fmla="*/ 332772 w 2141316"/>
              <a:gd name="connsiteY78" fmla="*/ 688694 h 1895355"/>
              <a:gd name="connsiteX79" fmla="*/ 315410 w 2141316"/>
              <a:gd name="connsiteY79" fmla="*/ 685800 h 1895355"/>
              <a:gd name="connsiteX80" fmla="*/ 315410 w 2141316"/>
              <a:gd name="connsiteY80" fmla="*/ 642395 h 1895355"/>
              <a:gd name="connsiteX81" fmla="*/ 306729 w 2141316"/>
              <a:gd name="connsiteY81" fmla="*/ 642395 h 1895355"/>
              <a:gd name="connsiteX82" fmla="*/ 303835 w 2141316"/>
              <a:gd name="connsiteY82" fmla="*/ 613459 h 1895355"/>
              <a:gd name="connsiteX83" fmla="*/ 280686 w 2141316"/>
              <a:gd name="connsiteY83" fmla="*/ 601884 h 1895355"/>
              <a:gd name="connsiteX84" fmla="*/ 280686 w 2141316"/>
              <a:gd name="connsiteY84" fmla="*/ 558479 h 1895355"/>
              <a:gd name="connsiteX85" fmla="*/ 272005 w 2141316"/>
              <a:gd name="connsiteY85" fmla="*/ 552691 h 1895355"/>
              <a:gd name="connsiteX86" fmla="*/ 251749 w 2141316"/>
              <a:gd name="connsiteY86" fmla="*/ 460094 h 1895355"/>
              <a:gd name="connsiteX87" fmla="*/ 240174 w 2141316"/>
              <a:gd name="connsiteY87" fmla="*/ 454307 h 1895355"/>
              <a:gd name="connsiteX88" fmla="*/ 240174 w 2141316"/>
              <a:gd name="connsiteY88" fmla="*/ 402221 h 1895355"/>
              <a:gd name="connsiteX89" fmla="*/ 208344 w 2141316"/>
              <a:gd name="connsiteY89" fmla="*/ 396433 h 1895355"/>
              <a:gd name="connsiteX90" fmla="*/ 211238 w 2141316"/>
              <a:gd name="connsiteY90" fmla="*/ 379071 h 1895355"/>
              <a:gd name="connsiteX91" fmla="*/ 190982 w 2141316"/>
              <a:gd name="connsiteY91" fmla="*/ 379071 h 1895355"/>
              <a:gd name="connsiteX92" fmla="*/ 188088 w 2141316"/>
              <a:gd name="connsiteY92" fmla="*/ 326985 h 1895355"/>
              <a:gd name="connsiteX93" fmla="*/ 173620 w 2141316"/>
              <a:gd name="connsiteY93" fmla="*/ 326985 h 1895355"/>
              <a:gd name="connsiteX94" fmla="*/ 173620 w 2141316"/>
              <a:gd name="connsiteY94" fmla="*/ 292261 h 1895355"/>
              <a:gd name="connsiteX95" fmla="*/ 141790 w 2141316"/>
              <a:gd name="connsiteY95" fmla="*/ 292261 h 1895355"/>
              <a:gd name="connsiteX96" fmla="*/ 144683 w 2141316"/>
              <a:gd name="connsiteY96" fmla="*/ 266218 h 1895355"/>
              <a:gd name="connsiteX97" fmla="*/ 133109 w 2141316"/>
              <a:gd name="connsiteY97" fmla="*/ 260431 h 1895355"/>
              <a:gd name="connsiteX98" fmla="*/ 133109 w 2141316"/>
              <a:gd name="connsiteY98" fmla="*/ 225707 h 1895355"/>
              <a:gd name="connsiteX99" fmla="*/ 109959 w 2141316"/>
              <a:gd name="connsiteY99" fmla="*/ 228600 h 1895355"/>
              <a:gd name="connsiteX100" fmla="*/ 112853 w 2141316"/>
              <a:gd name="connsiteY100" fmla="*/ 214132 h 1895355"/>
              <a:gd name="connsiteX101" fmla="*/ 89704 w 2141316"/>
              <a:gd name="connsiteY101" fmla="*/ 217026 h 1895355"/>
              <a:gd name="connsiteX102" fmla="*/ 89704 w 2141316"/>
              <a:gd name="connsiteY102" fmla="*/ 182302 h 1895355"/>
              <a:gd name="connsiteX103" fmla="*/ 75235 w 2141316"/>
              <a:gd name="connsiteY103" fmla="*/ 176514 h 1895355"/>
              <a:gd name="connsiteX104" fmla="*/ 75235 w 2141316"/>
              <a:gd name="connsiteY104" fmla="*/ 150471 h 1895355"/>
              <a:gd name="connsiteX105" fmla="*/ 52086 w 2141316"/>
              <a:gd name="connsiteY105" fmla="*/ 153365 h 1895355"/>
              <a:gd name="connsiteX106" fmla="*/ 52086 w 2141316"/>
              <a:gd name="connsiteY106" fmla="*/ 115747 h 1895355"/>
              <a:gd name="connsiteX107" fmla="*/ 37617 w 2141316"/>
              <a:gd name="connsiteY107" fmla="*/ 112853 h 1895355"/>
              <a:gd name="connsiteX108" fmla="*/ 37617 w 2141316"/>
              <a:gd name="connsiteY108" fmla="*/ 89704 h 1895355"/>
              <a:gd name="connsiteX109" fmla="*/ 14468 w 2141316"/>
              <a:gd name="connsiteY109" fmla="*/ 89704 h 1895355"/>
              <a:gd name="connsiteX110" fmla="*/ 11574 w 2141316"/>
              <a:gd name="connsiteY110" fmla="*/ 43405 h 1895355"/>
              <a:gd name="connsiteX111" fmla="*/ 0 w 2141316"/>
              <a:gd name="connsiteY111" fmla="*/ 49193 h 1895355"/>
              <a:gd name="connsiteX112" fmla="*/ 5787 w 2141316"/>
              <a:gd name="connsiteY112" fmla="*/ 0 h 1895355"/>
              <a:gd name="connsiteX0" fmla="*/ 2138422 w 2138422"/>
              <a:gd name="connsiteY0" fmla="*/ 1895355 h 1895355"/>
              <a:gd name="connsiteX1" fmla="*/ 1909822 w 2138422"/>
              <a:gd name="connsiteY1" fmla="*/ 1895355 h 1895355"/>
              <a:gd name="connsiteX2" fmla="*/ 1909822 w 2138422"/>
              <a:gd name="connsiteY2" fmla="*/ 1869312 h 1895355"/>
              <a:gd name="connsiteX3" fmla="*/ 1747777 w 2138422"/>
              <a:gd name="connsiteY3" fmla="*/ 1869312 h 1895355"/>
              <a:gd name="connsiteX4" fmla="*/ 1747777 w 2138422"/>
              <a:gd name="connsiteY4" fmla="*/ 1854843 h 1895355"/>
              <a:gd name="connsiteX5" fmla="*/ 1692797 w 2138422"/>
              <a:gd name="connsiteY5" fmla="*/ 1854843 h 1895355"/>
              <a:gd name="connsiteX6" fmla="*/ 1692797 w 2138422"/>
              <a:gd name="connsiteY6" fmla="*/ 1843269 h 1895355"/>
              <a:gd name="connsiteX7" fmla="*/ 1611774 w 2138422"/>
              <a:gd name="connsiteY7" fmla="*/ 1843269 h 1895355"/>
              <a:gd name="connsiteX8" fmla="*/ 1605987 w 2138422"/>
              <a:gd name="connsiteY8" fmla="*/ 1837482 h 1895355"/>
              <a:gd name="connsiteX9" fmla="*/ 1548113 w 2138422"/>
              <a:gd name="connsiteY9" fmla="*/ 1837482 h 1895355"/>
              <a:gd name="connsiteX10" fmla="*/ 1548113 w 2138422"/>
              <a:gd name="connsiteY10" fmla="*/ 1828800 h 1895355"/>
              <a:gd name="connsiteX11" fmla="*/ 1388961 w 2138422"/>
              <a:gd name="connsiteY11" fmla="*/ 1828800 h 1895355"/>
              <a:gd name="connsiteX12" fmla="*/ 1388961 w 2138422"/>
              <a:gd name="connsiteY12" fmla="*/ 1817226 h 1895355"/>
              <a:gd name="connsiteX13" fmla="*/ 1362918 w 2138422"/>
              <a:gd name="connsiteY13" fmla="*/ 1817226 h 1895355"/>
              <a:gd name="connsiteX14" fmla="*/ 1362918 w 2138422"/>
              <a:gd name="connsiteY14" fmla="*/ 1805651 h 1895355"/>
              <a:gd name="connsiteX15" fmla="*/ 1287683 w 2138422"/>
              <a:gd name="connsiteY15" fmla="*/ 1805651 h 1895355"/>
              <a:gd name="connsiteX16" fmla="*/ 1287683 w 2138422"/>
              <a:gd name="connsiteY16" fmla="*/ 1799864 h 1895355"/>
              <a:gd name="connsiteX17" fmla="*/ 1250065 w 2138422"/>
              <a:gd name="connsiteY17" fmla="*/ 1799864 h 1895355"/>
              <a:gd name="connsiteX18" fmla="*/ 1250065 w 2138422"/>
              <a:gd name="connsiteY18" fmla="*/ 1782502 h 1895355"/>
              <a:gd name="connsiteX19" fmla="*/ 1224022 w 2138422"/>
              <a:gd name="connsiteY19" fmla="*/ 1782502 h 1895355"/>
              <a:gd name="connsiteX20" fmla="*/ 1224022 w 2138422"/>
              <a:gd name="connsiteY20" fmla="*/ 1759352 h 1895355"/>
              <a:gd name="connsiteX21" fmla="*/ 1160361 w 2138422"/>
              <a:gd name="connsiteY21" fmla="*/ 1759352 h 1895355"/>
              <a:gd name="connsiteX22" fmla="*/ 1154574 w 2138422"/>
              <a:gd name="connsiteY22" fmla="*/ 1730415 h 1895355"/>
              <a:gd name="connsiteX23" fmla="*/ 1116956 w 2138422"/>
              <a:gd name="connsiteY23" fmla="*/ 1730415 h 1895355"/>
              <a:gd name="connsiteX24" fmla="*/ 1116956 w 2138422"/>
              <a:gd name="connsiteY24" fmla="*/ 1721734 h 1895355"/>
              <a:gd name="connsiteX25" fmla="*/ 1082232 w 2138422"/>
              <a:gd name="connsiteY25" fmla="*/ 1721734 h 1895355"/>
              <a:gd name="connsiteX26" fmla="*/ 1082232 w 2138422"/>
              <a:gd name="connsiteY26" fmla="*/ 1698585 h 1895355"/>
              <a:gd name="connsiteX27" fmla="*/ 1059083 w 2138422"/>
              <a:gd name="connsiteY27" fmla="*/ 1698585 h 1895355"/>
              <a:gd name="connsiteX28" fmla="*/ 1030146 w 2138422"/>
              <a:gd name="connsiteY28" fmla="*/ 1666755 h 1895355"/>
              <a:gd name="connsiteX29" fmla="*/ 1004103 w 2138422"/>
              <a:gd name="connsiteY29" fmla="*/ 1666755 h 1895355"/>
              <a:gd name="connsiteX30" fmla="*/ 992529 w 2138422"/>
              <a:gd name="connsiteY30" fmla="*/ 1643605 h 1895355"/>
              <a:gd name="connsiteX31" fmla="*/ 972273 w 2138422"/>
              <a:gd name="connsiteY31" fmla="*/ 1646499 h 1895355"/>
              <a:gd name="connsiteX32" fmla="*/ 975166 w 2138422"/>
              <a:gd name="connsiteY32" fmla="*/ 1629137 h 1895355"/>
              <a:gd name="connsiteX33" fmla="*/ 946230 w 2138422"/>
              <a:gd name="connsiteY33" fmla="*/ 1629137 h 1895355"/>
              <a:gd name="connsiteX34" fmla="*/ 937548 w 2138422"/>
              <a:gd name="connsiteY34" fmla="*/ 1620456 h 1895355"/>
              <a:gd name="connsiteX35" fmla="*/ 923081 w 2138422"/>
              <a:gd name="connsiteY35" fmla="*/ 1617562 h 1895355"/>
              <a:gd name="connsiteX36" fmla="*/ 925973 w 2138422"/>
              <a:gd name="connsiteY36" fmla="*/ 1608881 h 1895355"/>
              <a:gd name="connsiteX37" fmla="*/ 905718 w 2138422"/>
              <a:gd name="connsiteY37" fmla="*/ 1611775 h 1895355"/>
              <a:gd name="connsiteX38" fmla="*/ 897037 w 2138422"/>
              <a:gd name="connsiteY38" fmla="*/ 1594413 h 1895355"/>
              <a:gd name="connsiteX39" fmla="*/ 865207 w 2138422"/>
              <a:gd name="connsiteY39" fmla="*/ 1594413 h 1895355"/>
              <a:gd name="connsiteX40" fmla="*/ 868101 w 2138422"/>
              <a:gd name="connsiteY40" fmla="*/ 1556795 h 1895355"/>
              <a:gd name="connsiteX41" fmla="*/ 850739 w 2138422"/>
              <a:gd name="connsiteY41" fmla="*/ 1562583 h 1895355"/>
              <a:gd name="connsiteX42" fmla="*/ 853632 w 2138422"/>
              <a:gd name="connsiteY42" fmla="*/ 1545221 h 1895355"/>
              <a:gd name="connsiteX43" fmla="*/ 821802 w 2138422"/>
              <a:gd name="connsiteY43" fmla="*/ 1545221 h 1895355"/>
              <a:gd name="connsiteX44" fmla="*/ 821802 w 2138422"/>
              <a:gd name="connsiteY44" fmla="*/ 1513390 h 1895355"/>
              <a:gd name="connsiteX45" fmla="*/ 801546 w 2138422"/>
              <a:gd name="connsiteY45" fmla="*/ 1513390 h 1895355"/>
              <a:gd name="connsiteX46" fmla="*/ 798653 w 2138422"/>
              <a:gd name="connsiteY46" fmla="*/ 1498922 h 1895355"/>
              <a:gd name="connsiteX47" fmla="*/ 784184 w 2138422"/>
              <a:gd name="connsiteY47" fmla="*/ 1498922 h 1895355"/>
              <a:gd name="connsiteX48" fmla="*/ 758141 w 2138422"/>
              <a:gd name="connsiteY48" fmla="*/ 1472879 h 1895355"/>
              <a:gd name="connsiteX49" fmla="*/ 737885 w 2138422"/>
              <a:gd name="connsiteY49" fmla="*/ 1472879 h 1895355"/>
              <a:gd name="connsiteX50" fmla="*/ 737885 w 2138422"/>
              <a:gd name="connsiteY50" fmla="*/ 1441048 h 1895355"/>
              <a:gd name="connsiteX51" fmla="*/ 708949 w 2138422"/>
              <a:gd name="connsiteY51" fmla="*/ 1443942 h 1895355"/>
              <a:gd name="connsiteX52" fmla="*/ 703161 w 2138422"/>
              <a:gd name="connsiteY52" fmla="*/ 1403431 h 1895355"/>
              <a:gd name="connsiteX53" fmla="*/ 685799 w 2138422"/>
              <a:gd name="connsiteY53" fmla="*/ 1403431 h 1895355"/>
              <a:gd name="connsiteX54" fmla="*/ 677118 w 2138422"/>
              <a:gd name="connsiteY54" fmla="*/ 1362919 h 1895355"/>
              <a:gd name="connsiteX55" fmla="*/ 656863 w 2138422"/>
              <a:gd name="connsiteY55" fmla="*/ 1360026 h 1895355"/>
              <a:gd name="connsiteX56" fmla="*/ 656863 w 2138422"/>
              <a:gd name="connsiteY56" fmla="*/ 1348451 h 1895355"/>
              <a:gd name="connsiteX57" fmla="*/ 639501 w 2138422"/>
              <a:gd name="connsiteY57" fmla="*/ 1348451 h 1895355"/>
              <a:gd name="connsiteX58" fmla="*/ 622139 w 2138422"/>
              <a:gd name="connsiteY58" fmla="*/ 1281896 h 1895355"/>
              <a:gd name="connsiteX59" fmla="*/ 598989 w 2138422"/>
              <a:gd name="connsiteY59" fmla="*/ 1281896 h 1895355"/>
              <a:gd name="connsiteX60" fmla="*/ 598989 w 2138422"/>
              <a:gd name="connsiteY60" fmla="*/ 1255853 h 1895355"/>
              <a:gd name="connsiteX61" fmla="*/ 564265 w 2138422"/>
              <a:gd name="connsiteY61" fmla="*/ 1258747 h 1895355"/>
              <a:gd name="connsiteX62" fmla="*/ 561372 w 2138422"/>
              <a:gd name="connsiteY62" fmla="*/ 1229810 h 1895355"/>
              <a:gd name="connsiteX63" fmla="*/ 538222 w 2138422"/>
              <a:gd name="connsiteY63" fmla="*/ 1232704 h 1895355"/>
              <a:gd name="connsiteX64" fmla="*/ 538222 w 2138422"/>
              <a:gd name="connsiteY64" fmla="*/ 1218236 h 1895355"/>
              <a:gd name="connsiteX65" fmla="*/ 520860 w 2138422"/>
              <a:gd name="connsiteY65" fmla="*/ 1218236 h 1895355"/>
              <a:gd name="connsiteX66" fmla="*/ 517966 w 2138422"/>
              <a:gd name="connsiteY66" fmla="*/ 1171937 h 1895355"/>
              <a:gd name="connsiteX67" fmla="*/ 489030 w 2138422"/>
              <a:gd name="connsiteY67" fmla="*/ 1171937 h 1895355"/>
              <a:gd name="connsiteX68" fmla="*/ 483242 w 2138422"/>
              <a:gd name="connsiteY68" fmla="*/ 1102489 h 1895355"/>
              <a:gd name="connsiteX69" fmla="*/ 460093 w 2138422"/>
              <a:gd name="connsiteY69" fmla="*/ 1099595 h 1895355"/>
              <a:gd name="connsiteX70" fmla="*/ 422475 w 2138422"/>
              <a:gd name="connsiteY70" fmla="*/ 972274 h 1895355"/>
              <a:gd name="connsiteX71" fmla="*/ 405113 w 2138422"/>
              <a:gd name="connsiteY71" fmla="*/ 972274 h 1895355"/>
              <a:gd name="connsiteX72" fmla="*/ 393539 w 2138422"/>
              <a:gd name="connsiteY72" fmla="*/ 925975 h 1895355"/>
              <a:gd name="connsiteX73" fmla="*/ 379070 w 2138422"/>
              <a:gd name="connsiteY73" fmla="*/ 925975 h 1895355"/>
              <a:gd name="connsiteX74" fmla="*/ 379070 w 2138422"/>
              <a:gd name="connsiteY74" fmla="*/ 879676 h 1895355"/>
              <a:gd name="connsiteX75" fmla="*/ 358815 w 2138422"/>
              <a:gd name="connsiteY75" fmla="*/ 879676 h 1895355"/>
              <a:gd name="connsiteX76" fmla="*/ 341453 w 2138422"/>
              <a:gd name="connsiteY76" fmla="*/ 761036 h 1895355"/>
              <a:gd name="connsiteX77" fmla="*/ 332772 w 2138422"/>
              <a:gd name="connsiteY77" fmla="*/ 758142 h 1895355"/>
              <a:gd name="connsiteX78" fmla="*/ 329878 w 2138422"/>
              <a:gd name="connsiteY78" fmla="*/ 688694 h 1895355"/>
              <a:gd name="connsiteX79" fmla="*/ 312516 w 2138422"/>
              <a:gd name="connsiteY79" fmla="*/ 685800 h 1895355"/>
              <a:gd name="connsiteX80" fmla="*/ 312516 w 2138422"/>
              <a:gd name="connsiteY80" fmla="*/ 642395 h 1895355"/>
              <a:gd name="connsiteX81" fmla="*/ 303835 w 2138422"/>
              <a:gd name="connsiteY81" fmla="*/ 642395 h 1895355"/>
              <a:gd name="connsiteX82" fmla="*/ 300941 w 2138422"/>
              <a:gd name="connsiteY82" fmla="*/ 613459 h 1895355"/>
              <a:gd name="connsiteX83" fmla="*/ 277792 w 2138422"/>
              <a:gd name="connsiteY83" fmla="*/ 601884 h 1895355"/>
              <a:gd name="connsiteX84" fmla="*/ 277792 w 2138422"/>
              <a:gd name="connsiteY84" fmla="*/ 558479 h 1895355"/>
              <a:gd name="connsiteX85" fmla="*/ 269111 w 2138422"/>
              <a:gd name="connsiteY85" fmla="*/ 552691 h 1895355"/>
              <a:gd name="connsiteX86" fmla="*/ 248855 w 2138422"/>
              <a:gd name="connsiteY86" fmla="*/ 460094 h 1895355"/>
              <a:gd name="connsiteX87" fmla="*/ 237280 w 2138422"/>
              <a:gd name="connsiteY87" fmla="*/ 454307 h 1895355"/>
              <a:gd name="connsiteX88" fmla="*/ 237280 w 2138422"/>
              <a:gd name="connsiteY88" fmla="*/ 402221 h 1895355"/>
              <a:gd name="connsiteX89" fmla="*/ 205450 w 2138422"/>
              <a:gd name="connsiteY89" fmla="*/ 396433 h 1895355"/>
              <a:gd name="connsiteX90" fmla="*/ 208344 w 2138422"/>
              <a:gd name="connsiteY90" fmla="*/ 379071 h 1895355"/>
              <a:gd name="connsiteX91" fmla="*/ 188088 w 2138422"/>
              <a:gd name="connsiteY91" fmla="*/ 379071 h 1895355"/>
              <a:gd name="connsiteX92" fmla="*/ 185194 w 2138422"/>
              <a:gd name="connsiteY92" fmla="*/ 326985 h 1895355"/>
              <a:gd name="connsiteX93" fmla="*/ 170726 w 2138422"/>
              <a:gd name="connsiteY93" fmla="*/ 326985 h 1895355"/>
              <a:gd name="connsiteX94" fmla="*/ 170726 w 2138422"/>
              <a:gd name="connsiteY94" fmla="*/ 292261 h 1895355"/>
              <a:gd name="connsiteX95" fmla="*/ 138896 w 2138422"/>
              <a:gd name="connsiteY95" fmla="*/ 292261 h 1895355"/>
              <a:gd name="connsiteX96" fmla="*/ 141789 w 2138422"/>
              <a:gd name="connsiteY96" fmla="*/ 266218 h 1895355"/>
              <a:gd name="connsiteX97" fmla="*/ 130215 w 2138422"/>
              <a:gd name="connsiteY97" fmla="*/ 260431 h 1895355"/>
              <a:gd name="connsiteX98" fmla="*/ 130215 w 2138422"/>
              <a:gd name="connsiteY98" fmla="*/ 225707 h 1895355"/>
              <a:gd name="connsiteX99" fmla="*/ 107065 w 2138422"/>
              <a:gd name="connsiteY99" fmla="*/ 228600 h 1895355"/>
              <a:gd name="connsiteX100" fmla="*/ 109959 w 2138422"/>
              <a:gd name="connsiteY100" fmla="*/ 214132 h 1895355"/>
              <a:gd name="connsiteX101" fmla="*/ 86810 w 2138422"/>
              <a:gd name="connsiteY101" fmla="*/ 217026 h 1895355"/>
              <a:gd name="connsiteX102" fmla="*/ 86810 w 2138422"/>
              <a:gd name="connsiteY102" fmla="*/ 182302 h 1895355"/>
              <a:gd name="connsiteX103" fmla="*/ 72341 w 2138422"/>
              <a:gd name="connsiteY103" fmla="*/ 176514 h 1895355"/>
              <a:gd name="connsiteX104" fmla="*/ 72341 w 2138422"/>
              <a:gd name="connsiteY104" fmla="*/ 150471 h 1895355"/>
              <a:gd name="connsiteX105" fmla="*/ 49192 w 2138422"/>
              <a:gd name="connsiteY105" fmla="*/ 153365 h 1895355"/>
              <a:gd name="connsiteX106" fmla="*/ 49192 w 2138422"/>
              <a:gd name="connsiteY106" fmla="*/ 115747 h 1895355"/>
              <a:gd name="connsiteX107" fmla="*/ 34723 w 2138422"/>
              <a:gd name="connsiteY107" fmla="*/ 112853 h 1895355"/>
              <a:gd name="connsiteX108" fmla="*/ 34723 w 2138422"/>
              <a:gd name="connsiteY108" fmla="*/ 89704 h 1895355"/>
              <a:gd name="connsiteX109" fmla="*/ 11574 w 2138422"/>
              <a:gd name="connsiteY109" fmla="*/ 89704 h 1895355"/>
              <a:gd name="connsiteX110" fmla="*/ 8680 w 2138422"/>
              <a:gd name="connsiteY110" fmla="*/ 43405 h 1895355"/>
              <a:gd name="connsiteX111" fmla="*/ 0 w 2138422"/>
              <a:gd name="connsiteY111" fmla="*/ 37619 h 1895355"/>
              <a:gd name="connsiteX112" fmla="*/ 2893 w 2138422"/>
              <a:gd name="connsiteY112" fmla="*/ 0 h 1895355"/>
              <a:gd name="connsiteX0" fmla="*/ 2138422 w 2138422"/>
              <a:gd name="connsiteY0" fmla="*/ 1895355 h 1895355"/>
              <a:gd name="connsiteX1" fmla="*/ 1909822 w 2138422"/>
              <a:gd name="connsiteY1" fmla="*/ 1895355 h 1895355"/>
              <a:gd name="connsiteX2" fmla="*/ 1909822 w 2138422"/>
              <a:gd name="connsiteY2" fmla="*/ 1869312 h 1895355"/>
              <a:gd name="connsiteX3" fmla="*/ 1747777 w 2138422"/>
              <a:gd name="connsiteY3" fmla="*/ 1869312 h 1895355"/>
              <a:gd name="connsiteX4" fmla="*/ 1747777 w 2138422"/>
              <a:gd name="connsiteY4" fmla="*/ 1854843 h 1895355"/>
              <a:gd name="connsiteX5" fmla="*/ 1692797 w 2138422"/>
              <a:gd name="connsiteY5" fmla="*/ 1854843 h 1895355"/>
              <a:gd name="connsiteX6" fmla="*/ 1692797 w 2138422"/>
              <a:gd name="connsiteY6" fmla="*/ 1843269 h 1895355"/>
              <a:gd name="connsiteX7" fmla="*/ 1611774 w 2138422"/>
              <a:gd name="connsiteY7" fmla="*/ 1843269 h 1895355"/>
              <a:gd name="connsiteX8" fmla="*/ 1605987 w 2138422"/>
              <a:gd name="connsiteY8" fmla="*/ 1837482 h 1895355"/>
              <a:gd name="connsiteX9" fmla="*/ 1548113 w 2138422"/>
              <a:gd name="connsiteY9" fmla="*/ 1837482 h 1895355"/>
              <a:gd name="connsiteX10" fmla="*/ 1548113 w 2138422"/>
              <a:gd name="connsiteY10" fmla="*/ 1828800 h 1895355"/>
              <a:gd name="connsiteX11" fmla="*/ 1388961 w 2138422"/>
              <a:gd name="connsiteY11" fmla="*/ 1828800 h 1895355"/>
              <a:gd name="connsiteX12" fmla="*/ 1388961 w 2138422"/>
              <a:gd name="connsiteY12" fmla="*/ 1817226 h 1895355"/>
              <a:gd name="connsiteX13" fmla="*/ 1362918 w 2138422"/>
              <a:gd name="connsiteY13" fmla="*/ 1817226 h 1895355"/>
              <a:gd name="connsiteX14" fmla="*/ 1362918 w 2138422"/>
              <a:gd name="connsiteY14" fmla="*/ 1805651 h 1895355"/>
              <a:gd name="connsiteX15" fmla="*/ 1287683 w 2138422"/>
              <a:gd name="connsiteY15" fmla="*/ 1805651 h 1895355"/>
              <a:gd name="connsiteX16" fmla="*/ 1287683 w 2138422"/>
              <a:gd name="connsiteY16" fmla="*/ 1799864 h 1895355"/>
              <a:gd name="connsiteX17" fmla="*/ 1250065 w 2138422"/>
              <a:gd name="connsiteY17" fmla="*/ 1799864 h 1895355"/>
              <a:gd name="connsiteX18" fmla="*/ 1250065 w 2138422"/>
              <a:gd name="connsiteY18" fmla="*/ 1782502 h 1895355"/>
              <a:gd name="connsiteX19" fmla="*/ 1224022 w 2138422"/>
              <a:gd name="connsiteY19" fmla="*/ 1782502 h 1895355"/>
              <a:gd name="connsiteX20" fmla="*/ 1224022 w 2138422"/>
              <a:gd name="connsiteY20" fmla="*/ 1759352 h 1895355"/>
              <a:gd name="connsiteX21" fmla="*/ 1160361 w 2138422"/>
              <a:gd name="connsiteY21" fmla="*/ 1759352 h 1895355"/>
              <a:gd name="connsiteX22" fmla="*/ 1154574 w 2138422"/>
              <a:gd name="connsiteY22" fmla="*/ 1730415 h 1895355"/>
              <a:gd name="connsiteX23" fmla="*/ 1116956 w 2138422"/>
              <a:gd name="connsiteY23" fmla="*/ 1730415 h 1895355"/>
              <a:gd name="connsiteX24" fmla="*/ 1116956 w 2138422"/>
              <a:gd name="connsiteY24" fmla="*/ 1721734 h 1895355"/>
              <a:gd name="connsiteX25" fmla="*/ 1082232 w 2138422"/>
              <a:gd name="connsiteY25" fmla="*/ 1721734 h 1895355"/>
              <a:gd name="connsiteX26" fmla="*/ 1082232 w 2138422"/>
              <a:gd name="connsiteY26" fmla="*/ 1698585 h 1895355"/>
              <a:gd name="connsiteX27" fmla="*/ 1059083 w 2138422"/>
              <a:gd name="connsiteY27" fmla="*/ 1698585 h 1895355"/>
              <a:gd name="connsiteX28" fmla="*/ 1030146 w 2138422"/>
              <a:gd name="connsiteY28" fmla="*/ 1666755 h 1895355"/>
              <a:gd name="connsiteX29" fmla="*/ 1004103 w 2138422"/>
              <a:gd name="connsiteY29" fmla="*/ 1666755 h 1895355"/>
              <a:gd name="connsiteX30" fmla="*/ 992529 w 2138422"/>
              <a:gd name="connsiteY30" fmla="*/ 1643605 h 1895355"/>
              <a:gd name="connsiteX31" fmla="*/ 972273 w 2138422"/>
              <a:gd name="connsiteY31" fmla="*/ 1646499 h 1895355"/>
              <a:gd name="connsiteX32" fmla="*/ 975166 w 2138422"/>
              <a:gd name="connsiteY32" fmla="*/ 1629137 h 1895355"/>
              <a:gd name="connsiteX33" fmla="*/ 946230 w 2138422"/>
              <a:gd name="connsiteY33" fmla="*/ 1629137 h 1895355"/>
              <a:gd name="connsiteX34" fmla="*/ 937548 w 2138422"/>
              <a:gd name="connsiteY34" fmla="*/ 1620456 h 1895355"/>
              <a:gd name="connsiteX35" fmla="*/ 923081 w 2138422"/>
              <a:gd name="connsiteY35" fmla="*/ 1617562 h 1895355"/>
              <a:gd name="connsiteX36" fmla="*/ 925973 w 2138422"/>
              <a:gd name="connsiteY36" fmla="*/ 1608881 h 1895355"/>
              <a:gd name="connsiteX37" fmla="*/ 905718 w 2138422"/>
              <a:gd name="connsiteY37" fmla="*/ 1611775 h 1895355"/>
              <a:gd name="connsiteX38" fmla="*/ 897037 w 2138422"/>
              <a:gd name="connsiteY38" fmla="*/ 1594413 h 1895355"/>
              <a:gd name="connsiteX39" fmla="*/ 865207 w 2138422"/>
              <a:gd name="connsiteY39" fmla="*/ 1594413 h 1895355"/>
              <a:gd name="connsiteX40" fmla="*/ 868101 w 2138422"/>
              <a:gd name="connsiteY40" fmla="*/ 1556795 h 1895355"/>
              <a:gd name="connsiteX41" fmla="*/ 853632 w 2138422"/>
              <a:gd name="connsiteY41" fmla="*/ 1559689 h 1895355"/>
              <a:gd name="connsiteX42" fmla="*/ 853632 w 2138422"/>
              <a:gd name="connsiteY42" fmla="*/ 1545221 h 1895355"/>
              <a:gd name="connsiteX43" fmla="*/ 821802 w 2138422"/>
              <a:gd name="connsiteY43" fmla="*/ 1545221 h 1895355"/>
              <a:gd name="connsiteX44" fmla="*/ 821802 w 2138422"/>
              <a:gd name="connsiteY44" fmla="*/ 1513390 h 1895355"/>
              <a:gd name="connsiteX45" fmla="*/ 801546 w 2138422"/>
              <a:gd name="connsiteY45" fmla="*/ 1513390 h 1895355"/>
              <a:gd name="connsiteX46" fmla="*/ 798653 w 2138422"/>
              <a:gd name="connsiteY46" fmla="*/ 1498922 h 1895355"/>
              <a:gd name="connsiteX47" fmla="*/ 784184 w 2138422"/>
              <a:gd name="connsiteY47" fmla="*/ 1498922 h 1895355"/>
              <a:gd name="connsiteX48" fmla="*/ 758141 w 2138422"/>
              <a:gd name="connsiteY48" fmla="*/ 1472879 h 1895355"/>
              <a:gd name="connsiteX49" fmla="*/ 737885 w 2138422"/>
              <a:gd name="connsiteY49" fmla="*/ 1472879 h 1895355"/>
              <a:gd name="connsiteX50" fmla="*/ 737885 w 2138422"/>
              <a:gd name="connsiteY50" fmla="*/ 1441048 h 1895355"/>
              <a:gd name="connsiteX51" fmla="*/ 708949 w 2138422"/>
              <a:gd name="connsiteY51" fmla="*/ 1443942 h 1895355"/>
              <a:gd name="connsiteX52" fmla="*/ 703161 w 2138422"/>
              <a:gd name="connsiteY52" fmla="*/ 1403431 h 1895355"/>
              <a:gd name="connsiteX53" fmla="*/ 685799 w 2138422"/>
              <a:gd name="connsiteY53" fmla="*/ 1403431 h 1895355"/>
              <a:gd name="connsiteX54" fmla="*/ 677118 w 2138422"/>
              <a:gd name="connsiteY54" fmla="*/ 1362919 h 1895355"/>
              <a:gd name="connsiteX55" fmla="*/ 656863 w 2138422"/>
              <a:gd name="connsiteY55" fmla="*/ 1360026 h 1895355"/>
              <a:gd name="connsiteX56" fmla="*/ 656863 w 2138422"/>
              <a:gd name="connsiteY56" fmla="*/ 1348451 h 1895355"/>
              <a:gd name="connsiteX57" fmla="*/ 639501 w 2138422"/>
              <a:gd name="connsiteY57" fmla="*/ 1348451 h 1895355"/>
              <a:gd name="connsiteX58" fmla="*/ 622139 w 2138422"/>
              <a:gd name="connsiteY58" fmla="*/ 1281896 h 1895355"/>
              <a:gd name="connsiteX59" fmla="*/ 598989 w 2138422"/>
              <a:gd name="connsiteY59" fmla="*/ 1281896 h 1895355"/>
              <a:gd name="connsiteX60" fmla="*/ 598989 w 2138422"/>
              <a:gd name="connsiteY60" fmla="*/ 1255853 h 1895355"/>
              <a:gd name="connsiteX61" fmla="*/ 564265 w 2138422"/>
              <a:gd name="connsiteY61" fmla="*/ 1258747 h 1895355"/>
              <a:gd name="connsiteX62" fmla="*/ 561372 w 2138422"/>
              <a:gd name="connsiteY62" fmla="*/ 1229810 h 1895355"/>
              <a:gd name="connsiteX63" fmla="*/ 538222 w 2138422"/>
              <a:gd name="connsiteY63" fmla="*/ 1232704 h 1895355"/>
              <a:gd name="connsiteX64" fmla="*/ 538222 w 2138422"/>
              <a:gd name="connsiteY64" fmla="*/ 1218236 h 1895355"/>
              <a:gd name="connsiteX65" fmla="*/ 520860 w 2138422"/>
              <a:gd name="connsiteY65" fmla="*/ 1218236 h 1895355"/>
              <a:gd name="connsiteX66" fmla="*/ 517966 w 2138422"/>
              <a:gd name="connsiteY66" fmla="*/ 1171937 h 1895355"/>
              <a:gd name="connsiteX67" fmla="*/ 489030 w 2138422"/>
              <a:gd name="connsiteY67" fmla="*/ 1171937 h 1895355"/>
              <a:gd name="connsiteX68" fmla="*/ 483242 w 2138422"/>
              <a:gd name="connsiteY68" fmla="*/ 1102489 h 1895355"/>
              <a:gd name="connsiteX69" fmla="*/ 460093 w 2138422"/>
              <a:gd name="connsiteY69" fmla="*/ 1099595 h 1895355"/>
              <a:gd name="connsiteX70" fmla="*/ 422475 w 2138422"/>
              <a:gd name="connsiteY70" fmla="*/ 972274 h 1895355"/>
              <a:gd name="connsiteX71" fmla="*/ 405113 w 2138422"/>
              <a:gd name="connsiteY71" fmla="*/ 972274 h 1895355"/>
              <a:gd name="connsiteX72" fmla="*/ 393539 w 2138422"/>
              <a:gd name="connsiteY72" fmla="*/ 925975 h 1895355"/>
              <a:gd name="connsiteX73" fmla="*/ 379070 w 2138422"/>
              <a:gd name="connsiteY73" fmla="*/ 925975 h 1895355"/>
              <a:gd name="connsiteX74" fmla="*/ 379070 w 2138422"/>
              <a:gd name="connsiteY74" fmla="*/ 879676 h 1895355"/>
              <a:gd name="connsiteX75" fmla="*/ 358815 w 2138422"/>
              <a:gd name="connsiteY75" fmla="*/ 879676 h 1895355"/>
              <a:gd name="connsiteX76" fmla="*/ 341453 w 2138422"/>
              <a:gd name="connsiteY76" fmla="*/ 761036 h 1895355"/>
              <a:gd name="connsiteX77" fmla="*/ 332772 w 2138422"/>
              <a:gd name="connsiteY77" fmla="*/ 758142 h 1895355"/>
              <a:gd name="connsiteX78" fmla="*/ 329878 w 2138422"/>
              <a:gd name="connsiteY78" fmla="*/ 688694 h 1895355"/>
              <a:gd name="connsiteX79" fmla="*/ 312516 w 2138422"/>
              <a:gd name="connsiteY79" fmla="*/ 685800 h 1895355"/>
              <a:gd name="connsiteX80" fmla="*/ 312516 w 2138422"/>
              <a:gd name="connsiteY80" fmla="*/ 642395 h 1895355"/>
              <a:gd name="connsiteX81" fmla="*/ 303835 w 2138422"/>
              <a:gd name="connsiteY81" fmla="*/ 642395 h 1895355"/>
              <a:gd name="connsiteX82" fmla="*/ 300941 w 2138422"/>
              <a:gd name="connsiteY82" fmla="*/ 613459 h 1895355"/>
              <a:gd name="connsiteX83" fmla="*/ 277792 w 2138422"/>
              <a:gd name="connsiteY83" fmla="*/ 601884 h 1895355"/>
              <a:gd name="connsiteX84" fmla="*/ 277792 w 2138422"/>
              <a:gd name="connsiteY84" fmla="*/ 558479 h 1895355"/>
              <a:gd name="connsiteX85" fmla="*/ 269111 w 2138422"/>
              <a:gd name="connsiteY85" fmla="*/ 552691 h 1895355"/>
              <a:gd name="connsiteX86" fmla="*/ 248855 w 2138422"/>
              <a:gd name="connsiteY86" fmla="*/ 460094 h 1895355"/>
              <a:gd name="connsiteX87" fmla="*/ 237280 w 2138422"/>
              <a:gd name="connsiteY87" fmla="*/ 454307 h 1895355"/>
              <a:gd name="connsiteX88" fmla="*/ 237280 w 2138422"/>
              <a:gd name="connsiteY88" fmla="*/ 402221 h 1895355"/>
              <a:gd name="connsiteX89" fmla="*/ 205450 w 2138422"/>
              <a:gd name="connsiteY89" fmla="*/ 396433 h 1895355"/>
              <a:gd name="connsiteX90" fmla="*/ 208344 w 2138422"/>
              <a:gd name="connsiteY90" fmla="*/ 379071 h 1895355"/>
              <a:gd name="connsiteX91" fmla="*/ 188088 w 2138422"/>
              <a:gd name="connsiteY91" fmla="*/ 379071 h 1895355"/>
              <a:gd name="connsiteX92" fmla="*/ 185194 w 2138422"/>
              <a:gd name="connsiteY92" fmla="*/ 326985 h 1895355"/>
              <a:gd name="connsiteX93" fmla="*/ 170726 w 2138422"/>
              <a:gd name="connsiteY93" fmla="*/ 326985 h 1895355"/>
              <a:gd name="connsiteX94" fmla="*/ 170726 w 2138422"/>
              <a:gd name="connsiteY94" fmla="*/ 292261 h 1895355"/>
              <a:gd name="connsiteX95" fmla="*/ 138896 w 2138422"/>
              <a:gd name="connsiteY95" fmla="*/ 292261 h 1895355"/>
              <a:gd name="connsiteX96" fmla="*/ 141789 w 2138422"/>
              <a:gd name="connsiteY96" fmla="*/ 266218 h 1895355"/>
              <a:gd name="connsiteX97" fmla="*/ 130215 w 2138422"/>
              <a:gd name="connsiteY97" fmla="*/ 260431 h 1895355"/>
              <a:gd name="connsiteX98" fmla="*/ 130215 w 2138422"/>
              <a:gd name="connsiteY98" fmla="*/ 225707 h 1895355"/>
              <a:gd name="connsiteX99" fmla="*/ 107065 w 2138422"/>
              <a:gd name="connsiteY99" fmla="*/ 228600 h 1895355"/>
              <a:gd name="connsiteX100" fmla="*/ 109959 w 2138422"/>
              <a:gd name="connsiteY100" fmla="*/ 214132 h 1895355"/>
              <a:gd name="connsiteX101" fmla="*/ 86810 w 2138422"/>
              <a:gd name="connsiteY101" fmla="*/ 217026 h 1895355"/>
              <a:gd name="connsiteX102" fmla="*/ 86810 w 2138422"/>
              <a:gd name="connsiteY102" fmla="*/ 182302 h 1895355"/>
              <a:gd name="connsiteX103" fmla="*/ 72341 w 2138422"/>
              <a:gd name="connsiteY103" fmla="*/ 176514 h 1895355"/>
              <a:gd name="connsiteX104" fmla="*/ 72341 w 2138422"/>
              <a:gd name="connsiteY104" fmla="*/ 150471 h 1895355"/>
              <a:gd name="connsiteX105" fmla="*/ 49192 w 2138422"/>
              <a:gd name="connsiteY105" fmla="*/ 153365 h 1895355"/>
              <a:gd name="connsiteX106" fmla="*/ 49192 w 2138422"/>
              <a:gd name="connsiteY106" fmla="*/ 115747 h 1895355"/>
              <a:gd name="connsiteX107" fmla="*/ 34723 w 2138422"/>
              <a:gd name="connsiteY107" fmla="*/ 112853 h 1895355"/>
              <a:gd name="connsiteX108" fmla="*/ 34723 w 2138422"/>
              <a:gd name="connsiteY108" fmla="*/ 89704 h 1895355"/>
              <a:gd name="connsiteX109" fmla="*/ 11574 w 2138422"/>
              <a:gd name="connsiteY109" fmla="*/ 89704 h 1895355"/>
              <a:gd name="connsiteX110" fmla="*/ 8680 w 2138422"/>
              <a:gd name="connsiteY110" fmla="*/ 43405 h 1895355"/>
              <a:gd name="connsiteX111" fmla="*/ 0 w 2138422"/>
              <a:gd name="connsiteY111" fmla="*/ 37619 h 1895355"/>
              <a:gd name="connsiteX112" fmla="*/ 2893 w 2138422"/>
              <a:gd name="connsiteY112" fmla="*/ 0 h 1895355"/>
              <a:gd name="connsiteX0" fmla="*/ 2138422 w 2138422"/>
              <a:gd name="connsiteY0" fmla="*/ 1895355 h 1895355"/>
              <a:gd name="connsiteX1" fmla="*/ 1909822 w 2138422"/>
              <a:gd name="connsiteY1" fmla="*/ 1895355 h 1895355"/>
              <a:gd name="connsiteX2" fmla="*/ 1909822 w 2138422"/>
              <a:gd name="connsiteY2" fmla="*/ 1869312 h 1895355"/>
              <a:gd name="connsiteX3" fmla="*/ 1747777 w 2138422"/>
              <a:gd name="connsiteY3" fmla="*/ 1869312 h 1895355"/>
              <a:gd name="connsiteX4" fmla="*/ 1747777 w 2138422"/>
              <a:gd name="connsiteY4" fmla="*/ 1854843 h 1895355"/>
              <a:gd name="connsiteX5" fmla="*/ 1692797 w 2138422"/>
              <a:gd name="connsiteY5" fmla="*/ 1854843 h 1895355"/>
              <a:gd name="connsiteX6" fmla="*/ 1692797 w 2138422"/>
              <a:gd name="connsiteY6" fmla="*/ 1843269 h 1895355"/>
              <a:gd name="connsiteX7" fmla="*/ 1611774 w 2138422"/>
              <a:gd name="connsiteY7" fmla="*/ 1843269 h 1895355"/>
              <a:gd name="connsiteX8" fmla="*/ 1605987 w 2138422"/>
              <a:gd name="connsiteY8" fmla="*/ 1837482 h 1895355"/>
              <a:gd name="connsiteX9" fmla="*/ 1548113 w 2138422"/>
              <a:gd name="connsiteY9" fmla="*/ 1837482 h 1895355"/>
              <a:gd name="connsiteX10" fmla="*/ 1548113 w 2138422"/>
              <a:gd name="connsiteY10" fmla="*/ 1828800 h 1895355"/>
              <a:gd name="connsiteX11" fmla="*/ 1388961 w 2138422"/>
              <a:gd name="connsiteY11" fmla="*/ 1828800 h 1895355"/>
              <a:gd name="connsiteX12" fmla="*/ 1388961 w 2138422"/>
              <a:gd name="connsiteY12" fmla="*/ 1817226 h 1895355"/>
              <a:gd name="connsiteX13" fmla="*/ 1362918 w 2138422"/>
              <a:gd name="connsiteY13" fmla="*/ 1817226 h 1895355"/>
              <a:gd name="connsiteX14" fmla="*/ 1362918 w 2138422"/>
              <a:gd name="connsiteY14" fmla="*/ 1805651 h 1895355"/>
              <a:gd name="connsiteX15" fmla="*/ 1287683 w 2138422"/>
              <a:gd name="connsiteY15" fmla="*/ 1805651 h 1895355"/>
              <a:gd name="connsiteX16" fmla="*/ 1287683 w 2138422"/>
              <a:gd name="connsiteY16" fmla="*/ 1799864 h 1895355"/>
              <a:gd name="connsiteX17" fmla="*/ 1250065 w 2138422"/>
              <a:gd name="connsiteY17" fmla="*/ 1799864 h 1895355"/>
              <a:gd name="connsiteX18" fmla="*/ 1250065 w 2138422"/>
              <a:gd name="connsiteY18" fmla="*/ 1782502 h 1895355"/>
              <a:gd name="connsiteX19" fmla="*/ 1224022 w 2138422"/>
              <a:gd name="connsiteY19" fmla="*/ 1782502 h 1895355"/>
              <a:gd name="connsiteX20" fmla="*/ 1224022 w 2138422"/>
              <a:gd name="connsiteY20" fmla="*/ 1759352 h 1895355"/>
              <a:gd name="connsiteX21" fmla="*/ 1160361 w 2138422"/>
              <a:gd name="connsiteY21" fmla="*/ 1759352 h 1895355"/>
              <a:gd name="connsiteX22" fmla="*/ 1154574 w 2138422"/>
              <a:gd name="connsiteY22" fmla="*/ 1730415 h 1895355"/>
              <a:gd name="connsiteX23" fmla="*/ 1116956 w 2138422"/>
              <a:gd name="connsiteY23" fmla="*/ 1730415 h 1895355"/>
              <a:gd name="connsiteX24" fmla="*/ 1116956 w 2138422"/>
              <a:gd name="connsiteY24" fmla="*/ 1721734 h 1895355"/>
              <a:gd name="connsiteX25" fmla="*/ 1082232 w 2138422"/>
              <a:gd name="connsiteY25" fmla="*/ 1721734 h 1895355"/>
              <a:gd name="connsiteX26" fmla="*/ 1082232 w 2138422"/>
              <a:gd name="connsiteY26" fmla="*/ 1698585 h 1895355"/>
              <a:gd name="connsiteX27" fmla="*/ 1059083 w 2138422"/>
              <a:gd name="connsiteY27" fmla="*/ 1698585 h 1895355"/>
              <a:gd name="connsiteX28" fmla="*/ 1030146 w 2138422"/>
              <a:gd name="connsiteY28" fmla="*/ 1666755 h 1895355"/>
              <a:gd name="connsiteX29" fmla="*/ 1004103 w 2138422"/>
              <a:gd name="connsiteY29" fmla="*/ 1666755 h 1895355"/>
              <a:gd name="connsiteX30" fmla="*/ 992529 w 2138422"/>
              <a:gd name="connsiteY30" fmla="*/ 1643605 h 1895355"/>
              <a:gd name="connsiteX31" fmla="*/ 972273 w 2138422"/>
              <a:gd name="connsiteY31" fmla="*/ 1646499 h 1895355"/>
              <a:gd name="connsiteX32" fmla="*/ 975166 w 2138422"/>
              <a:gd name="connsiteY32" fmla="*/ 1629137 h 1895355"/>
              <a:gd name="connsiteX33" fmla="*/ 946230 w 2138422"/>
              <a:gd name="connsiteY33" fmla="*/ 1629137 h 1895355"/>
              <a:gd name="connsiteX34" fmla="*/ 937548 w 2138422"/>
              <a:gd name="connsiteY34" fmla="*/ 1620456 h 1895355"/>
              <a:gd name="connsiteX35" fmla="*/ 923081 w 2138422"/>
              <a:gd name="connsiteY35" fmla="*/ 1617562 h 1895355"/>
              <a:gd name="connsiteX36" fmla="*/ 925973 w 2138422"/>
              <a:gd name="connsiteY36" fmla="*/ 1608881 h 1895355"/>
              <a:gd name="connsiteX37" fmla="*/ 905718 w 2138422"/>
              <a:gd name="connsiteY37" fmla="*/ 1611775 h 1895355"/>
              <a:gd name="connsiteX38" fmla="*/ 897037 w 2138422"/>
              <a:gd name="connsiteY38" fmla="*/ 1594413 h 1895355"/>
              <a:gd name="connsiteX39" fmla="*/ 865207 w 2138422"/>
              <a:gd name="connsiteY39" fmla="*/ 1594413 h 1895355"/>
              <a:gd name="connsiteX40" fmla="*/ 868101 w 2138422"/>
              <a:gd name="connsiteY40" fmla="*/ 1556795 h 1895355"/>
              <a:gd name="connsiteX41" fmla="*/ 853632 w 2138422"/>
              <a:gd name="connsiteY41" fmla="*/ 1559689 h 1895355"/>
              <a:gd name="connsiteX42" fmla="*/ 853632 w 2138422"/>
              <a:gd name="connsiteY42" fmla="*/ 1545221 h 1895355"/>
              <a:gd name="connsiteX43" fmla="*/ 821802 w 2138422"/>
              <a:gd name="connsiteY43" fmla="*/ 1545221 h 1895355"/>
              <a:gd name="connsiteX44" fmla="*/ 821802 w 2138422"/>
              <a:gd name="connsiteY44" fmla="*/ 1513390 h 1895355"/>
              <a:gd name="connsiteX45" fmla="*/ 801546 w 2138422"/>
              <a:gd name="connsiteY45" fmla="*/ 1513390 h 1895355"/>
              <a:gd name="connsiteX46" fmla="*/ 798653 w 2138422"/>
              <a:gd name="connsiteY46" fmla="*/ 1498922 h 1895355"/>
              <a:gd name="connsiteX47" fmla="*/ 784184 w 2138422"/>
              <a:gd name="connsiteY47" fmla="*/ 1498922 h 1895355"/>
              <a:gd name="connsiteX48" fmla="*/ 758141 w 2138422"/>
              <a:gd name="connsiteY48" fmla="*/ 1472879 h 1895355"/>
              <a:gd name="connsiteX49" fmla="*/ 737885 w 2138422"/>
              <a:gd name="connsiteY49" fmla="*/ 1472879 h 1895355"/>
              <a:gd name="connsiteX50" fmla="*/ 737885 w 2138422"/>
              <a:gd name="connsiteY50" fmla="*/ 1441048 h 1895355"/>
              <a:gd name="connsiteX51" fmla="*/ 708949 w 2138422"/>
              <a:gd name="connsiteY51" fmla="*/ 1443942 h 1895355"/>
              <a:gd name="connsiteX52" fmla="*/ 703161 w 2138422"/>
              <a:gd name="connsiteY52" fmla="*/ 1403431 h 1895355"/>
              <a:gd name="connsiteX53" fmla="*/ 685799 w 2138422"/>
              <a:gd name="connsiteY53" fmla="*/ 1403431 h 1895355"/>
              <a:gd name="connsiteX54" fmla="*/ 677118 w 2138422"/>
              <a:gd name="connsiteY54" fmla="*/ 1362919 h 1895355"/>
              <a:gd name="connsiteX55" fmla="*/ 656863 w 2138422"/>
              <a:gd name="connsiteY55" fmla="*/ 1360026 h 1895355"/>
              <a:gd name="connsiteX56" fmla="*/ 656863 w 2138422"/>
              <a:gd name="connsiteY56" fmla="*/ 1348451 h 1895355"/>
              <a:gd name="connsiteX57" fmla="*/ 639501 w 2138422"/>
              <a:gd name="connsiteY57" fmla="*/ 1348451 h 1895355"/>
              <a:gd name="connsiteX58" fmla="*/ 622139 w 2138422"/>
              <a:gd name="connsiteY58" fmla="*/ 1281896 h 1895355"/>
              <a:gd name="connsiteX59" fmla="*/ 598989 w 2138422"/>
              <a:gd name="connsiteY59" fmla="*/ 1281896 h 1895355"/>
              <a:gd name="connsiteX60" fmla="*/ 598989 w 2138422"/>
              <a:gd name="connsiteY60" fmla="*/ 1255853 h 1895355"/>
              <a:gd name="connsiteX61" fmla="*/ 564265 w 2138422"/>
              <a:gd name="connsiteY61" fmla="*/ 1258747 h 1895355"/>
              <a:gd name="connsiteX62" fmla="*/ 561372 w 2138422"/>
              <a:gd name="connsiteY62" fmla="*/ 1229810 h 1895355"/>
              <a:gd name="connsiteX63" fmla="*/ 538222 w 2138422"/>
              <a:gd name="connsiteY63" fmla="*/ 1232704 h 1895355"/>
              <a:gd name="connsiteX64" fmla="*/ 538222 w 2138422"/>
              <a:gd name="connsiteY64" fmla="*/ 1218236 h 1895355"/>
              <a:gd name="connsiteX65" fmla="*/ 520860 w 2138422"/>
              <a:gd name="connsiteY65" fmla="*/ 1218236 h 1895355"/>
              <a:gd name="connsiteX66" fmla="*/ 517966 w 2138422"/>
              <a:gd name="connsiteY66" fmla="*/ 1171937 h 1895355"/>
              <a:gd name="connsiteX67" fmla="*/ 489030 w 2138422"/>
              <a:gd name="connsiteY67" fmla="*/ 1171937 h 1895355"/>
              <a:gd name="connsiteX68" fmla="*/ 483242 w 2138422"/>
              <a:gd name="connsiteY68" fmla="*/ 1102489 h 1895355"/>
              <a:gd name="connsiteX69" fmla="*/ 460093 w 2138422"/>
              <a:gd name="connsiteY69" fmla="*/ 1099595 h 1895355"/>
              <a:gd name="connsiteX70" fmla="*/ 422475 w 2138422"/>
              <a:gd name="connsiteY70" fmla="*/ 972274 h 1895355"/>
              <a:gd name="connsiteX71" fmla="*/ 405113 w 2138422"/>
              <a:gd name="connsiteY71" fmla="*/ 972274 h 1895355"/>
              <a:gd name="connsiteX72" fmla="*/ 393539 w 2138422"/>
              <a:gd name="connsiteY72" fmla="*/ 925975 h 1895355"/>
              <a:gd name="connsiteX73" fmla="*/ 379070 w 2138422"/>
              <a:gd name="connsiteY73" fmla="*/ 925975 h 1895355"/>
              <a:gd name="connsiteX74" fmla="*/ 379070 w 2138422"/>
              <a:gd name="connsiteY74" fmla="*/ 879676 h 1895355"/>
              <a:gd name="connsiteX75" fmla="*/ 358815 w 2138422"/>
              <a:gd name="connsiteY75" fmla="*/ 879676 h 1895355"/>
              <a:gd name="connsiteX76" fmla="*/ 341453 w 2138422"/>
              <a:gd name="connsiteY76" fmla="*/ 761036 h 1895355"/>
              <a:gd name="connsiteX77" fmla="*/ 332772 w 2138422"/>
              <a:gd name="connsiteY77" fmla="*/ 758142 h 1895355"/>
              <a:gd name="connsiteX78" fmla="*/ 329878 w 2138422"/>
              <a:gd name="connsiteY78" fmla="*/ 688694 h 1895355"/>
              <a:gd name="connsiteX79" fmla="*/ 312516 w 2138422"/>
              <a:gd name="connsiteY79" fmla="*/ 685800 h 1895355"/>
              <a:gd name="connsiteX80" fmla="*/ 312516 w 2138422"/>
              <a:gd name="connsiteY80" fmla="*/ 642395 h 1895355"/>
              <a:gd name="connsiteX81" fmla="*/ 303835 w 2138422"/>
              <a:gd name="connsiteY81" fmla="*/ 642395 h 1895355"/>
              <a:gd name="connsiteX82" fmla="*/ 300941 w 2138422"/>
              <a:gd name="connsiteY82" fmla="*/ 613459 h 1895355"/>
              <a:gd name="connsiteX83" fmla="*/ 277792 w 2138422"/>
              <a:gd name="connsiteY83" fmla="*/ 601884 h 1895355"/>
              <a:gd name="connsiteX84" fmla="*/ 277792 w 2138422"/>
              <a:gd name="connsiteY84" fmla="*/ 558479 h 1895355"/>
              <a:gd name="connsiteX85" fmla="*/ 269111 w 2138422"/>
              <a:gd name="connsiteY85" fmla="*/ 552691 h 1895355"/>
              <a:gd name="connsiteX86" fmla="*/ 248855 w 2138422"/>
              <a:gd name="connsiteY86" fmla="*/ 460094 h 1895355"/>
              <a:gd name="connsiteX87" fmla="*/ 237280 w 2138422"/>
              <a:gd name="connsiteY87" fmla="*/ 454307 h 1895355"/>
              <a:gd name="connsiteX88" fmla="*/ 237280 w 2138422"/>
              <a:gd name="connsiteY88" fmla="*/ 402221 h 1895355"/>
              <a:gd name="connsiteX89" fmla="*/ 205450 w 2138422"/>
              <a:gd name="connsiteY89" fmla="*/ 396433 h 1895355"/>
              <a:gd name="connsiteX90" fmla="*/ 208344 w 2138422"/>
              <a:gd name="connsiteY90" fmla="*/ 379071 h 1895355"/>
              <a:gd name="connsiteX91" fmla="*/ 188088 w 2138422"/>
              <a:gd name="connsiteY91" fmla="*/ 379071 h 1895355"/>
              <a:gd name="connsiteX92" fmla="*/ 185194 w 2138422"/>
              <a:gd name="connsiteY92" fmla="*/ 326985 h 1895355"/>
              <a:gd name="connsiteX93" fmla="*/ 170726 w 2138422"/>
              <a:gd name="connsiteY93" fmla="*/ 326985 h 1895355"/>
              <a:gd name="connsiteX94" fmla="*/ 170726 w 2138422"/>
              <a:gd name="connsiteY94" fmla="*/ 292261 h 1895355"/>
              <a:gd name="connsiteX95" fmla="*/ 138896 w 2138422"/>
              <a:gd name="connsiteY95" fmla="*/ 292261 h 1895355"/>
              <a:gd name="connsiteX96" fmla="*/ 141789 w 2138422"/>
              <a:gd name="connsiteY96" fmla="*/ 266218 h 1895355"/>
              <a:gd name="connsiteX97" fmla="*/ 130215 w 2138422"/>
              <a:gd name="connsiteY97" fmla="*/ 260431 h 1895355"/>
              <a:gd name="connsiteX98" fmla="*/ 130215 w 2138422"/>
              <a:gd name="connsiteY98" fmla="*/ 225707 h 1895355"/>
              <a:gd name="connsiteX99" fmla="*/ 107065 w 2138422"/>
              <a:gd name="connsiteY99" fmla="*/ 228600 h 1895355"/>
              <a:gd name="connsiteX100" fmla="*/ 109959 w 2138422"/>
              <a:gd name="connsiteY100" fmla="*/ 214132 h 1895355"/>
              <a:gd name="connsiteX101" fmla="*/ 86810 w 2138422"/>
              <a:gd name="connsiteY101" fmla="*/ 217026 h 1895355"/>
              <a:gd name="connsiteX102" fmla="*/ 86810 w 2138422"/>
              <a:gd name="connsiteY102" fmla="*/ 182302 h 1895355"/>
              <a:gd name="connsiteX103" fmla="*/ 72341 w 2138422"/>
              <a:gd name="connsiteY103" fmla="*/ 176514 h 1895355"/>
              <a:gd name="connsiteX104" fmla="*/ 72341 w 2138422"/>
              <a:gd name="connsiteY104" fmla="*/ 150471 h 1895355"/>
              <a:gd name="connsiteX105" fmla="*/ 49192 w 2138422"/>
              <a:gd name="connsiteY105" fmla="*/ 153365 h 1895355"/>
              <a:gd name="connsiteX106" fmla="*/ 49192 w 2138422"/>
              <a:gd name="connsiteY106" fmla="*/ 115747 h 1895355"/>
              <a:gd name="connsiteX107" fmla="*/ 34723 w 2138422"/>
              <a:gd name="connsiteY107" fmla="*/ 112853 h 1895355"/>
              <a:gd name="connsiteX108" fmla="*/ 34723 w 2138422"/>
              <a:gd name="connsiteY108" fmla="*/ 89704 h 1895355"/>
              <a:gd name="connsiteX109" fmla="*/ 11574 w 2138422"/>
              <a:gd name="connsiteY109" fmla="*/ 89704 h 1895355"/>
              <a:gd name="connsiteX110" fmla="*/ 8680 w 2138422"/>
              <a:gd name="connsiteY110" fmla="*/ 43405 h 1895355"/>
              <a:gd name="connsiteX111" fmla="*/ 0 w 2138422"/>
              <a:gd name="connsiteY111" fmla="*/ 37619 h 1895355"/>
              <a:gd name="connsiteX112" fmla="*/ 2893 w 2138422"/>
              <a:gd name="connsiteY112" fmla="*/ 0 h 1895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2138422" h="1895355">
                <a:moveTo>
                  <a:pt x="2138422" y="1895355"/>
                </a:moveTo>
                <a:lnTo>
                  <a:pt x="1909822" y="1895355"/>
                </a:lnTo>
                <a:lnTo>
                  <a:pt x="1909822" y="1869312"/>
                </a:lnTo>
                <a:lnTo>
                  <a:pt x="1747777" y="1869312"/>
                </a:lnTo>
                <a:lnTo>
                  <a:pt x="1747777" y="1854843"/>
                </a:lnTo>
                <a:lnTo>
                  <a:pt x="1692797" y="1854843"/>
                </a:lnTo>
                <a:lnTo>
                  <a:pt x="1692797" y="1843269"/>
                </a:lnTo>
                <a:lnTo>
                  <a:pt x="1611774" y="1843269"/>
                </a:lnTo>
                <a:lnTo>
                  <a:pt x="1605987" y="1837482"/>
                </a:lnTo>
                <a:lnTo>
                  <a:pt x="1548113" y="1837482"/>
                </a:lnTo>
                <a:lnTo>
                  <a:pt x="1548113" y="1828800"/>
                </a:lnTo>
                <a:lnTo>
                  <a:pt x="1388961" y="1828800"/>
                </a:lnTo>
                <a:lnTo>
                  <a:pt x="1388961" y="1817226"/>
                </a:lnTo>
                <a:lnTo>
                  <a:pt x="1362918" y="1817226"/>
                </a:lnTo>
                <a:lnTo>
                  <a:pt x="1362918" y="1805651"/>
                </a:lnTo>
                <a:lnTo>
                  <a:pt x="1287683" y="1805651"/>
                </a:lnTo>
                <a:lnTo>
                  <a:pt x="1287683" y="1799864"/>
                </a:lnTo>
                <a:lnTo>
                  <a:pt x="1250065" y="1799864"/>
                </a:lnTo>
                <a:lnTo>
                  <a:pt x="1250065" y="1782502"/>
                </a:lnTo>
                <a:lnTo>
                  <a:pt x="1224022" y="1782502"/>
                </a:lnTo>
                <a:lnTo>
                  <a:pt x="1224022" y="1759352"/>
                </a:lnTo>
                <a:lnTo>
                  <a:pt x="1160361" y="1759352"/>
                </a:lnTo>
                <a:lnTo>
                  <a:pt x="1154574" y="1730415"/>
                </a:lnTo>
                <a:lnTo>
                  <a:pt x="1116956" y="1730415"/>
                </a:lnTo>
                <a:lnTo>
                  <a:pt x="1116956" y="1721734"/>
                </a:lnTo>
                <a:lnTo>
                  <a:pt x="1082232" y="1721734"/>
                </a:lnTo>
                <a:lnTo>
                  <a:pt x="1082232" y="1698585"/>
                </a:lnTo>
                <a:lnTo>
                  <a:pt x="1059083" y="1698585"/>
                </a:lnTo>
                <a:lnTo>
                  <a:pt x="1030146" y="1666755"/>
                </a:lnTo>
                <a:lnTo>
                  <a:pt x="1004103" y="1666755"/>
                </a:lnTo>
                <a:lnTo>
                  <a:pt x="992529" y="1643605"/>
                </a:lnTo>
                <a:lnTo>
                  <a:pt x="972273" y="1646499"/>
                </a:lnTo>
                <a:lnTo>
                  <a:pt x="975166" y="1629137"/>
                </a:lnTo>
                <a:lnTo>
                  <a:pt x="946230" y="1629137"/>
                </a:lnTo>
                <a:lnTo>
                  <a:pt x="937548" y="1620456"/>
                </a:lnTo>
                <a:lnTo>
                  <a:pt x="923081" y="1617562"/>
                </a:lnTo>
                <a:cubicBezTo>
                  <a:pt x="923081" y="1611775"/>
                  <a:pt x="925973" y="1614668"/>
                  <a:pt x="925973" y="1608881"/>
                </a:cubicBezTo>
                <a:lnTo>
                  <a:pt x="905718" y="1611775"/>
                </a:lnTo>
                <a:lnTo>
                  <a:pt x="897037" y="1594413"/>
                </a:lnTo>
                <a:lnTo>
                  <a:pt x="865207" y="1594413"/>
                </a:lnTo>
                <a:lnTo>
                  <a:pt x="868101" y="1556795"/>
                </a:lnTo>
                <a:lnTo>
                  <a:pt x="853632" y="1559689"/>
                </a:lnTo>
                <a:lnTo>
                  <a:pt x="853632" y="1545221"/>
                </a:lnTo>
                <a:lnTo>
                  <a:pt x="821802" y="1545221"/>
                </a:lnTo>
                <a:lnTo>
                  <a:pt x="821802" y="1513390"/>
                </a:lnTo>
                <a:lnTo>
                  <a:pt x="801546" y="1513390"/>
                </a:lnTo>
                <a:lnTo>
                  <a:pt x="798653" y="1498922"/>
                </a:lnTo>
                <a:lnTo>
                  <a:pt x="784184" y="1498922"/>
                </a:lnTo>
                <a:lnTo>
                  <a:pt x="758141" y="1472879"/>
                </a:lnTo>
                <a:lnTo>
                  <a:pt x="737885" y="1472879"/>
                </a:lnTo>
                <a:lnTo>
                  <a:pt x="737885" y="1441048"/>
                </a:lnTo>
                <a:lnTo>
                  <a:pt x="708949" y="1443942"/>
                </a:lnTo>
                <a:lnTo>
                  <a:pt x="703161" y="1403431"/>
                </a:lnTo>
                <a:lnTo>
                  <a:pt x="685799" y="1403431"/>
                </a:lnTo>
                <a:lnTo>
                  <a:pt x="677118" y="1362919"/>
                </a:lnTo>
                <a:lnTo>
                  <a:pt x="656863" y="1360026"/>
                </a:lnTo>
                <a:lnTo>
                  <a:pt x="656863" y="1348451"/>
                </a:lnTo>
                <a:lnTo>
                  <a:pt x="639501" y="1348451"/>
                </a:lnTo>
                <a:lnTo>
                  <a:pt x="622139" y="1281896"/>
                </a:lnTo>
                <a:lnTo>
                  <a:pt x="598989" y="1281896"/>
                </a:lnTo>
                <a:lnTo>
                  <a:pt x="598989" y="1255853"/>
                </a:lnTo>
                <a:lnTo>
                  <a:pt x="564265" y="1258747"/>
                </a:lnTo>
                <a:lnTo>
                  <a:pt x="561372" y="1229810"/>
                </a:lnTo>
                <a:lnTo>
                  <a:pt x="538222" y="1232704"/>
                </a:lnTo>
                <a:lnTo>
                  <a:pt x="538222" y="1218236"/>
                </a:lnTo>
                <a:lnTo>
                  <a:pt x="520860" y="1218236"/>
                </a:lnTo>
                <a:lnTo>
                  <a:pt x="517966" y="1171937"/>
                </a:lnTo>
                <a:lnTo>
                  <a:pt x="489030" y="1171937"/>
                </a:lnTo>
                <a:lnTo>
                  <a:pt x="483242" y="1102489"/>
                </a:lnTo>
                <a:lnTo>
                  <a:pt x="460093" y="1099595"/>
                </a:lnTo>
                <a:lnTo>
                  <a:pt x="422475" y="972274"/>
                </a:lnTo>
                <a:lnTo>
                  <a:pt x="405113" y="972274"/>
                </a:lnTo>
                <a:lnTo>
                  <a:pt x="393539" y="925975"/>
                </a:lnTo>
                <a:lnTo>
                  <a:pt x="379070" y="925975"/>
                </a:lnTo>
                <a:lnTo>
                  <a:pt x="379070" y="879676"/>
                </a:lnTo>
                <a:lnTo>
                  <a:pt x="358815" y="879676"/>
                </a:lnTo>
                <a:lnTo>
                  <a:pt x="341453" y="761036"/>
                </a:lnTo>
                <a:lnTo>
                  <a:pt x="332772" y="758142"/>
                </a:lnTo>
                <a:lnTo>
                  <a:pt x="329878" y="688694"/>
                </a:lnTo>
                <a:lnTo>
                  <a:pt x="312516" y="685800"/>
                </a:lnTo>
                <a:lnTo>
                  <a:pt x="312516" y="642395"/>
                </a:lnTo>
                <a:lnTo>
                  <a:pt x="303835" y="642395"/>
                </a:lnTo>
                <a:lnTo>
                  <a:pt x="300941" y="613459"/>
                </a:lnTo>
                <a:lnTo>
                  <a:pt x="277792" y="601884"/>
                </a:lnTo>
                <a:lnTo>
                  <a:pt x="277792" y="558479"/>
                </a:lnTo>
                <a:lnTo>
                  <a:pt x="269111" y="552691"/>
                </a:lnTo>
                <a:lnTo>
                  <a:pt x="248855" y="460094"/>
                </a:lnTo>
                <a:lnTo>
                  <a:pt x="237280" y="454307"/>
                </a:lnTo>
                <a:lnTo>
                  <a:pt x="237280" y="402221"/>
                </a:lnTo>
                <a:lnTo>
                  <a:pt x="205450" y="396433"/>
                </a:lnTo>
                <a:lnTo>
                  <a:pt x="208344" y="379071"/>
                </a:lnTo>
                <a:lnTo>
                  <a:pt x="188088" y="379071"/>
                </a:lnTo>
                <a:lnTo>
                  <a:pt x="185194" y="326985"/>
                </a:lnTo>
                <a:lnTo>
                  <a:pt x="170726" y="326985"/>
                </a:lnTo>
                <a:lnTo>
                  <a:pt x="170726" y="292261"/>
                </a:lnTo>
                <a:lnTo>
                  <a:pt x="138896" y="292261"/>
                </a:lnTo>
                <a:lnTo>
                  <a:pt x="141789" y="266218"/>
                </a:lnTo>
                <a:lnTo>
                  <a:pt x="130215" y="260431"/>
                </a:lnTo>
                <a:lnTo>
                  <a:pt x="130215" y="225707"/>
                </a:lnTo>
                <a:lnTo>
                  <a:pt x="107065" y="228600"/>
                </a:lnTo>
                <a:lnTo>
                  <a:pt x="109959" y="214132"/>
                </a:lnTo>
                <a:lnTo>
                  <a:pt x="86810" y="217026"/>
                </a:lnTo>
                <a:lnTo>
                  <a:pt x="86810" y="182302"/>
                </a:lnTo>
                <a:lnTo>
                  <a:pt x="72341" y="176514"/>
                </a:lnTo>
                <a:lnTo>
                  <a:pt x="72341" y="150471"/>
                </a:lnTo>
                <a:lnTo>
                  <a:pt x="49192" y="153365"/>
                </a:lnTo>
                <a:lnTo>
                  <a:pt x="49192" y="115747"/>
                </a:lnTo>
                <a:lnTo>
                  <a:pt x="34723" y="112853"/>
                </a:lnTo>
                <a:lnTo>
                  <a:pt x="34723" y="89704"/>
                </a:lnTo>
                <a:lnTo>
                  <a:pt x="11574" y="89704"/>
                </a:lnTo>
                <a:lnTo>
                  <a:pt x="8680" y="43405"/>
                </a:lnTo>
                <a:lnTo>
                  <a:pt x="0" y="37619"/>
                </a:lnTo>
                <a:lnTo>
                  <a:pt x="2893" y="0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671" name="TextBox 670">
            <a:extLst>
              <a:ext uri="{FF2B5EF4-FFF2-40B4-BE49-F238E27FC236}">
                <a16:creationId xmlns:a16="http://schemas.microsoft.com/office/drawing/2014/main" id="{256F70C2-1100-760C-7A2E-FFDABA3CAE11}"/>
              </a:ext>
            </a:extLst>
          </p:cNvPr>
          <p:cNvSpPr txBox="1"/>
          <p:nvPr/>
        </p:nvSpPr>
        <p:spPr bwMode="auto">
          <a:xfrm>
            <a:off x="3736906" y="5338627"/>
            <a:ext cx="134530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Patients at Risk, n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2201B2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Pembro/CT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Cetuximab/CT</a:t>
            </a:r>
          </a:p>
        </p:txBody>
      </p:sp>
      <p:sp>
        <p:nvSpPr>
          <p:cNvPr id="672" name="TextBox 671">
            <a:extLst>
              <a:ext uri="{FF2B5EF4-FFF2-40B4-BE49-F238E27FC236}">
                <a16:creationId xmlns:a16="http://schemas.microsoft.com/office/drawing/2014/main" id="{5EA6FA8D-C9AE-2A96-3514-31206B279FAD}"/>
              </a:ext>
            </a:extLst>
          </p:cNvPr>
          <p:cNvSpPr txBox="1"/>
          <p:nvPr/>
        </p:nvSpPr>
        <p:spPr bwMode="auto">
          <a:xfrm>
            <a:off x="7654450" y="5338627"/>
            <a:ext cx="134530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Patients at Risk, n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2201B2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Pembro/CT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Cetuximab/CT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E925D08D-B082-59BA-DED3-57B9F537C4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19642" y="3015833"/>
            <a:ext cx="2346355" cy="2070101"/>
          </a:xfrm>
          <a:prstGeom prst="rect">
            <a:avLst/>
          </a:prstGeom>
        </p:spPr>
      </p:pic>
      <p:pic>
        <p:nvPicPr>
          <p:cNvPr id="53" name="Graphic 52">
            <a:extLst>
              <a:ext uri="{FF2B5EF4-FFF2-40B4-BE49-F238E27FC236}">
                <a16:creationId xmlns:a16="http://schemas.microsoft.com/office/drawing/2014/main" id="{1E2F41AB-F3AA-9731-A856-BD18218260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62113" y="3020857"/>
            <a:ext cx="2346355" cy="2070101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D36E48C5-25CE-BD3C-2D5A-CB0FECE43A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99932" y="3016068"/>
            <a:ext cx="2346355" cy="2070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53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3EBBE-E779-D830-74F8-633A20360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dirty="0"/>
              <a:t>CheckMate-651: Nivolumab + Ipilimumab vs EXTREME as First-line Therapy for R/M HNSCC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5518D3-FB9F-7ED1-F66C-DCA1952E30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5454425" cy="4754880"/>
          </a:xfrm>
        </p:spPr>
        <p:txBody>
          <a:bodyPr/>
          <a:lstStyle/>
          <a:p>
            <a:r>
              <a:rPr lang="en-US" sz="2000" dirty="0"/>
              <a:t>Randomized, open-label phase III trial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b="1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b="1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b="1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b="1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b="1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b="1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b="1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b="1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b="1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b="1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b="1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213010-F862-597A-61BC-A870934FD6B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Haddad. JCO. 2022;41:2166.</a:t>
            </a:r>
          </a:p>
        </p:txBody>
      </p:sp>
      <p:sp>
        <p:nvSpPr>
          <p:cNvPr id="5" name="Rounded Rectangle 6">
            <a:extLst>
              <a:ext uri="{FF2B5EF4-FFF2-40B4-BE49-F238E27FC236}">
                <a16:creationId xmlns:a16="http://schemas.microsoft.com/office/drawing/2014/main" id="{251F6F5A-4559-AB8A-7E89-F096163F7803}"/>
              </a:ext>
            </a:extLst>
          </p:cNvPr>
          <p:cNvSpPr/>
          <p:nvPr/>
        </p:nvSpPr>
        <p:spPr>
          <a:xfrm>
            <a:off x="5537440" y="4298353"/>
            <a:ext cx="3407935" cy="1546648"/>
          </a:xfrm>
          <a:prstGeom prst="roundRect">
            <a:avLst>
              <a:gd name="adj" fmla="val 0"/>
            </a:avLst>
          </a:prstGeom>
          <a:solidFill>
            <a:schemeClr val="tx1">
              <a:lumMod val="50000"/>
              <a:lumOff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08821" tIns="54410" rIns="108821" bIns="54410" rtlCol="0" anchor="ctr"/>
          <a:lstStyle/>
          <a:p>
            <a:pPr marL="0" marR="0" lvl="0" indent="0" algn="ctr" defTabSz="1088225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Cetuximab</a:t>
            </a:r>
            <a:r>
              <a:rPr kumimoji="0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250 mg/m</a:t>
            </a:r>
            <a:r>
              <a:rPr kumimoji="0" lang="en-US" altLang="en-US" sz="1600" b="0" i="0" u="none" strike="noStrike" kern="0" cap="none" spc="0" normalizeH="0" baseline="3000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2</a:t>
            </a:r>
            <a:r>
              <a:rPr kumimoji="0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Q1W* +</a:t>
            </a:r>
            <a:br>
              <a:rPr kumimoji="0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</a:br>
            <a:r>
              <a:rPr kumimoji="0" lang="en-US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Carboplatin</a:t>
            </a:r>
            <a:r>
              <a:rPr kumimoji="0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AUC 5 </a:t>
            </a:r>
            <a:r>
              <a:rPr kumimoji="0" lang="en-US" altLang="en-US" sz="1600" b="0" i="1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OR</a:t>
            </a:r>
            <a:r>
              <a:rPr kumimoji="0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</a:t>
            </a:r>
            <a:br>
              <a:rPr kumimoji="0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</a:br>
            <a:r>
              <a:rPr kumimoji="0" lang="en-US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Cisplatin</a:t>
            </a:r>
            <a:r>
              <a:rPr kumimoji="0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100 mg/m</a:t>
            </a:r>
            <a:r>
              <a:rPr kumimoji="0" lang="en-US" altLang="en-US" sz="1600" b="0" i="0" u="none" strike="noStrike" kern="0" cap="none" spc="0" normalizeH="0" baseline="3000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2</a:t>
            </a:r>
            <a:r>
              <a:rPr kumimoji="0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+ </a:t>
            </a:r>
            <a:br>
              <a:rPr kumimoji="0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</a:br>
            <a:r>
              <a:rPr kumimoji="0" lang="en-US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5-FU</a:t>
            </a:r>
            <a:r>
              <a:rPr kumimoji="0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1000 mg/m</a:t>
            </a:r>
            <a:r>
              <a:rPr kumimoji="0" lang="en-US" altLang="en-US" sz="1600" b="0" i="0" u="none" strike="noStrike" kern="0" cap="none" spc="0" normalizeH="0" baseline="3000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2</a:t>
            </a:r>
            <a:r>
              <a:rPr kumimoji="0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/day for </a:t>
            </a:r>
            <a:br>
              <a:rPr kumimoji="0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</a:br>
            <a:r>
              <a:rPr kumimoji="0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4 days for 6 cycles (</a:t>
            </a:r>
            <a:r>
              <a:rPr lang="en-US" altLang="en-US" sz="1600" kern="0" dirty="0">
                <a:solidFill>
                  <a:schemeClr val="bg2"/>
                </a:solidFill>
                <a:cs typeface="Calibri" panose="020F0502020204030204" pitchFamily="34" charset="0"/>
              </a:rPr>
              <a:t>Q</a:t>
            </a:r>
            <a:r>
              <a:rPr kumimoji="0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3W)</a:t>
            </a:r>
          </a:p>
          <a:p>
            <a:pPr marL="0" marR="0" lvl="0" indent="0" algn="ctr" defTabSz="1088225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6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Rounded Rectangle 15">
            <a:extLst>
              <a:ext uri="{FF2B5EF4-FFF2-40B4-BE49-F238E27FC236}">
                <a16:creationId xmlns:a16="http://schemas.microsoft.com/office/drawing/2014/main" id="{D80F0FFF-ED84-C1EB-A2F1-B7016ADCA33A}"/>
              </a:ext>
            </a:extLst>
          </p:cNvPr>
          <p:cNvSpPr/>
          <p:nvPr/>
        </p:nvSpPr>
        <p:spPr>
          <a:xfrm>
            <a:off x="9448028" y="4307384"/>
            <a:ext cx="1950212" cy="1367247"/>
          </a:xfrm>
          <a:prstGeom prst="roundRect">
            <a:avLst>
              <a:gd name="adj" fmla="val 0"/>
            </a:avLst>
          </a:prstGeom>
          <a:solidFill>
            <a:schemeClr val="tx1">
              <a:lumMod val="50000"/>
              <a:lumOff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08821" tIns="54410" rIns="108821" bIns="54410" rtlCol="0" anchor="ctr"/>
          <a:lstStyle/>
          <a:p>
            <a:pPr marL="0" marR="0" lvl="0" indent="0" algn="ctr" defTabSz="1088225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Cetuximab</a:t>
            </a:r>
            <a:r>
              <a:rPr kumimoji="0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</a:t>
            </a:r>
            <a:br>
              <a:rPr kumimoji="0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</a:br>
            <a:r>
              <a:rPr kumimoji="0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250 mg/m</a:t>
            </a:r>
            <a:r>
              <a:rPr kumimoji="0" lang="en-US" altLang="en-US" sz="1600" b="0" i="0" u="none" strike="noStrike" kern="0" cap="none" spc="0" normalizeH="0" baseline="3000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2</a:t>
            </a:r>
            <a:r>
              <a:rPr kumimoji="0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Q1W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BACE549-A49C-6B58-04A7-4F76D6787F9C}"/>
              </a:ext>
            </a:extLst>
          </p:cNvPr>
          <p:cNvCxnSpPr>
            <a:cxnSpLocks/>
          </p:cNvCxnSpPr>
          <p:nvPr/>
        </p:nvCxnSpPr>
        <p:spPr>
          <a:xfrm>
            <a:off x="8977592" y="5272490"/>
            <a:ext cx="351240" cy="0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F57EBF3-D4EE-7ACC-0644-01A5AC3D8A26}"/>
              </a:ext>
            </a:extLst>
          </p:cNvPr>
          <p:cNvSpPr txBox="1">
            <a:spLocks/>
          </p:cNvSpPr>
          <p:nvPr/>
        </p:nvSpPr>
        <p:spPr>
          <a:xfrm>
            <a:off x="5537440" y="5883253"/>
            <a:ext cx="3662178" cy="237378"/>
          </a:xfrm>
          <a:prstGeom prst="rect">
            <a:avLst/>
          </a:prstGeom>
        </p:spPr>
        <p:txBody>
          <a:bodyPr vert="horz" lIns="121888" tIns="60944" rIns="121888" bIns="60944" rtlCol="0" anchor="b" anchorCtr="0">
            <a:noAutofit/>
          </a:bodyPr>
          <a:lstStyle>
            <a:lvl1pPr marL="0" indent="0" algn="l" defTabSz="342946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95000"/>
              <a:buFont typeface="Arial Black" panose="020B0A04020102020204" pitchFamily="34" charset="0"/>
              <a:buNone/>
              <a:defRPr sz="800" kern="600" spc="23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70282" indent="0" algn="l" defTabSz="342946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 Narrow" panose="020B0606020202030204" pitchFamily="34" charset="0"/>
              <a:buNone/>
              <a:defRPr sz="900" kern="600" spc="23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345327" indent="0" algn="l" defTabSz="342946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95000"/>
              <a:buFont typeface="Wingdings" panose="05000000000000000000" pitchFamily="2" charset="2"/>
              <a:buNone/>
              <a:defRPr sz="900" kern="600" spc="23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515609" indent="0" algn="l" defTabSz="342946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 Narrow" panose="020B0606020202030204" pitchFamily="34" charset="0"/>
              <a:buNone/>
              <a:tabLst/>
              <a:defRPr sz="900" kern="600" spc="23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85891" indent="0" algn="l" defTabSz="342946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90000"/>
              <a:buFont typeface="Arial Black" panose="020B0A04020102020204" pitchFamily="34" charset="0"/>
              <a:buNone/>
              <a:defRPr sz="900" kern="600" spc="23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6201" indent="-171473" algn="l" defTabSz="342946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147" indent="-171473" algn="l" defTabSz="342946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093" indent="-171473" algn="l" defTabSz="342946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039" indent="-171473" algn="l" defTabSz="342946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90000"/>
              </a:lnSpc>
              <a:spcAft>
                <a:spcPct val="0"/>
              </a:spcAft>
              <a:buClr>
                <a:srgbClr val="015873"/>
              </a:buClr>
              <a:defRPr/>
            </a:pPr>
            <a:r>
              <a:rPr lang="en-US" sz="1200" dirty="0">
                <a:solidFill>
                  <a:srgbClr val="000000"/>
                </a:solidFill>
                <a:latin typeface="+mn-lt"/>
                <a:cs typeface="Calibri" panose="020F0502020204030204" pitchFamily="34" charset="0"/>
              </a:rPr>
              <a:t>*Following a loading dose of 400 mg/m</a:t>
            </a:r>
            <a:r>
              <a:rPr lang="en-US" sz="1200" baseline="30000" dirty="0">
                <a:solidFill>
                  <a:srgbClr val="000000"/>
                </a:solidFill>
                <a:latin typeface="+mn-lt"/>
                <a:cs typeface="Calibri" panose="020F0502020204030204" pitchFamily="34" charset="0"/>
              </a:rPr>
              <a:t>2</a:t>
            </a:r>
            <a:r>
              <a:rPr lang="en-US" sz="1200" dirty="0">
                <a:solidFill>
                  <a:srgbClr val="000000"/>
                </a:solidFill>
                <a:latin typeface="+mn-lt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9" name="Rounded Rectangle 5">
            <a:extLst>
              <a:ext uri="{FF2B5EF4-FFF2-40B4-BE49-F238E27FC236}">
                <a16:creationId xmlns:a16="http://schemas.microsoft.com/office/drawing/2014/main" id="{9A180E14-5C20-B576-9D30-3FB667FCCD54}"/>
              </a:ext>
            </a:extLst>
          </p:cNvPr>
          <p:cNvSpPr/>
          <p:nvPr/>
        </p:nvSpPr>
        <p:spPr>
          <a:xfrm>
            <a:off x="5537440" y="2715014"/>
            <a:ext cx="3407934" cy="1337027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9525" cap="flat" cmpd="sng" algn="ctr">
            <a:noFill/>
            <a:prstDash val="solid"/>
          </a:ln>
          <a:effectLst/>
        </p:spPr>
        <p:txBody>
          <a:bodyPr lIns="108821" tIns="54410" rIns="108821" bIns="54410" rtlCol="0" anchor="ctr"/>
          <a:lstStyle/>
          <a:p>
            <a:pPr marL="0" marR="0" lvl="0" indent="0" algn="ctr" defTabSz="1088225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Nivolumab </a:t>
            </a:r>
            <a:r>
              <a:rPr kumimoji="0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3 mg/kg IV Q2W</a:t>
            </a:r>
          </a:p>
          <a:p>
            <a:pPr marL="0" marR="0" lvl="0" indent="0" algn="ctr" defTabSz="1088225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+</a:t>
            </a:r>
          </a:p>
          <a:p>
            <a:pPr marL="0" marR="0" lvl="0" indent="0" algn="ctr" defTabSz="1088225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Ipilimumab </a:t>
            </a:r>
            <a:r>
              <a:rPr kumimoji="0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1 mg/kg Q6W</a:t>
            </a:r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E33C2AB5-0201-2821-0CA3-3A88F2529198}"/>
              </a:ext>
            </a:extLst>
          </p:cNvPr>
          <p:cNvSpPr/>
          <p:nvPr/>
        </p:nvSpPr>
        <p:spPr>
          <a:xfrm>
            <a:off x="313552" y="3176877"/>
            <a:ext cx="3655272" cy="2111973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 cap="flat" cmpd="sng" algn="ctr">
            <a:noFill/>
            <a:prstDash val="solid"/>
          </a:ln>
          <a:effectLst/>
        </p:spPr>
        <p:txBody>
          <a:bodyPr lIns="12189" tIns="12189" rIns="12189" bIns="12189" rtlCol="0" anchor="ctr"/>
          <a:lstStyle/>
          <a:p>
            <a:pPr marL="158711" marR="0" lvl="0" indent="0" algn="ctr" defTabSz="1218895" eaLnBrk="1" fontAlgn="base" latinLnBrk="0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Adults with HNSCC of oropharynx, </a:t>
            </a:r>
            <a:b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</a:b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oral cavity, hypopharynx, or larynx not amenable to local curative therapy; documented tumor </a:t>
            </a:r>
            <a:b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</a:b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PD-L1 and HPV; no prior systemic therapy for R/M disease; no prior EGFR inhibitors; recurrence &gt;6 mo after any chemotherapy for locally advanced disease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DD360E-5361-EF89-83FA-52ECA4DC6919}"/>
              </a:ext>
            </a:extLst>
          </p:cNvPr>
          <p:cNvSpPr txBox="1"/>
          <p:nvPr/>
        </p:nvSpPr>
        <p:spPr>
          <a:xfrm>
            <a:off x="4310729" y="5200762"/>
            <a:ext cx="959237" cy="246221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kern="600" spc="40" dirty="0">
                <a:solidFill>
                  <a:srgbClr val="000000"/>
                </a:solidFill>
                <a:cs typeface="Calibri" panose="020F0502020204030204" pitchFamily="34" charset="0"/>
              </a:rPr>
              <a:t>EXTREME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A9166E2-5233-5434-BF89-5B583B60E771}"/>
              </a:ext>
            </a:extLst>
          </p:cNvPr>
          <p:cNvCxnSpPr>
            <a:cxnSpLocks/>
          </p:cNvCxnSpPr>
          <p:nvPr/>
        </p:nvCxnSpPr>
        <p:spPr bwMode="auto">
          <a:xfrm flipV="1">
            <a:off x="4214618" y="3379539"/>
            <a:ext cx="1100516" cy="209335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E2A6273-B9A9-261A-B506-D1F0BA4050F7}"/>
              </a:ext>
            </a:extLst>
          </p:cNvPr>
          <p:cNvCxnSpPr>
            <a:cxnSpLocks/>
          </p:cNvCxnSpPr>
          <p:nvPr/>
        </p:nvCxnSpPr>
        <p:spPr bwMode="auto">
          <a:xfrm>
            <a:off x="4214618" y="4693735"/>
            <a:ext cx="1100516" cy="443116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2E368892-BEA1-24B9-814A-9E1171BBDDA7}"/>
              </a:ext>
            </a:extLst>
          </p:cNvPr>
          <p:cNvSpPr txBox="1"/>
          <p:nvPr/>
        </p:nvSpPr>
        <p:spPr bwMode="auto">
          <a:xfrm>
            <a:off x="6710615" y="3734758"/>
            <a:ext cx="119135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chemeClr val="bg2"/>
                </a:solidFill>
                <a:cs typeface="Arial" panose="020B0604020202020204" pitchFamily="34" charset="0"/>
              </a:rPr>
              <a:t>(n = 472)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62978A-4E0B-0161-86F0-D5F23E7F6A25}"/>
              </a:ext>
            </a:extLst>
          </p:cNvPr>
          <p:cNvSpPr txBox="1"/>
          <p:nvPr/>
        </p:nvSpPr>
        <p:spPr bwMode="auto">
          <a:xfrm>
            <a:off x="6736697" y="5497534"/>
            <a:ext cx="126366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chemeClr val="bg2"/>
                </a:solidFill>
                <a:cs typeface="Arial" panose="020B0604020202020204" pitchFamily="34" charset="0"/>
              </a:rPr>
              <a:t>(n = 475)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36ECC5-D71F-D5B2-7155-644395CF4F1C}"/>
              </a:ext>
            </a:extLst>
          </p:cNvPr>
          <p:cNvSpPr txBox="1"/>
          <p:nvPr/>
        </p:nvSpPr>
        <p:spPr>
          <a:xfrm>
            <a:off x="2905013" y="1636935"/>
            <a:ext cx="349935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/>
              <a:t>Stratified by: PD-L1 expression (≥1% vs &lt;1%), P16 status (positive or negative)</a:t>
            </a:r>
          </a:p>
          <a:p>
            <a:r>
              <a:rPr lang="en-US" sz="1400" i="1" dirty="0"/>
              <a:t>Prior chemotherapy for locally advanced disease (yes or no)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72B5B04-34C5-1BB4-F56A-66EA6EE868AA}"/>
              </a:ext>
            </a:extLst>
          </p:cNvPr>
          <p:cNvCxnSpPr/>
          <p:nvPr/>
        </p:nvCxnSpPr>
        <p:spPr>
          <a:xfrm>
            <a:off x="4645545" y="2584108"/>
            <a:ext cx="0" cy="731520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5526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Box 97">
            <a:extLst>
              <a:ext uri="{FF2B5EF4-FFF2-40B4-BE49-F238E27FC236}">
                <a16:creationId xmlns:a16="http://schemas.microsoft.com/office/drawing/2014/main" id="{97DE32A9-ECE7-8E16-2E00-C48AE38D3BEE}"/>
              </a:ext>
            </a:extLst>
          </p:cNvPr>
          <p:cNvSpPr txBox="1"/>
          <p:nvPr/>
        </p:nvSpPr>
        <p:spPr bwMode="auto">
          <a:xfrm>
            <a:off x="6511253" y="2989705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100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9CDBC298-2281-FE52-6F57-3CB89E69C768}"/>
              </a:ext>
            </a:extLst>
          </p:cNvPr>
          <p:cNvSpPr txBox="1"/>
          <p:nvPr/>
        </p:nvSpPr>
        <p:spPr bwMode="auto">
          <a:xfrm>
            <a:off x="6511253" y="3364844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80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00B6B9C3-F5D7-EF6C-952B-C8F4C3F9FB51}"/>
              </a:ext>
            </a:extLst>
          </p:cNvPr>
          <p:cNvSpPr txBox="1"/>
          <p:nvPr/>
        </p:nvSpPr>
        <p:spPr bwMode="auto">
          <a:xfrm>
            <a:off x="6511253" y="3739983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60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3739CFB-A020-6607-2740-0E52FDA97958}"/>
              </a:ext>
            </a:extLst>
          </p:cNvPr>
          <p:cNvSpPr txBox="1"/>
          <p:nvPr/>
        </p:nvSpPr>
        <p:spPr bwMode="auto">
          <a:xfrm>
            <a:off x="6511253" y="4115122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40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A14012E4-BAA0-45D5-8D1D-2151DF55A404}"/>
              </a:ext>
            </a:extLst>
          </p:cNvPr>
          <p:cNvSpPr txBox="1"/>
          <p:nvPr/>
        </p:nvSpPr>
        <p:spPr bwMode="auto">
          <a:xfrm>
            <a:off x="6511253" y="4490261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20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DCC1F551-7B41-6340-F5C8-C85CE332079B}"/>
              </a:ext>
            </a:extLst>
          </p:cNvPr>
          <p:cNvSpPr txBox="1"/>
          <p:nvPr/>
        </p:nvSpPr>
        <p:spPr bwMode="auto">
          <a:xfrm>
            <a:off x="6511253" y="4865398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0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443413-B739-2B08-DF33-B9B447BF9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dirty="0"/>
              <a:t>CheckMate-651: OS With Nivolumab + Ipilimumab vs Cetuximab-Based CT (SoC) in R/M HNSCC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738659-289F-BAA1-9AB9-96DBF642DE6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Haddad. JCO. 2022;41:2166</a:t>
            </a:r>
          </a:p>
        </p:txBody>
      </p:sp>
      <p:graphicFrame>
        <p:nvGraphicFramePr>
          <p:cNvPr id="74" name="Table 92">
            <a:extLst>
              <a:ext uri="{FF2B5EF4-FFF2-40B4-BE49-F238E27FC236}">
                <a16:creationId xmlns:a16="http://schemas.microsoft.com/office/drawing/2014/main" id="{B943A3BD-BBF2-7E7E-1022-64320C95A9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2460992"/>
              </p:ext>
            </p:extLst>
          </p:nvPr>
        </p:nvGraphicFramePr>
        <p:xfrm>
          <a:off x="1584168" y="1922342"/>
          <a:ext cx="4511830" cy="1243584"/>
        </p:xfrm>
        <a:graphic>
          <a:graphicData uri="http://schemas.openxmlformats.org/drawingml/2006/table">
            <a:tbl>
              <a:tblPr firstRow="1" bandRow="1"/>
              <a:tblGrid>
                <a:gridCol w="2057032">
                  <a:extLst>
                    <a:ext uri="{9D8B030D-6E8A-4147-A177-3AD203B41FA5}">
                      <a16:colId xmlns:a16="http://schemas.microsoft.com/office/drawing/2014/main" val="653547217"/>
                    </a:ext>
                  </a:extLst>
                </a:gridCol>
                <a:gridCol w="1346984">
                  <a:extLst>
                    <a:ext uri="{9D8B030D-6E8A-4147-A177-3AD203B41FA5}">
                      <a16:colId xmlns:a16="http://schemas.microsoft.com/office/drawing/2014/main" val="3015459258"/>
                    </a:ext>
                  </a:extLst>
                </a:gridCol>
                <a:gridCol w="1107814">
                  <a:extLst>
                    <a:ext uri="{9D8B030D-6E8A-4147-A177-3AD203B41FA5}">
                      <a16:colId xmlns:a16="http://schemas.microsoft.com/office/drawing/2014/main" val="3211490823"/>
                    </a:ext>
                  </a:extLst>
                </a:gridCol>
              </a:tblGrid>
              <a:tr h="2000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18288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1" dirty="0">
                          <a:solidFill>
                            <a:schemeClr val="bg2"/>
                          </a:solidFill>
                          <a:latin typeface="+mn-lt"/>
                        </a:rPr>
                        <a:t>Nivolumab + Ipilimumab</a:t>
                      </a:r>
                      <a:br>
                        <a:rPr lang="en-US" sz="1200" b="1" dirty="0">
                          <a:solidFill>
                            <a:schemeClr val="bg2"/>
                          </a:solidFill>
                          <a:latin typeface="+mn-lt"/>
                        </a:rPr>
                      </a:br>
                      <a:r>
                        <a:rPr lang="en-US" sz="1200" b="1" dirty="0">
                          <a:solidFill>
                            <a:schemeClr val="bg2"/>
                          </a:solidFill>
                          <a:latin typeface="+mn-lt"/>
                        </a:rPr>
                        <a:t>(n = 472)</a:t>
                      </a:r>
                    </a:p>
                  </a:txBody>
                  <a:tcPr marL="45720" marR="4572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1" dirty="0">
                          <a:solidFill>
                            <a:schemeClr val="bg2"/>
                          </a:solidFill>
                          <a:latin typeface="+mn-lt"/>
                        </a:rPr>
                        <a:t>SoC</a:t>
                      </a:r>
                      <a:br>
                        <a:rPr lang="en-US" sz="1200" b="1" dirty="0">
                          <a:solidFill>
                            <a:schemeClr val="bg2"/>
                          </a:solidFill>
                          <a:latin typeface="+mn-lt"/>
                        </a:rPr>
                      </a:br>
                      <a:r>
                        <a:rPr lang="en-US" sz="1200" b="1" dirty="0">
                          <a:solidFill>
                            <a:schemeClr val="bg2"/>
                          </a:solidFill>
                          <a:latin typeface="+mn-lt"/>
                        </a:rPr>
                        <a:t>(n = 475)</a:t>
                      </a:r>
                    </a:p>
                  </a:txBody>
                  <a:tcPr marL="45720" marR="45720" marT="18288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0955700"/>
                  </a:ext>
                </a:extLst>
              </a:tr>
              <a:tr h="13806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Median OS, mo</a:t>
                      </a:r>
                    </a:p>
                  </a:txBody>
                  <a:tcPr marL="45720" marR="45720" marT="18288" marB="27432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</a:rPr>
                        <a:t>13.9</a:t>
                      </a:r>
                    </a:p>
                  </a:txBody>
                  <a:tcPr marL="45720" marR="45720" marT="18288" marB="27432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</a:rPr>
                        <a:t>13.5</a:t>
                      </a:r>
                    </a:p>
                  </a:txBody>
                  <a:tcPr marL="45720" marR="45720" marT="18288" marB="27432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7304749"/>
                  </a:ext>
                </a:extLst>
              </a:tr>
              <a:tr h="13806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HR (97.9% CI)</a:t>
                      </a:r>
                    </a:p>
                  </a:txBody>
                  <a:tcPr marL="45720" marR="45720" marT="18288" marB="2743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</a:rPr>
                        <a:t>0.95 (0.80-1.13)</a:t>
                      </a:r>
                      <a:b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</a:rPr>
                      </a:br>
                      <a:r>
                        <a:rPr lang="en-US" sz="1200" i="1" dirty="0">
                          <a:solidFill>
                            <a:schemeClr val="tx1"/>
                          </a:solidFill>
                          <a:latin typeface="+mn-lt"/>
                        </a:rPr>
                        <a:t>P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</a:rPr>
                        <a:t> = .4951</a:t>
                      </a:r>
                    </a:p>
                  </a:txBody>
                  <a:tcPr marL="45720" marR="45720" marT="18288" marB="2743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1200">
                        <a:solidFill>
                          <a:schemeClr val="bg1"/>
                        </a:solidFill>
                      </a:endParaRPr>
                    </a:p>
                  </a:txBody>
                  <a:tcPr marL="45720" marR="45720" marT="18288" marB="2743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398558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D4DEB7E-DBAF-3C3A-6546-B26DBB06B3F2}"/>
              </a:ext>
            </a:extLst>
          </p:cNvPr>
          <p:cNvSpPr txBox="1"/>
          <p:nvPr/>
        </p:nvSpPr>
        <p:spPr bwMode="auto">
          <a:xfrm>
            <a:off x="6535534" y="1489257"/>
            <a:ext cx="4504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0000"/>
                </a:solidFill>
                <a:cs typeface="Arial" panose="020B0604020202020204" pitchFamily="34" charset="0"/>
              </a:rPr>
              <a:t>PD-L1 CPS </a:t>
            </a:r>
            <a:r>
              <a:rPr lang="en-US" b="1" dirty="0">
                <a:solidFill>
                  <a:srgbClr val="000000"/>
                </a:solidFill>
                <a:cs typeface="Calibri" panose="020F0502020204030204" pitchFamily="34" charset="0"/>
                <a:sym typeface="Symbol" panose="05050102010706020507" pitchFamily="18" charset="2"/>
              </a:rPr>
              <a:t>≥</a:t>
            </a:r>
            <a:r>
              <a:rPr lang="en-US" b="1" dirty="0">
                <a:solidFill>
                  <a:srgbClr val="000000"/>
                </a:solidFill>
                <a:cs typeface="Arial" panose="020B0604020202020204" pitchFamily="34" charset="0"/>
                <a:sym typeface="Symbol" panose="05050102010706020507" pitchFamily="18" charset="2"/>
              </a:rPr>
              <a:t>20</a:t>
            </a:r>
            <a:endParaRPr lang="en-US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2D01AEE-4B02-D24D-6BF4-AB58F0413652}"/>
              </a:ext>
            </a:extLst>
          </p:cNvPr>
          <p:cNvSpPr txBox="1"/>
          <p:nvPr/>
        </p:nvSpPr>
        <p:spPr bwMode="auto">
          <a:xfrm>
            <a:off x="2254931" y="1489257"/>
            <a:ext cx="35421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0000"/>
                </a:solidFill>
                <a:cs typeface="Arial" panose="020B0604020202020204" pitchFamily="34" charset="0"/>
              </a:rPr>
              <a:t>All Randomized Patients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15EAF0C-9B03-8660-408A-D4B779064A53}"/>
              </a:ext>
            </a:extLst>
          </p:cNvPr>
          <p:cNvCxnSpPr>
            <a:cxnSpLocks/>
          </p:cNvCxnSpPr>
          <p:nvPr/>
        </p:nvCxnSpPr>
        <p:spPr bwMode="auto">
          <a:xfrm>
            <a:off x="2111704" y="5029737"/>
            <a:ext cx="392784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74CBD8C-8CFB-F8B3-7BF7-0BF3EAECE1CF}"/>
              </a:ext>
            </a:extLst>
          </p:cNvPr>
          <p:cNvCxnSpPr/>
          <p:nvPr/>
        </p:nvCxnSpPr>
        <p:spPr bwMode="auto">
          <a:xfrm flipV="1">
            <a:off x="2117566" y="3142322"/>
            <a:ext cx="0" cy="1893276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046E84-AB2C-3DCF-4C0E-F55C82339B2D}"/>
              </a:ext>
            </a:extLst>
          </p:cNvPr>
          <p:cNvCxnSpPr>
            <a:cxnSpLocks/>
          </p:cNvCxnSpPr>
          <p:nvPr/>
        </p:nvCxnSpPr>
        <p:spPr bwMode="auto">
          <a:xfrm flipH="1">
            <a:off x="2053090" y="3148184"/>
            <a:ext cx="6400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34241AE-EBE0-A79E-59C8-0FF767607A90}"/>
              </a:ext>
            </a:extLst>
          </p:cNvPr>
          <p:cNvCxnSpPr>
            <a:cxnSpLocks/>
          </p:cNvCxnSpPr>
          <p:nvPr/>
        </p:nvCxnSpPr>
        <p:spPr bwMode="auto">
          <a:xfrm flipH="1">
            <a:off x="2053090" y="3524495"/>
            <a:ext cx="6400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AE86930-4DE5-7BF2-F9AF-F11507D4BDCD}"/>
              </a:ext>
            </a:extLst>
          </p:cNvPr>
          <p:cNvCxnSpPr>
            <a:cxnSpLocks/>
          </p:cNvCxnSpPr>
          <p:nvPr/>
        </p:nvCxnSpPr>
        <p:spPr bwMode="auto">
          <a:xfrm flipH="1">
            <a:off x="2053090" y="3900806"/>
            <a:ext cx="6400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D4FC84B-9AA7-C8D7-74BE-A333A3AA63FD}"/>
              </a:ext>
            </a:extLst>
          </p:cNvPr>
          <p:cNvCxnSpPr>
            <a:cxnSpLocks/>
          </p:cNvCxnSpPr>
          <p:nvPr/>
        </p:nvCxnSpPr>
        <p:spPr bwMode="auto">
          <a:xfrm flipH="1">
            <a:off x="2053090" y="4277117"/>
            <a:ext cx="6400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7F1A237-A3DF-349E-2652-1DC8CC9050E7}"/>
              </a:ext>
            </a:extLst>
          </p:cNvPr>
          <p:cNvCxnSpPr>
            <a:cxnSpLocks/>
          </p:cNvCxnSpPr>
          <p:nvPr/>
        </p:nvCxnSpPr>
        <p:spPr bwMode="auto">
          <a:xfrm flipH="1">
            <a:off x="2053090" y="4653428"/>
            <a:ext cx="6400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EAF7878-A44F-CDF9-E61D-1F1F9AFE316C}"/>
              </a:ext>
            </a:extLst>
          </p:cNvPr>
          <p:cNvCxnSpPr>
            <a:cxnSpLocks/>
          </p:cNvCxnSpPr>
          <p:nvPr/>
        </p:nvCxnSpPr>
        <p:spPr bwMode="auto">
          <a:xfrm flipH="1">
            <a:off x="2053090" y="5029737"/>
            <a:ext cx="6400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58B3DC6-DAAA-A53A-C37E-3430141A5113}"/>
              </a:ext>
            </a:extLst>
          </p:cNvPr>
          <p:cNvCxnSpPr>
            <a:cxnSpLocks/>
          </p:cNvCxnSpPr>
          <p:nvPr/>
        </p:nvCxnSpPr>
        <p:spPr bwMode="auto">
          <a:xfrm>
            <a:off x="2117566" y="5029736"/>
            <a:ext cx="0" cy="6400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A375487-C9EA-FAFC-1F43-7B13ABC64AC9}"/>
              </a:ext>
            </a:extLst>
          </p:cNvPr>
          <p:cNvCxnSpPr>
            <a:cxnSpLocks/>
          </p:cNvCxnSpPr>
          <p:nvPr/>
        </p:nvCxnSpPr>
        <p:spPr bwMode="auto">
          <a:xfrm>
            <a:off x="2551762" y="5029736"/>
            <a:ext cx="0" cy="6400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DEA00BC-3069-5545-4D53-11B034585ACB}"/>
              </a:ext>
            </a:extLst>
          </p:cNvPr>
          <p:cNvCxnSpPr>
            <a:cxnSpLocks/>
          </p:cNvCxnSpPr>
          <p:nvPr/>
        </p:nvCxnSpPr>
        <p:spPr bwMode="auto">
          <a:xfrm>
            <a:off x="2985958" y="5029736"/>
            <a:ext cx="0" cy="6400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C513975-C2D8-FF2E-BDC2-2481EC4F81FB}"/>
              </a:ext>
            </a:extLst>
          </p:cNvPr>
          <p:cNvCxnSpPr>
            <a:cxnSpLocks/>
          </p:cNvCxnSpPr>
          <p:nvPr/>
        </p:nvCxnSpPr>
        <p:spPr bwMode="auto">
          <a:xfrm>
            <a:off x="3420154" y="5029736"/>
            <a:ext cx="0" cy="6400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9784598-488E-3091-1EE5-31599CD9E33E}"/>
              </a:ext>
            </a:extLst>
          </p:cNvPr>
          <p:cNvCxnSpPr>
            <a:cxnSpLocks/>
          </p:cNvCxnSpPr>
          <p:nvPr/>
        </p:nvCxnSpPr>
        <p:spPr bwMode="auto">
          <a:xfrm>
            <a:off x="3854350" y="5029736"/>
            <a:ext cx="0" cy="6400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8486E52-6ECC-EE37-A296-8EDD3EE94850}"/>
              </a:ext>
            </a:extLst>
          </p:cNvPr>
          <p:cNvCxnSpPr>
            <a:cxnSpLocks/>
          </p:cNvCxnSpPr>
          <p:nvPr/>
        </p:nvCxnSpPr>
        <p:spPr bwMode="auto">
          <a:xfrm>
            <a:off x="4288546" y="5029736"/>
            <a:ext cx="0" cy="6400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64030E6-48D4-70DE-AD5F-1AB399047D5E}"/>
              </a:ext>
            </a:extLst>
          </p:cNvPr>
          <p:cNvCxnSpPr>
            <a:cxnSpLocks/>
          </p:cNvCxnSpPr>
          <p:nvPr/>
        </p:nvCxnSpPr>
        <p:spPr bwMode="auto">
          <a:xfrm>
            <a:off x="4722742" y="5029736"/>
            <a:ext cx="0" cy="6400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0D315B1-DEF1-D005-013F-BA25DA854CCC}"/>
              </a:ext>
            </a:extLst>
          </p:cNvPr>
          <p:cNvCxnSpPr>
            <a:cxnSpLocks/>
          </p:cNvCxnSpPr>
          <p:nvPr/>
        </p:nvCxnSpPr>
        <p:spPr bwMode="auto">
          <a:xfrm>
            <a:off x="5156938" y="5029736"/>
            <a:ext cx="0" cy="6400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ED58641-A553-ACBE-19EC-89A91D87BF49}"/>
              </a:ext>
            </a:extLst>
          </p:cNvPr>
          <p:cNvCxnSpPr>
            <a:cxnSpLocks/>
          </p:cNvCxnSpPr>
          <p:nvPr/>
        </p:nvCxnSpPr>
        <p:spPr bwMode="auto">
          <a:xfrm>
            <a:off x="5591134" y="5029736"/>
            <a:ext cx="0" cy="6400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6D0E7B78-0618-74EF-7312-AA905FED2881}"/>
              </a:ext>
            </a:extLst>
          </p:cNvPr>
          <p:cNvSpPr txBox="1"/>
          <p:nvPr/>
        </p:nvSpPr>
        <p:spPr bwMode="auto">
          <a:xfrm>
            <a:off x="2094120" y="5340396"/>
            <a:ext cx="394543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Mo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551CC1B-97D1-B929-B79E-A0536FCA7B20}"/>
              </a:ext>
            </a:extLst>
          </p:cNvPr>
          <p:cNvSpPr txBox="1"/>
          <p:nvPr/>
        </p:nvSpPr>
        <p:spPr bwMode="auto">
          <a:xfrm rot="16200000">
            <a:off x="479029" y="3926485"/>
            <a:ext cx="189094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OS (%)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9E17E42-6AEE-1649-9974-0E75D53DF95C}"/>
              </a:ext>
            </a:extLst>
          </p:cNvPr>
          <p:cNvSpPr txBox="1"/>
          <p:nvPr/>
        </p:nvSpPr>
        <p:spPr bwMode="auto">
          <a:xfrm>
            <a:off x="1590028" y="2984061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100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0F976C0-3BEF-52F3-F723-1E6893BE08C3}"/>
              </a:ext>
            </a:extLst>
          </p:cNvPr>
          <p:cNvSpPr txBox="1"/>
          <p:nvPr/>
        </p:nvSpPr>
        <p:spPr bwMode="auto">
          <a:xfrm>
            <a:off x="1590028" y="3359200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80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A430C31-EB53-D0B7-A0B8-22B7124702AC}"/>
              </a:ext>
            </a:extLst>
          </p:cNvPr>
          <p:cNvSpPr txBox="1"/>
          <p:nvPr/>
        </p:nvSpPr>
        <p:spPr bwMode="auto">
          <a:xfrm>
            <a:off x="1590028" y="3734339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60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9B92283-DE95-B590-9F22-46358FD2609A}"/>
              </a:ext>
            </a:extLst>
          </p:cNvPr>
          <p:cNvSpPr txBox="1"/>
          <p:nvPr/>
        </p:nvSpPr>
        <p:spPr bwMode="auto">
          <a:xfrm>
            <a:off x="1590028" y="4109478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40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A800353-5017-01E9-67CF-C5281C1C1260}"/>
              </a:ext>
            </a:extLst>
          </p:cNvPr>
          <p:cNvSpPr txBox="1"/>
          <p:nvPr/>
        </p:nvSpPr>
        <p:spPr bwMode="auto">
          <a:xfrm>
            <a:off x="1590028" y="4484617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20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6D6AFB6-0B7B-3A19-0A58-C5FF89F22F95}"/>
              </a:ext>
            </a:extLst>
          </p:cNvPr>
          <p:cNvSpPr txBox="1"/>
          <p:nvPr/>
        </p:nvSpPr>
        <p:spPr bwMode="auto">
          <a:xfrm>
            <a:off x="1590028" y="4859754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477A097-B0A7-AADD-B478-DA04CD900A8A}"/>
              </a:ext>
            </a:extLst>
          </p:cNvPr>
          <p:cNvSpPr txBox="1"/>
          <p:nvPr/>
        </p:nvSpPr>
        <p:spPr bwMode="auto">
          <a:xfrm>
            <a:off x="1853797" y="5041462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82EA4F5-3C87-5B03-CAAC-F08CB49932D0}"/>
              </a:ext>
            </a:extLst>
          </p:cNvPr>
          <p:cNvSpPr txBox="1"/>
          <p:nvPr/>
        </p:nvSpPr>
        <p:spPr bwMode="auto">
          <a:xfrm>
            <a:off x="2288644" y="5041462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6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586B9E5-17BC-CB89-5411-1C239556A199}"/>
              </a:ext>
            </a:extLst>
          </p:cNvPr>
          <p:cNvSpPr txBox="1"/>
          <p:nvPr/>
        </p:nvSpPr>
        <p:spPr bwMode="auto">
          <a:xfrm>
            <a:off x="2723491" y="5041462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12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CBFD7CD-F7A2-51ED-A4F6-231E66CD4154}"/>
              </a:ext>
            </a:extLst>
          </p:cNvPr>
          <p:cNvSpPr txBox="1"/>
          <p:nvPr/>
        </p:nvSpPr>
        <p:spPr bwMode="auto">
          <a:xfrm>
            <a:off x="3158338" y="5041462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18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C6A2654-3FFB-5651-4950-20F0C16ACFED}"/>
              </a:ext>
            </a:extLst>
          </p:cNvPr>
          <p:cNvSpPr txBox="1"/>
          <p:nvPr/>
        </p:nvSpPr>
        <p:spPr bwMode="auto">
          <a:xfrm>
            <a:off x="3593185" y="5041462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24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43DD199-F507-8B03-7DEC-13C31E9F1721}"/>
              </a:ext>
            </a:extLst>
          </p:cNvPr>
          <p:cNvSpPr txBox="1"/>
          <p:nvPr/>
        </p:nvSpPr>
        <p:spPr bwMode="auto">
          <a:xfrm>
            <a:off x="4028032" y="5041462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30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9B5BA98-445B-4DF7-63BA-AAF72F78BE25}"/>
              </a:ext>
            </a:extLst>
          </p:cNvPr>
          <p:cNvSpPr txBox="1"/>
          <p:nvPr/>
        </p:nvSpPr>
        <p:spPr bwMode="auto">
          <a:xfrm>
            <a:off x="4462879" y="5041462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36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4D275CE-C680-2B26-BF1B-C92262FC1C1A}"/>
              </a:ext>
            </a:extLst>
          </p:cNvPr>
          <p:cNvSpPr txBox="1"/>
          <p:nvPr/>
        </p:nvSpPr>
        <p:spPr bwMode="auto">
          <a:xfrm>
            <a:off x="4897726" y="5041462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42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7662E1D-8EB7-1749-B7C8-88CE9896C5D7}"/>
              </a:ext>
            </a:extLst>
          </p:cNvPr>
          <p:cNvSpPr txBox="1"/>
          <p:nvPr/>
        </p:nvSpPr>
        <p:spPr bwMode="auto">
          <a:xfrm>
            <a:off x="5332573" y="5041462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48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91A4B9F-7638-9D33-07AF-FE2DC2278022}"/>
              </a:ext>
            </a:extLst>
          </p:cNvPr>
          <p:cNvSpPr txBox="1"/>
          <p:nvPr/>
        </p:nvSpPr>
        <p:spPr bwMode="auto">
          <a:xfrm>
            <a:off x="1860528" y="5697213"/>
            <a:ext cx="46306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472</a:t>
            </a:r>
            <a:b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475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C2A28E3-542B-6941-9BE9-012EC61BA2AE}"/>
              </a:ext>
            </a:extLst>
          </p:cNvPr>
          <p:cNvSpPr txBox="1"/>
          <p:nvPr/>
        </p:nvSpPr>
        <p:spPr bwMode="auto">
          <a:xfrm>
            <a:off x="2296630" y="5697213"/>
            <a:ext cx="46306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340</a:t>
            </a:r>
            <a:b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366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A3365F2-7BB7-51B9-98E7-F1D449D0AFF5}"/>
              </a:ext>
            </a:extLst>
          </p:cNvPr>
          <p:cNvSpPr txBox="1"/>
          <p:nvPr/>
        </p:nvSpPr>
        <p:spPr bwMode="auto">
          <a:xfrm>
            <a:off x="2732732" y="5697213"/>
            <a:ext cx="46306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254</a:t>
            </a:r>
            <a:b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255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CA218BFD-82AE-4335-9597-C2DB5E88D481}"/>
              </a:ext>
            </a:extLst>
          </p:cNvPr>
          <p:cNvSpPr txBox="1"/>
          <p:nvPr/>
        </p:nvSpPr>
        <p:spPr bwMode="auto">
          <a:xfrm>
            <a:off x="3168834" y="5697213"/>
            <a:ext cx="46306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190</a:t>
            </a:r>
            <a:b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177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19CFE00-112D-C41C-8A66-3BDA027904EE}"/>
              </a:ext>
            </a:extLst>
          </p:cNvPr>
          <p:cNvSpPr txBox="1"/>
          <p:nvPr/>
        </p:nvSpPr>
        <p:spPr bwMode="auto">
          <a:xfrm>
            <a:off x="3604936" y="5697213"/>
            <a:ext cx="46306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144</a:t>
            </a:r>
            <a:b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129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A0E5CA4-8C8A-DAFC-DA2C-BC624AE53116}"/>
              </a:ext>
            </a:extLst>
          </p:cNvPr>
          <p:cNvSpPr txBox="1"/>
          <p:nvPr/>
        </p:nvSpPr>
        <p:spPr bwMode="auto">
          <a:xfrm>
            <a:off x="4041038" y="5697213"/>
            <a:ext cx="46306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108</a:t>
            </a:r>
            <a:b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88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AF599CA-8482-2F4C-C81B-1021B266575A}"/>
              </a:ext>
            </a:extLst>
          </p:cNvPr>
          <p:cNvSpPr txBox="1"/>
          <p:nvPr/>
        </p:nvSpPr>
        <p:spPr bwMode="auto">
          <a:xfrm>
            <a:off x="4477140" y="5697213"/>
            <a:ext cx="46306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58</a:t>
            </a:r>
            <a:b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47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355C6C6-B9E1-4779-281F-7C9BBC31B91C}"/>
              </a:ext>
            </a:extLst>
          </p:cNvPr>
          <p:cNvSpPr txBox="1"/>
          <p:nvPr/>
        </p:nvSpPr>
        <p:spPr bwMode="auto">
          <a:xfrm>
            <a:off x="5349344" y="5697213"/>
            <a:ext cx="46306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8</a:t>
            </a:r>
            <a:b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8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BE2F3C4-5BCC-86C2-91B0-CB08F3EC207D}"/>
              </a:ext>
            </a:extLst>
          </p:cNvPr>
          <p:cNvSpPr txBox="1"/>
          <p:nvPr/>
        </p:nvSpPr>
        <p:spPr bwMode="auto">
          <a:xfrm>
            <a:off x="4913242" y="5697213"/>
            <a:ext cx="46306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32</a:t>
            </a:r>
            <a:b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21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1938093-1545-DC00-AC95-48C7A10F2351}"/>
              </a:ext>
            </a:extLst>
          </p:cNvPr>
          <p:cNvSpPr txBox="1"/>
          <p:nvPr/>
        </p:nvSpPr>
        <p:spPr bwMode="auto">
          <a:xfrm>
            <a:off x="5785444" y="5697213"/>
            <a:ext cx="46306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0</a:t>
            </a:r>
            <a:b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0</a:t>
            </a:r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104FF875-35AB-ABAF-683E-239CAE260724}"/>
              </a:ext>
            </a:extLst>
          </p:cNvPr>
          <p:cNvCxnSpPr>
            <a:cxnSpLocks/>
          </p:cNvCxnSpPr>
          <p:nvPr/>
        </p:nvCxnSpPr>
        <p:spPr bwMode="auto">
          <a:xfrm>
            <a:off x="6025332" y="5038855"/>
            <a:ext cx="0" cy="6400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85739124-61C8-1113-1775-05D5B3CDCCA0}"/>
              </a:ext>
            </a:extLst>
          </p:cNvPr>
          <p:cNvSpPr txBox="1"/>
          <p:nvPr/>
        </p:nvSpPr>
        <p:spPr bwMode="auto">
          <a:xfrm>
            <a:off x="5767424" y="5058396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54</a:t>
            </a:r>
          </a:p>
        </p:txBody>
      </p:sp>
      <p:graphicFrame>
        <p:nvGraphicFramePr>
          <p:cNvPr id="78" name="Table 92">
            <a:extLst>
              <a:ext uri="{FF2B5EF4-FFF2-40B4-BE49-F238E27FC236}">
                <a16:creationId xmlns:a16="http://schemas.microsoft.com/office/drawing/2014/main" id="{233B36F2-44D3-1D5A-9F05-11CFF6C17E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9871878"/>
              </p:ext>
            </p:extLst>
          </p:nvPr>
        </p:nvGraphicFramePr>
        <p:xfrm>
          <a:off x="6619787" y="1919377"/>
          <a:ext cx="4517924" cy="1243584"/>
        </p:xfrm>
        <a:graphic>
          <a:graphicData uri="http://schemas.openxmlformats.org/drawingml/2006/table">
            <a:tbl>
              <a:tblPr firstRow="1" bandRow="1"/>
              <a:tblGrid>
                <a:gridCol w="2059811">
                  <a:extLst>
                    <a:ext uri="{9D8B030D-6E8A-4147-A177-3AD203B41FA5}">
                      <a16:colId xmlns:a16="http://schemas.microsoft.com/office/drawing/2014/main" val="653547217"/>
                    </a:ext>
                  </a:extLst>
                </a:gridCol>
                <a:gridCol w="1348802">
                  <a:extLst>
                    <a:ext uri="{9D8B030D-6E8A-4147-A177-3AD203B41FA5}">
                      <a16:colId xmlns:a16="http://schemas.microsoft.com/office/drawing/2014/main" val="3015459258"/>
                    </a:ext>
                  </a:extLst>
                </a:gridCol>
                <a:gridCol w="1109311">
                  <a:extLst>
                    <a:ext uri="{9D8B030D-6E8A-4147-A177-3AD203B41FA5}">
                      <a16:colId xmlns:a16="http://schemas.microsoft.com/office/drawing/2014/main" val="3211490823"/>
                    </a:ext>
                  </a:extLst>
                </a:gridCol>
              </a:tblGrid>
              <a:tr h="2000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18288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1" dirty="0">
                          <a:solidFill>
                            <a:schemeClr val="bg2"/>
                          </a:solidFill>
                          <a:latin typeface="+mn-lt"/>
                        </a:rPr>
                        <a:t>Nivolumab + Ipilimumab</a:t>
                      </a:r>
                      <a:br>
                        <a:rPr lang="en-US" sz="1200" b="1" dirty="0">
                          <a:solidFill>
                            <a:schemeClr val="bg2"/>
                          </a:solidFill>
                          <a:latin typeface="+mn-lt"/>
                        </a:rPr>
                      </a:br>
                      <a:r>
                        <a:rPr lang="en-US" sz="1200" b="1" dirty="0">
                          <a:solidFill>
                            <a:schemeClr val="bg2"/>
                          </a:solidFill>
                          <a:latin typeface="+mn-lt"/>
                        </a:rPr>
                        <a:t>(n = 185)</a:t>
                      </a:r>
                    </a:p>
                  </a:txBody>
                  <a:tcPr marL="45720" marR="4572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1" dirty="0">
                          <a:solidFill>
                            <a:schemeClr val="bg2"/>
                          </a:solidFill>
                          <a:latin typeface="+mn-lt"/>
                        </a:rPr>
                        <a:t>SoC</a:t>
                      </a:r>
                      <a:br>
                        <a:rPr lang="en-US" sz="1200" b="1" dirty="0">
                          <a:solidFill>
                            <a:schemeClr val="bg2"/>
                          </a:solidFill>
                          <a:latin typeface="+mn-lt"/>
                        </a:rPr>
                      </a:br>
                      <a:r>
                        <a:rPr lang="en-US" sz="1200" b="1" dirty="0">
                          <a:solidFill>
                            <a:schemeClr val="bg2"/>
                          </a:solidFill>
                          <a:latin typeface="+mn-lt"/>
                        </a:rPr>
                        <a:t>(n = 178)</a:t>
                      </a:r>
                    </a:p>
                  </a:txBody>
                  <a:tcPr marL="45720" marR="45720" marT="18288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0955700"/>
                  </a:ext>
                </a:extLst>
              </a:tr>
              <a:tr h="13806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Median OS, mo</a:t>
                      </a:r>
                    </a:p>
                  </a:txBody>
                  <a:tcPr marL="45720" marR="45720" marT="18288" marB="27432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</a:rPr>
                        <a:t>17.6</a:t>
                      </a:r>
                    </a:p>
                  </a:txBody>
                  <a:tcPr marL="45720" marR="45720" marT="18288" marB="27432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</a:rPr>
                        <a:t>14.6</a:t>
                      </a:r>
                    </a:p>
                  </a:txBody>
                  <a:tcPr marL="45720" marR="45720" marT="18288" marB="27432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7304749"/>
                  </a:ext>
                </a:extLst>
              </a:tr>
              <a:tr h="13806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HR (97.9% CI)</a:t>
                      </a:r>
                    </a:p>
                  </a:txBody>
                  <a:tcPr marL="45720" marR="45720" marT="18288" marB="2743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</a:rPr>
                        <a:t>0.78 (0.59-1.03)</a:t>
                      </a:r>
                      <a:b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</a:rPr>
                      </a:br>
                      <a:r>
                        <a:rPr lang="en-US" sz="1200" i="1" dirty="0">
                          <a:solidFill>
                            <a:schemeClr val="tx1"/>
                          </a:solidFill>
                          <a:latin typeface="+mn-lt"/>
                        </a:rPr>
                        <a:t>P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</a:rPr>
                        <a:t> = .0469</a:t>
                      </a:r>
                    </a:p>
                  </a:txBody>
                  <a:tcPr marL="45720" marR="45720" marT="18288" marB="2743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1200">
                        <a:solidFill>
                          <a:schemeClr val="bg1"/>
                        </a:solidFill>
                      </a:endParaRPr>
                    </a:p>
                  </a:txBody>
                  <a:tcPr marL="45720" marR="45720" marT="18288" marB="2743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3985587"/>
                  </a:ext>
                </a:extLst>
              </a:tr>
            </a:tbl>
          </a:graphicData>
        </a:graphic>
      </p:graphicFrame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9E99C72-69A0-0C22-77E9-DC211EE58A86}"/>
              </a:ext>
            </a:extLst>
          </p:cNvPr>
          <p:cNvCxnSpPr>
            <a:cxnSpLocks/>
          </p:cNvCxnSpPr>
          <p:nvPr/>
        </p:nvCxnSpPr>
        <p:spPr bwMode="auto">
          <a:xfrm>
            <a:off x="7032929" y="5035381"/>
            <a:ext cx="392784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86879053-932E-30A4-DD93-FB020AAA42A6}"/>
              </a:ext>
            </a:extLst>
          </p:cNvPr>
          <p:cNvCxnSpPr/>
          <p:nvPr/>
        </p:nvCxnSpPr>
        <p:spPr bwMode="auto">
          <a:xfrm flipV="1">
            <a:off x="7038791" y="3147966"/>
            <a:ext cx="0" cy="1893276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7327A095-2B11-180F-12F6-1BE5797043F8}"/>
              </a:ext>
            </a:extLst>
          </p:cNvPr>
          <p:cNvCxnSpPr>
            <a:cxnSpLocks/>
          </p:cNvCxnSpPr>
          <p:nvPr/>
        </p:nvCxnSpPr>
        <p:spPr bwMode="auto">
          <a:xfrm flipH="1">
            <a:off x="6974315" y="3153828"/>
            <a:ext cx="6400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44A8E580-2C52-B428-3E8F-0F4EC7969E87}"/>
              </a:ext>
            </a:extLst>
          </p:cNvPr>
          <p:cNvCxnSpPr>
            <a:cxnSpLocks/>
          </p:cNvCxnSpPr>
          <p:nvPr/>
        </p:nvCxnSpPr>
        <p:spPr bwMode="auto">
          <a:xfrm flipH="1">
            <a:off x="6974315" y="3530139"/>
            <a:ext cx="6400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65E25011-2B40-8B88-2ED1-4D40E847C956}"/>
              </a:ext>
            </a:extLst>
          </p:cNvPr>
          <p:cNvCxnSpPr>
            <a:cxnSpLocks/>
          </p:cNvCxnSpPr>
          <p:nvPr/>
        </p:nvCxnSpPr>
        <p:spPr bwMode="auto">
          <a:xfrm flipH="1">
            <a:off x="6974315" y="3906450"/>
            <a:ext cx="6400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2B2B88A0-A891-16C5-4458-ABDFB4FE347C}"/>
              </a:ext>
            </a:extLst>
          </p:cNvPr>
          <p:cNvCxnSpPr>
            <a:cxnSpLocks/>
          </p:cNvCxnSpPr>
          <p:nvPr/>
        </p:nvCxnSpPr>
        <p:spPr bwMode="auto">
          <a:xfrm flipH="1">
            <a:off x="6974315" y="4282761"/>
            <a:ext cx="6400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7F0D8FB4-7FE2-65BF-BE20-79E0786BD871}"/>
              </a:ext>
            </a:extLst>
          </p:cNvPr>
          <p:cNvCxnSpPr>
            <a:cxnSpLocks/>
          </p:cNvCxnSpPr>
          <p:nvPr/>
        </p:nvCxnSpPr>
        <p:spPr bwMode="auto">
          <a:xfrm flipH="1">
            <a:off x="6974315" y="4659072"/>
            <a:ext cx="6400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72D93004-6BFD-CDCA-EC7D-B48C1ACA00DD}"/>
              </a:ext>
            </a:extLst>
          </p:cNvPr>
          <p:cNvCxnSpPr>
            <a:cxnSpLocks/>
          </p:cNvCxnSpPr>
          <p:nvPr/>
        </p:nvCxnSpPr>
        <p:spPr bwMode="auto">
          <a:xfrm flipH="1">
            <a:off x="6974315" y="5035381"/>
            <a:ext cx="6400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FA483F45-C55A-B9C1-182A-6CC8B17520EA}"/>
              </a:ext>
            </a:extLst>
          </p:cNvPr>
          <p:cNvCxnSpPr>
            <a:cxnSpLocks/>
          </p:cNvCxnSpPr>
          <p:nvPr/>
        </p:nvCxnSpPr>
        <p:spPr bwMode="auto">
          <a:xfrm>
            <a:off x="7038791" y="5035380"/>
            <a:ext cx="0" cy="6400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C12A24E8-916D-466C-2225-89FC94926024}"/>
              </a:ext>
            </a:extLst>
          </p:cNvPr>
          <p:cNvCxnSpPr>
            <a:cxnSpLocks/>
          </p:cNvCxnSpPr>
          <p:nvPr/>
        </p:nvCxnSpPr>
        <p:spPr bwMode="auto">
          <a:xfrm>
            <a:off x="7472987" y="5035380"/>
            <a:ext cx="0" cy="6400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E9B6C840-B97D-5AF6-9C24-D4BA1B54C232}"/>
              </a:ext>
            </a:extLst>
          </p:cNvPr>
          <p:cNvCxnSpPr>
            <a:cxnSpLocks/>
          </p:cNvCxnSpPr>
          <p:nvPr/>
        </p:nvCxnSpPr>
        <p:spPr bwMode="auto">
          <a:xfrm>
            <a:off x="7907183" y="5035380"/>
            <a:ext cx="0" cy="6400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C78AF77F-843F-E3FC-23ED-B9F9853FFD95}"/>
              </a:ext>
            </a:extLst>
          </p:cNvPr>
          <p:cNvCxnSpPr>
            <a:cxnSpLocks/>
          </p:cNvCxnSpPr>
          <p:nvPr/>
        </p:nvCxnSpPr>
        <p:spPr bwMode="auto">
          <a:xfrm>
            <a:off x="8341379" y="5035380"/>
            <a:ext cx="0" cy="6400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A7A3198A-CA6D-1035-B82E-B82A65FFF55A}"/>
              </a:ext>
            </a:extLst>
          </p:cNvPr>
          <p:cNvCxnSpPr>
            <a:cxnSpLocks/>
          </p:cNvCxnSpPr>
          <p:nvPr/>
        </p:nvCxnSpPr>
        <p:spPr bwMode="auto">
          <a:xfrm>
            <a:off x="8775575" y="5035380"/>
            <a:ext cx="0" cy="6400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5FD75B22-772C-25E8-BD04-1ECFB90AA018}"/>
              </a:ext>
            </a:extLst>
          </p:cNvPr>
          <p:cNvCxnSpPr>
            <a:cxnSpLocks/>
          </p:cNvCxnSpPr>
          <p:nvPr/>
        </p:nvCxnSpPr>
        <p:spPr bwMode="auto">
          <a:xfrm>
            <a:off x="9209771" y="5035380"/>
            <a:ext cx="0" cy="6400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9F0B09EE-8666-A5EB-6853-6C6BC38A3B61}"/>
              </a:ext>
            </a:extLst>
          </p:cNvPr>
          <p:cNvCxnSpPr>
            <a:cxnSpLocks/>
          </p:cNvCxnSpPr>
          <p:nvPr/>
        </p:nvCxnSpPr>
        <p:spPr bwMode="auto">
          <a:xfrm>
            <a:off x="9643967" y="5035380"/>
            <a:ext cx="0" cy="6400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8C009B9F-87A4-16B5-2181-16DC4DCA0A3D}"/>
              </a:ext>
            </a:extLst>
          </p:cNvPr>
          <p:cNvCxnSpPr>
            <a:cxnSpLocks/>
          </p:cNvCxnSpPr>
          <p:nvPr/>
        </p:nvCxnSpPr>
        <p:spPr bwMode="auto">
          <a:xfrm>
            <a:off x="10078163" y="5035380"/>
            <a:ext cx="0" cy="6400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E43AF0A3-93FA-484C-FD85-F1ED32CAA6E0}"/>
              </a:ext>
            </a:extLst>
          </p:cNvPr>
          <p:cNvCxnSpPr>
            <a:cxnSpLocks/>
          </p:cNvCxnSpPr>
          <p:nvPr/>
        </p:nvCxnSpPr>
        <p:spPr bwMode="auto">
          <a:xfrm>
            <a:off x="10512359" y="5035380"/>
            <a:ext cx="0" cy="6400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F83F6B6F-FD9E-5A25-5D19-58C82B954C85}"/>
              </a:ext>
            </a:extLst>
          </p:cNvPr>
          <p:cNvSpPr txBox="1"/>
          <p:nvPr/>
        </p:nvSpPr>
        <p:spPr bwMode="auto">
          <a:xfrm>
            <a:off x="7015345" y="5346040"/>
            <a:ext cx="394543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Mo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82938F7C-C801-570C-53A2-E563646F0365}"/>
              </a:ext>
            </a:extLst>
          </p:cNvPr>
          <p:cNvSpPr txBox="1"/>
          <p:nvPr/>
        </p:nvSpPr>
        <p:spPr bwMode="auto">
          <a:xfrm rot="16200000">
            <a:off x="5400254" y="3932129"/>
            <a:ext cx="189094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OS (%)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D7B2667D-A183-CA00-D5EB-EC8D63D0B87B}"/>
              </a:ext>
            </a:extLst>
          </p:cNvPr>
          <p:cNvSpPr txBox="1"/>
          <p:nvPr/>
        </p:nvSpPr>
        <p:spPr bwMode="auto">
          <a:xfrm>
            <a:off x="6775022" y="5047106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0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DF5AD884-7863-47EA-7FA7-1E0537CE8F4E}"/>
              </a:ext>
            </a:extLst>
          </p:cNvPr>
          <p:cNvSpPr txBox="1"/>
          <p:nvPr/>
        </p:nvSpPr>
        <p:spPr bwMode="auto">
          <a:xfrm>
            <a:off x="7209869" y="5047106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6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B00A1D18-8D7B-1677-7D3B-37E64EE25BAC}"/>
              </a:ext>
            </a:extLst>
          </p:cNvPr>
          <p:cNvSpPr txBox="1"/>
          <p:nvPr/>
        </p:nvSpPr>
        <p:spPr bwMode="auto">
          <a:xfrm>
            <a:off x="7644716" y="5047106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12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BDF9E124-C676-254A-56EB-577A7FBB0E24}"/>
              </a:ext>
            </a:extLst>
          </p:cNvPr>
          <p:cNvSpPr txBox="1"/>
          <p:nvPr/>
        </p:nvSpPr>
        <p:spPr bwMode="auto">
          <a:xfrm>
            <a:off x="8079563" y="5047106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18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9DD75F37-5377-349A-4174-6CEE57CC0389}"/>
              </a:ext>
            </a:extLst>
          </p:cNvPr>
          <p:cNvSpPr txBox="1"/>
          <p:nvPr/>
        </p:nvSpPr>
        <p:spPr bwMode="auto">
          <a:xfrm>
            <a:off x="8514410" y="5047106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24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72D32359-A819-6AE1-BC4D-B3C0E7EC275A}"/>
              </a:ext>
            </a:extLst>
          </p:cNvPr>
          <p:cNvSpPr txBox="1"/>
          <p:nvPr/>
        </p:nvSpPr>
        <p:spPr bwMode="auto">
          <a:xfrm>
            <a:off x="8949257" y="5047106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30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EF290DF6-3E4D-28A6-AD26-1D28F3449504}"/>
              </a:ext>
            </a:extLst>
          </p:cNvPr>
          <p:cNvSpPr txBox="1"/>
          <p:nvPr/>
        </p:nvSpPr>
        <p:spPr bwMode="auto">
          <a:xfrm>
            <a:off x="9384104" y="5047106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36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0219B745-22A2-207F-E8B3-CBD25B1EB2FE}"/>
              </a:ext>
            </a:extLst>
          </p:cNvPr>
          <p:cNvSpPr txBox="1"/>
          <p:nvPr/>
        </p:nvSpPr>
        <p:spPr bwMode="auto">
          <a:xfrm>
            <a:off x="9818951" y="5047106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42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DB32B683-649D-A8C1-9D98-A555351E6DE0}"/>
              </a:ext>
            </a:extLst>
          </p:cNvPr>
          <p:cNvSpPr txBox="1"/>
          <p:nvPr/>
        </p:nvSpPr>
        <p:spPr bwMode="auto">
          <a:xfrm>
            <a:off x="10253798" y="5047106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48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C716A6A-0031-061B-C65C-261F5779D7A4}"/>
              </a:ext>
            </a:extLst>
          </p:cNvPr>
          <p:cNvSpPr txBox="1"/>
          <p:nvPr/>
        </p:nvSpPr>
        <p:spPr bwMode="auto">
          <a:xfrm>
            <a:off x="6781753" y="5702857"/>
            <a:ext cx="46306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185</a:t>
            </a:r>
            <a:b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178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A9D500A6-65BF-E4E6-2260-641D7025C2F9}"/>
              </a:ext>
            </a:extLst>
          </p:cNvPr>
          <p:cNvSpPr txBox="1"/>
          <p:nvPr/>
        </p:nvSpPr>
        <p:spPr bwMode="auto">
          <a:xfrm>
            <a:off x="7217855" y="5702857"/>
            <a:ext cx="46306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147</a:t>
            </a:r>
            <a:b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135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E070F579-B4DA-438C-F3B3-792091C40C63}"/>
              </a:ext>
            </a:extLst>
          </p:cNvPr>
          <p:cNvSpPr txBox="1"/>
          <p:nvPr/>
        </p:nvSpPr>
        <p:spPr bwMode="auto">
          <a:xfrm>
            <a:off x="7653957" y="5702857"/>
            <a:ext cx="46306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114</a:t>
            </a:r>
            <a:b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101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1D50387-D5E4-1228-6039-D6F33676F7DE}"/>
              </a:ext>
            </a:extLst>
          </p:cNvPr>
          <p:cNvSpPr txBox="1"/>
          <p:nvPr/>
        </p:nvSpPr>
        <p:spPr bwMode="auto">
          <a:xfrm>
            <a:off x="8090059" y="5702857"/>
            <a:ext cx="46306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89</a:t>
            </a:r>
            <a:b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70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5440829E-2B95-7F9F-F9AF-F5A51CD6DE2B}"/>
              </a:ext>
            </a:extLst>
          </p:cNvPr>
          <p:cNvSpPr txBox="1"/>
          <p:nvPr/>
        </p:nvSpPr>
        <p:spPr bwMode="auto">
          <a:xfrm>
            <a:off x="8526161" y="5702857"/>
            <a:ext cx="46306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74</a:t>
            </a:r>
            <a:b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57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507415A3-4344-999E-E552-93200A3F49B5}"/>
              </a:ext>
            </a:extLst>
          </p:cNvPr>
          <p:cNvSpPr txBox="1"/>
          <p:nvPr/>
        </p:nvSpPr>
        <p:spPr bwMode="auto">
          <a:xfrm>
            <a:off x="8962263" y="5702857"/>
            <a:ext cx="46306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60</a:t>
            </a:r>
            <a:b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40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CC906C67-3735-20F9-4882-7DC3468E1ABE}"/>
              </a:ext>
            </a:extLst>
          </p:cNvPr>
          <p:cNvSpPr txBox="1"/>
          <p:nvPr/>
        </p:nvSpPr>
        <p:spPr bwMode="auto">
          <a:xfrm>
            <a:off x="9398365" y="5702857"/>
            <a:ext cx="46306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36</a:t>
            </a:r>
            <a:b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26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0A988BBD-E390-A7F3-11A1-AA75C02C7980}"/>
              </a:ext>
            </a:extLst>
          </p:cNvPr>
          <p:cNvSpPr txBox="1"/>
          <p:nvPr/>
        </p:nvSpPr>
        <p:spPr bwMode="auto">
          <a:xfrm>
            <a:off x="10270569" y="5702857"/>
            <a:ext cx="46306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4</a:t>
            </a:r>
            <a:b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3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E8880574-CE79-9F83-7A73-36EB0D775DDC}"/>
              </a:ext>
            </a:extLst>
          </p:cNvPr>
          <p:cNvSpPr txBox="1"/>
          <p:nvPr/>
        </p:nvSpPr>
        <p:spPr bwMode="auto">
          <a:xfrm>
            <a:off x="9834467" y="5702857"/>
            <a:ext cx="46306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21</a:t>
            </a:r>
            <a:b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12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E7A6B799-D247-D1D4-7449-571976B7FED7}"/>
              </a:ext>
            </a:extLst>
          </p:cNvPr>
          <p:cNvSpPr txBox="1"/>
          <p:nvPr/>
        </p:nvSpPr>
        <p:spPr bwMode="auto">
          <a:xfrm>
            <a:off x="10706669" y="5702857"/>
            <a:ext cx="46306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0</a:t>
            </a:r>
            <a:b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0</a:t>
            </a:r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83A63803-1BDE-A4F9-E9E8-4BAF96CF2276}"/>
              </a:ext>
            </a:extLst>
          </p:cNvPr>
          <p:cNvCxnSpPr>
            <a:cxnSpLocks/>
          </p:cNvCxnSpPr>
          <p:nvPr/>
        </p:nvCxnSpPr>
        <p:spPr bwMode="auto">
          <a:xfrm>
            <a:off x="10946557" y="5036684"/>
            <a:ext cx="0" cy="6400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5" name="TextBox 124">
            <a:extLst>
              <a:ext uri="{FF2B5EF4-FFF2-40B4-BE49-F238E27FC236}">
                <a16:creationId xmlns:a16="http://schemas.microsoft.com/office/drawing/2014/main" id="{21221116-441C-01B9-4233-8D272081072A}"/>
              </a:ext>
            </a:extLst>
          </p:cNvPr>
          <p:cNvSpPr txBox="1"/>
          <p:nvPr/>
        </p:nvSpPr>
        <p:spPr bwMode="auto">
          <a:xfrm>
            <a:off x="10688649" y="5064040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54</a:t>
            </a:r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52398619-1970-208A-20E6-1C703489EAF3}"/>
              </a:ext>
            </a:extLst>
          </p:cNvPr>
          <p:cNvGrpSpPr/>
          <p:nvPr/>
        </p:nvGrpSpPr>
        <p:grpSpPr>
          <a:xfrm>
            <a:off x="3815429" y="3172095"/>
            <a:ext cx="2609513" cy="738664"/>
            <a:chOff x="5283199" y="7255540"/>
            <a:chExt cx="2472268" cy="738664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C012E62E-864F-9512-6C53-1C906BA8CF71}"/>
                </a:ext>
              </a:extLst>
            </p:cNvPr>
            <p:cNvSpPr txBox="1"/>
            <p:nvPr/>
          </p:nvSpPr>
          <p:spPr bwMode="auto">
            <a:xfrm>
              <a:off x="5492044" y="7255540"/>
              <a:ext cx="2263423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Nivolumab + ipilimumab</a:t>
              </a:r>
              <a:b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</a:b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SoC</a:t>
              </a:r>
            </a:p>
          </p:txBody>
        </p: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86CC3CB6-5771-BF8A-D20D-EAEB4C4A97F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283199" y="7405511"/>
              <a:ext cx="237067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2898DA21-27B4-7E23-1F9F-47C9D8743F4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283199" y="7625644"/>
              <a:ext cx="237067" cy="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DD9CDEF2-6810-40A3-A7B6-932253617E13}"/>
              </a:ext>
            </a:extLst>
          </p:cNvPr>
          <p:cNvCxnSpPr/>
          <p:nvPr/>
        </p:nvCxnSpPr>
        <p:spPr bwMode="auto">
          <a:xfrm flipV="1">
            <a:off x="2987964" y="3979949"/>
            <a:ext cx="0" cy="1057564"/>
          </a:xfrm>
          <a:prstGeom prst="line">
            <a:avLst/>
          </a:prstGeom>
          <a:noFill/>
          <a:ln w="28575" cap="flat" cmpd="sng" algn="ctr">
            <a:solidFill>
              <a:srgbClr val="CDCDCF">
                <a:lumMod val="75000"/>
              </a:srgb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C04A288D-455A-BCF7-D308-3148A4D7AA81}"/>
              </a:ext>
            </a:extLst>
          </p:cNvPr>
          <p:cNvCxnSpPr>
            <a:cxnSpLocks/>
          </p:cNvCxnSpPr>
          <p:nvPr/>
        </p:nvCxnSpPr>
        <p:spPr bwMode="auto">
          <a:xfrm flipV="1">
            <a:off x="3851564" y="4409440"/>
            <a:ext cx="0" cy="623455"/>
          </a:xfrm>
          <a:prstGeom prst="line">
            <a:avLst/>
          </a:prstGeom>
          <a:noFill/>
          <a:ln w="28575" cap="flat" cmpd="sng" algn="ctr">
            <a:solidFill>
              <a:srgbClr val="CDCDCF">
                <a:lumMod val="75000"/>
              </a:srgb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38" name="TextBox 137">
            <a:extLst>
              <a:ext uri="{FF2B5EF4-FFF2-40B4-BE49-F238E27FC236}">
                <a16:creationId xmlns:a16="http://schemas.microsoft.com/office/drawing/2014/main" id="{45AEEE7C-FE1E-518C-97E1-26003681F1E7}"/>
              </a:ext>
            </a:extLst>
          </p:cNvPr>
          <p:cNvSpPr txBox="1"/>
          <p:nvPr/>
        </p:nvSpPr>
        <p:spPr bwMode="auto">
          <a:xfrm>
            <a:off x="2818464" y="3603964"/>
            <a:ext cx="62208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56%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9B9ADFD2-6DE6-596C-31AF-A55EEF8234D5}"/>
              </a:ext>
            </a:extLst>
          </p:cNvPr>
          <p:cNvSpPr txBox="1"/>
          <p:nvPr/>
        </p:nvSpPr>
        <p:spPr bwMode="auto">
          <a:xfrm>
            <a:off x="3294137" y="4458327"/>
            <a:ext cx="62208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28%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787D7BE8-EC4E-FC55-915B-668F3A492217}"/>
              </a:ext>
            </a:extLst>
          </p:cNvPr>
          <p:cNvSpPr txBox="1"/>
          <p:nvPr/>
        </p:nvSpPr>
        <p:spPr bwMode="auto">
          <a:xfrm>
            <a:off x="3700537" y="4051927"/>
            <a:ext cx="62208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b="1" dirty="0">
                <a:solidFill>
                  <a:schemeClr val="accent1"/>
                </a:solidFill>
                <a:cs typeface="Arial" panose="020B0604020202020204" pitchFamily="34" charset="0"/>
              </a:rPr>
              <a:t>31%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28378773-9D44-483F-70A5-6C4BC86B3C00}"/>
              </a:ext>
            </a:extLst>
          </p:cNvPr>
          <p:cNvSpPr txBox="1"/>
          <p:nvPr/>
        </p:nvSpPr>
        <p:spPr bwMode="auto">
          <a:xfrm>
            <a:off x="2393592" y="3931854"/>
            <a:ext cx="62208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b="1" dirty="0">
                <a:solidFill>
                  <a:schemeClr val="accent1"/>
                </a:solidFill>
                <a:cs typeface="Arial" panose="020B0604020202020204" pitchFamily="34" charset="0"/>
              </a:rPr>
              <a:t>55%</a:t>
            </a:r>
          </a:p>
        </p:txBody>
      </p: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18BC9F80-21B5-8CE4-E6D3-20F879D66997}"/>
              </a:ext>
            </a:extLst>
          </p:cNvPr>
          <p:cNvCxnSpPr/>
          <p:nvPr/>
        </p:nvCxnSpPr>
        <p:spPr bwMode="auto">
          <a:xfrm flipV="1">
            <a:off x="7903543" y="3985594"/>
            <a:ext cx="0" cy="1057564"/>
          </a:xfrm>
          <a:prstGeom prst="line">
            <a:avLst/>
          </a:prstGeom>
          <a:noFill/>
          <a:ln w="28575" cap="flat" cmpd="sng" algn="ctr">
            <a:solidFill>
              <a:srgbClr val="CDCDCF">
                <a:lumMod val="75000"/>
              </a:srgb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D5BE9C3D-C8FB-F7A8-B1F5-AAD7A387E043}"/>
              </a:ext>
            </a:extLst>
          </p:cNvPr>
          <p:cNvCxnSpPr>
            <a:cxnSpLocks/>
          </p:cNvCxnSpPr>
          <p:nvPr/>
        </p:nvCxnSpPr>
        <p:spPr bwMode="auto">
          <a:xfrm flipV="1">
            <a:off x="8774958" y="4415085"/>
            <a:ext cx="0" cy="623455"/>
          </a:xfrm>
          <a:prstGeom prst="line">
            <a:avLst/>
          </a:prstGeom>
          <a:noFill/>
          <a:ln w="28575" cap="flat" cmpd="sng" algn="ctr">
            <a:solidFill>
              <a:srgbClr val="CDCDCF">
                <a:lumMod val="75000"/>
              </a:srgb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44" name="TextBox 143">
            <a:extLst>
              <a:ext uri="{FF2B5EF4-FFF2-40B4-BE49-F238E27FC236}">
                <a16:creationId xmlns:a16="http://schemas.microsoft.com/office/drawing/2014/main" id="{74B0073F-5E17-39E8-8978-AEDAE8AB6CC3}"/>
              </a:ext>
            </a:extLst>
          </p:cNvPr>
          <p:cNvSpPr txBox="1"/>
          <p:nvPr/>
        </p:nvSpPr>
        <p:spPr bwMode="auto">
          <a:xfrm>
            <a:off x="7271199" y="3936987"/>
            <a:ext cx="62208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58%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D26E1905-1A3A-7F3C-BE92-F08092500D94}"/>
              </a:ext>
            </a:extLst>
          </p:cNvPr>
          <p:cNvSpPr txBox="1"/>
          <p:nvPr/>
        </p:nvSpPr>
        <p:spPr bwMode="auto">
          <a:xfrm>
            <a:off x="8187138" y="4373661"/>
            <a:ext cx="62208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33%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8F8CB3FE-1D46-C952-74B2-8E5E22C899D1}"/>
              </a:ext>
            </a:extLst>
          </p:cNvPr>
          <p:cNvSpPr txBox="1"/>
          <p:nvPr/>
        </p:nvSpPr>
        <p:spPr bwMode="auto">
          <a:xfrm>
            <a:off x="8593539" y="3933394"/>
            <a:ext cx="62208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b="1" dirty="0">
                <a:solidFill>
                  <a:schemeClr val="accent1"/>
                </a:solidFill>
                <a:cs typeface="Arial" panose="020B0604020202020204" pitchFamily="34" charset="0"/>
              </a:rPr>
              <a:t>41%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42EC8C82-E92E-E323-BF50-198913DDAC64}"/>
              </a:ext>
            </a:extLst>
          </p:cNvPr>
          <p:cNvSpPr txBox="1"/>
          <p:nvPr/>
        </p:nvSpPr>
        <p:spPr bwMode="auto">
          <a:xfrm>
            <a:off x="7738148" y="3508522"/>
            <a:ext cx="62208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b="1" dirty="0">
                <a:solidFill>
                  <a:schemeClr val="accent1"/>
                </a:solidFill>
                <a:cs typeface="Arial" panose="020B0604020202020204" pitchFamily="34" charset="0"/>
              </a:rPr>
              <a:t>63%</a:t>
            </a:r>
          </a:p>
        </p:txBody>
      </p:sp>
      <p:sp>
        <p:nvSpPr>
          <p:cNvPr id="149" name="Freeform 148">
            <a:extLst>
              <a:ext uri="{FF2B5EF4-FFF2-40B4-BE49-F238E27FC236}">
                <a16:creationId xmlns:a16="http://schemas.microsoft.com/office/drawing/2014/main" id="{366905CE-DB3C-7566-444F-A547C3982970}"/>
              </a:ext>
            </a:extLst>
          </p:cNvPr>
          <p:cNvSpPr/>
          <p:nvPr/>
        </p:nvSpPr>
        <p:spPr bwMode="auto">
          <a:xfrm>
            <a:off x="2130425" y="3139440"/>
            <a:ext cx="3714750" cy="1654175"/>
          </a:xfrm>
          <a:custGeom>
            <a:avLst/>
            <a:gdLst>
              <a:gd name="connsiteX0" fmla="*/ 3714750 w 3714750"/>
              <a:gd name="connsiteY0" fmla="*/ 1654175 h 1654175"/>
              <a:gd name="connsiteX1" fmla="*/ 3305175 w 3714750"/>
              <a:gd name="connsiteY1" fmla="*/ 1654175 h 1654175"/>
              <a:gd name="connsiteX2" fmla="*/ 3305175 w 3714750"/>
              <a:gd name="connsiteY2" fmla="*/ 1635125 h 1654175"/>
              <a:gd name="connsiteX3" fmla="*/ 3092450 w 3714750"/>
              <a:gd name="connsiteY3" fmla="*/ 1635125 h 1654175"/>
              <a:gd name="connsiteX4" fmla="*/ 3092450 w 3714750"/>
              <a:gd name="connsiteY4" fmla="*/ 1603375 h 1654175"/>
              <a:gd name="connsiteX5" fmla="*/ 2908300 w 3714750"/>
              <a:gd name="connsiteY5" fmla="*/ 1603375 h 1654175"/>
              <a:gd name="connsiteX6" fmla="*/ 2908300 w 3714750"/>
              <a:gd name="connsiteY6" fmla="*/ 1590675 h 1654175"/>
              <a:gd name="connsiteX7" fmla="*/ 2720975 w 3714750"/>
              <a:gd name="connsiteY7" fmla="*/ 1590675 h 1654175"/>
              <a:gd name="connsiteX8" fmla="*/ 2720975 w 3714750"/>
              <a:gd name="connsiteY8" fmla="*/ 1558925 h 1654175"/>
              <a:gd name="connsiteX9" fmla="*/ 2559050 w 3714750"/>
              <a:gd name="connsiteY9" fmla="*/ 1558925 h 1654175"/>
              <a:gd name="connsiteX10" fmla="*/ 2559050 w 3714750"/>
              <a:gd name="connsiteY10" fmla="*/ 1533525 h 1654175"/>
              <a:gd name="connsiteX11" fmla="*/ 2486025 w 3714750"/>
              <a:gd name="connsiteY11" fmla="*/ 1533525 h 1654175"/>
              <a:gd name="connsiteX12" fmla="*/ 2486025 w 3714750"/>
              <a:gd name="connsiteY12" fmla="*/ 1498600 h 1654175"/>
              <a:gd name="connsiteX13" fmla="*/ 2384425 w 3714750"/>
              <a:gd name="connsiteY13" fmla="*/ 1498600 h 1654175"/>
              <a:gd name="connsiteX14" fmla="*/ 2384425 w 3714750"/>
              <a:gd name="connsiteY14" fmla="*/ 1479550 h 1654175"/>
              <a:gd name="connsiteX15" fmla="*/ 2197100 w 3714750"/>
              <a:gd name="connsiteY15" fmla="*/ 1479550 h 1654175"/>
              <a:gd name="connsiteX16" fmla="*/ 2197100 w 3714750"/>
              <a:gd name="connsiteY16" fmla="*/ 1457325 h 1654175"/>
              <a:gd name="connsiteX17" fmla="*/ 2054225 w 3714750"/>
              <a:gd name="connsiteY17" fmla="*/ 1457325 h 1654175"/>
              <a:gd name="connsiteX18" fmla="*/ 2054225 w 3714750"/>
              <a:gd name="connsiteY18" fmla="*/ 1416050 h 1654175"/>
              <a:gd name="connsiteX19" fmla="*/ 2016125 w 3714750"/>
              <a:gd name="connsiteY19" fmla="*/ 1416050 h 1654175"/>
              <a:gd name="connsiteX20" fmla="*/ 2016125 w 3714750"/>
              <a:gd name="connsiteY20" fmla="*/ 1397000 h 1654175"/>
              <a:gd name="connsiteX21" fmla="*/ 1936750 w 3714750"/>
              <a:gd name="connsiteY21" fmla="*/ 1397000 h 1654175"/>
              <a:gd name="connsiteX22" fmla="*/ 1936750 w 3714750"/>
              <a:gd name="connsiteY22" fmla="*/ 1377950 h 1654175"/>
              <a:gd name="connsiteX23" fmla="*/ 1866900 w 3714750"/>
              <a:gd name="connsiteY23" fmla="*/ 1377950 h 1654175"/>
              <a:gd name="connsiteX24" fmla="*/ 1866900 w 3714750"/>
              <a:gd name="connsiteY24" fmla="*/ 1358900 h 1654175"/>
              <a:gd name="connsiteX25" fmla="*/ 1835150 w 3714750"/>
              <a:gd name="connsiteY25" fmla="*/ 1358900 h 1654175"/>
              <a:gd name="connsiteX26" fmla="*/ 1835150 w 3714750"/>
              <a:gd name="connsiteY26" fmla="*/ 1339850 h 1654175"/>
              <a:gd name="connsiteX27" fmla="*/ 1752600 w 3714750"/>
              <a:gd name="connsiteY27" fmla="*/ 1339850 h 1654175"/>
              <a:gd name="connsiteX28" fmla="*/ 1752600 w 3714750"/>
              <a:gd name="connsiteY28" fmla="*/ 1320800 h 1654175"/>
              <a:gd name="connsiteX29" fmla="*/ 1682750 w 3714750"/>
              <a:gd name="connsiteY29" fmla="*/ 1320800 h 1654175"/>
              <a:gd name="connsiteX30" fmla="*/ 1682750 w 3714750"/>
              <a:gd name="connsiteY30" fmla="*/ 1320800 h 1654175"/>
              <a:gd name="connsiteX31" fmla="*/ 1682750 w 3714750"/>
              <a:gd name="connsiteY31" fmla="*/ 1285875 h 1654175"/>
              <a:gd name="connsiteX32" fmla="*/ 1631950 w 3714750"/>
              <a:gd name="connsiteY32" fmla="*/ 1285875 h 1654175"/>
              <a:gd name="connsiteX33" fmla="*/ 1631950 w 3714750"/>
              <a:gd name="connsiteY33" fmla="*/ 1285875 h 1654175"/>
              <a:gd name="connsiteX34" fmla="*/ 1631950 w 3714750"/>
              <a:gd name="connsiteY34" fmla="*/ 1263650 h 1654175"/>
              <a:gd name="connsiteX35" fmla="*/ 1533525 w 3714750"/>
              <a:gd name="connsiteY35" fmla="*/ 1263650 h 1654175"/>
              <a:gd name="connsiteX36" fmla="*/ 1533525 w 3714750"/>
              <a:gd name="connsiteY36" fmla="*/ 1225550 h 1654175"/>
              <a:gd name="connsiteX37" fmla="*/ 1460500 w 3714750"/>
              <a:gd name="connsiteY37" fmla="*/ 1225550 h 1654175"/>
              <a:gd name="connsiteX38" fmla="*/ 1460500 w 3714750"/>
              <a:gd name="connsiteY38" fmla="*/ 1200150 h 1654175"/>
              <a:gd name="connsiteX39" fmla="*/ 1397000 w 3714750"/>
              <a:gd name="connsiteY39" fmla="*/ 1200150 h 1654175"/>
              <a:gd name="connsiteX40" fmla="*/ 1397000 w 3714750"/>
              <a:gd name="connsiteY40" fmla="*/ 1165225 h 1654175"/>
              <a:gd name="connsiteX41" fmla="*/ 1327150 w 3714750"/>
              <a:gd name="connsiteY41" fmla="*/ 1165225 h 1654175"/>
              <a:gd name="connsiteX42" fmla="*/ 1327150 w 3714750"/>
              <a:gd name="connsiteY42" fmla="*/ 1136650 h 1654175"/>
              <a:gd name="connsiteX43" fmla="*/ 1257300 w 3714750"/>
              <a:gd name="connsiteY43" fmla="*/ 1136650 h 1654175"/>
              <a:gd name="connsiteX44" fmla="*/ 1257300 w 3714750"/>
              <a:gd name="connsiteY44" fmla="*/ 1120775 h 1654175"/>
              <a:gd name="connsiteX45" fmla="*/ 1200150 w 3714750"/>
              <a:gd name="connsiteY45" fmla="*/ 1120775 h 1654175"/>
              <a:gd name="connsiteX46" fmla="*/ 1200150 w 3714750"/>
              <a:gd name="connsiteY46" fmla="*/ 1089025 h 1654175"/>
              <a:gd name="connsiteX47" fmla="*/ 1165225 w 3714750"/>
              <a:gd name="connsiteY47" fmla="*/ 1089025 h 1654175"/>
              <a:gd name="connsiteX48" fmla="*/ 1165225 w 3714750"/>
              <a:gd name="connsiteY48" fmla="*/ 1054100 h 1654175"/>
              <a:gd name="connsiteX49" fmla="*/ 1127125 w 3714750"/>
              <a:gd name="connsiteY49" fmla="*/ 1054100 h 1654175"/>
              <a:gd name="connsiteX50" fmla="*/ 1127125 w 3714750"/>
              <a:gd name="connsiteY50" fmla="*/ 1022350 h 1654175"/>
              <a:gd name="connsiteX51" fmla="*/ 1092200 w 3714750"/>
              <a:gd name="connsiteY51" fmla="*/ 1022350 h 1654175"/>
              <a:gd name="connsiteX52" fmla="*/ 1092200 w 3714750"/>
              <a:gd name="connsiteY52" fmla="*/ 987425 h 1654175"/>
              <a:gd name="connsiteX53" fmla="*/ 1047750 w 3714750"/>
              <a:gd name="connsiteY53" fmla="*/ 987425 h 1654175"/>
              <a:gd name="connsiteX54" fmla="*/ 1047750 w 3714750"/>
              <a:gd name="connsiteY54" fmla="*/ 958850 h 1654175"/>
              <a:gd name="connsiteX55" fmla="*/ 1000125 w 3714750"/>
              <a:gd name="connsiteY55" fmla="*/ 958850 h 1654175"/>
              <a:gd name="connsiteX56" fmla="*/ 1000125 w 3714750"/>
              <a:gd name="connsiteY56" fmla="*/ 933450 h 1654175"/>
              <a:gd name="connsiteX57" fmla="*/ 968375 w 3714750"/>
              <a:gd name="connsiteY57" fmla="*/ 933450 h 1654175"/>
              <a:gd name="connsiteX58" fmla="*/ 968375 w 3714750"/>
              <a:gd name="connsiteY58" fmla="*/ 876300 h 1654175"/>
              <a:gd name="connsiteX59" fmla="*/ 920750 w 3714750"/>
              <a:gd name="connsiteY59" fmla="*/ 876300 h 1654175"/>
              <a:gd name="connsiteX60" fmla="*/ 920750 w 3714750"/>
              <a:gd name="connsiteY60" fmla="*/ 841375 h 1654175"/>
              <a:gd name="connsiteX61" fmla="*/ 866775 w 3714750"/>
              <a:gd name="connsiteY61" fmla="*/ 841375 h 1654175"/>
              <a:gd name="connsiteX62" fmla="*/ 866775 w 3714750"/>
              <a:gd name="connsiteY62" fmla="*/ 819150 h 1654175"/>
              <a:gd name="connsiteX63" fmla="*/ 809625 w 3714750"/>
              <a:gd name="connsiteY63" fmla="*/ 819150 h 1654175"/>
              <a:gd name="connsiteX64" fmla="*/ 809625 w 3714750"/>
              <a:gd name="connsiteY64" fmla="*/ 787400 h 1654175"/>
              <a:gd name="connsiteX65" fmla="*/ 781050 w 3714750"/>
              <a:gd name="connsiteY65" fmla="*/ 787400 h 1654175"/>
              <a:gd name="connsiteX66" fmla="*/ 781050 w 3714750"/>
              <a:gd name="connsiteY66" fmla="*/ 749300 h 1654175"/>
              <a:gd name="connsiteX67" fmla="*/ 739775 w 3714750"/>
              <a:gd name="connsiteY67" fmla="*/ 749300 h 1654175"/>
              <a:gd name="connsiteX68" fmla="*/ 739775 w 3714750"/>
              <a:gd name="connsiteY68" fmla="*/ 717550 h 1654175"/>
              <a:gd name="connsiteX69" fmla="*/ 739775 w 3714750"/>
              <a:gd name="connsiteY69" fmla="*/ 717550 h 1654175"/>
              <a:gd name="connsiteX70" fmla="*/ 714375 w 3714750"/>
              <a:gd name="connsiteY70" fmla="*/ 692150 h 1654175"/>
              <a:gd name="connsiteX71" fmla="*/ 666750 w 3714750"/>
              <a:gd name="connsiteY71" fmla="*/ 692150 h 1654175"/>
              <a:gd name="connsiteX72" fmla="*/ 666750 w 3714750"/>
              <a:gd name="connsiteY72" fmla="*/ 635000 h 1654175"/>
              <a:gd name="connsiteX73" fmla="*/ 644525 w 3714750"/>
              <a:gd name="connsiteY73" fmla="*/ 635000 h 1654175"/>
              <a:gd name="connsiteX74" fmla="*/ 644525 w 3714750"/>
              <a:gd name="connsiteY74" fmla="*/ 590550 h 1654175"/>
              <a:gd name="connsiteX75" fmla="*/ 606425 w 3714750"/>
              <a:gd name="connsiteY75" fmla="*/ 590550 h 1654175"/>
              <a:gd name="connsiteX76" fmla="*/ 606425 w 3714750"/>
              <a:gd name="connsiteY76" fmla="*/ 549275 h 1654175"/>
              <a:gd name="connsiteX77" fmla="*/ 571500 w 3714750"/>
              <a:gd name="connsiteY77" fmla="*/ 549275 h 1654175"/>
              <a:gd name="connsiteX78" fmla="*/ 571500 w 3714750"/>
              <a:gd name="connsiteY78" fmla="*/ 508000 h 1654175"/>
              <a:gd name="connsiteX79" fmla="*/ 571500 w 3714750"/>
              <a:gd name="connsiteY79" fmla="*/ 508000 h 1654175"/>
              <a:gd name="connsiteX80" fmla="*/ 536575 w 3714750"/>
              <a:gd name="connsiteY80" fmla="*/ 508000 h 1654175"/>
              <a:gd name="connsiteX81" fmla="*/ 536575 w 3714750"/>
              <a:gd name="connsiteY81" fmla="*/ 460375 h 1654175"/>
              <a:gd name="connsiteX82" fmla="*/ 492125 w 3714750"/>
              <a:gd name="connsiteY82" fmla="*/ 460375 h 1654175"/>
              <a:gd name="connsiteX83" fmla="*/ 492125 w 3714750"/>
              <a:gd name="connsiteY83" fmla="*/ 431800 h 1654175"/>
              <a:gd name="connsiteX84" fmla="*/ 463550 w 3714750"/>
              <a:gd name="connsiteY84" fmla="*/ 431800 h 1654175"/>
              <a:gd name="connsiteX85" fmla="*/ 463550 w 3714750"/>
              <a:gd name="connsiteY85" fmla="*/ 393700 h 1654175"/>
              <a:gd name="connsiteX86" fmla="*/ 419100 w 3714750"/>
              <a:gd name="connsiteY86" fmla="*/ 393700 h 1654175"/>
              <a:gd name="connsiteX87" fmla="*/ 419100 w 3714750"/>
              <a:gd name="connsiteY87" fmla="*/ 365125 h 1654175"/>
              <a:gd name="connsiteX88" fmla="*/ 384175 w 3714750"/>
              <a:gd name="connsiteY88" fmla="*/ 365125 h 1654175"/>
              <a:gd name="connsiteX89" fmla="*/ 384175 w 3714750"/>
              <a:gd name="connsiteY89" fmla="*/ 330200 h 1654175"/>
              <a:gd name="connsiteX90" fmla="*/ 355600 w 3714750"/>
              <a:gd name="connsiteY90" fmla="*/ 330200 h 1654175"/>
              <a:gd name="connsiteX91" fmla="*/ 355600 w 3714750"/>
              <a:gd name="connsiteY91" fmla="*/ 298450 h 1654175"/>
              <a:gd name="connsiteX92" fmla="*/ 336550 w 3714750"/>
              <a:gd name="connsiteY92" fmla="*/ 298450 h 1654175"/>
              <a:gd name="connsiteX93" fmla="*/ 336550 w 3714750"/>
              <a:gd name="connsiteY93" fmla="*/ 269875 h 1654175"/>
              <a:gd name="connsiteX94" fmla="*/ 301625 w 3714750"/>
              <a:gd name="connsiteY94" fmla="*/ 269875 h 1654175"/>
              <a:gd name="connsiteX95" fmla="*/ 301625 w 3714750"/>
              <a:gd name="connsiteY95" fmla="*/ 234950 h 1654175"/>
              <a:gd name="connsiteX96" fmla="*/ 266700 w 3714750"/>
              <a:gd name="connsiteY96" fmla="*/ 234950 h 1654175"/>
              <a:gd name="connsiteX97" fmla="*/ 266700 w 3714750"/>
              <a:gd name="connsiteY97" fmla="*/ 203200 h 1654175"/>
              <a:gd name="connsiteX98" fmla="*/ 222250 w 3714750"/>
              <a:gd name="connsiteY98" fmla="*/ 203200 h 1654175"/>
              <a:gd name="connsiteX99" fmla="*/ 222250 w 3714750"/>
              <a:gd name="connsiteY99" fmla="*/ 168275 h 1654175"/>
              <a:gd name="connsiteX100" fmla="*/ 184150 w 3714750"/>
              <a:gd name="connsiteY100" fmla="*/ 168275 h 1654175"/>
              <a:gd name="connsiteX101" fmla="*/ 184150 w 3714750"/>
              <a:gd name="connsiteY101" fmla="*/ 136525 h 1654175"/>
              <a:gd name="connsiteX102" fmla="*/ 114300 w 3714750"/>
              <a:gd name="connsiteY102" fmla="*/ 136525 h 1654175"/>
              <a:gd name="connsiteX103" fmla="*/ 114300 w 3714750"/>
              <a:gd name="connsiteY103" fmla="*/ 104775 h 1654175"/>
              <a:gd name="connsiteX104" fmla="*/ 114300 w 3714750"/>
              <a:gd name="connsiteY104" fmla="*/ 104775 h 1654175"/>
              <a:gd name="connsiteX105" fmla="*/ 114300 w 3714750"/>
              <a:gd name="connsiteY105" fmla="*/ 73025 h 1654175"/>
              <a:gd name="connsiteX106" fmla="*/ 47625 w 3714750"/>
              <a:gd name="connsiteY106" fmla="*/ 73025 h 1654175"/>
              <a:gd name="connsiteX107" fmla="*/ 47625 w 3714750"/>
              <a:gd name="connsiteY107" fmla="*/ 28575 h 1654175"/>
              <a:gd name="connsiteX108" fmla="*/ 0 w 3714750"/>
              <a:gd name="connsiteY108" fmla="*/ 28575 h 1654175"/>
              <a:gd name="connsiteX109" fmla="*/ 0 w 3714750"/>
              <a:gd name="connsiteY109" fmla="*/ 0 h 1654175"/>
              <a:gd name="connsiteX0" fmla="*/ 3714750 w 3714750"/>
              <a:gd name="connsiteY0" fmla="*/ 1654175 h 1654175"/>
              <a:gd name="connsiteX1" fmla="*/ 3305175 w 3714750"/>
              <a:gd name="connsiteY1" fmla="*/ 1654175 h 1654175"/>
              <a:gd name="connsiteX2" fmla="*/ 3305175 w 3714750"/>
              <a:gd name="connsiteY2" fmla="*/ 1635125 h 1654175"/>
              <a:gd name="connsiteX3" fmla="*/ 3092450 w 3714750"/>
              <a:gd name="connsiteY3" fmla="*/ 1635125 h 1654175"/>
              <a:gd name="connsiteX4" fmla="*/ 3092450 w 3714750"/>
              <a:gd name="connsiteY4" fmla="*/ 1603375 h 1654175"/>
              <a:gd name="connsiteX5" fmla="*/ 2908300 w 3714750"/>
              <a:gd name="connsiteY5" fmla="*/ 1603375 h 1654175"/>
              <a:gd name="connsiteX6" fmla="*/ 2908300 w 3714750"/>
              <a:gd name="connsiteY6" fmla="*/ 1590675 h 1654175"/>
              <a:gd name="connsiteX7" fmla="*/ 2720975 w 3714750"/>
              <a:gd name="connsiteY7" fmla="*/ 1590675 h 1654175"/>
              <a:gd name="connsiteX8" fmla="*/ 2720975 w 3714750"/>
              <a:gd name="connsiteY8" fmla="*/ 1558925 h 1654175"/>
              <a:gd name="connsiteX9" fmla="*/ 2559050 w 3714750"/>
              <a:gd name="connsiteY9" fmla="*/ 1558925 h 1654175"/>
              <a:gd name="connsiteX10" fmla="*/ 2559050 w 3714750"/>
              <a:gd name="connsiteY10" fmla="*/ 1533525 h 1654175"/>
              <a:gd name="connsiteX11" fmla="*/ 2486025 w 3714750"/>
              <a:gd name="connsiteY11" fmla="*/ 1533525 h 1654175"/>
              <a:gd name="connsiteX12" fmla="*/ 2486025 w 3714750"/>
              <a:gd name="connsiteY12" fmla="*/ 1498600 h 1654175"/>
              <a:gd name="connsiteX13" fmla="*/ 2384425 w 3714750"/>
              <a:gd name="connsiteY13" fmla="*/ 1498600 h 1654175"/>
              <a:gd name="connsiteX14" fmla="*/ 2384425 w 3714750"/>
              <a:gd name="connsiteY14" fmla="*/ 1479550 h 1654175"/>
              <a:gd name="connsiteX15" fmla="*/ 2197100 w 3714750"/>
              <a:gd name="connsiteY15" fmla="*/ 1479550 h 1654175"/>
              <a:gd name="connsiteX16" fmla="*/ 2197100 w 3714750"/>
              <a:gd name="connsiteY16" fmla="*/ 1457325 h 1654175"/>
              <a:gd name="connsiteX17" fmla="*/ 2054225 w 3714750"/>
              <a:gd name="connsiteY17" fmla="*/ 1457325 h 1654175"/>
              <a:gd name="connsiteX18" fmla="*/ 2054225 w 3714750"/>
              <a:gd name="connsiteY18" fmla="*/ 1416050 h 1654175"/>
              <a:gd name="connsiteX19" fmla="*/ 2016125 w 3714750"/>
              <a:gd name="connsiteY19" fmla="*/ 1416050 h 1654175"/>
              <a:gd name="connsiteX20" fmla="*/ 2016125 w 3714750"/>
              <a:gd name="connsiteY20" fmla="*/ 1397000 h 1654175"/>
              <a:gd name="connsiteX21" fmla="*/ 1936750 w 3714750"/>
              <a:gd name="connsiteY21" fmla="*/ 1397000 h 1654175"/>
              <a:gd name="connsiteX22" fmla="*/ 1936750 w 3714750"/>
              <a:gd name="connsiteY22" fmla="*/ 1377950 h 1654175"/>
              <a:gd name="connsiteX23" fmla="*/ 1866900 w 3714750"/>
              <a:gd name="connsiteY23" fmla="*/ 1377950 h 1654175"/>
              <a:gd name="connsiteX24" fmla="*/ 1866900 w 3714750"/>
              <a:gd name="connsiteY24" fmla="*/ 1358900 h 1654175"/>
              <a:gd name="connsiteX25" fmla="*/ 1835150 w 3714750"/>
              <a:gd name="connsiteY25" fmla="*/ 1358900 h 1654175"/>
              <a:gd name="connsiteX26" fmla="*/ 1835150 w 3714750"/>
              <a:gd name="connsiteY26" fmla="*/ 1339850 h 1654175"/>
              <a:gd name="connsiteX27" fmla="*/ 1752600 w 3714750"/>
              <a:gd name="connsiteY27" fmla="*/ 1339850 h 1654175"/>
              <a:gd name="connsiteX28" fmla="*/ 1752600 w 3714750"/>
              <a:gd name="connsiteY28" fmla="*/ 1320800 h 1654175"/>
              <a:gd name="connsiteX29" fmla="*/ 1682750 w 3714750"/>
              <a:gd name="connsiteY29" fmla="*/ 1320800 h 1654175"/>
              <a:gd name="connsiteX30" fmla="*/ 1682750 w 3714750"/>
              <a:gd name="connsiteY30" fmla="*/ 1320800 h 1654175"/>
              <a:gd name="connsiteX31" fmla="*/ 1682750 w 3714750"/>
              <a:gd name="connsiteY31" fmla="*/ 1285875 h 1654175"/>
              <a:gd name="connsiteX32" fmla="*/ 1631950 w 3714750"/>
              <a:gd name="connsiteY32" fmla="*/ 1285875 h 1654175"/>
              <a:gd name="connsiteX33" fmla="*/ 1631950 w 3714750"/>
              <a:gd name="connsiteY33" fmla="*/ 1285875 h 1654175"/>
              <a:gd name="connsiteX34" fmla="*/ 1631950 w 3714750"/>
              <a:gd name="connsiteY34" fmla="*/ 1263650 h 1654175"/>
              <a:gd name="connsiteX35" fmla="*/ 1533525 w 3714750"/>
              <a:gd name="connsiteY35" fmla="*/ 1263650 h 1654175"/>
              <a:gd name="connsiteX36" fmla="*/ 1533525 w 3714750"/>
              <a:gd name="connsiteY36" fmla="*/ 1225550 h 1654175"/>
              <a:gd name="connsiteX37" fmla="*/ 1460500 w 3714750"/>
              <a:gd name="connsiteY37" fmla="*/ 1225550 h 1654175"/>
              <a:gd name="connsiteX38" fmla="*/ 1460500 w 3714750"/>
              <a:gd name="connsiteY38" fmla="*/ 1200150 h 1654175"/>
              <a:gd name="connsiteX39" fmla="*/ 1397000 w 3714750"/>
              <a:gd name="connsiteY39" fmla="*/ 1200150 h 1654175"/>
              <a:gd name="connsiteX40" fmla="*/ 1397000 w 3714750"/>
              <a:gd name="connsiteY40" fmla="*/ 1165225 h 1654175"/>
              <a:gd name="connsiteX41" fmla="*/ 1327150 w 3714750"/>
              <a:gd name="connsiteY41" fmla="*/ 1165225 h 1654175"/>
              <a:gd name="connsiteX42" fmla="*/ 1327150 w 3714750"/>
              <a:gd name="connsiteY42" fmla="*/ 1136650 h 1654175"/>
              <a:gd name="connsiteX43" fmla="*/ 1257300 w 3714750"/>
              <a:gd name="connsiteY43" fmla="*/ 1136650 h 1654175"/>
              <a:gd name="connsiteX44" fmla="*/ 1257300 w 3714750"/>
              <a:gd name="connsiteY44" fmla="*/ 1120775 h 1654175"/>
              <a:gd name="connsiteX45" fmla="*/ 1200150 w 3714750"/>
              <a:gd name="connsiteY45" fmla="*/ 1120775 h 1654175"/>
              <a:gd name="connsiteX46" fmla="*/ 1200150 w 3714750"/>
              <a:gd name="connsiteY46" fmla="*/ 1089025 h 1654175"/>
              <a:gd name="connsiteX47" fmla="*/ 1165225 w 3714750"/>
              <a:gd name="connsiteY47" fmla="*/ 1089025 h 1654175"/>
              <a:gd name="connsiteX48" fmla="*/ 1165225 w 3714750"/>
              <a:gd name="connsiteY48" fmla="*/ 1054100 h 1654175"/>
              <a:gd name="connsiteX49" fmla="*/ 1127125 w 3714750"/>
              <a:gd name="connsiteY49" fmla="*/ 1054100 h 1654175"/>
              <a:gd name="connsiteX50" fmla="*/ 1127125 w 3714750"/>
              <a:gd name="connsiteY50" fmla="*/ 1022350 h 1654175"/>
              <a:gd name="connsiteX51" fmla="*/ 1092200 w 3714750"/>
              <a:gd name="connsiteY51" fmla="*/ 1022350 h 1654175"/>
              <a:gd name="connsiteX52" fmla="*/ 1092200 w 3714750"/>
              <a:gd name="connsiteY52" fmla="*/ 987425 h 1654175"/>
              <a:gd name="connsiteX53" fmla="*/ 1047750 w 3714750"/>
              <a:gd name="connsiteY53" fmla="*/ 987425 h 1654175"/>
              <a:gd name="connsiteX54" fmla="*/ 1047750 w 3714750"/>
              <a:gd name="connsiteY54" fmla="*/ 958850 h 1654175"/>
              <a:gd name="connsiteX55" fmla="*/ 1000125 w 3714750"/>
              <a:gd name="connsiteY55" fmla="*/ 958850 h 1654175"/>
              <a:gd name="connsiteX56" fmla="*/ 1000125 w 3714750"/>
              <a:gd name="connsiteY56" fmla="*/ 933450 h 1654175"/>
              <a:gd name="connsiteX57" fmla="*/ 968375 w 3714750"/>
              <a:gd name="connsiteY57" fmla="*/ 933450 h 1654175"/>
              <a:gd name="connsiteX58" fmla="*/ 968375 w 3714750"/>
              <a:gd name="connsiteY58" fmla="*/ 876300 h 1654175"/>
              <a:gd name="connsiteX59" fmla="*/ 920750 w 3714750"/>
              <a:gd name="connsiteY59" fmla="*/ 876300 h 1654175"/>
              <a:gd name="connsiteX60" fmla="*/ 920750 w 3714750"/>
              <a:gd name="connsiteY60" fmla="*/ 841375 h 1654175"/>
              <a:gd name="connsiteX61" fmla="*/ 866775 w 3714750"/>
              <a:gd name="connsiteY61" fmla="*/ 841375 h 1654175"/>
              <a:gd name="connsiteX62" fmla="*/ 866775 w 3714750"/>
              <a:gd name="connsiteY62" fmla="*/ 819150 h 1654175"/>
              <a:gd name="connsiteX63" fmla="*/ 809625 w 3714750"/>
              <a:gd name="connsiteY63" fmla="*/ 819150 h 1654175"/>
              <a:gd name="connsiteX64" fmla="*/ 809625 w 3714750"/>
              <a:gd name="connsiteY64" fmla="*/ 787400 h 1654175"/>
              <a:gd name="connsiteX65" fmla="*/ 781050 w 3714750"/>
              <a:gd name="connsiteY65" fmla="*/ 787400 h 1654175"/>
              <a:gd name="connsiteX66" fmla="*/ 781050 w 3714750"/>
              <a:gd name="connsiteY66" fmla="*/ 749300 h 1654175"/>
              <a:gd name="connsiteX67" fmla="*/ 739775 w 3714750"/>
              <a:gd name="connsiteY67" fmla="*/ 749300 h 1654175"/>
              <a:gd name="connsiteX68" fmla="*/ 739775 w 3714750"/>
              <a:gd name="connsiteY68" fmla="*/ 717550 h 1654175"/>
              <a:gd name="connsiteX69" fmla="*/ 720725 w 3714750"/>
              <a:gd name="connsiteY69" fmla="*/ 714375 h 1654175"/>
              <a:gd name="connsiteX70" fmla="*/ 714375 w 3714750"/>
              <a:gd name="connsiteY70" fmla="*/ 692150 h 1654175"/>
              <a:gd name="connsiteX71" fmla="*/ 666750 w 3714750"/>
              <a:gd name="connsiteY71" fmla="*/ 692150 h 1654175"/>
              <a:gd name="connsiteX72" fmla="*/ 666750 w 3714750"/>
              <a:gd name="connsiteY72" fmla="*/ 635000 h 1654175"/>
              <a:gd name="connsiteX73" fmla="*/ 644525 w 3714750"/>
              <a:gd name="connsiteY73" fmla="*/ 635000 h 1654175"/>
              <a:gd name="connsiteX74" fmla="*/ 644525 w 3714750"/>
              <a:gd name="connsiteY74" fmla="*/ 590550 h 1654175"/>
              <a:gd name="connsiteX75" fmla="*/ 606425 w 3714750"/>
              <a:gd name="connsiteY75" fmla="*/ 590550 h 1654175"/>
              <a:gd name="connsiteX76" fmla="*/ 606425 w 3714750"/>
              <a:gd name="connsiteY76" fmla="*/ 549275 h 1654175"/>
              <a:gd name="connsiteX77" fmla="*/ 571500 w 3714750"/>
              <a:gd name="connsiteY77" fmla="*/ 549275 h 1654175"/>
              <a:gd name="connsiteX78" fmla="*/ 571500 w 3714750"/>
              <a:gd name="connsiteY78" fmla="*/ 508000 h 1654175"/>
              <a:gd name="connsiteX79" fmla="*/ 571500 w 3714750"/>
              <a:gd name="connsiteY79" fmla="*/ 508000 h 1654175"/>
              <a:gd name="connsiteX80" fmla="*/ 536575 w 3714750"/>
              <a:gd name="connsiteY80" fmla="*/ 508000 h 1654175"/>
              <a:gd name="connsiteX81" fmla="*/ 536575 w 3714750"/>
              <a:gd name="connsiteY81" fmla="*/ 460375 h 1654175"/>
              <a:gd name="connsiteX82" fmla="*/ 492125 w 3714750"/>
              <a:gd name="connsiteY82" fmla="*/ 460375 h 1654175"/>
              <a:gd name="connsiteX83" fmla="*/ 492125 w 3714750"/>
              <a:gd name="connsiteY83" fmla="*/ 431800 h 1654175"/>
              <a:gd name="connsiteX84" fmla="*/ 463550 w 3714750"/>
              <a:gd name="connsiteY84" fmla="*/ 431800 h 1654175"/>
              <a:gd name="connsiteX85" fmla="*/ 463550 w 3714750"/>
              <a:gd name="connsiteY85" fmla="*/ 393700 h 1654175"/>
              <a:gd name="connsiteX86" fmla="*/ 419100 w 3714750"/>
              <a:gd name="connsiteY86" fmla="*/ 393700 h 1654175"/>
              <a:gd name="connsiteX87" fmla="*/ 419100 w 3714750"/>
              <a:gd name="connsiteY87" fmla="*/ 365125 h 1654175"/>
              <a:gd name="connsiteX88" fmla="*/ 384175 w 3714750"/>
              <a:gd name="connsiteY88" fmla="*/ 365125 h 1654175"/>
              <a:gd name="connsiteX89" fmla="*/ 384175 w 3714750"/>
              <a:gd name="connsiteY89" fmla="*/ 330200 h 1654175"/>
              <a:gd name="connsiteX90" fmla="*/ 355600 w 3714750"/>
              <a:gd name="connsiteY90" fmla="*/ 330200 h 1654175"/>
              <a:gd name="connsiteX91" fmla="*/ 355600 w 3714750"/>
              <a:gd name="connsiteY91" fmla="*/ 298450 h 1654175"/>
              <a:gd name="connsiteX92" fmla="*/ 336550 w 3714750"/>
              <a:gd name="connsiteY92" fmla="*/ 298450 h 1654175"/>
              <a:gd name="connsiteX93" fmla="*/ 336550 w 3714750"/>
              <a:gd name="connsiteY93" fmla="*/ 269875 h 1654175"/>
              <a:gd name="connsiteX94" fmla="*/ 301625 w 3714750"/>
              <a:gd name="connsiteY94" fmla="*/ 269875 h 1654175"/>
              <a:gd name="connsiteX95" fmla="*/ 301625 w 3714750"/>
              <a:gd name="connsiteY95" fmla="*/ 234950 h 1654175"/>
              <a:gd name="connsiteX96" fmla="*/ 266700 w 3714750"/>
              <a:gd name="connsiteY96" fmla="*/ 234950 h 1654175"/>
              <a:gd name="connsiteX97" fmla="*/ 266700 w 3714750"/>
              <a:gd name="connsiteY97" fmla="*/ 203200 h 1654175"/>
              <a:gd name="connsiteX98" fmla="*/ 222250 w 3714750"/>
              <a:gd name="connsiteY98" fmla="*/ 203200 h 1654175"/>
              <a:gd name="connsiteX99" fmla="*/ 222250 w 3714750"/>
              <a:gd name="connsiteY99" fmla="*/ 168275 h 1654175"/>
              <a:gd name="connsiteX100" fmla="*/ 184150 w 3714750"/>
              <a:gd name="connsiteY100" fmla="*/ 168275 h 1654175"/>
              <a:gd name="connsiteX101" fmla="*/ 184150 w 3714750"/>
              <a:gd name="connsiteY101" fmla="*/ 136525 h 1654175"/>
              <a:gd name="connsiteX102" fmla="*/ 114300 w 3714750"/>
              <a:gd name="connsiteY102" fmla="*/ 136525 h 1654175"/>
              <a:gd name="connsiteX103" fmla="*/ 114300 w 3714750"/>
              <a:gd name="connsiteY103" fmla="*/ 104775 h 1654175"/>
              <a:gd name="connsiteX104" fmla="*/ 114300 w 3714750"/>
              <a:gd name="connsiteY104" fmla="*/ 104775 h 1654175"/>
              <a:gd name="connsiteX105" fmla="*/ 114300 w 3714750"/>
              <a:gd name="connsiteY105" fmla="*/ 73025 h 1654175"/>
              <a:gd name="connsiteX106" fmla="*/ 47625 w 3714750"/>
              <a:gd name="connsiteY106" fmla="*/ 73025 h 1654175"/>
              <a:gd name="connsiteX107" fmla="*/ 47625 w 3714750"/>
              <a:gd name="connsiteY107" fmla="*/ 28575 h 1654175"/>
              <a:gd name="connsiteX108" fmla="*/ 0 w 3714750"/>
              <a:gd name="connsiteY108" fmla="*/ 28575 h 1654175"/>
              <a:gd name="connsiteX109" fmla="*/ 0 w 3714750"/>
              <a:gd name="connsiteY109" fmla="*/ 0 h 1654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</a:cxnLst>
            <a:rect l="l" t="t" r="r" b="b"/>
            <a:pathLst>
              <a:path w="3714750" h="1654175">
                <a:moveTo>
                  <a:pt x="3714750" y="1654175"/>
                </a:moveTo>
                <a:lnTo>
                  <a:pt x="3305175" y="1654175"/>
                </a:lnTo>
                <a:lnTo>
                  <a:pt x="3305175" y="1635125"/>
                </a:lnTo>
                <a:lnTo>
                  <a:pt x="3092450" y="1635125"/>
                </a:lnTo>
                <a:lnTo>
                  <a:pt x="3092450" y="1603375"/>
                </a:lnTo>
                <a:lnTo>
                  <a:pt x="2908300" y="1603375"/>
                </a:lnTo>
                <a:lnTo>
                  <a:pt x="2908300" y="1590675"/>
                </a:lnTo>
                <a:lnTo>
                  <a:pt x="2720975" y="1590675"/>
                </a:lnTo>
                <a:lnTo>
                  <a:pt x="2720975" y="1558925"/>
                </a:lnTo>
                <a:lnTo>
                  <a:pt x="2559050" y="1558925"/>
                </a:lnTo>
                <a:lnTo>
                  <a:pt x="2559050" y="1533525"/>
                </a:lnTo>
                <a:lnTo>
                  <a:pt x="2486025" y="1533525"/>
                </a:lnTo>
                <a:lnTo>
                  <a:pt x="2486025" y="1498600"/>
                </a:lnTo>
                <a:lnTo>
                  <a:pt x="2384425" y="1498600"/>
                </a:lnTo>
                <a:lnTo>
                  <a:pt x="2384425" y="1479550"/>
                </a:lnTo>
                <a:lnTo>
                  <a:pt x="2197100" y="1479550"/>
                </a:lnTo>
                <a:lnTo>
                  <a:pt x="2197100" y="1457325"/>
                </a:lnTo>
                <a:lnTo>
                  <a:pt x="2054225" y="1457325"/>
                </a:lnTo>
                <a:lnTo>
                  <a:pt x="2054225" y="1416050"/>
                </a:lnTo>
                <a:lnTo>
                  <a:pt x="2016125" y="1416050"/>
                </a:lnTo>
                <a:lnTo>
                  <a:pt x="2016125" y="1397000"/>
                </a:lnTo>
                <a:lnTo>
                  <a:pt x="1936750" y="1397000"/>
                </a:lnTo>
                <a:lnTo>
                  <a:pt x="1936750" y="1377950"/>
                </a:lnTo>
                <a:lnTo>
                  <a:pt x="1866900" y="1377950"/>
                </a:lnTo>
                <a:lnTo>
                  <a:pt x="1866900" y="1358900"/>
                </a:lnTo>
                <a:lnTo>
                  <a:pt x="1835150" y="1358900"/>
                </a:lnTo>
                <a:lnTo>
                  <a:pt x="1835150" y="1339850"/>
                </a:lnTo>
                <a:lnTo>
                  <a:pt x="1752600" y="1339850"/>
                </a:lnTo>
                <a:lnTo>
                  <a:pt x="1752600" y="1320800"/>
                </a:lnTo>
                <a:lnTo>
                  <a:pt x="1682750" y="1320800"/>
                </a:lnTo>
                <a:lnTo>
                  <a:pt x="1682750" y="1320800"/>
                </a:lnTo>
                <a:lnTo>
                  <a:pt x="1682750" y="1285875"/>
                </a:lnTo>
                <a:lnTo>
                  <a:pt x="1631950" y="1285875"/>
                </a:lnTo>
                <a:lnTo>
                  <a:pt x="1631950" y="1285875"/>
                </a:lnTo>
                <a:lnTo>
                  <a:pt x="1631950" y="1263650"/>
                </a:lnTo>
                <a:lnTo>
                  <a:pt x="1533525" y="1263650"/>
                </a:lnTo>
                <a:lnTo>
                  <a:pt x="1533525" y="1225550"/>
                </a:lnTo>
                <a:lnTo>
                  <a:pt x="1460500" y="1225550"/>
                </a:lnTo>
                <a:lnTo>
                  <a:pt x="1460500" y="1200150"/>
                </a:lnTo>
                <a:lnTo>
                  <a:pt x="1397000" y="1200150"/>
                </a:lnTo>
                <a:lnTo>
                  <a:pt x="1397000" y="1165225"/>
                </a:lnTo>
                <a:lnTo>
                  <a:pt x="1327150" y="1165225"/>
                </a:lnTo>
                <a:lnTo>
                  <a:pt x="1327150" y="1136650"/>
                </a:lnTo>
                <a:lnTo>
                  <a:pt x="1257300" y="1136650"/>
                </a:lnTo>
                <a:lnTo>
                  <a:pt x="1257300" y="1120775"/>
                </a:lnTo>
                <a:lnTo>
                  <a:pt x="1200150" y="1120775"/>
                </a:lnTo>
                <a:lnTo>
                  <a:pt x="1200150" y="1089025"/>
                </a:lnTo>
                <a:lnTo>
                  <a:pt x="1165225" y="1089025"/>
                </a:lnTo>
                <a:lnTo>
                  <a:pt x="1165225" y="1054100"/>
                </a:lnTo>
                <a:lnTo>
                  <a:pt x="1127125" y="1054100"/>
                </a:lnTo>
                <a:lnTo>
                  <a:pt x="1127125" y="1022350"/>
                </a:lnTo>
                <a:lnTo>
                  <a:pt x="1092200" y="1022350"/>
                </a:lnTo>
                <a:lnTo>
                  <a:pt x="1092200" y="987425"/>
                </a:lnTo>
                <a:lnTo>
                  <a:pt x="1047750" y="987425"/>
                </a:lnTo>
                <a:lnTo>
                  <a:pt x="1047750" y="958850"/>
                </a:lnTo>
                <a:lnTo>
                  <a:pt x="1000125" y="958850"/>
                </a:lnTo>
                <a:lnTo>
                  <a:pt x="1000125" y="933450"/>
                </a:lnTo>
                <a:lnTo>
                  <a:pt x="968375" y="933450"/>
                </a:lnTo>
                <a:lnTo>
                  <a:pt x="968375" y="876300"/>
                </a:lnTo>
                <a:lnTo>
                  <a:pt x="920750" y="876300"/>
                </a:lnTo>
                <a:lnTo>
                  <a:pt x="920750" y="841375"/>
                </a:lnTo>
                <a:lnTo>
                  <a:pt x="866775" y="841375"/>
                </a:lnTo>
                <a:lnTo>
                  <a:pt x="866775" y="819150"/>
                </a:lnTo>
                <a:lnTo>
                  <a:pt x="809625" y="819150"/>
                </a:lnTo>
                <a:lnTo>
                  <a:pt x="809625" y="787400"/>
                </a:lnTo>
                <a:lnTo>
                  <a:pt x="781050" y="787400"/>
                </a:lnTo>
                <a:lnTo>
                  <a:pt x="781050" y="749300"/>
                </a:lnTo>
                <a:lnTo>
                  <a:pt x="739775" y="749300"/>
                </a:lnTo>
                <a:lnTo>
                  <a:pt x="739775" y="717550"/>
                </a:lnTo>
                <a:lnTo>
                  <a:pt x="720725" y="714375"/>
                </a:lnTo>
                <a:lnTo>
                  <a:pt x="714375" y="692150"/>
                </a:lnTo>
                <a:lnTo>
                  <a:pt x="666750" y="692150"/>
                </a:lnTo>
                <a:lnTo>
                  <a:pt x="666750" y="635000"/>
                </a:lnTo>
                <a:lnTo>
                  <a:pt x="644525" y="635000"/>
                </a:lnTo>
                <a:lnTo>
                  <a:pt x="644525" y="590550"/>
                </a:lnTo>
                <a:lnTo>
                  <a:pt x="606425" y="590550"/>
                </a:lnTo>
                <a:lnTo>
                  <a:pt x="606425" y="549275"/>
                </a:lnTo>
                <a:lnTo>
                  <a:pt x="571500" y="549275"/>
                </a:lnTo>
                <a:lnTo>
                  <a:pt x="571500" y="508000"/>
                </a:lnTo>
                <a:lnTo>
                  <a:pt x="571500" y="508000"/>
                </a:lnTo>
                <a:lnTo>
                  <a:pt x="536575" y="508000"/>
                </a:lnTo>
                <a:lnTo>
                  <a:pt x="536575" y="460375"/>
                </a:lnTo>
                <a:lnTo>
                  <a:pt x="492125" y="460375"/>
                </a:lnTo>
                <a:lnTo>
                  <a:pt x="492125" y="431800"/>
                </a:lnTo>
                <a:lnTo>
                  <a:pt x="463550" y="431800"/>
                </a:lnTo>
                <a:lnTo>
                  <a:pt x="463550" y="393700"/>
                </a:lnTo>
                <a:lnTo>
                  <a:pt x="419100" y="393700"/>
                </a:lnTo>
                <a:lnTo>
                  <a:pt x="419100" y="365125"/>
                </a:lnTo>
                <a:lnTo>
                  <a:pt x="384175" y="365125"/>
                </a:lnTo>
                <a:lnTo>
                  <a:pt x="384175" y="330200"/>
                </a:lnTo>
                <a:lnTo>
                  <a:pt x="355600" y="330200"/>
                </a:lnTo>
                <a:lnTo>
                  <a:pt x="355600" y="298450"/>
                </a:lnTo>
                <a:lnTo>
                  <a:pt x="336550" y="298450"/>
                </a:lnTo>
                <a:lnTo>
                  <a:pt x="336550" y="269875"/>
                </a:lnTo>
                <a:lnTo>
                  <a:pt x="301625" y="269875"/>
                </a:lnTo>
                <a:lnTo>
                  <a:pt x="301625" y="234950"/>
                </a:lnTo>
                <a:lnTo>
                  <a:pt x="266700" y="234950"/>
                </a:lnTo>
                <a:lnTo>
                  <a:pt x="266700" y="203200"/>
                </a:lnTo>
                <a:lnTo>
                  <a:pt x="222250" y="203200"/>
                </a:lnTo>
                <a:lnTo>
                  <a:pt x="222250" y="168275"/>
                </a:lnTo>
                <a:lnTo>
                  <a:pt x="184150" y="168275"/>
                </a:lnTo>
                <a:lnTo>
                  <a:pt x="184150" y="136525"/>
                </a:lnTo>
                <a:lnTo>
                  <a:pt x="114300" y="136525"/>
                </a:lnTo>
                <a:lnTo>
                  <a:pt x="114300" y="104775"/>
                </a:lnTo>
                <a:lnTo>
                  <a:pt x="114300" y="104775"/>
                </a:lnTo>
                <a:lnTo>
                  <a:pt x="114300" y="73025"/>
                </a:lnTo>
                <a:lnTo>
                  <a:pt x="47625" y="73025"/>
                </a:lnTo>
                <a:lnTo>
                  <a:pt x="47625" y="28575"/>
                </a:lnTo>
                <a:lnTo>
                  <a:pt x="0" y="28575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Freeform 147">
            <a:extLst>
              <a:ext uri="{FF2B5EF4-FFF2-40B4-BE49-F238E27FC236}">
                <a16:creationId xmlns:a16="http://schemas.microsoft.com/office/drawing/2014/main" id="{3B6260C7-4127-842A-76EA-E3742794A562}"/>
              </a:ext>
            </a:extLst>
          </p:cNvPr>
          <p:cNvSpPr/>
          <p:nvPr/>
        </p:nvSpPr>
        <p:spPr bwMode="auto">
          <a:xfrm>
            <a:off x="2114550" y="3148965"/>
            <a:ext cx="3956050" cy="1555750"/>
          </a:xfrm>
          <a:custGeom>
            <a:avLst/>
            <a:gdLst>
              <a:gd name="connsiteX0" fmla="*/ 3956050 w 3956050"/>
              <a:gd name="connsiteY0" fmla="*/ 1555750 h 1555750"/>
              <a:gd name="connsiteX1" fmla="*/ 3609975 w 3956050"/>
              <a:gd name="connsiteY1" fmla="*/ 1555750 h 1555750"/>
              <a:gd name="connsiteX2" fmla="*/ 3609975 w 3956050"/>
              <a:gd name="connsiteY2" fmla="*/ 1495425 h 1555750"/>
              <a:gd name="connsiteX3" fmla="*/ 3279775 w 3956050"/>
              <a:gd name="connsiteY3" fmla="*/ 1495425 h 1555750"/>
              <a:gd name="connsiteX4" fmla="*/ 3279775 w 3956050"/>
              <a:gd name="connsiteY4" fmla="*/ 1495425 h 1555750"/>
              <a:gd name="connsiteX5" fmla="*/ 3279775 w 3956050"/>
              <a:gd name="connsiteY5" fmla="*/ 1473200 h 1555750"/>
              <a:gd name="connsiteX6" fmla="*/ 2565400 w 3956050"/>
              <a:gd name="connsiteY6" fmla="*/ 1473200 h 1555750"/>
              <a:gd name="connsiteX7" fmla="*/ 2565400 w 3956050"/>
              <a:gd name="connsiteY7" fmla="*/ 1460500 h 1555750"/>
              <a:gd name="connsiteX8" fmla="*/ 2447925 w 3956050"/>
              <a:gd name="connsiteY8" fmla="*/ 1460500 h 1555750"/>
              <a:gd name="connsiteX9" fmla="*/ 2447925 w 3956050"/>
              <a:gd name="connsiteY9" fmla="*/ 1422400 h 1555750"/>
              <a:gd name="connsiteX10" fmla="*/ 2301875 w 3956050"/>
              <a:gd name="connsiteY10" fmla="*/ 1422400 h 1555750"/>
              <a:gd name="connsiteX11" fmla="*/ 2301875 w 3956050"/>
              <a:gd name="connsiteY11" fmla="*/ 1393825 h 1555750"/>
              <a:gd name="connsiteX12" fmla="*/ 2139950 w 3956050"/>
              <a:gd name="connsiteY12" fmla="*/ 1393825 h 1555750"/>
              <a:gd name="connsiteX13" fmla="*/ 2139950 w 3956050"/>
              <a:gd name="connsiteY13" fmla="*/ 1362075 h 1555750"/>
              <a:gd name="connsiteX14" fmla="*/ 2089150 w 3956050"/>
              <a:gd name="connsiteY14" fmla="*/ 1362075 h 1555750"/>
              <a:gd name="connsiteX15" fmla="*/ 2089150 w 3956050"/>
              <a:gd name="connsiteY15" fmla="*/ 1343025 h 1555750"/>
              <a:gd name="connsiteX16" fmla="*/ 2035175 w 3956050"/>
              <a:gd name="connsiteY16" fmla="*/ 1343025 h 1555750"/>
              <a:gd name="connsiteX17" fmla="*/ 2035175 w 3956050"/>
              <a:gd name="connsiteY17" fmla="*/ 1343025 h 1555750"/>
              <a:gd name="connsiteX18" fmla="*/ 2035175 w 3956050"/>
              <a:gd name="connsiteY18" fmla="*/ 1314450 h 1555750"/>
              <a:gd name="connsiteX19" fmla="*/ 1879600 w 3956050"/>
              <a:gd name="connsiteY19" fmla="*/ 1314450 h 1555750"/>
              <a:gd name="connsiteX20" fmla="*/ 1879600 w 3956050"/>
              <a:gd name="connsiteY20" fmla="*/ 1292225 h 1555750"/>
              <a:gd name="connsiteX21" fmla="*/ 1838325 w 3956050"/>
              <a:gd name="connsiteY21" fmla="*/ 1292225 h 1555750"/>
              <a:gd name="connsiteX22" fmla="*/ 1838325 w 3956050"/>
              <a:gd name="connsiteY22" fmla="*/ 1279525 h 1555750"/>
              <a:gd name="connsiteX23" fmla="*/ 1746250 w 3956050"/>
              <a:gd name="connsiteY23" fmla="*/ 1279525 h 1555750"/>
              <a:gd name="connsiteX24" fmla="*/ 1746250 w 3956050"/>
              <a:gd name="connsiteY24" fmla="*/ 1260475 h 1555750"/>
              <a:gd name="connsiteX25" fmla="*/ 1698625 w 3956050"/>
              <a:gd name="connsiteY25" fmla="*/ 1260475 h 1555750"/>
              <a:gd name="connsiteX26" fmla="*/ 1698625 w 3956050"/>
              <a:gd name="connsiteY26" fmla="*/ 1244600 h 1555750"/>
              <a:gd name="connsiteX27" fmla="*/ 1641475 w 3956050"/>
              <a:gd name="connsiteY27" fmla="*/ 1244600 h 1555750"/>
              <a:gd name="connsiteX28" fmla="*/ 1641475 w 3956050"/>
              <a:gd name="connsiteY28" fmla="*/ 1231900 h 1555750"/>
              <a:gd name="connsiteX29" fmla="*/ 1587500 w 3956050"/>
              <a:gd name="connsiteY29" fmla="*/ 1231900 h 1555750"/>
              <a:gd name="connsiteX30" fmla="*/ 1587500 w 3956050"/>
              <a:gd name="connsiteY30" fmla="*/ 1200150 h 1555750"/>
              <a:gd name="connsiteX31" fmla="*/ 1520825 w 3956050"/>
              <a:gd name="connsiteY31" fmla="*/ 1200150 h 1555750"/>
              <a:gd name="connsiteX32" fmla="*/ 1520825 w 3956050"/>
              <a:gd name="connsiteY32" fmla="*/ 1200150 h 1555750"/>
              <a:gd name="connsiteX33" fmla="*/ 1520825 w 3956050"/>
              <a:gd name="connsiteY33" fmla="*/ 1174750 h 1555750"/>
              <a:gd name="connsiteX34" fmla="*/ 1479550 w 3956050"/>
              <a:gd name="connsiteY34" fmla="*/ 1174750 h 1555750"/>
              <a:gd name="connsiteX35" fmla="*/ 1479550 w 3956050"/>
              <a:gd name="connsiteY35" fmla="*/ 1174750 h 1555750"/>
              <a:gd name="connsiteX36" fmla="*/ 1479550 w 3956050"/>
              <a:gd name="connsiteY36" fmla="*/ 1152525 h 1555750"/>
              <a:gd name="connsiteX37" fmla="*/ 1431925 w 3956050"/>
              <a:gd name="connsiteY37" fmla="*/ 1152525 h 1555750"/>
              <a:gd name="connsiteX38" fmla="*/ 1431925 w 3956050"/>
              <a:gd name="connsiteY38" fmla="*/ 1123950 h 1555750"/>
              <a:gd name="connsiteX39" fmla="*/ 1381125 w 3956050"/>
              <a:gd name="connsiteY39" fmla="*/ 1123950 h 1555750"/>
              <a:gd name="connsiteX40" fmla="*/ 1381125 w 3956050"/>
              <a:gd name="connsiteY40" fmla="*/ 1095375 h 1555750"/>
              <a:gd name="connsiteX41" fmla="*/ 1298575 w 3956050"/>
              <a:gd name="connsiteY41" fmla="*/ 1095375 h 1555750"/>
              <a:gd name="connsiteX42" fmla="*/ 1298575 w 3956050"/>
              <a:gd name="connsiteY42" fmla="*/ 1073150 h 1555750"/>
              <a:gd name="connsiteX43" fmla="*/ 1260475 w 3956050"/>
              <a:gd name="connsiteY43" fmla="*/ 1073150 h 1555750"/>
              <a:gd name="connsiteX44" fmla="*/ 1270000 w 3956050"/>
              <a:gd name="connsiteY44" fmla="*/ 1063625 h 1555750"/>
              <a:gd name="connsiteX45" fmla="*/ 1222375 w 3956050"/>
              <a:gd name="connsiteY45" fmla="*/ 1063625 h 1555750"/>
              <a:gd name="connsiteX46" fmla="*/ 1222375 w 3956050"/>
              <a:gd name="connsiteY46" fmla="*/ 1044575 h 1555750"/>
              <a:gd name="connsiteX47" fmla="*/ 1190625 w 3956050"/>
              <a:gd name="connsiteY47" fmla="*/ 1044575 h 1555750"/>
              <a:gd name="connsiteX48" fmla="*/ 1190625 w 3956050"/>
              <a:gd name="connsiteY48" fmla="*/ 1044575 h 1555750"/>
              <a:gd name="connsiteX49" fmla="*/ 1162050 w 3956050"/>
              <a:gd name="connsiteY49" fmla="*/ 1016000 h 1555750"/>
              <a:gd name="connsiteX50" fmla="*/ 1162050 w 3956050"/>
              <a:gd name="connsiteY50" fmla="*/ 1016000 h 1555750"/>
              <a:gd name="connsiteX51" fmla="*/ 1162050 w 3956050"/>
              <a:gd name="connsiteY51" fmla="*/ 1016000 h 1555750"/>
              <a:gd name="connsiteX52" fmla="*/ 1139825 w 3956050"/>
              <a:gd name="connsiteY52" fmla="*/ 993775 h 1555750"/>
              <a:gd name="connsiteX53" fmla="*/ 1111250 w 3956050"/>
              <a:gd name="connsiteY53" fmla="*/ 993775 h 1555750"/>
              <a:gd name="connsiteX54" fmla="*/ 1111250 w 3956050"/>
              <a:gd name="connsiteY54" fmla="*/ 993775 h 1555750"/>
              <a:gd name="connsiteX55" fmla="*/ 1111250 w 3956050"/>
              <a:gd name="connsiteY55" fmla="*/ 993775 h 1555750"/>
              <a:gd name="connsiteX56" fmla="*/ 1089025 w 3956050"/>
              <a:gd name="connsiteY56" fmla="*/ 971550 h 1555750"/>
              <a:gd name="connsiteX57" fmla="*/ 1089025 w 3956050"/>
              <a:gd name="connsiteY57" fmla="*/ 971550 h 1555750"/>
              <a:gd name="connsiteX58" fmla="*/ 1060450 w 3956050"/>
              <a:gd name="connsiteY58" fmla="*/ 971550 h 1555750"/>
              <a:gd name="connsiteX59" fmla="*/ 1019175 w 3956050"/>
              <a:gd name="connsiteY59" fmla="*/ 911225 h 1555750"/>
              <a:gd name="connsiteX60" fmla="*/ 1019175 w 3956050"/>
              <a:gd name="connsiteY60" fmla="*/ 911225 h 1555750"/>
              <a:gd name="connsiteX61" fmla="*/ 993775 w 3956050"/>
              <a:gd name="connsiteY61" fmla="*/ 911225 h 1555750"/>
              <a:gd name="connsiteX62" fmla="*/ 971550 w 3956050"/>
              <a:gd name="connsiteY62" fmla="*/ 889000 h 1555750"/>
              <a:gd name="connsiteX63" fmla="*/ 930275 w 3956050"/>
              <a:gd name="connsiteY63" fmla="*/ 889000 h 1555750"/>
              <a:gd name="connsiteX64" fmla="*/ 847725 w 3956050"/>
              <a:gd name="connsiteY64" fmla="*/ 774700 h 1555750"/>
              <a:gd name="connsiteX65" fmla="*/ 803275 w 3956050"/>
              <a:gd name="connsiteY65" fmla="*/ 774700 h 1555750"/>
              <a:gd name="connsiteX66" fmla="*/ 803275 w 3956050"/>
              <a:gd name="connsiteY66" fmla="*/ 749300 h 1555750"/>
              <a:gd name="connsiteX67" fmla="*/ 768350 w 3956050"/>
              <a:gd name="connsiteY67" fmla="*/ 749300 h 1555750"/>
              <a:gd name="connsiteX68" fmla="*/ 768350 w 3956050"/>
              <a:gd name="connsiteY68" fmla="*/ 720725 h 1555750"/>
              <a:gd name="connsiteX69" fmla="*/ 701675 w 3956050"/>
              <a:gd name="connsiteY69" fmla="*/ 720725 h 1555750"/>
              <a:gd name="connsiteX70" fmla="*/ 701675 w 3956050"/>
              <a:gd name="connsiteY70" fmla="*/ 688975 h 1555750"/>
              <a:gd name="connsiteX71" fmla="*/ 669925 w 3956050"/>
              <a:gd name="connsiteY71" fmla="*/ 688975 h 1555750"/>
              <a:gd name="connsiteX72" fmla="*/ 669925 w 3956050"/>
              <a:gd name="connsiteY72" fmla="*/ 688975 h 1555750"/>
              <a:gd name="connsiteX73" fmla="*/ 669925 w 3956050"/>
              <a:gd name="connsiteY73" fmla="*/ 660400 h 1555750"/>
              <a:gd name="connsiteX74" fmla="*/ 628650 w 3956050"/>
              <a:gd name="connsiteY74" fmla="*/ 660400 h 1555750"/>
              <a:gd name="connsiteX75" fmla="*/ 628650 w 3956050"/>
              <a:gd name="connsiteY75" fmla="*/ 635000 h 1555750"/>
              <a:gd name="connsiteX76" fmla="*/ 600075 w 3956050"/>
              <a:gd name="connsiteY76" fmla="*/ 635000 h 1555750"/>
              <a:gd name="connsiteX77" fmla="*/ 600075 w 3956050"/>
              <a:gd name="connsiteY77" fmla="*/ 593725 h 1555750"/>
              <a:gd name="connsiteX78" fmla="*/ 565150 w 3956050"/>
              <a:gd name="connsiteY78" fmla="*/ 593725 h 1555750"/>
              <a:gd name="connsiteX79" fmla="*/ 565150 w 3956050"/>
              <a:gd name="connsiteY79" fmla="*/ 571500 h 1555750"/>
              <a:gd name="connsiteX80" fmla="*/ 511175 w 3956050"/>
              <a:gd name="connsiteY80" fmla="*/ 571500 h 1555750"/>
              <a:gd name="connsiteX81" fmla="*/ 511175 w 3956050"/>
              <a:gd name="connsiteY81" fmla="*/ 549275 h 1555750"/>
              <a:gd name="connsiteX82" fmla="*/ 482600 w 3956050"/>
              <a:gd name="connsiteY82" fmla="*/ 549275 h 1555750"/>
              <a:gd name="connsiteX83" fmla="*/ 482600 w 3956050"/>
              <a:gd name="connsiteY83" fmla="*/ 520700 h 1555750"/>
              <a:gd name="connsiteX84" fmla="*/ 463550 w 3956050"/>
              <a:gd name="connsiteY84" fmla="*/ 520700 h 1555750"/>
              <a:gd name="connsiteX85" fmla="*/ 463550 w 3956050"/>
              <a:gd name="connsiteY85" fmla="*/ 501650 h 1555750"/>
              <a:gd name="connsiteX86" fmla="*/ 431800 w 3956050"/>
              <a:gd name="connsiteY86" fmla="*/ 501650 h 1555750"/>
              <a:gd name="connsiteX87" fmla="*/ 431800 w 3956050"/>
              <a:gd name="connsiteY87" fmla="*/ 473075 h 1555750"/>
              <a:gd name="connsiteX88" fmla="*/ 431800 w 3956050"/>
              <a:gd name="connsiteY88" fmla="*/ 473075 h 1555750"/>
              <a:gd name="connsiteX89" fmla="*/ 403225 w 3956050"/>
              <a:gd name="connsiteY89" fmla="*/ 473075 h 1555750"/>
              <a:gd name="connsiteX90" fmla="*/ 403225 w 3956050"/>
              <a:gd name="connsiteY90" fmla="*/ 431800 h 1555750"/>
              <a:gd name="connsiteX91" fmla="*/ 374650 w 3956050"/>
              <a:gd name="connsiteY91" fmla="*/ 431800 h 1555750"/>
              <a:gd name="connsiteX92" fmla="*/ 374650 w 3956050"/>
              <a:gd name="connsiteY92" fmla="*/ 406400 h 1555750"/>
              <a:gd name="connsiteX93" fmla="*/ 323850 w 3956050"/>
              <a:gd name="connsiteY93" fmla="*/ 406400 h 1555750"/>
              <a:gd name="connsiteX94" fmla="*/ 323850 w 3956050"/>
              <a:gd name="connsiteY94" fmla="*/ 387350 h 1555750"/>
              <a:gd name="connsiteX95" fmla="*/ 323850 w 3956050"/>
              <a:gd name="connsiteY95" fmla="*/ 387350 h 1555750"/>
              <a:gd name="connsiteX96" fmla="*/ 301625 w 3956050"/>
              <a:gd name="connsiteY96" fmla="*/ 387350 h 1555750"/>
              <a:gd name="connsiteX97" fmla="*/ 301625 w 3956050"/>
              <a:gd name="connsiteY97" fmla="*/ 346075 h 1555750"/>
              <a:gd name="connsiteX98" fmla="*/ 273050 w 3956050"/>
              <a:gd name="connsiteY98" fmla="*/ 346075 h 1555750"/>
              <a:gd name="connsiteX99" fmla="*/ 273050 w 3956050"/>
              <a:gd name="connsiteY99" fmla="*/ 330200 h 1555750"/>
              <a:gd name="connsiteX100" fmla="*/ 273050 w 3956050"/>
              <a:gd name="connsiteY100" fmla="*/ 330200 h 1555750"/>
              <a:gd name="connsiteX101" fmla="*/ 247650 w 3956050"/>
              <a:gd name="connsiteY101" fmla="*/ 330200 h 1555750"/>
              <a:gd name="connsiteX102" fmla="*/ 247650 w 3956050"/>
              <a:gd name="connsiteY102" fmla="*/ 301625 h 1555750"/>
              <a:gd name="connsiteX103" fmla="*/ 212725 w 3956050"/>
              <a:gd name="connsiteY103" fmla="*/ 301625 h 1555750"/>
              <a:gd name="connsiteX104" fmla="*/ 212725 w 3956050"/>
              <a:gd name="connsiteY104" fmla="*/ 254000 h 1555750"/>
              <a:gd name="connsiteX105" fmla="*/ 190500 w 3956050"/>
              <a:gd name="connsiteY105" fmla="*/ 254000 h 1555750"/>
              <a:gd name="connsiteX106" fmla="*/ 190500 w 3956050"/>
              <a:gd name="connsiteY106" fmla="*/ 206375 h 1555750"/>
              <a:gd name="connsiteX107" fmla="*/ 190500 w 3956050"/>
              <a:gd name="connsiteY107" fmla="*/ 206375 h 1555750"/>
              <a:gd name="connsiteX108" fmla="*/ 168275 w 3956050"/>
              <a:gd name="connsiteY108" fmla="*/ 206375 h 1555750"/>
              <a:gd name="connsiteX109" fmla="*/ 168275 w 3956050"/>
              <a:gd name="connsiteY109" fmla="*/ 171450 h 1555750"/>
              <a:gd name="connsiteX110" fmla="*/ 127000 w 3956050"/>
              <a:gd name="connsiteY110" fmla="*/ 171450 h 1555750"/>
              <a:gd name="connsiteX111" fmla="*/ 127000 w 3956050"/>
              <a:gd name="connsiteY111" fmla="*/ 133350 h 1555750"/>
              <a:gd name="connsiteX112" fmla="*/ 95250 w 3956050"/>
              <a:gd name="connsiteY112" fmla="*/ 133350 h 1555750"/>
              <a:gd name="connsiteX113" fmla="*/ 95250 w 3956050"/>
              <a:gd name="connsiteY113" fmla="*/ 98425 h 1555750"/>
              <a:gd name="connsiteX114" fmla="*/ 63500 w 3956050"/>
              <a:gd name="connsiteY114" fmla="*/ 98425 h 1555750"/>
              <a:gd name="connsiteX115" fmla="*/ 63500 w 3956050"/>
              <a:gd name="connsiteY115" fmla="*/ 47625 h 1555750"/>
              <a:gd name="connsiteX116" fmla="*/ 34925 w 3956050"/>
              <a:gd name="connsiteY116" fmla="*/ 47625 h 1555750"/>
              <a:gd name="connsiteX117" fmla="*/ 34925 w 3956050"/>
              <a:gd name="connsiteY117" fmla="*/ 0 h 1555750"/>
              <a:gd name="connsiteX118" fmla="*/ 0 w 3956050"/>
              <a:gd name="connsiteY118" fmla="*/ 0 h 155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</a:cxnLst>
            <a:rect l="l" t="t" r="r" b="b"/>
            <a:pathLst>
              <a:path w="3956050" h="1555750">
                <a:moveTo>
                  <a:pt x="3956050" y="1555750"/>
                </a:moveTo>
                <a:lnTo>
                  <a:pt x="3609975" y="1555750"/>
                </a:lnTo>
                <a:lnTo>
                  <a:pt x="3609975" y="1495425"/>
                </a:lnTo>
                <a:lnTo>
                  <a:pt x="3279775" y="1495425"/>
                </a:lnTo>
                <a:lnTo>
                  <a:pt x="3279775" y="1495425"/>
                </a:lnTo>
                <a:lnTo>
                  <a:pt x="3279775" y="1473200"/>
                </a:lnTo>
                <a:lnTo>
                  <a:pt x="2565400" y="1473200"/>
                </a:lnTo>
                <a:lnTo>
                  <a:pt x="2565400" y="1460500"/>
                </a:lnTo>
                <a:lnTo>
                  <a:pt x="2447925" y="1460500"/>
                </a:lnTo>
                <a:lnTo>
                  <a:pt x="2447925" y="1422400"/>
                </a:lnTo>
                <a:lnTo>
                  <a:pt x="2301875" y="1422400"/>
                </a:lnTo>
                <a:lnTo>
                  <a:pt x="2301875" y="1393825"/>
                </a:lnTo>
                <a:lnTo>
                  <a:pt x="2139950" y="1393825"/>
                </a:lnTo>
                <a:lnTo>
                  <a:pt x="2139950" y="1362075"/>
                </a:lnTo>
                <a:lnTo>
                  <a:pt x="2089150" y="1362075"/>
                </a:lnTo>
                <a:lnTo>
                  <a:pt x="2089150" y="1343025"/>
                </a:lnTo>
                <a:lnTo>
                  <a:pt x="2035175" y="1343025"/>
                </a:lnTo>
                <a:lnTo>
                  <a:pt x="2035175" y="1343025"/>
                </a:lnTo>
                <a:lnTo>
                  <a:pt x="2035175" y="1314450"/>
                </a:lnTo>
                <a:lnTo>
                  <a:pt x="1879600" y="1314450"/>
                </a:lnTo>
                <a:lnTo>
                  <a:pt x="1879600" y="1292225"/>
                </a:lnTo>
                <a:lnTo>
                  <a:pt x="1838325" y="1292225"/>
                </a:lnTo>
                <a:lnTo>
                  <a:pt x="1838325" y="1279525"/>
                </a:lnTo>
                <a:lnTo>
                  <a:pt x="1746250" y="1279525"/>
                </a:lnTo>
                <a:lnTo>
                  <a:pt x="1746250" y="1260475"/>
                </a:lnTo>
                <a:lnTo>
                  <a:pt x="1698625" y="1260475"/>
                </a:lnTo>
                <a:lnTo>
                  <a:pt x="1698625" y="1244600"/>
                </a:lnTo>
                <a:lnTo>
                  <a:pt x="1641475" y="1244600"/>
                </a:lnTo>
                <a:lnTo>
                  <a:pt x="1641475" y="1231900"/>
                </a:lnTo>
                <a:lnTo>
                  <a:pt x="1587500" y="1231900"/>
                </a:lnTo>
                <a:lnTo>
                  <a:pt x="1587500" y="1200150"/>
                </a:lnTo>
                <a:lnTo>
                  <a:pt x="1520825" y="1200150"/>
                </a:lnTo>
                <a:lnTo>
                  <a:pt x="1520825" y="1200150"/>
                </a:lnTo>
                <a:lnTo>
                  <a:pt x="1520825" y="1174750"/>
                </a:lnTo>
                <a:lnTo>
                  <a:pt x="1479550" y="1174750"/>
                </a:lnTo>
                <a:lnTo>
                  <a:pt x="1479550" y="1174750"/>
                </a:lnTo>
                <a:lnTo>
                  <a:pt x="1479550" y="1152525"/>
                </a:lnTo>
                <a:lnTo>
                  <a:pt x="1431925" y="1152525"/>
                </a:lnTo>
                <a:lnTo>
                  <a:pt x="1431925" y="1123950"/>
                </a:lnTo>
                <a:lnTo>
                  <a:pt x="1381125" y="1123950"/>
                </a:lnTo>
                <a:lnTo>
                  <a:pt x="1381125" y="1095375"/>
                </a:lnTo>
                <a:lnTo>
                  <a:pt x="1298575" y="1095375"/>
                </a:lnTo>
                <a:lnTo>
                  <a:pt x="1298575" y="1073150"/>
                </a:lnTo>
                <a:lnTo>
                  <a:pt x="1260475" y="1073150"/>
                </a:lnTo>
                <a:lnTo>
                  <a:pt x="1270000" y="1063625"/>
                </a:lnTo>
                <a:lnTo>
                  <a:pt x="1222375" y="1063625"/>
                </a:lnTo>
                <a:lnTo>
                  <a:pt x="1222375" y="1044575"/>
                </a:lnTo>
                <a:lnTo>
                  <a:pt x="1190625" y="1044575"/>
                </a:lnTo>
                <a:lnTo>
                  <a:pt x="1190625" y="1044575"/>
                </a:lnTo>
                <a:lnTo>
                  <a:pt x="1162050" y="1016000"/>
                </a:lnTo>
                <a:lnTo>
                  <a:pt x="1162050" y="1016000"/>
                </a:lnTo>
                <a:lnTo>
                  <a:pt x="1162050" y="1016000"/>
                </a:lnTo>
                <a:lnTo>
                  <a:pt x="1139825" y="993775"/>
                </a:lnTo>
                <a:lnTo>
                  <a:pt x="1111250" y="993775"/>
                </a:lnTo>
                <a:lnTo>
                  <a:pt x="1111250" y="993775"/>
                </a:lnTo>
                <a:lnTo>
                  <a:pt x="1111250" y="993775"/>
                </a:lnTo>
                <a:lnTo>
                  <a:pt x="1089025" y="971550"/>
                </a:lnTo>
                <a:lnTo>
                  <a:pt x="1089025" y="971550"/>
                </a:lnTo>
                <a:lnTo>
                  <a:pt x="1060450" y="971550"/>
                </a:lnTo>
                <a:lnTo>
                  <a:pt x="1019175" y="911225"/>
                </a:lnTo>
                <a:lnTo>
                  <a:pt x="1019175" y="911225"/>
                </a:lnTo>
                <a:lnTo>
                  <a:pt x="993775" y="911225"/>
                </a:lnTo>
                <a:lnTo>
                  <a:pt x="971550" y="889000"/>
                </a:lnTo>
                <a:lnTo>
                  <a:pt x="930275" y="889000"/>
                </a:lnTo>
                <a:lnTo>
                  <a:pt x="847725" y="774700"/>
                </a:lnTo>
                <a:lnTo>
                  <a:pt x="803275" y="774700"/>
                </a:lnTo>
                <a:lnTo>
                  <a:pt x="803275" y="749300"/>
                </a:lnTo>
                <a:lnTo>
                  <a:pt x="768350" y="749300"/>
                </a:lnTo>
                <a:lnTo>
                  <a:pt x="768350" y="720725"/>
                </a:lnTo>
                <a:lnTo>
                  <a:pt x="701675" y="720725"/>
                </a:lnTo>
                <a:lnTo>
                  <a:pt x="701675" y="688975"/>
                </a:lnTo>
                <a:lnTo>
                  <a:pt x="669925" y="688975"/>
                </a:lnTo>
                <a:lnTo>
                  <a:pt x="669925" y="688975"/>
                </a:lnTo>
                <a:lnTo>
                  <a:pt x="669925" y="660400"/>
                </a:lnTo>
                <a:lnTo>
                  <a:pt x="628650" y="660400"/>
                </a:lnTo>
                <a:lnTo>
                  <a:pt x="628650" y="635000"/>
                </a:lnTo>
                <a:lnTo>
                  <a:pt x="600075" y="635000"/>
                </a:lnTo>
                <a:lnTo>
                  <a:pt x="600075" y="593725"/>
                </a:lnTo>
                <a:lnTo>
                  <a:pt x="565150" y="593725"/>
                </a:lnTo>
                <a:lnTo>
                  <a:pt x="565150" y="571500"/>
                </a:lnTo>
                <a:lnTo>
                  <a:pt x="511175" y="571500"/>
                </a:lnTo>
                <a:lnTo>
                  <a:pt x="511175" y="549275"/>
                </a:lnTo>
                <a:lnTo>
                  <a:pt x="482600" y="549275"/>
                </a:lnTo>
                <a:lnTo>
                  <a:pt x="482600" y="520700"/>
                </a:lnTo>
                <a:lnTo>
                  <a:pt x="463550" y="520700"/>
                </a:lnTo>
                <a:lnTo>
                  <a:pt x="463550" y="501650"/>
                </a:lnTo>
                <a:lnTo>
                  <a:pt x="431800" y="501650"/>
                </a:lnTo>
                <a:lnTo>
                  <a:pt x="431800" y="473075"/>
                </a:lnTo>
                <a:lnTo>
                  <a:pt x="431800" y="473075"/>
                </a:lnTo>
                <a:lnTo>
                  <a:pt x="403225" y="473075"/>
                </a:lnTo>
                <a:lnTo>
                  <a:pt x="403225" y="431800"/>
                </a:lnTo>
                <a:lnTo>
                  <a:pt x="374650" y="431800"/>
                </a:lnTo>
                <a:lnTo>
                  <a:pt x="374650" y="406400"/>
                </a:lnTo>
                <a:lnTo>
                  <a:pt x="323850" y="406400"/>
                </a:lnTo>
                <a:lnTo>
                  <a:pt x="323850" y="387350"/>
                </a:lnTo>
                <a:lnTo>
                  <a:pt x="323850" y="387350"/>
                </a:lnTo>
                <a:lnTo>
                  <a:pt x="301625" y="387350"/>
                </a:lnTo>
                <a:lnTo>
                  <a:pt x="301625" y="346075"/>
                </a:lnTo>
                <a:lnTo>
                  <a:pt x="273050" y="346075"/>
                </a:lnTo>
                <a:lnTo>
                  <a:pt x="273050" y="330200"/>
                </a:lnTo>
                <a:lnTo>
                  <a:pt x="273050" y="330200"/>
                </a:lnTo>
                <a:lnTo>
                  <a:pt x="247650" y="330200"/>
                </a:lnTo>
                <a:lnTo>
                  <a:pt x="247650" y="301625"/>
                </a:lnTo>
                <a:lnTo>
                  <a:pt x="212725" y="301625"/>
                </a:lnTo>
                <a:lnTo>
                  <a:pt x="212725" y="254000"/>
                </a:lnTo>
                <a:lnTo>
                  <a:pt x="190500" y="254000"/>
                </a:lnTo>
                <a:lnTo>
                  <a:pt x="190500" y="206375"/>
                </a:lnTo>
                <a:lnTo>
                  <a:pt x="190500" y="206375"/>
                </a:lnTo>
                <a:lnTo>
                  <a:pt x="168275" y="206375"/>
                </a:lnTo>
                <a:lnTo>
                  <a:pt x="168275" y="171450"/>
                </a:lnTo>
                <a:lnTo>
                  <a:pt x="127000" y="171450"/>
                </a:lnTo>
                <a:lnTo>
                  <a:pt x="127000" y="133350"/>
                </a:lnTo>
                <a:lnTo>
                  <a:pt x="95250" y="133350"/>
                </a:lnTo>
                <a:lnTo>
                  <a:pt x="95250" y="98425"/>
                </a:lnTo>
                <a:lnTo>
                  <a:pt x="63500" y="98425"/>
                </a:lnTo>
                <a:lnTo>
                  <a:pt x="63500" y="47625"/>
                </a:lnTo>
                <a:lnTo>
                  <a:pt x="34925" y="47625"/>
                </a:lnTo>
                <a:lnTo>
                  <a:pt x="34925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Freeform 150">
            <a:extLst>
              <a:ext uri="{FF2B5EF4-FFF2-40B4-BE49-F238E27FC236}">
                <a16:creationId xmlns:a16="http://schemas.microsoft.com/office/drawing/2014/main" id="{17FCB925-CB38-7655-C79B-2DFC7DBB2165}"/>
              </a:ext>
            </a:extLst>
          </p:cNvPr>
          <p:cNvSpPr/>
          <p:nvPr/>
        </p:nvSpPr>
        <p:spPr bwMode="auto">
          <a:xfrm>
            <a:off x="7020251" y="3174365"/>
            <a:ext cx="3717925" cy="1568450"/>
          </a:xfrm>
          <a:custGeom>
            <a:avLst/>
            <a:gdLst>
              <a:gd name="connsiteX0" fmla="*/ 3717925 w 3717925"/>
              <a:gd name="connsiteY0" fmla="*/ 1568450 h 1568450"/>
              <a:gd name="connsiteX1" fmla="*/ 3302000 w 3717925"/>
              <a:gd name="connsiteY1" fmla="*/ 1568450 h 1568450"/>
              <a:gd name="connsiteX2" fmla="*/ 3302000 w 3717925"/>
              <a:gd name="connsiteY2" fmla="*/ 1517650 h 1568450"/>
              <a:gd name="connsiteX3" fmla="*/ 3095625 w 3717925"/>
              <a:gd name="connsiteY3" fmla="*/ 1517650 h 1568450"/>
              <a:gd name="connsiteX4" fmla="*/ 3095625 w 3717925"/>
              <a:gd name="connsiteY4" fmla="*/ 1485900 h 1568450"/>
              <a:gd name="connsiteX5" fmla="*/ 2917825 w 3717925"/>
              <a:gd name="connsiteY5" fmla="*/ 1485900 h 1568450"/>
              <a:gd name="connsiteX6" fmla="*/ 2917825 w 3717925"/>
              <a:gd name="connsiteY6" fmla="*/ 1454150 h 1568450"/>
              <a:gd name="connsiteX7" fmla="*/ 2749550 w 3717925"/>
              <a:gd name="connsiteY7" fmla="*/ 1454150 h 1568450"/>
              <a:gd name="connsiteX8" fmla="*/ 2749550 w 3717925"/>
              <a:gd name="connsiteY8" fmla="*/ 1431925 h 1568450"/>
              <a:gd name="connsiteX9" fmla="*/ 2613025 w 3717925"/>
              <a:gd name="connsiteY9" fmla="*/ 1431925 h 1568450"/>
              <a:gd name="connsiteX10" fmla="*/ 2613025 w 3717925"/>
              <a:gd name="connsiteY10" fmla="*/ 1425575 h 1568450"/>
              <a:gd name="connsiteX11" fmla="*/ 2574925 w 3717925"/>
              <a:gd name="connsiteY11" fmla="*/ 1425575 h 1568450"/>
              <a:gd name="connsiteX12" fmla="*/ 2574925 w 3717925"/>
              <a:gd name="connsiteY12" fmla="*/ 1400175 h 1568450"/>
              <a:gd name="connsiteX13" fmla="*/ 2482850 w 3717925"/>
              <a:gd name="connsiteY13" fmla="*/ 1400175 h 1568450"/>
              <a:gd name="connsiteX14" fmla="*/ 2482850 w 3717925"/>
              <a:gd name="connsiteY14" fmla="*/ 1387475 h 1568450"/>
              <a:gd name="connsiteX15" fmla="*/ 2397125 w 3717925"/>
              <a:gd name="connsiteY15" fmla="*/ 1387475 h 1568450"/>
              <a:gd name="connsiteX16" fmla="*/ 2397125 w 3717925"/>
              <a:gd name="connsiteY16" fmla="*/ 1368425 h 1568450"/>
              <a:gd name="connsiteX17" fmla="*/ 2168525 w 3717925"/>
              <a:gd name="connsiteY17" fmla="*/ 1368425 h 1568450"/>
              <a:gd name="connsiteX18" fmla="*/ 2168525 w 3717925"/>
              <a:gd name="connsiteY18" fmla="*/ 1346200 h 1568450"/>
              <a:gd name="connsiteX19" fmla="*/ 2054225 w 3717925"/>
              <a:gd name="connsiteY19" fmla="*/ 1346200 h 1568450"/>
              <a:gd name="connsiteX20" fmla="*/ 2054225 w 3717925"/>
              <a:gd name="connsiteY20" fmla="*/ 1314450 h 1568450"/>
              <a:gd name="connsiteX21" fmla="*/ 2006600 w 3717925"/>
              <a:gd name="connsiteY21" fmla="*/ 1314450 h 1568450"/>
              <a:gd name="connsiteX22" fmla="*/ 2006600 w 3717925"/>
              <a:gd name="connsiteY22" fmla="*/ 1282700 h 1568450"/>
              <a:gd name="connsiteX23" fmla="*/ 1952625 w 3717925"/>
              <a:gd name="connsiteY23" fmla="*/ 1282700 h 1568450"/>
              <a:gd name="connsiteX24" fmla="*/ 1952625 w 3717925"/>
              <a:gd name="connsiteY24" fmla="*/ 1270000 h 1568450"/>
              <a:gd name="connsiteX25" fmla="*/ 1876425 w 3717925"/>
              <a:gd name="connsiteY25" fmla="*/ 1270000 h 1568450"/>
              <a:gd name="connsiteX26" fmla="*/ 1876425 w 3717925"/>
              <a:gd name="connsiteY26" fmla="*/ 1257300 h 1568450"/>
              <a:gd name="connsiteX27" fmla="*/ 1844675 w 3717925"/>
              <a:gd name="connsiteY27" fmla="*/ 1257300 h 1568450"/>
              <a:gd name="connsiteX28" fmla="*/ 1844675 w 3717925"/>
              <a:gd name="connsiteY28" fmla="*/ 1228725 h 1568450"/>
              <a:gd name="connsiteX29" fmla="*/ 1743075 w 3717925"/>
              <a:gd name="connsiteY29" fmla="*/ 1228725 h 1568450"/>
              <a:gd name="connsiteX30" fmla="*/ 1743075 w 3717925"/>
              <a:gd name="connsiteY30" fmla="*/ 1206500 h 1568450"/>
              <a:gd name="connsiteX31" fmla="*/ 1698625 w 3717925"/>
              <a:gd name="connsiteY31" fmla="*/ 1206500 h 1568450"/>
              <a:gd name="connsiteX32" fmla="*/ 1698625 w 3717925"/>
              <a:gd name="connsiteY32" fmla="*/ 1193800 h 1568450"/>
              <a:gd name="connsiteX33" fmla="*/ 1622425 w 3717925"/>
              <a:gd name="connsiteY33" fmla="*/ 1193800 h 1568450"/>
              <a:gd name="connsiteX34" fmla="*/ 1622425 w 3717925"/>
              <a:gd name="connsiteY34" fmla="*/ 1174750 h 1568450"/>
              <a:gd name="connsiteX35" fmla="*/ 1543050 w 3717925"/>
              <a:gd name="connsiteY35" fmla="*/ 1174750 h 1568450"/>
              <a:gd name="connsiteX36" fmla="*/ 1543050 w 3717925"/>
              <a:gd name="connsiteY36" fmla="*/ 1174750 h 1568450"/>
              <a:gd name="connsiteX37" fmla="*/ 1543050 w 3717925"/>
              <a:gd name="connsiteY37" fmla="*/ 1155700 h 1568450"/>
              <a:gd name="connsiteX38" fmla="*/ 1482725 w 3717925"/>
              <a:gd name="connsiteY38" fmla="*/ 1155700 h 1568450"/>
              <a:gd name="connsiteX39" fmla="*/ 1482725 w 3717925"/>
              <a:gd name="connsiteY39" fmla="*/ 1120775 h 1568450"/>
              <a:gd name="connsiteX40" fmla="*/ 1447800 w 3717925"/>
              <a:gd name="connsiteY40" fmla="*/ 1120775 h 1568450"/>
              <a:gd name="connsiteX41" fmla="*/ 1447800 w 3717925"/>
              <a:gd name="connsiteY41" fmla="*/ 1108075 h 1568450"/>
              <a:gd name="connsiteX42" fmla="*/ 1352550 w 3717925"/>
              <a:gd name="connsiteY42" fmla="*/ 1108075 h 1568450"/>
              <a:gd name="connsiteX43" fmla="*/ 1352550 w 3717925"/>
              <a:gd name="connsiteY43" fmla="*/ 1095375 h 1568450"/>
              <a:gd name="connsiteX44" fmla="*/ 1352550 w 3717925"/>
              <a:gd name="connsiteY44" fmla="*/ 1095375 h 1568450"/>
              <a:gd name="connsiteX45" fmla="*/ 1343025 w 3717925"/>
              <a:gd name="connsiteY45" fmla="*/ 1085850 h 1568450"/>
              <a:gd name="connsiteX46" fmla="*/ 1190625 w 3717925"/>
              <a:gd name="connsiteY46" fmla="*/ 1085850 h 1568450"/>
              <a:gd name="connsiteX47" fmla="*/ 1190625 w 3717925"/>
              <a:gd name="connsiteY47" fmla="*/ 1054100 h 1568450"/>
              <a:gd name="connsiteX48" fmla="*/ 1149350 w 3717925"/>
              <a:gd name="connsiteY48" fmla="*/ 1054100 h 1568450"/>
              <a:gd name="connsiteX49" fmla="*/ 1149350 w 3717925"/>
              <a:gd name="connsiteY49" fmla="*/ 1025525 h 1568450"/>
              <a:gd name="connsiteX50" fmla="*/ 1127125 w 3717925"/>
              <a:gd name="connsiteY50" fmla="*/ 1025525 h 1568450"/>
              <a:gd name="connsiteX51" fmla="*/ 1127125 w 3717925"/>
              <a:gd name="connsiteY51" fmla="*/ 987425 h 1568450"/>
              <a:gd name="connsiteX52" fmla="*/ 1098550 w 3717925"/>
              <a:gd name="connsiteY52" fmla="*/ 987425 h 1568450"/>
              <a:gd name="connsiteX53" fmla="*/ 1098550 w 3717925"/>
              <a:gd name="connsiteY53" fmla="*/ 958850 h 1568450"/>
              <a:gd name="connsiteX54" fmla="*/ 1085850 w 3717925"/>
              <a:gd name="connsiteY54" fmla="*/ 958850 h 1568450"/>
              <a:gd name="connsiteX55" fmla="*/ 1085850 w 3717925"/>
              <a:gd name="connsiteY55" fmla="*/ 927100 h 1568450"/>
              <a:gd name="connsiteX56" fmla="*/ 1054100 w 3717925"/>
              <a:gd name="connsiteY56" fmla="*/ 927100 h 1568450"/>
              <a:gd name="connsiteX57" fmla="*/ 1054100 w 3717925"/>
              <a:gd name="connsiteY57" fmla="*/ 908050 h 1568450"/>
              <a:gd name="connsiteX58" fmla="*/ 1016000 w 3717925"/>
              <a:gd name="connsiteY58" fmla="*/ 908050 h 1568450"/>
              <a:gd name="connsiteX59" fmla="*/ 1016000 w 3717925"/>
              <a:gd name="connsiteY59" fmla="*/ 892175 h 1568450"/>
              <a:gd name="connsiteX60" fmla="*/ 981075 w 3717925"/>
              <a:gd name="connsiteY60" fmla="*/ 892175 h 1568450"/>
              <a:gd name="connsiteX61" fmla="*/ 981075 w 3717925"/>
              <a:gd name="connsiteY61" fmla="*/ 869950 h 1568450"/>
              <a:gd name="connsiteX62" fmla="*/ 968375 w 3717925"/>
              <a:gd name="connsiteY62" fmla="*/ 869950 h 1568450"/>
              <a:gd name="connsiteX63" fmla="*/ 968375 w 3717925"/>
              <a:gd name="connsiteY63" fmla="*/ 812800 h 1568450"/>
              <a:gd name="connsiteX64" fmla="*/ 968375 w 3717925"/>
              <a:gd name="connsiteY64" fmla="*/ 812800 h 1568450"/>
              <a:gd name="connsiteX65" fmla="*/ 942975 w 3717925"/>
              <a:gd name="connsiteY65" fmla="*/ 812800 h 1568450"/>
              <a:gd name="connsiteX66" fmla="*/ 942975 w 3717925"/>
              <a:gd name="connsiteY66" fmla="*/ 784225 h 1568450"/>
              <a:gd name="connsiteX67" fmla="*/ 892175 w 3717925"/>
              <a:gd name="connsiteY67" fmla="*/ 784225 h 1568450"/>
              <a:gd name="connsiteX68" fmla="*/ 892175 w 3717925"/>
              <a:gd name="connsiteY68" fmla="*/ 762000 h 1568450"/>
              <a:gd name="connsiteX69" fmla="*/ 841375 w 3717925"/>
              <a:gd name="connsiteY69" fmla="*/ 762000 h 1568450"/>
              <a:gd name="connsiteX70" fmla="*/ 841375 w 3717925"/>
              <a:gd name="connsiteY70" fmla="*/ 727075 h 1568450"/>
              <a:gd name="connsiteX71" fmla="*/ 752475 w 3717925"/>
              <a:gd name="connsiteY71" fmla="*/ 727075 h 1568450"/>
              <a:gd name="connsiteX72" fmla="*/ 752475 w 3717925"/>
              <a:gd name="connsiteY72" fmla="*/ 688975 h 1568450"/>
              <a:gd name="connsiteX73" fmla="*/ 717550 w 3717925"/>
              <a:gd name="connsiteY73" fmla="*/ 688975 h 1568450"/>
              <a:gd name="connsiteX74" fmla="*/ 717550 w 3717925"/>
              <a:gd name="connsiteY74" fmla="*/ 688975 h 1568450"/>
              <a:gd name="connsiteX75" fmla="*/ 692150 w 3717925"/>
              <a:gd name="connsiteY75" fmla="*/ 663575 h 1568450"/>
              <a:gd name="connsiteX76" fmla="*/ 692150 w 3717925"/>
              <a:gd name="connsiteY76" fmla="*/ 644525 h 1568450"/>
              <a:gd name="connsiteX77" fmla="*/ 657225 w 3717925"/>
              <a:gd name="connsiteY77" fmla="*/ 644525 h 1568450"/>
              <a:gd name="connsiteX78" fmla="*/ 657225 w 3717925"/>
              <a:gd name="connsiteY78" fmla="*/ 603250 h 1568450"/>
              <a:gd name="connsiteX79" fmla="*/ 615950 w 3717925"/>
              <a:gd name="connsiteY79" fmla="*/ 603250 h 1568450"/>
              <a:gd name="connsiteX80" fmla="*/ 615950 w 3717925"/>
              <a:gd name="connsiteY80" fmla="*/ 581025 h 1568450"/>
              <a:gd name="connsiteX81" fmla="*/ 615950 w 3717925"/>
              <a:gd name="connsiteY81" fmla="*/ 581025 h 1568450"/>
              <a:gd name="connsiteX82" fmla="*/ 593725 w 3717925"/>
              <a:gd name="connsiteY82" fmla="*/ 581025 h 1568450"/>
              <a:gd name="connsiteX83" fmla="*/ 593725 w 3717925"/>
              <a:gd name="connsiteY83" fmla="*/ 539750 h 1568450"/>
              <a:gd name="connsiteX84" fmla="*/ 593725 w 3717925"/>
              <a:gd name="connsiteY84" fmla="*/ 539750 h 1568450"/>
              <a:gd name="connsiteX85" fmla="*/ 568325 w 3717925"/>
              <a:gd name="connsiteY85" fmla="*/ 539750 h 1568450"/>
              <a:gd name="connsiteX86" fmla="*/ 568325 w 3717925"/>
              <a:gd name="connsiteY86" fmla="*/ 501650 h 1568450"/>
              <a:gd name="connsiteX87" fmla="*/ 530225 w 3717925"/>
              <a:gd name="connsiteY87" fmla="*/ 501650 h 1568450"/>
              <a:gd name="connsiteX88" fmla="*/ 530225 w 3717925"/>
              <a:gd name="connsiteY88" fmla="*/ 501650 h 1568450"/>
              <a:gd name="connsiteX89" fmla="*/ 530225 w 3717925"/>
              <a:gd name="connsiteY89" fmla="*/ 476250 h 1568450"/>
              <a:gd name="connsiteX90" fmla="*/ 492125 w 3717925"/>
              <a:gd name="connsiteY90" fmla="*/ 476250 h 1568450"/>
              <a:gd name="connsiteX91" fmla="*/ 492125 w 3717925"/>
              <a:gd name="connsiteY91" fmla="*/ 463550 h 1568450"/>
              <a:gd name="connsiteX92" fmla="*/ 447675 w 3717925"/>
              <a:gd name="connsiteY92" fmla="*/ 463550 h 1568450"/>
              <a:gd name="connsiteX93" fmla="*/ 447675 w 3717925"/>
              <a:gd name="connsiteY93" fmla="*/ 422275 h 1568450"/>
              <a:gd name="connsiteX94" fmla="*/ 419100 w 3717925"/>
              <a:gd name="connsiteY94" fmla="*/ 422275 h 1568450"/>
              <a:gd name="connsiteX95" fmla="*/ 419100 w 3717925"/>
              <a:gd name="connsiteY95" fmla="*/ 387350 h 1568450"/>
              <a:gd name="connsiteX96" fmla="*/ 387350 w 3717925"/>
              <a:gd name="connsiteY96" fmla="*/ 387350 h 1568450"/>
              <a:gd name="connsiteX97" fmla="*/ 387350 w 3717925"/>
              <a:gd name="connsiteY97" fmla="*/ 333375 h 1568450"/>
              <a:gd name="connsiteX98" fmla="*/ 346075 w 3717925"/>
              <a:gd name="connsiteY98" fmla="*/ 333375 h 1568450"/>
              <a:gd name="connsiteX99" fmla="*/ 346075 w 3717925"/>
              <a:gd name="connsiteY99" fmla="*/ 295275 h 1568450"/>
              <a:gd name="connsiteX100" fmla="*/ 314325 w 3717925"/>
              <a:gd name="connsiteY100" fmla="*/ 295275 h 1568450"/>
              <a:gd name="connsiteX101" fmla="*/ 314325 w 3717925"/>
              <a:gd name="connsiteY101" fmla="*/ 263525 h 1568450"/>
              <a:gd name="connsiteX102" fmla="*/ 276225 w 3717925"/>
              <a:gd name="connsiteY102" fmla="*/ 263525 h 1568450"/>
              <a:gd name="connsiteX103" fmla="*/ 276225 w 3717925"/>
              <a:gd name="connsiteY103" fmla="*/ 228600 h 1568450"/>
              <a:gd name="connsiteX104" fmla="*/ 276225 w 3717925"/>
              <a:gd name="connsiteY104" fmla="*/ 228600 h 1568450"/>
              <a:gd name="connsiteX105" fmla="*/ 263525 w 3717925"/>
              <a:gd name="connsiteY105" fmla="*/ 215900 h 1568450"/>
              <a:gd name="connsiteX106" fmla="*/ 212725 w 3717925"/>
              <a:gd name="connsiteY106" fmla="*/ 215900 h 1568450"/>
              <a:gd name="connsiteX107" fmla="*/ 212725 w 3717925"/>
              <a:gd name="connsiteY107" fmla="*/ 215900 h 1568450"/>
              <a:gd name="connsiteX108" fmla="*/ 165100 w 3717925"/>
              <a:gd name="connsiteY108" fmla="*/ 215900 h 1568450"/>
              <a:gd name="connsiteX109" fmla="*/ 165100 w 3717925"/>
              <a:gd name="connsiteY109" fmla="*/ 168275 h 1568450"/>
              <a:gd name="connsiteX110" fmla="*/ 111125 w 3717925"/>
              <a:gd name="connsiteY110" fmla="*/ 168275 h 1568450"/>
              <a:gd name="connsiteX111" fmla="*/ 111125 w 3717925"/>
              <a:gd name="connsiteY111" fmla="*/ 133350 h 1568450"/>
              <a:gd name="connsiteX112" fmla="*/ 82550 w 3717925"/>
              <a:gd name="connsiteY112" fmla="*/ 133350 h 1568450"/>
              <a:gd name="connsiteX113" fmla="*/ 82550 w 3717925"/>
              <a:gd name="connsiteY113" fmla="*/ 92075 h 1568450"/>
              <a:gd name="connsiteX114" fmla="*/ 57150 w 3717925"/>
              <a:gd name="connsiteY114" fmla="*/ 92075 h 1568450"/>
              <a:gd name="connsiteX115" fmla="*/ 57150 w 3717925"/>
              <a:gd name="connsiteY115" fmla="*/ 31750 h 1568450"/>
              <a:gd name="connsiteX116" fmla="*/ 0 w 3717925"/>
              <a:gd name="connsiteY116" fmla="*/ 31750 h 1568450"/>
              <a:gd name="connsiteX117" fmla="*/ 0 w 3717925"/>
              <a:gd name="connsiteY117" fmla="*/ 0 h 1568450"/>
              <a:gd name="connsiteX0" fmla="*/ 3717925 w 3717925"/>
              <a:gd name="connsiteY0" fmla="*/ 1568450 h 1568450"/>
              <a:gd name="connsiteX1" fmla="*/ 3302000 w 3717925"/>
              <a:gd name="connsiteY1" fmla="*/ 1568450 h 1568450"/>
              <a:gd name="connsiteX2" fmla="*/ 3302000 w 3717925"/>
              <a:gd name="connsiteY2" fmla="*/ 1517650 h 1568450"/>
              <a:gd name="connsiteX3" fmla="*/ 3095625 w 3717925"/>
              <a:gd name="connsiteY3" fmla="*/ 1517650 h 1568450"/>
              <a:gd name="connsiteX4" fmla="*/ 3095625 w 3717925"/>
              <a:gd name="connsiteY4" fmla="*/ 1485900 h 1568450"/>
              <a:gd name="connsiteX5" fmla="*/ 2917825 w 3717925"/>
              <a:gd name="connsiteY5" fmla="*/ 1485900 h 1568450"/>
              <a:gd name="connsiteX6" fmla="*/ 2917825 w 3717925"/>
              <a:gd name="connsiteY6" fmla="*/ 1454150 h 1568450"/>
              <a:gd name="connsiteX7" fmla="*/ 2749550 w 3717925"/>
              <a:gd name="connsiteY7" fmla="*/ 1454150 h 1568450"/>
              <a:gd name="connsiteX8" fmla="*/ 2749550 w 3717925"/>
              <a:gd name="connsiteY8" fmla="*/ 1431925 h 1568450"/>
              <a:gd name="connsiteX9" fmla="*/ 2613025 w 3717925"/>
              <a:gd name="connsiteY9" fmla="*/ 1431925 h 1568450"/>
              <a:gd name="connsiteX10" fmla="*/ 2613025 w 3717925"/>
              <a:gd name="connsiteY10" fmla="*/ 1425575 h 1568450"/>
              <a:gd name="connsiteX11" fmla="*/ 2574925 w 3717925"/>
              <a:gd name="connsiteY11" fmla="*/ 1425575 h 1568450"/>
              <a:gd name="connsiteX12" fmla="*/ 2574925 w 3717925"/>
              <a:gd name="connsiteY12" fmla="*/ 1400175 h 1568450"/>
              <a:gd name="connsiteX13" fmla="*/ 2482850 w 3717925"/>
              <a:gd name="connsiteY13" fmla="*/ 1400175 h 1568450"/>
              <a:gd name="connsiteX14" fmla="*/ 2482850 w 3717925"/>
              <a:gd name="connsiteY14" fmla="*/ 1387475 h 1568450"/>
              <a:gd name="connsiteX15" fmla="*/ 2397125 w 3717925"/>
              <a:gd name="connsiteY15" fmla="*/ 1387475 h 1568450"/>
              <a:gd name="connsiteX16" fmla="*/ 2397125 w 3717925"/>
              <a:gd name="connsiteY16" fmla="*/ 1368425 h 1568450"/>
              <a:gd name="connsiteX17" fmla="*/ 2168525 w 3717925"/>
              <a:gd name="connsiteY17" fmla="*/ 1368425 h 1568450"/>
              <a:gd name="connsiteX18" fmla="*/ 2168525 w 3717925"/>
              <a:gd name="connsiteY18" fmla="*/ 1346200 h 1568450"/>
              <a:gd name="connsiteX19" fmla="*/ 2054225 w 3717925"/>
              <a:gd name="connsiteY19" fmla="*/ 1346200 h 1568450"/>
              <a:gd name="connsiteX20" fmla="*/ 2054225 w 3717925"/>
              <a:gd name="connsiteY20" fmla="*/ 1314450 h 1568450"/>
              <a:gd name="connsiteX21" fmla="*/ 2006600 w 3717925"/>
              <a:gd name="connsiteY21" fmla="*/ 1314450 h 1568450"/>
              <a:gd name="connsiteX22" fmla="*/ 2006600 w 3717925"/>
              <a:gd name="connsiteY22" fmla="*/ 1282700 h 1568450"/>
              <a:gd name="connsiteX23" fmla="*/ 1952625 w 3717925"/>
              <a:gd name="connsiteY23" fmla="*/ 1282700 h 1568450"/>
              <a:gd name="connsiteX24" fmla="*/ 1952625 w 3717925"/>
              <a:gd name="connsiteY24" fmla="*/ 1270000 h 1568450"/>
              <a:gd name="connsiteX25" fmla="*/ 1876425 w 3717925"/>
              <a:gd name="connsiteY25" fmla="*/ 1270000 h 1568450"/>
              <a:gd name="connsiteX26" fmla="*/ 1876425 w 3717925"/>
              <a:gd name="connsiteY26" fmla="*/ 1257300 h 1568450"/>
              <a:gd name="connsiteX27" fmla="*/ 1844675 w 3717925"/>
              <a:gd name="connsiteY27" fmla="*/ 1257300 h 1568450"/>
              <a:gd name="connsiteX28" fmla="*/ 1844675 w 3717925"/>
              <a:gd name="connsiteY28" fmla="*/ 1228725 h 1568450"/>
              <a:gd name="connsiteX29" fmla="*/ 1743075 w 3717925"/>
              <a:gd name="connsiteY29" fmla="*/ 1228725 h 1568450"/>
              <a:gd name="connsiteX30" fmla="*/ 1743075 w 3717925"/>
              <a:gd name="connsiteY30" fmla="*/ 1206500 h 1568450"/>
              <a:gd name="connsiteX31" fmla="*/ 1698625 w 3717925"/>
              <a:gd name="connsiteY31" fmla="*/ 1206500 h 1568450"/>
              <a:gd name="connsiteX32" fmla="*/ 1698625 w 3717925"/>
              <a:gd name="connsiteY32" fmla="*/ 1193800 h 1568450"/>
              <a:gd name="connsiteX33" fmla="*/ 1622425 w 3717925"/>
              <a:gd name="connsiteY33" fmla="*/ 1193800 h 1568450"/>
              <a:gd name="connsiteX34" fmla="*/ 1622425 w 3717925"/>
              <a:gd name="connsiteY34" fmla="*/ 1174750 h 1568450"/>
              <a:gd name="connsiteX35" fmla="*/ 1543050 w 3717925"/>
              <a:gd name="connsiteY35" fmla="*/ 1174750 h 1568450"/>
              <a:gd name="connsiteX36" fmla="*/ 1543050 w 3717925"/>
              <a:gd name="connsiteY36" fmla="*/ 1174750 h 1568450"/>
              <a:gd name="connsiteX37" fmla="*/ 1543050 w 3717925"/>
              <a:gd name="connsiteY37" fmla="*/ 1155700 h 1568450"/>
              <a:gd name="connsiteX38" fmla="*/ 1482725 w 3717925"/>
              <a:gd name="connsiteY38" fmla="*/ 1155700 h 1568450"/>
              <a:gd name="connsiteX39" fmla="*/ 1482725 w 3717925"/>
              <a:gd name="connsiteY39" fmla="*/ 1120775 h 1568450"/>
              <a:gd name="connsiteX40" fmla="*/ 1447800 w 3717925"/>
              <a:gd name="connsiteY40" fmla="*/ 1120775 h 1568450"/>
              <a:gd name="connsiteX41" fmla="*/ 1447800 w 3717925"/>
              <a:gd name="connsiteY41" fmla="*/ 1108075 h 1568450"/>
              <a:gd name="connsiteX42" fmla="*/ 1352550 w 3717925"/>
              <a:gd name="connsiteY42" fmla="*/ 1108075 h 1568450"/>
              <a:gd name="connsiteX43" fmla="*/ 1352550 w 3717925"/>
              <a:gd name="connsiteY43" fmla="*/ 1095375 h 1568450"/>
              <a:gd name="connsiteX44" fmla="*/ 1352550 w 3717925"/>
              <a:gd name="connsiteY44" fmla="*/ 1095375 h 1568450"/>
              <a:gd name="connsiteX45" fmla="*/ 1343025 w 3717925"/>
              <a:gd name="connsiteY45" fmla="*/ 1085850 h 1568450"/>
              <a:gd name="connsiteX46" fmla="*/ 1190625 w 3717925"/>
              <a:gd name="connsiteY46" fmla="*/ 1085850 h 1568450"/>
              <a:gd name="connsiteX47" fmla="*/ 1190625 w 3717925"/>
              <a:gd name="connsiteY47" fmla="*/ 1054100 h 1568450"/>
              <a:gd name="connsiteX48" fmla="*/ 1149350 w 3717925"/>
              <a:gd name="connsiteY48" fmla="*/ 1054100 h 1568450"/>
              <a:gd name="connsiteX49" fmla="*/ 1149350 w 3717925"/>
              <a:gd name="connsiteY49" fmla="*/ 1025525 h 1568450"/>
              <a:gd name="connsiteX50" fmla="*/ 1127125 w 3717925"/>
              <a:gd name="connsiteY50" fmla="*/ 1025525 h 1568450"/>
              <a:gd name="connsiteX51" fmla="*/ 1127125 w 3717925"/>
              <a:gd name="connsiteY51" fmla="*/ 987425 h 1568450"/>
              <a:gd name="connsiteX52" fmla="*/ 1098550 w 3717925"/>
              <a:gd name="connsiteY52" fmla="*/ 987425 h 1568450"/>
              <a:gd name="connsiteX53" fmla="*/ 1098550 w 3717925"/>
              <a:gd name="connsiteY53" fmla="*/ 958850 h 1568450"/>
              <a:gd name="connsiteX54" fmla="*/ 1085850 w 3717925"/>
              <a:gd name="connsiteY54" fmla="*/ 958850 h 1568450"/>
              <a:gd name="connsiteX55" fmla="*/ 1085850 w 3717925"/>
              <a:gd name="connsiteY55" fmla="*/ 927100 h 1568450"/>
              <a:gd name="connsiteX56" fmla="*/ 1054100 w 3717925"/>
              <a:gd name="connsiteY56" fmla="*/ 927100 h 1568450"/>
              <a:gd name="connsiteX57" fmla="*/ 1054100 w 3717925"/>
              <a:gd name="connsiteY57" fmla="*/ 908050 h 1568450"/>
              <a:gd name="connsiteX58" fmla="*/ 1016000 w 3717925"/>
              <a:gd name="connsiteY58" fmla="*/ 908050 h 1568450"/>
              <a:gd name="connsiteX59" fmla="*/ 1016000 w 3717925"/>
              <a:gd name="connsiteY59" fmla="*/ 892175 h 1568450"/>
              <a:gd name="connsiteX60" fmla="*/ 981075 w 3717925"/>
              <a:gd name="connsiteY60" fmla="*/ 892175 h 1568450"/>
              <a:gd name="connsiteX61" fmla="*/ 981075 w 3717925"/>
              <a:gd name="connsiteY61" fmla="*/ 869950 h 1568450"/>
              <a:gd name="connsiteX62" fmla="*/ 968375 w 3717925"/>
              <a:gd name="connsiteY62" fmla="*/ 869950 h 1568450"/>
              <a:gd name="connsiteX63" fmla="*/ 968375 w 3717925"/>
              <a:gd name="connsiteY63" fmla="*/ 812800 h 1568450"/>
              <a:gd name="connsiteX64" fmla="*/ 968375 w 3717925"/>
              <a:gd name="connsiteY64" fmla="*/ 812800 h 1568450"/>
              <a:gd name="connsiteX65" fmla="*/ 942975 w 3717925"/>
              <a:gd name="connsiteY65" fmla="*/ 812800 h 1568450"/>
              <a:gd name="connsiteX66" fmla="*/ 942975 w 3717925"/>
              <a:gd name="connsiteY66" fmla="*/ 784225 h 1568450"/>
              <a:gd name="connsiteX67" fmla="*/ 892175 w 3717925"/>
              <a:gd name="connsiteY67" fmla="*/ 784225 h 1568450"/>
              <a:gd name="connsiteX68" fmla="*/ 892175 w 3717925"/>
              <a:gd name="connsiteY68" fmla="*/ 762000 h 1568450"/>
              <a:gd name="connsiteX69" fmla="*/ 841375 w 3717925"/>
              <a:gd name="connsiteY69" fmla="*/ 762000 h 1568450"/>
              <a:gd name="connsiteX70" fmla="*/ 841375 w 3717925"/>
              <a:gd name="connsiteY70" fmla="*/ 727075 h 1568450"/>
              <a:gd name="connsiteX71" fmla="*/ 752475 w 3717925"/>
              <a:gd name="connsiteY71" fmla="*/ 727075 h 1568450"/>
              <a:gd name="connsiteX72" fmla="*/ 752475 w 3717925"/>
              <a:gd name="connsiteY72" fmla="*/ 688975 h 1568450"/>
              <a:gd name="connsiteX73" fmla="*/ 717550 w 3717925"/>
              <a:gd name="connsiteY73" fmla="*/ 688975 h 1568450"/>
              <a:gd name="connsiteX74" fmla="*/ 717550 w 3717925"/>
              <a:gd name="connsiteY74" fmla="*/ 666750 h 1568450"/>
              <a:gd name="connsiteX75" fmla="*/ 692150 w 3717925"/>
              <a:gd name="connsiteY75" fmla="*/ 663575 h 1568450"/>
              <a:gd name="connsiteX76" fmla="*/ 692150 w 3717925"/>
              <a:gd name="connsiteY76" fmla="*/ 644525 h 1568450"/>
              <a:gd name="connsiteX77" fmla="*/ 657225 w 3717925"/>
              <a:gd name="connsiteY77" fmla="*/ 644525 h 1568450"/>
              <a:gd name="connsiteX78" fmla="*/ 657225 w 3717925"/>
              <a:gd name="connsiteY78" fmla="*/ 603250 h 1568450"/>
              <a:gd name="connsiteX79" fmla="*/ 615950 w 3717925"/>
              <a:gd name="connsiteY79" fmla="*/ 603250 h 1568450"/>
              <a:gd name="connsiteX80" fmla="*/ 615950 w 3717925"/>
              <a:gd name="connsiteY80" fmla="*/ 581025 h 1568450"/>
              <a:gd name="connsiteX81" fmla="*/ 615950 w 3717925"/>
              <a:gd name="connsiteY81" fmla="*/ 581025 h 1568450"/>
              <a:gd name="connsiteX82" fmla="*/ 593725 w 3717925"/>
              <a:gd name="connsiteY82" fmla="*/ 581025 h 1568450"/>
              <a:gd name="connsiteX83" fmla="*/ 593725 w 3717925"/>
              <a:gd name="connsiteY83" fmla="*/ 539750 h 1568450"/>
              <a:gd name="connsiteX84" fmla="*/ 593725 w 3717925"/>
              <a:gd name="connsiteY84" fmla="*/ 539750 h 1568450"/>
              <a:gd name="connsiteX85" fmla="*/ 568325 w 3717925"/>
              <a:gd name="connsiteY85" fmla="*/ 539750 h 1568450"/>
              <a:gd name="connsiteX86" fmla="*/ 568325 w 3717925"/>
              <a:gd name="connsiteY86" fmla="*/ 501650 h 1568450"/>
              <a:gd name="connsiteX87" fmla="*/ 530225 w 3717925"/>
              <a:gd name="connsiteY87" fmla="*/ 501650 h 1568450"/>
              <a:gd name="connsiteX88" fmla="*/ 530225 w 3717925"/>
              <a:gd name="connsiteY88" fmla="*/ 501650 h 1568450"/>
              <a:gd name="connsiteX89" fmla="*/ 530225 w 3717925"/>
              <a:gd name="connsiteY89" fmla="*/ 476250 h 1568450"/>
              <a:gd name="connsiteX90" fmla="*/ 492125 w 3717925"/>
              <a:gd name="connsiteY90" fmla="*/ 476250 h 1568450"/>
              <a:gd name="connsiteX91" fmla="*/ 492125 w 3717925"/>
              <a:gd name="connsiteY91" fmla="*/ 463550 h 1568450"/>
              <a:gd name="connsiteX92" fmla="*/ 447675 w 3717925"/>
              <a:gd name="connsiteY92" fmla="*/ 463550 h 1568450"/>
              <a:gd name="connsiteX93" fmla="*/ 447675 w 3717925"/>
              <a:gd name="connsiteY93" fmla="*/ 422275 h 1568450"/>
              <a:gd name="connsiteX94" fmla="*/ 419100 w 3717925"/>
              <a:gd name="connsiteY94" fmla="*/ 422275 h 1568450"/>
              <a:gd name="connsiteX95" fmla="*/ 419100 w 3717925"/>
              <a:gd name="connsiteY95" fmla="*/ 387350 h 1568450"/>
              <a:gd name="connsiteX96" fmla="*/ 387350 w 3717925"/>
              <a:gd name="connsiteY96" fmla="*/ 387350 h 1568450"/>
              <a:gd name="connsiteX97" fmla="*/ 387350 w 3717925"/>
              <a:gd name="connsiteY97" fmla="*/ 333375 h 1568450"/>
              <a:gd name="connsiteX98" fmla="*/ 346075 w 3717925"/>
              <a:gd name="connsiteY98" fmla="*/ 333375 h 1568450"/>
              <a:gd name="connsiteX99" fmla="*/ 346075 w 3717925"/>
              <a:gd name="connsiteY99" fmla="*/ 295275 h 1568450"/>
              <a:gd name="connsiteX100" fmla="*/ 314325 w 3717925"/>
              <a:gd name="connsiteY100" fmla="*/ 295275 h 1568450"/>
              <a:gd name="connsiteX101" fmla="*/ 314325 w 3717925"/>
              <a:gd name="connsiteY101" fmla="*/ 263525 h 1568450"/>
              <a:gd name="connsiteX102" fmla="*/ 276225 w 3717925"/>
              <a:gd name="connsiteY102" fmla="*/ 263525 h 1568450"/>
              <a:gd name="connsiteX103" fmla="*/ 276225 w 3717925"/>
              <a:gd name="connsiteY103" fmla="*/ 228600 h 1568450"/>
              <a:gd name="connsiteX104" fmla="*/ 276225 w 3717925"/>
              <a:gd name="connsiteY104" fmla="*/ 228600 h 1568450"/>
              <a:gd name="connsiteX105" fmla="*/ 263525 w 3717925"/>
              <a:gd name="connsiteY105" fmla="*/ 215900 h 1568450"/>
              <a:gd name="connsiteX106" fmla="*/ 212725 w 3717925"/>
              <a:gd name="connsiteY106" fmla="*/ 215900 h 1568450"/>
              <a:gd name="connsiteX107" fmla="*/ 212725 w 3717925"/>
              <a:gd name="connsiteY107" fmla="*/ 215900 h 1568450"/>
              <a:gd name="connsiteX108" fmla="*/ 165100 w 3717925"/>
              <a:gd name="connsiteY108" fmla="*/ 215900 h 1568450"/>
              <a:gd name="connsiteX109" fmla="*/ 165100 w 3717925"/>
              <a:gd name="connsiteY109" fmla="*/ 168275 h 1568450"/>
              <a:gd name="connsiteX110" fmla="*/ 111125 w 3717925"/>
              <a:gd name="connsiteY110" fmla="*/ 168275 h 1568450"/>
              <a:gd name="connsiteX111" fmla="*/ 111125 w 3717925"/>
              <a:gd name="connsiteY111" fmla="*/ 133350 h 1568450"/>
              <a:gd name="connsiteX112" fmla="*/ 82550 w 3717925"/>
              <a:gd name="connsiteY112" fmla="*/ 133350 h 1568450"/>
              <a:gd name="connsiteX113" fmla="*/ 82550 w 3717925"/>
              <a:gd name="connsiteY113" fmla="*/ 92075 h 1568450"/>
              <a:gd name="connsiteX114" fmla="*/ 57150 w 3717925"/>
              <a:gd name="connsiteY114" fmla="*/ 92075 h 1568450"/>
              <a:gd name="connsiteX115" fmla="*/ 57150 w 3717925"/>
              <a:gd name="connsiteY115" fmla="*/ 31750 h 1568450"/>
              <a:gd name="connsiteX116" fmla="*/ 0 w 3717925"/>
              <a:gd name="connsiteY116" fmla="*/ 31750 h 1568450"/>
              <a:gd name="connsiteX117" fmla="*/ 0 w 3717925"/>
              <a:gd name="connsiteY117" fmla="*/ 0 h 156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3717925" h="1568450">
                <a:moveTo>
                  <a:pt x="3717925" y="1568450"/>
                </a:moveTo>
                <a:lnTo>
                  <a:pt x="3302000" y="1568450"/>
                </a:lnTo>
                <a:lnTo>
                  <a:pt x="3302000" y="1517650"/>
                </a:lnTo>
                <a:lnTo>
                  <a:pt x="3095625" y="1517650"/>
                </a:lnTo>
                <a:lnTo>
                  <a:pt x="3095625" y="1485900"/>
                </a:lnTo>
                <a:lnTo>
                  <a:pt x="2917825" y="1485900"/>
                </a:lnTo>
                <a:lnTo>
                  <a:pt x="2917825" y="1454150"/>
                </a:lnTo>
                <a:lnTo>
                  <a:pt x="2749550" y="1454150"/>
                </a:lnTo>
                <a:lnTo>
                  <a:pt x="2749550" y="1431925"/>
                </a:lnTo>
                <a:lnTo>
                  <a:pt x="2613025" y="1431925"/>
                </a:lnTo>
                <a:lnTo>
                  <a:pt x="2613025" y="1425575"/>
                </a:lnTo>
                <a:lnTo>
                  <a:pt x="2574925" y="1425575"/>
                </a:lnTo>
                <a:lnTo>
                  <a:pt x="2574925" y="1400175"/>
                </a:lnTo>
                <a:lnTo>
                  <a:pt x="2482850" y="1400175"/>
                </a:lnTo>
                <a:lnTo>
                  <a:pt x="2482850" y="1387475"/>
                </a:lnTo>
                <a:lnTo>
                  <a:pt x="2397125" y="1387475"/>
                </a:lnTo>
                <a:lnTo>
                  <a:pt x="2397125" y="1368425"/>
                </a:lnTo>
                <a:lnTo>
                  <a:pt x="2168525" y="1368425"/>
                </a:lnTo>
                <a:lnTo>
                  <a:pt x="2168525" y="1346200"/>
                </a:lnTo>
                <a:lnTo>
                  <a:pt x="2054225" y="1346200"/>
                </a:lnTo>
                <a:lnTo>
                  <a:pt x="2054225" y="1314450"/>
                </a:lnTo>
                <a:lnTo>
                  <a:pt x="2006600" y="1314450"/>
                </a:lnTo>
                <a:lnTo>
                  <a:pt x="2006600" y="1282700"/>
                </a:lnTo>
                <a:lnTo>
                  <a:pt x="1952625" y="1282700"/>
                </a:lnTo>
                <a:lnTo>
                  <a:pt x="1952625" y="1270000"/>
                </a:lnTo>
                <a:lnTo>
                  <a:pt x="1876425" y="1270000"/>
                </a:lnTo>
                <a:lnTo>
                  <a:pt x="1876425" y="1257300"/>
                </a:lnTo>
                <a:lnTo>
                  <a:pt x="1844675" y="1257300"/>
                </a:lnTo>
                <a:lnTo>
                  <a:pt x="1844675" y="1228725"/>
                </a:lnTo>
                <a:lnTo>
                  <a:pt x="1743075" y="1228725"/>
                </a:lnTo>
                <a:lnTo>
                  <a:pt x="1743075" y="1206500"/>
                </a:lnTo>
                <a:lnTo>
                  <a:pt x="1698625" y="1206500"/>
                </a:lnTo>
                <a:lnTo>
                  <a:pt x="1698625" y="1193800"/>
                </a:lnTo>
                <a:lnTo>
                  <a:pt x="1622425" y="1193800"/>
                </a:lnTo>
                <a:lnTo>
                  <a:pt x="1622425" y="1174750"/>
                </a:lnTo>
                <a:lnTo>
                  <a:pt x="1543050" y="1174750"/>
                </a:lnTo>
                <a:lnTo>
                  <a:pt x="1543050" y="1174750"/>
                </a:lnTo>
                <a:lnTo>
                  <a:pt x="1543050" y="1155700"/>
                </a:lnTo>
                <a:lnTo>
                  <a:pt x="1482725" y="1155700"/>
                </a:lnTo>
                <a:lnTo>
                  <a:pt x="1482725" y="1120775"/>
                </a:lnTo>
                <a:lnTo>
                  <a:pt x="1447800" y="1120775"/>
                </a:lnTo>
                <a:lnTo>
                  <a:pt x="1447800" y="1108075"/>
                </a:lnTo>
                <a:lnTo>
                  <a:pt x="1352550" y="1108075"/>
                </a:lnTo>
                <a:lnTo>
                  <a:pt x="1352550" y="1095375"/>
                </a:lnTo>
                <a:lnTo>
                  <a:pt x="1352550" y="1095375"/>
                </a:lnTo>
                <a:lnTo>
                  <a:pt x="1343025" y="1085850"/>
                </a:lnTo>
                <a:lnTo>
                  <a:pt x="1190625" y="1085850"/>
                </a:lnTo>
                <a:lnTo>
                  <a:pt x="1190625" y="1054100"/>
                </a:lnTo>
                <a:lnTo>
                  <a:pt x="1149350" y="1054100"/>
                </a:lnTo>
                <a:lnTo>
                  <a:pt x="1149350" y="1025525"/>
                </a:lnTo>
                <a:lnTo>
                  <a:pt x="1127125" y="1025525"/>
                </a:lnTo>
                <a:lnTo>
                  <a:pt x="1127125" y="987425"/>
                </a:lnTo>
                <a:lnTo>
                  <a:pt x="1098550" y="987425"/>
                </a:lnTo>
                <a:lnTo>
                  <a:pt x="1098550" y="958850"/>
                </a:lnTo>
                <a:lnTo>
                  <a:pt x="1085850" y="958850"/>
                </a:lnTo>
                <a:lnTo>
                  <a:pt x="1085850" y="927100"/>
                </a:lnTo>
                <a:lnTo>
                  <a:pt x="1054100" y="927100"/>
                </a:lnTo>
                <a:lnTo>
                  <a:pt x="1054100" y="908050"/>
                </a:lnTo>
                <a:lnTo>
                  <a:pt x="1016000" y="908050"/>
                </a:lnTo>
                <a:lnTo>
                  <a:pt x="1016000" y="892175"/>
                </a:lnTo>
                <a:lnTo>
                  <a:pt x="981075" y="892175"/>
                </a:lnTo>
                <a:lnTo>
                  <a:pt x="981075" y="869950"/>
                </a:lnTo>
                <a:lnTo>
                  <a:pt x="968375" y="869950"/>
                </a:lnTo>
                <a:lnTo>
                  <a:pt x="968375" y="812800"/>
                </a:lnTo>
                <a:lnTo>
                  <a:pt x="968375" y="812800"/>
                </a:lnTo>
                <a:lnTo>
                  <a:pt x="942975" y="812800"/>
                </a:lnTo>
                <a:lnTo>
                  <a:pt x="942975" y="784225"/>
                </a:lnTo>
                <a:lnTo>
                  <a:pt x="892175" y="784225"/>
                </a:lnTo>
                <a:lnTo>
                  <a:pt x="892175" y="762000"/>
                </a:lnTo>
                <a:lnTo>
                  <a:pt x="841375" y="762000"/>
                </a:lnTo>
                <a:lnTo>
                  <a:pt x="841375" y="727075"/>
                </a:lnTo>
                <a:lnTo>
                  <a:pt x="752475" y="727075"/>
                </a:lnTo>
                <a:lnTo>
                  <a:pt x="752475" y="688975"/>
                </a:lnTo>
                <a:lnTo>
                  <a:pt x="717550" y="688975"/>
                </a:lnTo>
                <a:lnTo>
                  <a:pt x="717550" y="666750"/>
                </a:lnTo>
                <a:lnTo>
                  <a:pt x="692150" y="663575"/>
                </a:lnTo>
                <a:lnTo>
                  <a:pt x="692150" y="644525"/>
                </a:lnTo>
                <a:lnTo>
                  <a:pt x="657225" y="644525"/>
                </a:lnTo>
                <a:lnTo>
                  <a:pt x="657225" y="603250"/>
                </a:lnTo>
                <a:lnTo>
                  <a:pt x="615950" y="603250"/>
                </a:lnTo>
                <a:lnTo>
                  <a:pt x="615950" y="581025"/>
                </a:lnTo>
                <a:lnTo>
                  <a:pt x="615950" y="581025"/>
                </a:lnTo>
                <a:lnTo>
                  <a:pt x="593725" y="581025"/>
                </a:lnTo>
                <a:lnTo>
                  <a:pt x="593725" y="539750"/>
                </a:lnTo>
                <a:lnTo>
                  <a:pt x="593725" y="539750"/>
                </a:lnTo>
                <a:lnTo>
                  <a:pt x="568325" y="539750"/>
                </a:lnTo>
                <a:lnTo>
                  <a:pt x="568325" y="501650"/>
                </a:lnTo>
                <a:lnTo>
                  <a:pt x="530225" y="501650"/>
                </a:lnTo>
                <a:lnTo>
                  <a:pt x="530225" y="501650"/>
                </a:lnTo>
                <a:lnTo>
                  <a:pt x="530225" y="476250"/>
                </a:lnTo>
                <a:lnTo>
                  <a:pt x="492125" y="476250"/>
                </a:lnTo>
                <a:lnTo>
                  <a:pt x="492125" y="463550"/>
                </a:lnTo>
                <a:lnTo>
                  <a:pt x="447675" y="463550"/>
                </a:lnTo>
                <a:lnTo>
                  <a:pt x="447675" y="422275"/>
                </a:lnTo>
                <a:lnTo>
                  <a:pt x="419100" y="422275"/>
                </a:lnTo>
                <a:lnTo>
                  <a:pt x="419100" y="387350"/>
                </a:lnTo>
                <a:lnTo>
                  <a:pt x="387350" y="387350"/>
                </a:lnTo>
                <a:lnTo>
                  <a:pt x="387350" y="333375"/>
                </a:lnTo>
                <a:lnTo>
                  <a:pt x="346075" y="333375"/>
                </a:lnTo>
                <a:lnTo>
                  <a:pt x="346075" y="295275"/>
                </a:lnTo>
                <a:lnTo>
                  <a:pt x="314325" y="295275"/>
                </a:lnTo>
                <a:lnTo>
                  <a:pt x="314325" y="263525"/>
                </a:lnTo>
                <a:lnTo>
                  <a:pt x="276225" y="263525"/>
                </a:lnTo>
                <a:lnTo>
                  <a:pt x="276225" y="228600"/>
                </a:lnTo>
                <a:lnTo>
                  <a:pt x="276225" y="228600"/>
                </a:lnTo>
                <a:lnTo>
                  <a:pt x="263525" y="215900"/>
                </a:lnTo>
                <a:lnTo>
                  <a:pt x="212725" y="215900"/>
                </a:lnTo>
                <a:lnTo>
                  <a:pt x="212725" y="215900"/>
                </a:lnTo>
                <a:lnTo>
                  <a:pt x="165100" y="215900"/>
                </a:lnTo>
                <a:lnTo>
                  <a:pt x="165100" y="168275"/>
                </a:lnTo>
                <a:lnTo>
                  <a:pt x="111125" y="168275"/>
                </a:lnTo>
                <a:lnTo>
                  <a:pt x="111125" y="133350"/>
                </a:lnTo>
                <a:lnTo>
                  <a:pt x="82550" y="133350"/>
                </a:lnTo>
                <a:lnTo>
                  <a:pt x="82550" y="92075"/>
                </a:lnTo>
                <a:lnTo>
                  <a:pt x="57150" y="92075"/>
                </a:lnTo>
                <a:lnTo>
                  <a:pt x="57150" y="31750"/>
                </a:lnTo>
                <a:lnTo>
                  <a:pt x="0" y="3175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Freeform 149">
            <a:extLst>
              <a:ext uri="{FF2B5EF4-FFF2-40B4-BE49-F238E27FC236}">
                <a16:creationId xmlns:a16="http://schemas.microsoft.com/office/drawing/2014/main" id="{F5EFB052-260F-8A36-D042-D677659B6186}"/>
              </a:ext>
            </a:extLst>
          </p:cNvPr>
          <p:cNvSpPr/>
          <p:nvPr/>
        </p:nvSpPr>
        <p:spPr bwMode="auto">
          <a:xfrm>
            <a:off x="7029776" y="3161665"/>
            <a:ext cx="3921125" cy="1381125"/>
          </a:xfrm>
          <a:custGeom>
            <a:avLst/>
            <a:gdLst>
              <a:gd name="connsiteX0" fmla="*/ 3921125 w 3921125"/>
              <a:gd name="connsiteY0" fmla="*/ 1381125 h 1381125"/>
              <a:gd name="connsiteX1" fmla="*/ 3251200 w 3921125"/>
              <a:gd name="connsiteY1" fmla="*/ 1381125 h 1381125"/>
              <a:gd name="connsiteX2" fmla="*/ 3251200 w 3921125"/>
              <a:gd name="connsiteY2" fmla="*/ 1343025 h 1381125"/>
              <a:gd name="connsiteX3" fmla="*/ 2555875 w 3921125"/>
              <a:gd name="connsiteY3" fmla="*/ 1343025 h 1381125"/>
              <a:gd name="connsiteX4" fmla="*/ 2555875 w 3921125"/>
              <a:gd name="connsiteY4" fmla="*/ 1301750 h 1381125"/>
              <a:gd name="connsiteX5" fmla="*/ 2435225 w 3921125"/>
              <a:gd name="connsiteY5" fmla="*/ 1301750 h 1381125"/>
              <a:gd name="connsiteX6" fmla="*/ 2435225 w 3921125"/>
              <a:gd name="connsiteY6" fmla="*/ 1266825 h 1381125"/>
              <a:gd name="connsiteX7" fmla="*/ 2270125 w 3921125"/>
              <a:gd name="connsiteY7" fmla="*/ 1266825 h 1381125"/>
              <a:gd name="connsiteX8" fmla="*/ 2270125 w 3921125"/>
              <a:gd name="connsiteY8" fmla="*/ 1225550 h 1381125"/>
              <a:gd name="connsiteX9" fmla="*/ 2165350 w 3921125"/>
              <a:gd name="connsiteY9" fmla="*/ 1225550 h 1381125"/>
              <a:gd name="connsiteX10" fmla="*/ 2165350 w 3921125"/>
              <a:gd name="connsiteY10" fmla="*/ 1212850 h 1381125"/>
              <a:gd name="connsiteX11" fmla="*/ 2101850 w 3921125"/>
              <a:gd name="connsiteY11" fmla="*/ 1212850 h 1381125"/>
              <a:gd name="connsiteX12" fmla="*/ 2101850 w 3921125"/>
              <a:gd name="connsiteY12" fmla="*/ 1212850 h 1381125"/>
              <a:gd name="connsiteX13" fmla="*/ 2101850 w 3921125"/>
              <a:gd name="connsiteY13" fmla="*/ 1187450 h 1381125"/>
              <a:gd name="connsiteX14" fmla="*/ 2041525 w 3921125"/>
              <a:gd name="connsiteY14" fmla="*/ 1187450 h 1381125"/>
              <a:gd name="connsiteX15" fmla="*/ 2041525 w 3921125"/>
              <a:gd name="connsiteY15" fmla="*/ 1187450 h 1381125"/>
              <a:gd name="connsiteX16" fmla="*/ 2041525 w 3921125"/>
              <a:gd name="connsiteY16" fmla="*/ 1162050 h 1381125"/>
              <a:gd name="connsiteX17" fmla="*/ 1882775 w 3921125"/>
              <a:gd name="connsiteY17" fmla="*/ 1162050 h 1381125"/>
              <a:gd name="connsiteX18" fmla="*/ 1882775 w 3921125"/>
              <a:gd name="connsiteY18" fmla="*/ 1143000 h 1381125"/>
              <a:gd name="connsiteX19" fmla="*/ 1812925 w 3921125"/>
              <a:gd name="connsiteY19" fmla="*/ 1143000 h 1381125"/>
              <a:gd name="connsiteX20" fmla="*/ 1812925 w 3921125"/>
              <a:gd name="connsiteY20" fmla="*/ 1143000 h 1381125"/>
              <a:gd name="connsiteX21" fmla="*/ 1812925 w 3921125"/>
              <a:gd name="connsiteY21" fmla="*/ 1143000 h 1381125"/>
              <a:gd name="connsiteX22" fmla="*/ 1812925 w 3921125"/>
              <a:gd name="connsiteY22" fmla="*/ 1130300 h 1381125"/>
              <a:gd name="connsiteX23" fmla="*/ 1797050 w 3921125"/>
              <a:gd name="connsiteY23" fmla="*/ 1130300 h 1381125"/>
              <a:gd name="connsiteX24" fmla="*/ 1797050 w 3921125"/>
              <a:gd name="connsiteY24" fmla="*/ 1130300 h 1381125"/>
              <a:gd name="connsiteX25" fmla="*/ 1797050 w 3921125"/>
              <a:gd name="connsiteY25" fmla="*/ 1111250 h 1381125"/>
              <a:gd name="connsiteX26" fmla="*/ 1736725 w 3921125"/>
              <a:gd name="connsiteY26" fmla="*/ 1111250 h 1381125"/>
              <a:gd name="connsiteX27" fmla="*/ 1736725 w 3921125"/>
              <a:gd name="connsiteY27" fmla="*/ 1111250 h 1381125"/>
              <a:gd name="connsiteX28" fmla="*/ 1736725 w 3921125"/>
              <a:gd name="connsiteY28" fmla="*/ 1089025 h 1381125"/>
              <a:gd name="connsiteX29" fmla="*/ 1673225 w 3921125"/>
              <a:gd name="connsiteY29" fmla="*/ 1089025 h 1381125"/>
              <a:gd name="connsiteX30" fmla="*/ 1682750 w 3921125"/>
              <a:gd name="connsiteY30" fmla="*/ 1079500 h 1381125"/>
              <a:gd name="connsiteX31" fmla="*/ 1593850 w 3921125"/>
              <a:gd name="connsiteY31" fmla="*/ 1079500 h 1381125"/>
              <a:gd name="connsiteX32" fmla="*/ 1593850 w 3921125"/>
              <a:gd name="connsiteY32" fmla="*/ 1057275 h 1381125"/>
              <a:gd name="connsiteX33" fmla="*/ 1565275 w 3921125"/>
              <a:gd name="connsiteY33" fmla="*/ 1057275 h 1381125"/>
              <a:gd name="connsiteX34" fmla="*/ 1565275 w 3921125"/>
              <a:gd name="connsiteY34" fmla="*/ 1057275 h 1381125"/>
              <a:gd name="connsiteX35" fmla="*/ 1565275 w 3921125"/>
              <a:gd name="connsiteY35" fmla="*/ 1035050 h 1381125"/>
              <a:gd name="connsiteX36" fmla="*/ 1485900 w 3921125"/>
              <a:gd name="connsiteY36" fmla="*/ 1035050 h 1381125"/>
              <a:gd name="connsiteX37" fmla="*/ 1485900 w 3921125"/>
              <a:gd name="connsiteY37" fmla="*/ 1012825 h 1381125"/>
              <a:gd name="connsiteX38" fmla="*/ 1470025 w 3921125"/>
              <a:gd name="connsiteY38" fmla="*/ 1012825 h 1381125"/>
              <a:gd name="connsiteX39" fmla="*/ 1470025 w 3921125"/>
              <a:gd name="connsiteY39" fmla="*/ 987425 h 1381125"/>
              <a:gd name="connsiteX40" fmla="*/ 1431925 w 3921125"/>
              <a:gd name="connsiteY40" fmla="*/ 987425 h 1381125"/>
              <a:gd name="connsiteX41" fmla="*/ 1431925 w 3921125"/>
              <a:gd name="connsiteY41" fmla="*/ 958850 h 1381125"/>
              <a:gd name="connsiteX42" fmla="*/ 1349375 w 3921125"/>
              <a:gd name="connsiteY42" fmla="*/ 958850 h 1381125"/>
              <a:gd name="connsiteX43" fmla="*/ 1355725 w 3921125"/>
              <a:gd name="connsiteY43" fmla="*/ 952500 h 1381125"/>
              <a:gd name="connsiteX44" fmla="*/ 1289050 w 3921125"/>
              <a:gd name="connsiteY44" fmla="*/ 952500 h 1381125"/>
              <a:gd name="connsiteX45" fmla="*/ 1289050 w 3921125"/>
              <a:gd name="connsiteY45" fmla="*/ 930275 h 1381125"/>
              <a:gd name="connsiteX46" fmla="*/ 1235075 w 3921125"/>
              <a:gd name="connsiteY46" fmla="*/ 930275 h 1381125"/>
              <a:gd name="connsiteX47" fmla="*/ 1235075 w 3921125"/>
              <a:gd name="connsiteY47" fmla="*/ 920750 h 1381125"/>
              <a:gd name="connsiteX48" fmla="*/ 1200150 w 3921125"/>
              <a:gd name="connsiteY48" fmla="*/ 920750 h 1381125"/>
              <a:gd name="connsiteX49" fmla="*/ 1200150 w 3921125"/>
              <a:gd name="connsiteY49" fmla="*/ 920750 h 1381125"/>
              <a:gd name="connsiteX50" fmla="*/ 1200150 w 3921125"/>
              <a:gd name="connsiteY50" fmla="*/ 895350 h 1381125"/>
              <a:gd name="connsiteX51" fmla="*/ 1155700 w 3921125"/>
              <a:gd name="connsiteY51" fmla="*/ 895350 h 1381125"/>
              <a:gd name="connsiteX52" fmla="*/ 1155700 w 3921125"/>
              <a:gd name="connsiteY52" fmla="*/ 879475 h 1381125"/>
              <a:gd name="connsiteX53" fmla="*/ 1111250 w 3921125"/>
              <a:gd name="connsiteY53" fmla="*/ 879475 h 1381125"/>
              <a:gd name="connsiteX54" fmla="*/ 1111250 w 3921125"/>
              <a:gd name="connsiteY54" fmla="*/ 863600 h 1381125"/>
              <a:gd name="connsiteX55" fmla="*/ 1066800 w 3921125"/>
              <a:gd name="connsiteY55" fmla="*/ 863600 h 1381125"/>
              <a:gd name="connsiteX56" fmla="*/ 1066800 w 3921125"/>
              <a:gd name="connsiteY56" fmla="*/ 863600 h 1381125"/>
              <a:gd name="connsiteX57" fmla="*/ 1066800 w 3921125"/>
              <a:gd name="connsiteY57" fmla="*/ 841375 h 1381125"/>
              <a:gd name="connsiteX58" fmla="*/ 1028700 w 3921125"/>
              <a:gd name="connsiteY58" fmla="*/ 841375 h 1381125"/>
              <a:gd name="connsiteX59" fmla="*/ 1028700 w 3921125"/>
              <a:gd name="connsiteY59" fmla="*/ 841375 h 1381125"/>
              <a:gd name="connsiteX60" fmla="*/ 1028700 w 3921125"/>
              <a:gd name="connsiteY60" fmla="*/ 841375 h 1381125"/>
              <a:gd name="connsiteX61" fmla="*/ 1028700 w 3921125"/>
              <a:gd name="connsiteY61" fmla="*/ 819150 h 1381125"/>
              <a:gd name="connsiteX62" fmla="*/ 996950 w 3921125"/>
              <a:gd name="connsiteY62" fmla="*/ 819150 h 1381125"/>
              <a:gd name="connsiteX63" fmla="*/ 996950 w 3921125"/>
              <a:gd name="connsiteY63" fmla="*/ 784225 h 1381125"/>
              <a:gd name="connsiteX64" fmla="*/ 958850 w 3921125"/>
              <a:gd name="connsiteY64" fmla="*/ 784225 h 1381125"/>
              <a:gd name="connsiteX65" fmla="*/ 958850 w 3921125"/>
              <a:gd name="connsiteY65" fmla="*/ 755650 h 1381125"/>
              <a:gd name="connsiteX66" fmla="*/ 920750 w 3921125"/>
              <a:gd name="connsiteY66" fmla="*/ 755650 h 1381125"/>
              <a:gd name="connsiteX67" fmla="*/ 920750 w 3921125"/>
              <a:gd name="connsiteY67" fmla="*/ 742950 h 1381125"/>
              <a:gd name="connsiteX68" fmla="*/ 892175 w 3921125"/>
              <a:gd name="connsiteY68" fmla="*/ 742950 h 1381125"/>
              <a:gd name="connsiteX69" fmla="*/ 892175 w 3921125"/>
              <a:gd name="connsiteY69" fmla="*/ 711200 h 1381125"/>
              <a:gd name="connsiteX70" fmla="*/ 892175 w 3921125"/>
              <a:gd name="connsiteY70" fmla="*/ 711200 h 1381125"/>
              <a:gd name="connsiteX71" fmla="*/ 863600 w 3921125"/>
              <a:gd name="connsiteY71" fmla="*/ 711200 h 1381125"/>
              <a:gd name="connsiteX72" fmla="*/ 863600 w 3921125"/>
              <a:gd name="connsiteY72" fmla="*/ 692150 h 1381125"/>
              <a:gd name="connsiteX73" fmla="*/ 841375 w 3921125"/>
              <a:gd name="connsiteY73" fmla="*/ 692150 h 1381125"/>
              <a:gd name="connsiteX74" fmla="*/ 841375 w 3921125"/>
              <a:gd name="connsiteY74" fmla="*/ 663575 h 1381125"/>
              <a:gd name="connsiteX75" fmla="*/ 812800 w 3921125"/>
              <a:gd name="connsiteY75" fmla="*/ 663575 h 1381125"/>
              <a:gd name="connsiteX76" fmla="*/ 812800 w 3921125"/>
              <a:gd name="connsiteY76" fmla="*/ 644525 h 1381125"/>
              <a:gd name="connsiteX77" fmla="*/ 812800 w 3921125"/>
              <a:gd name="connsiteY77" fmla="*/ 644525 h 1381125"/>
              <a:gd name="connsiteX78" fmla="*/ 796925 w 3921125"/>
              <a:gd name="connsiteY78" fmla="*/ 628650 h 1381125"/>
              <a:gd name="connsiteX79" fmla="*/ 742950 w 3921125"/>
              <a:gd name="connsiteY79" fmla="*/ 628650 h 1381125"/>
              <a:gd name="connsiteX80" fmla="*/ 742950 w 3921125"/>
              <a:gd name="connsiteY80" fmla="*/ 600075 h 1381125"/>
              <a:gd name="connsiteX81" fmla="*/ 692150 w 3921125"/>
              <a:gd name="connsiteY81" fmla="*/ 600075 h 1381125"/>
              <a:gd name="connsiteX82" fmla="*/ 692150 w 3921125"/>
              <a:gd name="connsiteY82" fmla="*/ 587375 h 1381125"/>
              <a:gd name="connsiteX83" fmla="*/ 660400 w 3921125"/>
              <a:gd name="connsiteY83" fmla="*/ 587375 h 1381125"/>
              <a:gd name="connsiteX84" fmla="*/ 660400 w 3921125"/>
              <a:gd name="connsiteY84" fmla="*/ 558800 h 1381125"/>
              <a:gd name="connsiteX85" fmla="*/ 660400 w 3921125"/>
              <a:gd name="connsiteY85" fmla="*/ 558800 h 1381125"/>
              <a:gd name="connsiteX86" fmla="*/ 641350 w 3921125"/>
              <a:gd name="connsiteY86" fmla="*/ 558800 h 1381125"/>
              <a:gd name="connsiteX87" fmla="*/ 641350 w 3921125"/>
              <a:gd name="connsiteY87" fmla="*/ 533400 h 1381125"/>
              <a:gd name="connsiteX88" fmla="*/ 612775 w 3921125"/>
              <a:gd name="connsiteY88" fmla="*/ 533400 h 1381125"/>
              <a:gd name="connsiteX89" fmla="*/ 612775 w 3921125"/>
              <a:gd name="connsiteY89" fmla="*/ 511175 h 1381125"/>
              <a:gd name="connsiteX90" fmla="*/ 558800 w 3921125"/>
              <a:gd name="connsiteY90" fmla="*/ 511175 h 1381125"/>
              <a:gd name="connsiteX91" fmla="*/ 558800 w 3921125"/>
              <a:gd name="connsiteY91" fmla="*/ 463550 h 1381125"/>
              <a:gd name="connsiteX92" fmla="*/ 536575 w 3921125"/>
              <a:gd name="connsiteY92" fmla="*/ 463550 h 1381125"/>
              <a:gd name="connsiteX93" fmla="*/ 536575 w 3921125"/>
              <a:gd name="connsiteY93" fmla="*/ 431800 h 1381125"/>
              <a:gd name="connsiteX94" fmla="*/ 473075 w 3921125"/>
              <a:gd name="connsiteY94" fmla="*/ 431800 h 1381125"/>
              <a:gd name="connsiteX95" fmla="*/ 473075 w 3921125"/>
              <a:gd name="connsiteY95" fmla="*/ 400050 h 1381125"/>
              <a:gd name="connsiteX96" fmla="*/ 438150 w 3921125"/>
              <a:gd name="connsiteY96" fmla="*/ 400050 h 1381125"/>
              <a:gd name="connsiteX97" fmla="*/ 438150 w 3921125"/>
              <a:gd name="connsiteY97" fmla="*/ 374650 h 1381125"/>
              <a:gd name="connsiteX98" fmla="*/ 438150 w 3921125"/>
              <a:gd name="connsiteY98" fmla="*/ 374650 h 1381125"/>
              <a:gd name="connsiteX99" fmla="*/ 415925 w 3921125"/>
              <a:gd name="connsiteY99" fmla="*/ 374650 h 1381125"/>
              <a:gd name="connsiteX100" fmla="*/ 415925 w 3921125"/>
              <a:gd name="connsiteY100" fmla="*/ 374650 h 1381125"/>
              <a:gd name="connsiteX101" fmla="*/ 415925 w 3921125"/>
              <a:gd name="connsiteY101" fmla="*/ 346075 h 1381125"/>
              <a:gd name="connsiteX102" fmla="*/ 304800 w 3921125"/>
              <a:gd name="connsiteY102" fmla="*/ 346075 h 1381125"/>
              <a:gd name="connsiteX103" fmla="*/ 304800 w 3921125"/>
              <a:gd name="connsiteY103" fmla="*/ 330200 h 1381125"/>
              <a:gd name="connsiteX104" fmla="*/ 266700 w 3921125"/>
              <a:gd name="connsiteY104" fmla="*/ 330200 h 1381125"/>
              <a:gd name="connsiteX105" fmla="*/ 266700 w 3921125"/>
              <a:gd name="connsiteY105" fmla="*/ 311150 h 1381125"/>
              <a:gd name="connsiteX106" fmla="*/ 231775 w 3921125"/>
              <a:gd name="connsiteY106" fmla="*/ 311150 h 1381125"/>
              <a:gd name="connsiteX107" fmla="*/ 231775 w 3921125"/>
              <a:gd name="connsiteY107" fmla="*/ 263525 h 1381125"/>
              <a:gd name="connsiteX108" fmla="*/ 174625 w 3921125"/>
              <a:gd name="connsiteY108" fmla="*/ 263525 h 1381125"/>
              <a:gd name="connsiteX109" fmla="*/ 174625 w 3921125"/>
              <a:gd name="connsiteY109" fmla="*/ 219075 h 1381125"/>
              <a:gd name="connsiteX110" fmla="*/ 155575 w 3921125"/>
              <a:gd name="connsiteY110" fmla="*/ 219075 h 1381125"/>
              <a:gd name="connsiteX111" fmla="*/ 155575 w 3921125"/>
              <a:gd name="connsiteY111" fmla="*/ 171450 h 1381125"/>
              <a:gd name="connsiteX112" fmla="*/ 133350 w 3921125"/>
              <a:gd name="connsiteY112" fmla="*/ 171450 h 1381125"/>
              <a:gd name="connsiteX113" fmla="*/ 133350 w 3921125"/>
              <a:gd name="connsiteY113" fmla="*/ 171450 h 1381125"/>
              <a:gd name="connsiteX114" fmla="*/ 133350 w 3921125"/>
              <a:gd name="connsiteY114" fmla="*/ 146050 h 1381125"/>
              <a:gd name="connsiteX115" fmla="*/ 79375 w 3921125"/>
              <a:gd name="connsiteY115" fmla="*/ 146050 h 1381125"/>
              <a:gd name="connsiteX116" fmla="*/ 79375 w 3921125"/>
              <a:gd name="connsiteY116" fmla="*/ 136525 h 1381125"/>
              <a:gd name="connsiteX117" fmla="*/ 44450 w 3921125"/>
              <a:gd name="connsiteY117" fmla="*/ 136525 h 1381125"/>
              <a:gd name="connsiteX118" fmla="*/ 44450 w 3921125"/>
              <a:gd name="connsiteY118" fmla="*/ 95250 h 1381125"/>
              <a:gd name="connsiteX119" fmla="*/ 15875 w 3921125"/>
              <a:gd name="connsiteY119" fmla="*/ 95250 h 1381125"/>
              <a:gd name="connsiteX120" fmla="*/ 15875 w 3921125"/>
              <a:gd name="connsiteY120" fmla="*/ 31750 h 1381125"/>
              <a:gd name="connsiteX121" fmla="*/ 0 w 3921125"/>
              <a:gd name="connsiteY121" fmla="*/ 31750 h 1381125"/>
              <a:gd name="connsiteX122" fmla="*/ 0 w 3921125"/>
              <a:gd name="connsiteY122" fmla="*/ 0 h 1381125"/>
              <a:gd name="connsiteX0" fmla="*/ 3921125 w 3921125"/>
              <a:gd name="connsiteY0" fmla="*/ 1381125 h 1381125"/>
              <a:gd name="connsiteX1" fmla="*/ 3251200 w 3921125"/>
              <a:gd name="connsiteY1" fmla="*/ 1381125 h 1381125"/>
              <a:gd name="connsiteX2" fmla="*/ 3251200 w 3921125"/>
              <a:gd name="connsiteY2" fmla="*/ 1343025 h 1381125"/>
              <a:gd name="connsiteX3" fmla="*/ 2555875 w 3921125"/>
              <a:gd name="connsiteY3" fmla="*/ 1343025 h 1381125"/>
              <a:gd name="connsiteX4" fmla="*/ 2555875 w 3921125"/>
              <a:gd name="connsiteY4" fmla="*/ 1301750 h 1381125"/>
              <a:gd name="connsiteX5" fmla="*/ 2435225 w 3921125"/>
              <a:gd name="connsiteY5" fmla="*/ 1301750 h 1381125"/>
              <a:gd name="connsiteX6" fmla="*/ 2435225 w 3921125"/>
              <a:gd name="connsiteY6" fmla="*/ 1266825 h 1381125"/>
              <a:gd name="connsiteX7" fmla="*/ 2270125 w 3921125"/>
              <a:gd name="connsiteY7" fmla="*/ 1266825 h 1381125"/>
              <a:gd name="connsiteX8" fmla="*/ 2270125 w 3921125"/>
              <a:gd name="connsiteY8" fmla="*/ 1225550 h 1381125"/>
              <a:gd name="connsiteX9" fmla="*/ 2165350 w 3921125"/>
              <a:gd name="connsiteY9" fmla="*/ 1225550 h 1381125"/>
              <a:gd name="connsiteX10" fmla="*/ 2165350 w 3921125"/>
              <a:gd name="connsiteY10" fmla="*/ 1212850 h 1381125"/>
              <a:gd name="connsiteX11" fmla="*/ 2101850 w 3921125"/>
              <a:gd name="connsiteY11" fmla="*/ 1212850 h 1381125"/>
              <a:gd name="connsiteX12" fmla="*/ 2101850 w 3921125"/>
              <a:gd name="connsiteY12" fmla="*/ 1212850 h 1381125"/>
              <a:gd name="connsiteX13" fmla="*/ 2101850 w 3921125"/>
              <a:gd name="connsiteY13" fmla="*/ 1187450 h 1381125"/>
              <a:gd name="connsiteX14" fmla="*/ 2041525 w 3921125"/>
              <a:gd name="connsiteY14" fmla="*/ 1187450 h 1381125"/>
              <a:gd name="connsiteX15" fmla="*/ 2041525 w 3921125"/>
              <a:gd name="connsiteY15" fmla="*/ 1187450 h 1381125"/>
              <a:gd name="connsiteX16" fmla="*/ 2041525 w 3921125"/>
              <a:gd name="connsiteY16" fmla="*/ 1162050 h 1381125"/>
              <a:gd name="connsiteX17" fmla="*/ 1882775 w 3921125"/>
              <a:gd name="connsiteY17" fmla="*/ 1162050 h 1381125"/>
              <a:gd name="connsiteX18" fmla="*/ 1882775 w 3921125"/>
              <a:gd name="connsiteY18" fmla="*/ 1143000 h 1381125"/>
              <a:gd name="connsiteX19" fmla="*/ 1812925 w 3921125"/>
              <a:gd name="connsiteY19" fmla="*/ 1143000 h 1381125"/>
              <a:gd name="connsiteX20" fmla="*/ 1812925 w 3921125"/>
              <a:gd name="connsiteY20" fmla="*/ 1143000 h 1381125"/>
              <a:gd name="connsiteX21" fmla="*/ 1812925 w 3921125"/>
              <a:gd name="connsiteY21" fmla="*/ 1143000 h 1381125"/>
              <a:gd name="connsiteX22" fmla="*/ 1812925 w 3921125"/>
              <a:gd name="connsiteY22" fmla="*/ 1130300 h 1381125"/>
              <a:gd name="connsiteX23" fmla="*/ 1797050 w 3921125"/>
              <a:gd name="connsiteY23" fmla="*/ 1130300 h 1381125"/>
              <a:gd name="connsiteX24" fmla="*/ 1797050 w 3921125"/>
              <a:gd name="connsiteY24" fmla="*/ 1130300 h 1381125"/>
              <a:gd name="connsiteX25" fmla="*/ 1797050 w 3921125"/>
              <a:gd name="connsiteY25" fmla="*/ 1111250 h 1381125"/>
              <a:gd name="connsiteX26" fmla="*/ 1736725 w 3921125"/>
              <a:gd name="connsiteY26" fmla="*/ 1111250 h 1381125"/>
              <a:gd name="connsiteX27" fmla="*/ 1736725 w 3921125"/>
              <a:gd name="connsiteY27" fmla="*/ 1111250 h 1381125"/>
              <a:gd name="connsiteX28" fmla="*/ 1736725 w 3921125"/>
              <a:gd name="connsiteY28" fmla="*/ 1089025 h 1381125"/>
              <a:gd name="connsiteX29" fmla="*/ 1673225 w 3921125"/>
              <a:gd name="connsiteY29" fmla="*/ 1089025 h 1381125"/>
              <a:gd name="connsiteX30" fmla="*/ 1682750 w 3921125"/>
              <a:gd name="connsiteY30" fmla="*/ 1079500 h 1381125"/>
              <a:gd name="connsiteX31" fmla="*/ 1593850 w 3921125"/>
              <a:gd name="connsiteY31" fmla="*/ 1079500 h 1381125"/>
              <a:gd name="connsiteX32" fmla="*/ 1593850 w 3921125"/>
              <a:gd name="connsiteY32" fmla="*/ 1057275 h 1381125"/>
              <a:gd name="connsiteX33" fmla="*/ 1565275 w 3921125"/>
              <a:gd name="connsiteY33" fmla="*/ 1057275 h 1381125"/>
              <a:gd name="connsiteX34" fmla="*/ 1565275 w 3921125"/>
              <a:gd name="connsiteY34" fmla="*/ 1057275 h 1381125"/>
              <a:gd name="connsiteX35" fmla="*/ 1565275 w 3921125"/>
              <a:gd name="connsiteY35" fmla="*/ 1035050 h 1381125"/>
              <a:gd name="connsiteX36" fmla="*/ 1485900 w 3921125"/>
              <a:gd name="connsiteY36" fmla="*/ 1035050 h 1381125"/>
              <a:gd name="connsiteX37" fmla="*/ 1485900 w 3921125"/>
              <a:gd name="connsiteY37" fmla="*/ 1012825 h 1381125"/>
              <a:gd name="connsiteX38" fmla="*/ 1470025 w 3921125"/>
              <a:gd name="connsiteY38" fmla="*/ 1012825 h 1381125"/>
              <a:gd name="connsiteX39" fmla="*/ 1470025 w 3921125"/>
              <a:gd name="connsiteY39" fmla="*/ 987425 h 1381125"/>
              <a:gd name="connsiteX40" fmla="*/ 1431925 w 3921125"/>
              <a:gd name="connsiteY40" fmla="*/ 987425 h 1381125"/>
              <a:gd name="connsiteX41" fmla="*/ 1431925 w 3921125"/>
              <a:gd name="connsiteY41" fmla="*/ 958850 h 1381125"/>
              <a:gd name="connsiteX42" fmla="*/ 1349375 w 3921125"/>
              <a:gd name="connsiteY42" fmla="*/ 958850 h 1381125"/>
              <a:gd name="connsiteX43" fmla="*/ 1355725 w 3921125"/>
              <a:gd name="connsiteY43" fmla="*/ 952500 h 1381125"/>
              <a:gd name="connsiteX44" fmla="*/ 1289050 w 3921125"/>
              <a:gd name="connsiteY44" fmla="*/ 952500 h 1381125"/>
              <a:gd name="connsiteX45" fmla="*/ 1289050 w 3921125"/>
              <a:gd name="connsiteY45" fmla="*/ 930275 h 1381125"/>
              <a:gd name="connsiteX46" fmla="*/ 1235075 w 3921125"/>
              <a:gd name="connsiteY46" fmla="*/ 930275 h 1381125"/>
              <a:gd name="connsiteX47" fmla="*/ 1235075 w 3921125"/>
              <a:gd name="connsiteY47" fmla="*/ 920750 h 1381125"/>
              <a:gd name="connsiteX48" fmla="*/ 1200150 w 3921125"/>
              <a:gd name="connsiteY48" fmla="*/ 920750 h 1381125"/>
              <a:gd name="connsiteX49" fmla="*/ 1200150 w 3921125"/>
              <a:gd name="connsiteY49" fmla="*/ 920750 h 1381125"/>
              <a:gd name="connsiteX50" fmla="*/ 1200150 w 3921125"/>
              <a:gd name="connsiteY50" fmla="*/ 895350 h 1381125"/>
              <a:gd name="connsiteX51" fmla="*/ 1155700 w 3921125"/>
              <a:gd name="connsiteY51" fmla="*/ 895350 h 1381125"/>
              <a:gd name="connsiteX52" fmla="*/ 1155700 w 3921125"/>
              <a:gd name="connsiteY52" fmla="*/ 879475 h 1381125"/>
              <a:gd name="connsiteX53" fmla="*/ 1111250 w 3921125"/>
              <a:gd name="connsiteY53" fmla="*/ 879475 h 1381125"/>
              <a:gd name="connsiteX54" fmla="*/ 1111250 w 3921125"/>
              <a:gd name="connsiteY54" fmla="*/ 863600 h 1381125"/>
              <a:gd name="connsiteX55" fmla="*/ 1066800 w 3921125"/>
              <a:gd name="connsiteY55" fmla="*/ 863600 h 1381125"/>
              <a:gd name="connsiteX56" fmla="*/ 1066800 w 3921125"/>
              <a:gd name="connsiteY56" fmla="*/ 863600 h 1381125"/>
              <a:gd name="connsiteX57" fmla="*/ 1066800 w 3921125"/>
              <a:gd name="connsiteY57" fmla="*/ 841375 h 1381125"/>
              <a:gd name="connsiteX58" fmla="*/ 1028700 w 3921125"/>
              <a:gd name="connsiteY58" fmla="*/ 841375 h 1381125"/>
              <a:gd name="connsiteX59" fmla="*/ 1028700 w 3921125"/>
              <a:gd name="connsiteY59" fmla="*/ 841375 h 1381125"/>
              <a:gd name="connsiteX60" fmla="*/ 1028700 w 3921125"/>
              <a:gd name="connsiteY60" fmla="*/ 841375 h 1381125"/>
              <a:gd name="connsiteX61" fmla="*/ 1028700 w 3921125"/>
              <a:gd name="connsiteY61" fmla="*/ 819150 h 1381125"/>
              <a:gd name="connsiteX62" fmla="*/ 996950 w 3921125"/>
              <a:gd name="connsiteY62" fmla="*/ 819150 h 1381125"/>
              <a:gd name="connsiteX63" fmla="*/ 996950 w 3921125"/>
              <a:gd name="connsiteY63" fmla="*/ 784225 h 1381125"/>
              <a:gd name="connsiteX64" fmla="*/ 958850 w 3921125"/>
              <a:gd name="connsiteY64" fmla="*/ 784225 h 1381125"/>
              <a:gd name="connsiteX65" fmla="*/ 958850 w 3921125"/>
              <a:gd name="connsiteY65" fmla="*/ 755650 h 1381125"/>
              <a:gd name="connsiteX66" fmla="*/ 920750 w 3921125"/>
              <a:gd name="connsiteY66" fmla="*/ 755650 h 1381125"/>
              <a:gd name="connsiteX67" fmla="*/ 920750 w 3921125"/>
              <a:gd name="connsiteY67" fmla="*/ 742950 h 1381125"/>
              <a:gd name="connsiteX68" fmla="*/ 892175 w 3921125"/>
              <a:gd name="connsiteY68" fmla="*/ 742950 h 1381125"/>
              <a:gd name="connsiteX69" fmla="*/ 892175 w 3921125"/>
              <a:gd name="connsiteY69" fmla="*/ 711200 h 1381125"/>
              <a:gd name="connsiteX70" fmla="*/ 892175 w 3921125"/>
              <a:gd name="connsiteY70" fmla="*/ 711200 h 1381125"/>
              <a:gd name="connsiteX71" fmla="*/ 863600 w 3921125"/>
              <a:gd name="connsiteY71" fmla="*/ 711200 h 1381125"/>
              <a:gd name="connsiteX72" fmla="*/ 863600 w 3921125"/>
              <a:gd name="connsiteY72" fmla="*/ 692150 h 1381125"/>
              <a:gd name="connsiteX73" fmla="*/ 841375 w 3921125"/>
              <a:gd name="connsiteY73" fmla="*/ 692150 h 1381125"/>
              <a:gd name="connsiteX74" fmla="*/ 841375 w 3921125"/>
              <a:gd name="connsiteY74" fmla="*/ 663575 h 1381125"/>
              <a:gd name="connsiteX75" fmla="*/ 812800 w 3921125"/>
              <a:gd name="connsiteY75" fmla="*/ 663575 h 1381125"/>
              <a:gd name="connsiteX76" fmla="*/ 812800 w 3921125"/>
              <a:gd name="connsiteY76" fmla="*/ 644525 h 1381125"/>
              <a:gd name="connsiteX77" fmla="*/ 812800 w 3921125"/>
              <a:gd name="connsiteY77" fmla="*/ 644525 h 1381125"/>
              <a:gd name="connsiteX78" fmla="*/ 790575 w 3921125"/>
              <a:gd name="connsiteY78" fmla="*/ 625475 h 1381125"/>
              <a:gd name="connsiteX79" fmla="*/ 742950 w 3921125"/>
              <a:gd name="connsiteY79" fmla="*/ 628650 h 1381125"/>
              <a:gd name="connsiteX80" fmla="*/ 742950 w 3921125"/>
              <a:gd name="connsiteY80" fmla="*/ 600075 h 1381125"/>
              <a:gd name="connsiteX81" fmla="*/ 692150 w 3921125"/>
              <a:gd name="connsiteY81" fmla="*/ 600075 h 1381125"/>
              <a:gd name="connsiteX82" fmla="*/ 692150 w 3921125"/>
              <a:gd name="connsiteY82" fmla="*/ 587375 h 1381125"/>
              <a:gd name="connsiteX83" fmla="*/ 660400 w 3921125"/>
              <a:gd name="connsiteY83" fmla="*/ 587375 h 1381125"/>
              <a:gd name="connsiteX84" fmla="*/ 660400 w 3921125"/>
              <a:gd name="connsiteY84" fmla="*/ 558800 h 1381125"/>
              <a:gd name="connsiteX85" fmla="*/ 660400 w 3921125"/>
              <a:gd name="connsiteY85" fmla="*/ 558800 h 1381125"/>
              <a:gd name="connsiteX86" fmla="*/ 641350 w 3921125"/>
              <a:gd name="connsiteY86" fmla="*/ 558800 h 1381125"/>
              <a:gd name="connsiteX87" fmla="*/ 641350 w 3921125"/>
              <a:gd name="connsiteY87" fmla="*/ 533400 h 1381125"/>
              <a:gd name="connsiteX88" fmla="*/ 612775 w 3921125"/>
              <a:gd name="connsiteY88" fmla="*/ 533400 h 1381125"/>
              <a:gd name="connsiteX89" fmla="*/ 612775 w 3921125"/>
              <a:gd name="connsiteY89" fmla="*/ 511175 h 1381125"/>
              <a:gd name="connsiteX90" fmla="*/ 558800 w 3921125"/>
              <a:gd name="connsiteY90" fmla="*/ 511175 h 1381125"/>
              <a:gd name="connsiteX91" fmla="*/ 558800 w 3921125"/>
              <a:gd name="connsiteY91" fmla="*/ 463550 h 1381125"/>
              <a:gd name="connsiteX92" fmla="*/ 536575 w 3921125"/>
              <a:gd name="connsiteY92" fmla="*/ 463550 h 1381125"/>
              <a:gd name="connsiteX93" fmla="*/ 536575 w 3921125"/>
              <a:gd name="connsiteY93" fmla="*/ 431800 h 1381125"/>
              <a:gd name="connsiteX94" fmla="*/ 473075 w 3921125"/>
              <a:gd name="connsiteY94" fmla="*/ 431800 h 1381125"/>
              <a:gd name="connsiteX95" fmla="*/ 473075 w 3921125"/>
              <a:gd name="connsiteY95" fmla="*/ 400050 h 1381125"/>
              <a:gd name="connsiteX96" fmla="*/ 438150 w 3921125"/>
              <a:gd name="connsiteY96" fmla="*/ 400050 h 1381125"/>
              <a:gd name="connsiteX97" fmla="*/ 438150 w 3921125"/>
              <a:gd name="connsiteY97" fmla="*/ 374650 h 1381125"/>
              <a:gd name="connsiteX98" fmla="*/ 438150 w 3921125"/>
              <a:gd name="connsiteY98" fmla="*/ 374650 h 1381125"/>
              <a:gd name="connsiteX99" fmla="*/ 415925 w 3921125"/>
              <a:gd name="connsiteY99" fmla="*/ 374650 h 1381125"/>
              <a:gd name="connsiteX100" fmla="*/ 415925 w 3921125"/>
              <a:gd name="connsiteY100" fmla="*/ 374650 h 1381125"/>
              <a:gd name="connsiteX101" fmla="*/ 415925 w 3921125"/>
              <a:gd name="connsiteY101" fmla="*/ 346075 h 1381125"/>
              <a:gd name="connsiteX102" fmla="*/ 304800 w 3921125"/>
              <a:gd name="connsiteY102" fmla="*/ 346075 h 1381125"/>
              <a:gd name="connsiteX103" fmla="*/ 304800 w 3921125"/>
              <a:gd name="connsiteY103" fmla="*/ 330200 h 1381125"/>
              <a:gd name="connsiteX104" fmla="*/ 266700 w 3921125"/>
              <a:gd name="connsiteY104" fmla="*/ 330200 h 1381125"/>
              <a:gd name="connsiteX105" fmla="*/ 266700 w 3921125"/>
              <a:gd name="connsiteY105" fmla="*/ 311150 h 1381125"/>
              <a:gd name="connsiteX106" fmla="*/ 231775 w 3921125"/>
              <a:gd name="connsiteY106" fmla="*/ 311150 h 1381125"/>
              <a:gd name="connsiteX107" fmla="*/ 231775 w 3921125"/>
              <a:gd name="connsiteY107" fmla="*/ 263525 h 1381125"/>
              <a:gd name="connsiteX108" fmla="*/ 174625 w 3921125"/>
              <a:gd name="connsiteY108" fmla="*/ 263525 h 1381125"/>
              <a:gd name="connsiteX109" fmla="*/ 174625 w 3921125"/>
              <a:gd name="connsiteY109" fmla="*/ 219075 h 1381125"/>
              <a:gd name="connsiteX110" fmla="*/ 155575 w 3921125"/>
              <a:gd name="connsiteY110" fmla="*/ 219075 h 1381125"/>
              <a:gd name="connsiteX111" fmla="*/ 155575 w 3921125"/>
              <a:gd name="connsiteY111" fmla="*/ 171450 h 1381125"/>
              <a:gd name="connsiteX112" fmla="*/ 133350 w 3921125"/>
              <a:gd name="connsiteY112" fmla="*/ 171450 h 1381125"/>
              <a:gd name="connsiteX113" fmla="*/ 133350 w 3921125"/>
              <a:gd name="connsiteY113" fmla="*/ 171450 h 1381125"/>
              <a:gd name="connsiteX114" fmla="*/ 133350 w 3921125"/>
              <a:gd name="connsiteY114" fmla="*/ 146050 h 1381125"/>
              <a:gd name="connsiteX115" fmla="*/ 79375 w 3921125"/>
              <a:gd name="connsiteY115" fmla="*/ 146050 h 1381125"/>
              <a:gd name="connsiteX116" fmla="*/ 79375 w 3921125"/>
              <a:gd name="connsiteY116" fmla="*/ 136525 h 1381125"/>
              <a:gd name="connsiteX117" fmla="*/ 44450 w 3921125"/>
              <a:gd name="connsiteY117" fmla="*/ 136525 h 1381125"/>
              <a:gd name="connsiteX118" fmla="*/ 44450 w 3921125"/>
              <a:gd name="connsiteY118" fmla="*/ 95250 h 1381125"/>
              <a:gd name="connsiteX119" fmla="*/ 15875 w 3921125"/>
              <a:gd name="connsiteY119" fmla="*/ 95250 h 1381125"/>
              <a:gd name="connsiteX120" fmla="*/ 15875 w 3921125"/>
              <a:gd name="connsiteY120" fmla="*/ 31750 h 1381125"/>
              <a:gd name="connsiteX121" fmla="*/ 0 w 3921125"/>
              <a:gd name="connsiteY121" fmla="*/ 31750 h 1381125"/>
              <a:gd name="connsiteX122" fmla="*/ 0 w 3921125"/>
              <a:gd name="connsiteY122" fmla="*/ 0 h 1381125"/>
              <a:gd name="connsiteX0" fmla="*/ 3921125 w 3921125"/>
              <a:gd name="connsiteY0" fmla="*/ 1381125 h 1381125"/>
              <a:gd name="connsiteX1" fmla="*/ 3251200 w 3921125"/>
              <a:gd name="connsiteY1" fmla="*/ 1381125 h 1381125"/>
              <a:gd name="connsiteX2" fmla="*/ 3251200 w 3921125"/>
              <a:gd name="connsiteY2" fmla="*/ 1343025 h 1381125"/>
              <a:gd name="connsiteX3" fmla="*/ 2555875 w 3921125"/>
              <a:gd name="connsiteY3" fmla="*/ 1343025 h 1381125"/>
              <a:gd name="connsiteX4" fmla="*/ 2555875 w 3921125"/>
              <a:gd name="connsiteY4" fmla="*/ 1301750 h 1381125"/>
              <a:gd name="connsiteX5" fmla="*/ 2435225 w 3921125"/>
              <a:gd name="connsiteY5" fmla="*/ 1301750 h 1381125"/>
              <a:gd name="connsiteX6" fmla="*/ 2435225 w 3921125"/>
              <a:gd name="connsiteY6" fmla="*/ 1266825 h 1381125"/>
              <a:gd name="connsiteX7" fmla="*/ 2270125 w 3921125"/>
              <a:gd name="connsiteY7" fmla="*/ 1266825 h 1381125"/>
              <a:gd name="connsiteX8" fmla="*/ 2270125 w 3921125"/>
              <a:gd name="connsiteY8" fmla="*/ 1225550 h 1381125"/>
              <a:gd name="connsiteX9" fmla="*/ 2165350 w 3921125"/>
              <a:gd name="connsiteY9" fmla="*/ 1225550 h 1381125"/>
              <a:gd name="connsiteX10" fmla="*/ 2165350 w 3921125"/>
              <a:gd name="connsiteY10" fmla="*/ 1212850 h 1381125"/>
              <a:gd name="connsiteX11" fmla="*/ 2101850 w 3921125"/>
              <a:gd name="connsiteY11" fmla="*/ 1212850 h 1381125"/>
              <a:gd name="connsiteX12" fmla="*/ 2101850 w 3921125"/>
              <a:gd name="connsiteY12" fmla="*/ 1212850 h 1381125"/>
              <a:gd name="connsiteX13" fmla="*/ 2101850 w 3921125"/>
              <a:gd name="connsiteY13" fmla="*/ 1187450 h 1381125"/>
              <a:gd name="connsiteX14" fmla="*/ 2041525 w 3921125"/>
              <a:gd name="connsiteY14" fmla="*/ 1187450 h 1381125"/>
              <a:gd name="connsiteX15" fmla="*/ 2041525 w 3921125"/>
              <a:gd name="connsiteY15" fmla="*/ 1187450 h 1381125"/>
              <a:gd name="connsiteX16" fmla="*/ 2041525 w 3921125"/>
              <a:gd name="connsiteY16" fmla="*/ 1162050 h 1381125"/>
              <a:gd name="connsiteX17" fmla="*/ 1882775 w 3921125"/>
              <a:gd name="connsiteY17" fmla="*/ 1162050 h 1381125"/>
              <a:gd name="connsiteX18" fmla="*/ 1882775 w 3921125"/>
              <a:gd name="connsiteY18" fmla="*/ 1143000 h 1381125"/>
              <a:gd name="connsiteX19" fmla="*/ 1812925 w 3921125"/>
              <a:gd name="connsiteY19" fmla="*/ 1143000 h 1381125"/>
              <a:gd name="connsiteX20" fmla="*/ 1812925 w 3921125"/>
              <a:gd name="connsiteY20" fmla="*/ 1143000 h 1381125"/>
              <a:gd name="connsiteX21" fmla="*/ 1812925 w 3921125"/>
              <a:gd name="connsiteY21" fmla="*/ 1143000 h 1381125"/>
              <a:gd name="connsiteX22" fmla="*/ 1812925 w 3921125"/>
              <a:gd name="connsiteY22" fmla="*/ 1130300 h 1381125"/>
              <a:gd name="connsiteX23" fmla="*/ 1797050 w 3921125"/>
              <a:gd name="connsiteY23" fmla="*/ 1130300 h 1381125"/>
              <a:gd name="connsiteX24" fmla="*/ 1797050 w 3921125"/>
              <a:gd name="connsiteY24" fmla="*/ 1130300 h 1381125"/>
              <a:gd name="connsiteX25" fmla="*/ 1797050 w 3921125"/>
              <a:gd name="connsiteY25" fmla="*/ 1111250 h 1381125"/>
              <a:gd name="connsiteX26" fmla="*/ 1736725 w 3921125"/>
              <a:gd name="connsiteY26" fmla="*/ 1111250 h 1381125"/>
              <a:gd name="connsiteX27" fmla="*/ 1736725 w 3921125"/>
              <a:gd name="connsiteY27" fmla="*/ 1111250 h 1381125"/>
              <a:gd name="connsiteX28" fmla="*/ 1736725 w 3921125"/>
              <a:gd name="connsiteY28" fmla="*/ 1089025 h 1381125"/>
              <a:gd name="connsiteX29" fmla="*/ 1673225 w 3921125"/>
              <a:gd name="connsiteY29" fmla="*/ 1089025 h 1381125"/>
              <a:gd name="connsiteX30" fmla="*/ 1682750 w 3921125"/>
              <a:gd name="connsiteY30" fmla="*/ 1079500 h 1381125"/>
              <a:gd name="connsiteX31" fmla="*/ 1593850 w 3921125"/>
              <a:gd name="connsiteY31" fmla="*/ 1079500 h 1381125"/>
              <a:gd name="connsiteX32" fmla="*/ 1593850 w 3921125"/>
              <a:gd name="connsiteY32" fmla="*/ 1057275 h 1381125"/>
              <a:gd name="connsiteX33" fmla="*/ 1565275 w 3921125"/>
              <a:gd name="connsiteY33" fmla="*/ 1057275 h 1381125"/>
              <a:gd name="connsiteX34" fmla="*/ 1565275 w 3921125"/>
              <a:gd name="connsiteY34" fmla="*/ 1057275 h 1381125"/>
              <a:gd name="connsiteX35" fmla="*/ 1565275 w 3921125"/>
              <a:gd name="connsiteY35" fmla="*/ 1035050 h 1381125"/>
              <a:gd name="connsiteX36" fmla="*/ 1485900 w 3921125"/>
              <a:gd name="connsiteY36" fmla="*/ 1035050 h 1381125"/>
              <a:gd name="connsiteX37" fmla="*/ 1485900 w 3921125"/>
              <a:gd name="connsiteY37" fmla="*/ 1012825 h 1381125"/>
              <a:gd name="connsiteX38" fmla="*/ 1470025 w 3921125"/>
              <a:gd name="connsiteY38" fmla="*/ 1012825 h 1381125"/>
              <a:gd name="connsiteX39" fmla="*/ 1470025 w 3921125"/>
              <a:gd name="connsiteY39" fmla="*/ 987425 h 1381125"/>
              <a:gd name="connsiteX40" fmla="*/ 1431925 w 3921125"/>
              <a:gd name="connsiteY40" fmla="*/ 987425 h 1381125"/>
              <a:gd name="connsiteX41" fmla="*/ 1431925 w 3921125"/>
              <a:gd name="connsiteY41" fmla="*/ 958850 h 1381125"/>
              <a:gd name="connsiteX42" fmla="*/ 1349375 w 3921125"/>
              <a:gd name="connsiteY42" fmla="*/ 958850 h 1381125"/>
              <a:gd name="connsiteX43" fmla="*/ 1355725 w 3921125"/>
              <a:gd name="connsiteY43" fmla="*/ 952500 h 1381125"/>
              <a:gd name="connsiteX44" fmla="*/ 1289050 w 3921125"/>
              <a:gd name="connsiteY44" fmla="*/ 952500 h 1381125"/>
              <a:gd name="connsiteX45" fmla="*/ 1289050 w 3921125"/>
              <a:gd name="connsiteY45" fmla="*/ 930275 h 1381125"/>
              <a:gd name="connsiteX46" fmla="*/ 1235075 w 3921125"/>
              <a:gd name="connsiteY46" fmla="*/ 930275 h 1381125"/>
              <a:gd name="connsiteX47" fmla="*/ 1235075 w 3921125"/>
              <a:gd name="connsiteY47" fmla="*/ 920750 h 1381125"/>
              <a:gd name="connsiteX48" fmla="*/ 1200150 w 3921125"/>
              <a:gd name="connsiteY48" fmla="*/ 920750 h 1381125"/>
              <a:gd name="connsiteX49" fmla="*/ 1200150 w 3921125"/>
              <a:gd name="connsiteY49" fmla="*/ 920750 h 1381125"/>
              <a:gd name="connsiteX50" fmla="*/ 1200150 w 3921125"/>
              <a:gd name="connsiteY50" fmla="*/ 895350 h 1381125"/>
              <a:gd name="connsiteX51" fmla="*/ 1155700 w 3921125"/>
              <a:gd name="connsiteY51" fmla="*/ 895350 h 1381125"/>
              <a:gd name="connsiteX52" fmla="*/ 1155700 w 3921125"/>
              <a:gd name="connsiteY52" fmla="*/ 879475 h 1381125"/>
              <a:gd name="connsiteX53" fmla="*/ 1111250 w 3921125"/>
              <a:gd name="connsiteY53" fmla="*/ 879475 h 1381125"/>
              <a:gd name="connsiteX54" fmla="*/ 1111250 w 3921125"/>
              <a:gd name="connsiteY54" fmla="*/ 863600 h 1381125"/>
              <a:gd name="connsiteX55" fmla="*/ 1066800 w 3921125"/>
              <a:gd name="connsiteY55" fmla="*/ 863600 h 1381125"/>
              <a:gd name="connsiteX56" fmla="*/ 1066800 w 3921125"/>
              <a:gd name="connsiteY56" fmla="*/ 863600 h 1381125"/>
              <a:gd name="connsiteX57" fmla="*/ 1066800 w 3921125"/>
              <a:gd name="connsiteY57" fmla="*/ 841375 h 1381125"/>
              <a:gd name="connsiteX58" fmla="*/ 1028700 w 3921125"/>
              <a:gd name="connsiteY58" fmla="*/ 841375 h 1381125"/>
              <a:gd name="connsiteX59" fmla="*/ 1028700 w 3921125"/>
              <a:gd name="connsiteY59" fmla="*/ 841375 h 1381125"/>
              <a:gd name="connsiteX60" fmla="*/ 1028700 w 3921125"/>
              <a:gd name="connsiteY60" fmla="*/ 841375 h 1381125"/>
              <a:gd name="connsiteX61" fmla="*/ 1028700 w 3921125"/>
              <a:gd name="connsiteY61" fmla="*/ 819150 h 1381125"/>
              <a:gd name="connsiteX62" fmla="*/ 996950 w 3921125"/>
              <a:gd name="connsiteY62" fmla="*/ 819150 h 1381125"/>
              <a:gd name="connsiteX63" fmla="*/ 996950 w 3921125"/>
              <a:gd name="connsiteY63" fmla="*/ 784225 h 1381125"/>
              <a:gd name="connsiteX64" fmla="*/ 958850 w 3921125"/>
              <a:gd name="connsiteY64" fmla="*/ 784225 h 1381125"/>
              <a:gd name="connsiteX65" fmla="*/ 958850 w 3921125"/>
              <a:gd name="connsiteY65" fmla="*/ 755650 h 1381125"/>
              <a:gd name="connsiteX66" fmla="*/ 920750 w 3921125"/>
              <a:gd name="connsiteY66" fmla="*/ 755650 h 1381125"/>
              <a:gd name="connsiteX67" fmla="*/ 920750 w 3921125"/>
              <a:gd name="connsiteY67" fmla="*/ 742950 h 1381125"/>
              <a:gd name="connsiteX68" fmla="*/ 892175 w 3921125"/>
              <a:gd name="connsiteY68" fmla="*/ 742950 h 1381125"/>
              <a:gd name="connsiteX69" fmla="*/ 892175 w 3921125"/>
              <a:gd name="connsiteY69" fmla="*/ 711200 h 1381125"/>
              <a:gd name="connsiteX70" fmla="*/ 892175 w 3921125"/>
              <a:gd name="connsiteY70" fmla="*/ 711200 h 1381125"/>
              <a:gd name="connsiteX71" fmla="*/ 863600 w 3921125"/>
              <a:gd name="connsiteY71" fmla="*/ 711200 h 1381125"/>
              <a:gd name="connsiteX72" fmla="*/ 863600 w 3921125"/>
              <a:gd name="connsiteY72" fmla="*/ 692150 h 1381125"/>
              <a:gd name="connsiteX73" fmla="*/ 841375 w 3921125"/>
              <a:gd name="connsiteY73" fmla="*/ 692150 h 1381125"/>
              <a:gd name="connsiteX74" fmla="*/ 841375 w 3921125"/>
              <a:gd name="connsiteY74" fmla="*/ 663575 h 1381125"/>
              <a:gd name="connsiteX75" fmla="*/ 812800 w 3921125"/>
              <a:gd name="connsiteY75" fmla="*/ 663575 h 1381125"/>
              <a:gd name="connsiteX76" fmla="*/ 812800 w 3921125"/>
              <a:gd name="connsiteY76" fmla="*/ 644525 h 1381125"/>
              <a:gd name="connsiteX77" fmla="*/ 790575 w 3921125"/>
              <a:gd name="connsiteY77" fmla="*/ 647700 h 1381125"/>
              <a:gd name="connsiteX78" fmla="*/ 790575 w 3921125"/>
              <a:gd name="connsiteY78" fmla="*/ 625475 h 1381125"/>
              <a:gd name="connsiteX79" fmla="*/ 742950 w 3921125"/>
              <a:gd name="connsiteY79" fmla="*/ 628650 h 1381125"/>
              <a:gd name="connsiteX80" fmla="*/ 742950 w 3921125"/>
              <a:gd name="connsiteY80" fmla="*/ 600075 h 1381125"/>
              <a:gd name="connsiteX81" fmla="*/ 692150 w 3921125"/>
              <a:gd name="connsiteY81" fmla="*/ 600075 h 1381125"/>
              <a:gd name="connsiteX82" fmla="*/ 692150 w 3921125"/>
              <a:gd name="connsiteY82" fmla="*/ 587375 h 1381125"/>
              <a:gd name="connsiteX83" fmla="*/ 660400 w 3921125"/>
              <a:gd name="connsiteY83" fmla="*/ 587375 h 1381125"/>
              <a:gd name="connsiteX84" fmla="*/ 660400 w 3921125"/>
              <a:gd name="connsiteY84" fmla="*/ 558800 h 1381125"/>
              <a:gd name="connsiteX85" fmla="*/ 660400 w 3921125"/>
              <a:gd name="connsiteY85" fmla="*/ 558800 h 1381125"/>
              <a:gd name="connsiteX86" fmla="*/ 641350 w 3921125"/>
              <a:gd name="connsiteY86" fmla="*/ 558800 h 1381125"/>
              <a:gd name="connsiteX87" fmla="*/ 641350 w 3921125"/>
              <a:gd name="connsiteY87" fmla="*/ 533400 h 1381125"/>
              <a:gd name="connsiteX88" fmla="*/ 612775 w 3921125"/>
              <a:gd name="connsiteY88" fmla="*/ 533400 h 1381125"/>
              <a:gd name="connsiteX89" fmla="*/ 612775 w 3921125"/>
              <a:gd name="connsiteY89" fmla="*/ 511175 h 1381125"/>
              <a:gd name="connsiteX90" fmla="*/ 558800 w 3921125"/>
              <a:gd name="connsiteY90" fmla="*/ 511175 h 1381125"/>
              <a:gd name="connsiteX91" fmla="*/ 558800 w 3921125"/>
              <a:gd name="connsiteY91" fmla="*/ 463550 h 1381125"/>
              <a:gd name="connsiteX92" fmla="*/ 536575 w 3921125"/>
              <a:gd name="connsiteY92" fmla="*/ 463550 h 1381125"/>
              <a:gd name="connsiteX93" fmla="*/ 536575 w 3921125"/>
              <a:gd name="connsiteY93" fmla="*/ 431800 h 1381125"/>
              <a:gd name="connsiteX94" fmla="*/ 473075 w 3921125"/>
              <a:gd name="connsiteY94" fmla="*/ 431800 h 1381125"/>
              <a:gd name="connsiteX95" fmla="*/ 473075 w 3921125"/>
              <a:gd name="connsiteY95" fmla="*/ 400050 h 1381125"/>
              <a:gd name="connsiteX96" fmla="*/ 438150 w 3921125"/>
              <a:gd name="connsiteY96" fmla="*/ 400050 h 1381125"/>
              <a:gd name="connsiteX97" fmla="*/ 438150 w 3921125"/>
              <a:gd name="connsiteY97" fmla="*/ 374650 h 1381125"/>
              <a:gd name="connsiteX98" fmla="*/ 438150 w 3921125"/>
              <a:gd name="connsiteY98" fmla="*/ 374650 h 1381125"/>
              <a:gd name="connsiteX99" fmla="*/ 415925 w 3921125"/>
              <a:gd name="connsiteY99" fmla="*/ 374650 h 1381125"/>
              <a:gd name="connsiteX100" fmla="*/ 415925 w 3921125"/>
              <a:gd name="connsiteY100" fmla="*/ 374650 h 1381125"/>
              <a:gd name="connsiteX101" fmla="*/ 415925 w 3921125"/>
              <a:gd name="connsiteY101" fmla="*/ 346075 h 1381125"/>
              <a:gd name="connsiteX102" fmla="*/ 304800 w 3921125"/>
              <a:gd name="connsiteY102" fmla="*/ 346075 h 1381125"/>
              <a:gd name="connsiteX103" fmla="*/ 304800 w 3921125"/>
              <a:gd name="connsiteY103" fmla="*/ 330200 h 1381125"/>
              <a:gd name="connsiteX104" fmla="*/ 266700 w 3921125"/>
              <a:gd name="connsiteY104" fmla="*/ 330200 h 1381125"/>
              <a:gd name="connsiteX105" fmla="*/ 266700 w 3921125"/>
              <a:gd name="connsiteY105" fmla="*/ 311150 h 1381125"/>
              <a:gd name="connsiteX106" fmla="*/ 231775 w 3921125"/>
              <a:gd name="connsiteY106" fmla="*/ 311150 h 1381125"/>
              <a:gd name="connsiteX107" fmla="*/ 231775 w 3921125"/>
              <a:gd name="connsiteY107" fmla="*/ 263525 h 1381125"/>
              <a:gd name="connsiteX108" fmla="*/ 174625 w 3921125"/>
              <a:gd name="connsiteY108" fmla="*/ 263525 h 1381125"/>
              <a:gd name="connsiteX109" fmla="*/ 174625 w 3921125"/>
              <a:gd name="connsiteY109" fmla="*/ 219075 h 1381125"/>
              <a:gd name="connsiteX110" fmla="*/ 155575 w 3921125"/>
              <a:gd name="connsiteY110" fmla="*/ 219075 h 1381125"/>
              <a:gd name="connsiteX111" fmla="*/ 155575 w 3921125"/>
              <a:gd name="connsiteY111" fmla="*/ 171450 h 1381125"/>
              <a:gd name="connsiteX112" fmla="*/ 133350 w 3921125"/>
              <a:gd name="connsiteY112" fmla="*/ 171450 h 1381125"/>
              <a:gd name="connsiteX113" fmla="*/ 133350 w 3921125"/>
              <a:gd name="connsiteY113" fmla="*/ 171450 h 1381125"/>
              <a:gd name="connsiteX114" fmla="*/ 133350 w 3921125"/>
              <a:gd name="connsiteY114" fmla="*/ 146050 h 1381125"/>
              <a:gd name="connsiteX115" fmla="*/ 79375 w 3921125"/>
              <a:gd name="connsiteY115" fmla="*/ 146050 h 1381125"/>
              <a:gd name="connsiteX116" fmla="*/ 79375 w 3921125"/>
              <a:gd name="connsiteY116" fmla="*/ 136525 h 1381125"/>
              <a:gd name="connsiteX117" fmla="*/ 44450 w 3921125"/>
              <a:gd name="connsiteY117" fmla="*/ 136525 h 1381125"/>
              <a:gd name="connsiteX118" fmla="*/ 44450 w 3921125"/>
              <a:gd name="connsiteY118" fmla="*/ 95250 h 1381125"/>
              <a:gd name="connsiteX119" fmla="*/ 15875 w 3921125"/>
              <a:gd name="connsiteY119" fmla="*/ 95250 h 1381125"/>
              <a:gd name="connsiteX120" fmla="*/ 15875 w 3921125"/>
              <a:gd name="connsiteY120" fmla="*/ 31750 h 1381125"/>
              <a:gd name="connsiteX121" fmla="*/ 0 w 3921125"/>
              <a:gd name="connsiteY121" fmla="*/ 31750 h 1381125"/>
              <a:gd name="connsiteX122" fmla="*/ 0 w 3921125"/>
              <a:gd name="connsiteY122" fmla="*/ 0 h 1381125"/>
              <a:gd name="connsiteX0" fmla="*/ 3921125 w 3921125"/>
              <a:gd name="connsiteY0" fmla="*/ 1381125 h 1381125"/>
              <a:gd name="connsiteX1" fmla="*/ 3251200 w 3921125"/>
              <a:gd name="connsiteY1" fmla="*/ 1381125 h 1381125"/>
              <a:gd name="connsiteX2" fmla="*/ 3251200 w 3921125"/>
              <a:gd name="connsiteY2" fmla="*/ 1343025 h 1381125"/>
              <a:gd name="connsiteX3" fmla="*/ 2555875 w 3921125"/>
              <a:gd name="connsiteY3" fmla="*/ 1343025 h 1381125"/>
              <a:gd name="connsiteX4" fmla="*/ 2555875 w 3921125"/>
              <a:gd name="connsiteY4" fmla="*/ 1301750 h 1381125"/>
              <a:gd name="connsiteX5" fmla="*/ 2435225 w 3921125"/>
              <a:gd name="connsiteY5" fmla="*/ 1301750 h 1381125"/>
              <a:gd name="connsiteX6" fmla="*/ 2435225 w 3921125"/>
              <a:gd name="connsiteY6" fmla="*/ 1266825 h 1381125"/>
              <a:gd name="connsiteX7" fmla="*/ 2270125 w 3921125"/>
              <a:gd name="connsiteY7" fmla="*/ 1266825 h 1381125"/>
              <a:gd name="connsiteX8" fmla="*/ 2270125 w 3921125"/>
              <a:gd name="connsiteY8" fmla="*/ 1225550 h 1381125"/>
              <a:gd name="connsiteX9" fmla="*/ 2165350 w 3921125"/>
              <a:gd name="connsiteY9" fmla="*/ 1225550 h 1381125"/>
              <a:gd name="connsiteX10" fmla="*/ 2165350 w 3921125"/>
              <a:gd name="connsiteY10" fmla="*/ 1212850 h 1381125"/>
              <a:gd name="connsiteX11" fmla="*/ 2101850 w 3921125"/>
              <a:gd name="connsiteY11" fmla="*/ 1212850 h 1381125"/>
              <a:gd name="connsiteX12" fmla="*/ 2101850 w 3921125"/>
              <a:gd name="connsiteY12" fmla="*/ 1212850 h 1381125"/>
              <a:gd name="connsiteX13" fmla="*/ 2101850 w 3921125"/>
              <a:gd name="connsiteY13" fmla="*/ 1187450 h 1381125"/>
              <a:gd name="connsiteX14" fmla="*/ 2041525 w 3921125"/>
              <a:gd name="connsiteY14" fmla="*/ 1187450 h 1381125"/>
              <a:gd name="connsiteX15" fmla="*/ 2041525 w 3921125"/>
              <a:gd name="connsiteY15" fmla="*/ 1187450 h 1381125"/>
              <a:gd name="connsiteX16" fmla="*/ 2041525 w 3921125"/>
              <a:gd name="connsiteY16" fmla="*/ 1162050 h 1381125"/>
              <a:gd name="connsiteX17" fmla="*/ 1882775 w 3921125"/>
              <a:gd name="connsiteY17" fmla="*/ 1162050 h 1381125"/>
              <a:gd name="connsiteX18" fmla="*/ 1882775 w 3921125"/>
              <a:gd name="connsiteY18" fmla="*/ 1143000 h 1381125"/>
              <a:gd name="connsiteX19" fmla="*/ 1812925 w 3921125"/>
              <a:gd name="connsiteY19" fmla="*/ 1143000 h 1381125"/>
              <a:gd name="connsiteX20" fmla="*/ 1812925 w 3921125"/>
              <a:gd name="connsiteY20" fmla="*/ 1143000 h 1381125"/>
              <a:gd name="connsiteX21" fmla="*/ 1812925 w 3921125"/>
              <a:gd name="connsiteY21" fmla="*/ 1143000 h 1381125"/>
              <a:gd name="connsiteX22" fmla="*/ 1812925 w 3921125"/>
              <a:gd name="connsiteY22" fmla="*/ 1130300 h 1381125"/>
              <a:gd name="connsiteX23" fmla="*/ 1797050 w 3921125"/>
              <a:gd name="connsiteY23" fmla="*/ 1130300 h 1381125"/>
              <a:gd name="connsiteX24" fmla="*/ 1797050 w 3921125"/>
              <a:gd name="connsiteY24" fmla="*/ 1130300 h 1381125"/>
              <a:gd name="connsiteX25" fmla="*/ 1797050 w 3921125"/>
              <a:gd name="connsiteY25" fmla="*/ 1111250 h 1381125"/>
              <a:gd name="connsiteX26" fmla="*/ 1736725 w 3921125"/>
              <a:gd name="connsiteY26" fmla="*/ 1111250 h 1381125"/>
              <a:gd name="connsiteX27" fmla="*/ 1736725 w 3921125"/>
              <a:gd name="connsiteY27" fmla="*/ 1111250 h 1381125"/>
              <a:gd name="connsiteX28" fmla="*/ 1736725 w 3921125"/>
              <a:gd name="connsiteY28" fmla="*/ 1089025 h 1381125"/>
              <a:gd name="connsiteX29" fmla="*/ 1673225 w 3921125"/>
              <a:gd name="connsiteY29" fmla="*/ 1089025 h 1381125"/>
              <a:gd name="connsiteX30" fmla="*/ 1682750 w 3921125"/>
              <a:gd name="connsiteY30" fmla="*/ 1079500 h 1381125"/>
              <a:gd name="connsiteX31" fmla="*/ 1593850 w 3921125"/>
              <a:gd name="connsiteY31" fmla="*/ 1079500 h 1381125"/>
              <a:gd name="connsiteX32" fmla="*/ 1593850 w 3921125"/>
              <a:gd name="connsiteY32" fmla="*/ 1057275 h 1381125"/>
              <a:gd name="connsiteX33" fmla="*/ 1565275 w 3921125"/>
              <a:gd name="connsiteY33" fmla="*/ 1057275 h 1381125"/>
              <a:gd name="connsiteX34" fmla="*/ 1565275 w 3921125"/>
              <a:gd name="connsiteY34" fmla="*/ 1057275 h 1381125"/>
              <a:gd name="connsiteX35" fmla="*/ 1565275 w 3921125"/>
              <a:gd name="connsiteY35" fmla="*/ 1035050 h 1381125"/>
              <a:gd name="connsiteX36" fmla="*/ 1485900 w 3921125"/>
              <a:gd name="connsiteY36" fmla="*/ 1035050 h 1381125"/>
              <a:gd name="connsiteX37" fmla="*/ 1485900 w 3921125"/>
              <a:gd name="connsiteY37" fmla="*/ 1012825 h 1381125"/>
              <a:gd name="connsiteX38" fmla="*/ 1470025 w 3921125"/>
              <a:gd name="connsiteY38" fmla="*/ 1012825 h 1381125"/>
              <a:gd name="connsiteX39" fmla="*/ 1470025 w 3921125"/>
              <a:gd name="connsiteY39" fmla="*/ 987425 h 1381125"/>
              <a:gd name="connsiteX40" fmla="*/ 1431925 w 3921125"/>
              <a:gd name="connsiteY40" fmla="*/ 987425 h 1381125"/>
              <a:gd name="connsiteX41" fmla="*/ 1431925 w 3921125"/>
              <a:gd name="connsiteY41" fmla="*/ 958850 h 1381125"/>
              <a:gd name="connsiteX42" fmla="*/ 1349375 w 3921125"/>
              <a:gd name="connsiteY42" fmla="*/ 958850 h 1381125"/>
              <a:gd name="connsiteX43" fmla="*/ 1355725 w 3921125"/>
              <a:gd name="connsiteY43" fmla="*/ 952500 h 1381125"/>
              <a:gd name="connsiteX44" fmla="*/ 1289050 w 3921125"/>
              <a:gd name="connsiteY44" fmla="*/ 952500 h 1381125"/>
              <a:gd name="connsiteX45" fmla="*/ 1289050 w 3921125"/>
              <a:gd name="connsiteY45" fmla="*/ 930275 h 1381125"/>
              <a:gd name="connsiteX46" fmla="*/ 1235075 w 3921125"/>
              <a:gd name="connsiteY46" fmla="*/ 930275 h 1381125"/>
              <a:gd name="connsiteX47" fmla="*/ 1235075 w 3921125"/>
              <a:gd name="connsiteY47" fmla="*/ 920750 h 1381125"/>
              <a:gd name="connsiteX48" fmla="*/ 1200150 w 3921125"/>
              <a:gd name="connsiteY48" fmla="*/ 920750 h 1381125"/>
              <a:gd name="connsiteX49" fmla="*/ 1200150 w 3921125"/>
              <a:gd name="connsiteY49" fmla="*/ 920750 h 1381125"/>
              <a:gd name="connsiteX50" fmla="*/ 1200150 w 3921125"/>
              <a:gd name="connsiteY50" fmla="*/ 895350 h 1381125"/>
              <a:gd name="connsiteX51" fmla="*/ 1155700 w 3921125"/>
              <a:gd name="connsiteY51" fmla="*/ 895350 h 1381125"/>
              <a:gd name="connsiteX52" fmla="*/ 1155700 w 3921125"/>
              <a:gd name="connsiteY52" fmla="*/ 879475 h 1381125"/>
              <a:gd name="connsiteX53" fmla="*/ 1111250 w 3921125"/>
              <a:gd name="connsiteY53" fmla="*/ 879475 h 1381125"/>
              <a:gd name="connsiteX54" fmla="*/ 1111250 w 3921125"/>
              <a:gd name="connsiteY54" fmla="*/ 863600 h 1381125"/>
              <a:gd name="connsiteX55" fmla="*/ 1066800 w 3921125"/>
              <a:gd name="connsiteY55" fmla="*/ 863600 h 1381125"/>
              <a:gd name="connsiteX56" fmla="*/ 1066800 w 3921125"/>
              <a:gd name="connsiteY56" fmla="*/ 863600 h 1381125"/>
              <a:gd name="connsiteX57" fmla="*/ 1066800 w 3921125"/>
              <a:gd name="connsiteY57" fmla="*/ 841375 h 1381125"/>
              <a:gd name="connsiteX58" fmla="*/ 1028700 w 3921125"/>
              <a:gd name="connsiteY58" fmla="*/ 841375 h 1381125"/>
              <a:gd name="connsiteX59" fmla="*/ 1028700 w 3921125"/>
              <a:gd name="connsiteY59" fmla="*/ 841375 h 1381125"/>
              <a:gd name="connsiteX60" fmla="*/ 1028700 w 3921125"/>
              <a:gd name="connsiteY60" fmla="*/ 841375 h 1381125"/>
              <a:gd name="connsiteX61" fmla="*/ 1028700 w 3921125"/>
              <a:gd name="connsiteY61" fmla="*/ 819150 h 1381125"/>
              <a:gd name="connsiteX62" fmla="*/ 996950 w 3921125"/>
              <a:gd name="connsiteY62" fmla="*/ 819150 h 1381125"/>
              <a:gd name="connsiteX63" fmla="*/ 996950 w 3921125"/>
              <a:gd name="connsiteY63" fmla="*/ 784225 h 1381125"/>
              <a:gd name="connsiteX64" fmla="*/ 958850 w 3921125"/>
              <a:gd name="connsiteY64" fmla="*/ 784225 h 1381125"/>
              <a:gd name="connsiteX65" fmla="*/ 958850 w 3921125"/>
              <a:gd name="connsiteY65" fmla="*/ 755650 h 1381125"/>
              <a:gd name="connsiteX66" fmla="*/ 920750 w 3921125"/>
              <a:gd name="connsiteY66" fmla="*/ 755650 h 1381125"/>
              <a:gd name="connsiteX67" fmla="*/ 920750 w 3921125"/>
              <a:gd name="connsiteY67" fmla="*/ 742950 h 1381125"/>
              <a:gd name="connsiteX68" fmla="*/ 892175 w 3921125"/>
              <a:gd name="connsiteY68" fmla="*/ 742950 h 1381125"/>
              <a:gd name="connsiteX69" fmla="*/ 892175 w 3921125"/>
              <a:gd name="connsiteY69" fmla="*/ 711200 h 1381125"/>
              <a:gd name="connsiteX70" fmla="*/ 892175 w 3921125"/>
              <a:gd name="connsiteY70" fmla="*/ 711200 h 1381125"/>
              <a:gd name="connsiteX71" fmla="*/ 863600 w 3921125"/>
              <a:gd name="connsiteY71" fmla="*/ 711200 h 1381125"/>
              <a:gd name="connsiteX72" fmla="*/ 863600 w 3921125"/>
              <a:gd name="connsiteY72" fmla="*/ 692150 h 1381125"/>
              <a:gd name="connsiteX73" fmla="*/ 841375 w 3921125"/>
              <a:gd name="connsiteY73" fmla="*/ 692150 h 1381125"/>
              <a:gd name="connsiteX74" fmla="*/ 841375 w 3921125"/>
              <a:gd name="connsiteY74" fmla="*/ 663575 h 1381125"/>
              <a:gd name="connsiteX75" fmla="*/ 812800 w 3921125"/>
              <a:gd name="connsiteY75" fmla="*/ 663575 h 1381125"/>
              <a:gd name="connsiteX76" fmla="*/ 812800 w 3921125"/>
              <a:gd name="connsiteY76" fmla="*/ 644525 h 1381125"/>
              <a:gd name="connsiteX77" fmla="*/ 790575 w 3921125"/>
              <a:gd name="connsiteY77" fmla="*/ 644525 h 1381125"/>
              <a:gd name="connsiteX78" fmla="*/ 790575 w 3921125"/>
              <a:gd name="connsiteY78" fmla="*/ 625475 h 1381125"/>
              <a:gd name="connsiteX79" fmla="*/ 742950 w 3921125"/>
              <a:gd name="connsiteY79" fmla="*/ 628650 h 1381125"/>
              <a:gd name="connsiteX80" fmla="*/ 742950 w 3921125"/>
              <a:gd name="connsiteY80" fmla="*/ 600075 h 1381125"/>
              <a:gd name="connsiteX81" fmla="*/ 692150 w 3921125"/>
              <a:gd name="connsiteY81" fmla="*/ 600075 h 1381125"/>
              <a:gd name="connsiteX82" fmla="*/ 692150 w 3921125"/>
              <a:gd name="connsiteY82" fmla="*/ 587375 h 1381125"/>
              <a:gd name="connsiteX83" fmla="*/ 660400 w 3921125"/>
              <a:gd name="connsiteY83" fmla="*/ 587375 h 1381125"/>
              <a:gd name="connsiteX84" fmla="*/ 660400 w 3921125"/>
              <a:gd name="connsiteY84" fmla="*/ 558800 h 1381125"/>
              <a:gd name="connsiteX85" fmla="*/ 660400 w 3921125"/>
              <a:gd name="connsiteY85" fmla="*/ 558800 h 1381125"/>
              <a:gd name="connsiteX86" fmla="*/ 641350 w 3921125"/>
              <a:gd name="connsiteY86" fmla="*/ 558800 h 1381125"/>
              <a:gd name="connsiteX87" fmla="*/ 641350 w 3921125"/>
              <a:gd name="connsiteY87" fmla="*/ 533400 h 1381125"/>
              <a:gd name="connsiteX88" fmla="*/ 612775 w 3921125"/>
              <a:gd name="connsiteY88" fmla="*/ 533400 h 1381125"/>
              <a:gd name="connsiteX89" fmla="*/ 612775 w 3921125"/>
              <a:gd name="connsiteY89" fmla="*/ 511175 h 1381125"/>
              <a:gd name="connsiteX90" fmla="*/ 558800 w 3921125"/>
              <a:gd name="connsiteY90" fmla="*/ 511175 h 1381125"/>
              <a:gd name="connsiteX91" fmla="*/ 558800 w 3921125"/>
              <a:gd name="connsiteY91" fmla="*/ 463550 h 1381125"/>
              <a:gd name="connsiteX92" fmla="*/ 536575 w 3921125"/>
              <a:gd name="connsiteY92" fmla="*/ 463550 h 1381125"/>
              <a:gd name="connsiteX93" fmla="*/ 536575 w 3921125"/>
              <a:gd name="connsiteY93" fmla="*/ 431800 h 1381125"/>
              <a:gd name="connsiteX94" fmla="*/ 473075 w 3921125"/>
              <a:gd name="connsiteY94" fmla="*/ 431800 h 1381125"/>
              <a:gd name="connsiteX95" fmla="*/ 473075 w 3921125"/>
              <a:gd name="connsiteY95" fmla="*/ 400050 h 1381125"/>
              <a:gd name="connsiteX96" fmla="*/ 438150 w 3921125"/>
              <a:gd name="connsiteY96" fmla="*/ 400050 h 1381125"/>
              <a:gd name="connsiteX97" fmla="*/ 438150 w 3921125"/>
              <a:gd name="connsiteY97" fmla="*/ 374650 h 1381125"/>
              <a:gd name="connsiteX98" fmla="*/ 438150 w 3921125"/>
              <a:gd name="connsiteY98" fmla="*/ 374650 h 1381125"/>
              <a:gd name="connsiteX99" fmla="*/ 415925 w 3921125"/>
              <a:gd name="connsiteY99" fmla="*/ 374650 h 1381125"/>
              <a:gd name="connsiteX100" fmla="*/ 415925 w 3921125"/>
              <a:gd name="connsiteY100" fmla="*/ 374650 h 1381125"/>
              <a:gd name="connsiteX101" fmla="*/ 415925 w 3921125"/>
              <a:gd name="connsiteY101" fmla="*/ 346075 h 1381125"/>
              <a:gd name="connsiteX102" fmla="*/ 304800 w 3921125"/>
              <a:gd name="connsiteY102" fmla="*/ 346075 h 1381125"/>
              <a:gd name="connsiteX103" fmla="*/ 304800 w 3921125"/>
              <a:gd name="connsiteY103" fmla="*/ 330200 h 1381125"/>
              <a:gd name="connsiteX104" fmla="*/ 266700 w 3921125"/>
              <a:gd name="connsiteY104" fmla="*/ 330200 h 1381125"/>
              <a:gd name="connsiteX105" fmla="*/ 266700 w 3921125"/>
              <a:gd name="connsiteY105" fmla="*/ 311150 h 1381125"/>
              <a:gd name="connsiteX106" fmla="*/ 231775 w 3921125"/>
              <a:gd name="connsiteY106" fmla="*/ 311150 h 1381125"/>
              <a:gd name="connsiteX107" fmla="*/ 231775 w 3921125"/>
              <a:gd name="connsiteY107" fmla="*/ 263525 h 1381125"/>
              <a:gd name="connsiteX108" fmla="*/ 174625 w 3921125"/>
              <a:gd name="connsiteY108" fmla="*/ 263525 h 1381125"/>
              <a:gd name="connsiteX109" fmla="*/ 174625 w 3921125"/>
              <a:gd name="connsiteY109" fmla="*/ 219075 h 1381125"/>
              <a:gd name="connsiteX110" fmla="*/ 155575 w 3921125"/>
              <a:gd name="connsiteY110" fmla="*/ 219075 h 1381125"/>
              <a:gd name="connsiteX111" fmla="*/ 155575 w 3921125"/>
              <a:gd name="connsiteY111" fmla="*/ 171450 h 1381125"/>
              <a:gd name="connsiteX112" fmla="*/ 133350 w 3921125"/>
              <a:gd name="connsiteY112" fmla="*/ 171450 h 1381125"/>
              <a:gd name="connsiteX113" fmla="*/ 133350 w 3921125"/>
              <a:gd name="connsiteY113" fmla="*/ 171450 h 1381125"/>
              <a:gd name="connsiteX114" fmla="*/ 133350 w 3921125"/>
              <a:gd name="connsiteY114" fmla="*/ 146050 h 1381125"/>
              <a:gd name="connsiteX115" fmla="*/ 79375 w 3921125"/>
              <a:gd name="connsiteY115" fmla="*/ 146050 h 1381125"/>
              <a:gd name="connsiteX116" fmla="*/ 79375 w 3921125"/>
              <a:gd name="connsiteY116" fmla="*/ 136525 h 1381125"/>
              <a:gd name="connsiteX117" fmla="*/ 44450 w 3921125"/>
              <a:gd name="connsiteY117" fmla="*/ 136525 h 1381125"/>
              <a:gd name="connsiteX118" fmla="*/ 44450 w 3921125"/>
              <a:gd name="connsiteY118" fmla="*/ 95250 h 1381125"/>
              <a:gd name="connsiteX119" fmla="*/ 15875 w 3921125"/>
              <a:gd name="connsiteY119" fmla="*/ 95250 h 1381125"/>
              <a:gd name="connsiteX120" fmla="*/ 15875 w 3921125"/>
              <a:gd name="connsiteY120" fmla="*/ 31750 h 1381125"/>
              <a:gd name="connsiteX121" fmla="*/ 0 w 3921125"/>
              <a:gd name="connsiteY121" fmla="*/ 31750 h 1381125"/>
              <a:gd name="connsiteX122" fmla="*/ 0 w 3921125"/>
              <a:gd name="connsiteY122" fmla="*/ 0 h 1381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3921125" h="1381125">
                <a:moveTo>
                  <a:pt x="3921125" y="1381125"/>
                </a:moveTo>
                <a:lnTo>
                  <a:pt x="3251200" y="1381125"/>
                </a:lnTo>
                <a:lnTo>
                  <a:pt x="3251200" y="1343025"/>
                </a:lnTo>
                <a:lnTo>
                  <a:pt x="2555875" y="1343025"/>
                </a:lnTo>
                <a:lnTo>
                  <a:pt x="2555875" y="1301750"/>
                </a:lnTo>
                <a:lnTo>
                  <a:pt x="2435225" y="1301750"/>
                </a:lnTo>
                <a:lnTo>
                  <a:pt x="2435225" y="1266825"/>
                </a:lnTo>
                <a:lnTo>
                  <a:pt x="2270125" y="1266825"/>
                </a:lnTo>
                <a:lnTo>
                  <a:pt x="2270125" y="1225550"/>
                </a:lnTo>
                <a:lnTo>
                  <a:pt x="2165350" y="1225550"/>
                </a:lnTo>
                <a:lnTo>
                  <a:pt x="2165350" y="1212850"/>
                </a:lnTo>
                <a:lnTo>
                  <a:pt x="2101850" y="1212850"/>
                </a:lnTo>
                <a:lnTo>
                  <a:pt x="2101850" y="1212850"/>
                </a:lnTo>
                <a:lnTo>
                  <a:pt x="2101850" y="1187450"/>
                </a:lnTo>
                <a:lnTo>
                  <a:pt x="2041525" y="1187450"/>
                </a:lnTo>
                <a:lnTo>
                  <a:pt x="2041525" y="1187450"/>
                </a:lnTo>
                <a:lnTo>
                  <a:pt x="2041525" y="1162050"/>
                </a:lnTo>
                <a:lnTo>
                  <a:pt x="1882775" y="1162050"/>
                </a:lnTo>
                <a:lnTo>
                  <a:pt x="1882775" y="1143000"/>
                </a:lnTo>
                <a:lnTo>
                  <a:pt x="1812925" y="1143000"/>
                </a:lnTo>
                <a:lnTo>
                  <a:pt x="1812925" y="1143000"/>
                </a:lnTo>
                <a:lnTo>
                  <a:pt x="1812925" y="1143000"/>
                </a:lnTo>
                <a:lnTo>
                  <a:pt x="1812925" y="1130300"/>
                </a:lnTo>
                <a:lnTo>
                  <a:pt x="1797050" y="1130300"/>
                </a:lnTo>
                <a:lnTo>
                  <a:pt x="1797050" y="1130300"/>
                </a:lnTo>
                <a:lnTo>
                  <a:pt x="1797050" y="1111250"/>
                </a:lnTo>
                <a:lnTo>
                  <a:pt x="1736725" y="1111250"/>
                </a:lnTo>
                <a:lnTo>
                  <a:pt x="1736725" y="1111250"/>
                </a:lnTo>
                <a:lnTo>
                  <a:pt x="1736725" y="1089025"/>
                </a:lnTo>
                <a:lnTo>
                  <a:pt x="1673225" y="1089025"/>
                </a:lnTo>
                <a:lnTo>
                  <a:pt x="1682750" y="1079500"/>
                </a:lnTo>
                <a:lnTo>
                  <a:pt x="1593850" y="1079500"/>
                </a:lnTo>
                <a:lnTo>
                  <a:pt x="1593850" y="1057275"/>
                </a:lnTo>
                <a:lnTo>
                  <a:pt x="1565275" y="1057275"/>
                </a:lnTo>
                <a:lnTo>
                  <a:pt x="1565275" y="1057275"/>
                </a:lnTo>
                <a:lnTo>
                  <a:pt x="1565275" y="1035050"/>
                </a:lnTo>
                <a:lnTo>
                  <a:pt x="1485900" y="1035050"/>
                </a:lnTo>
                <a:lnTo>
                  <a:pt x="1485900" y="1012825"/>
                </a:lnTo>
                <a:lnTo>
                  <a:pt x="1470025" y="1012825"/>
                </a:lnTo>
                <a:lnTo>
                  <a:pt x="1470025" y="987425"/>
                </a:lnTo>
                <a:lnTo>
                  <a:pt x="1431925" y="987425"/>
                </a:lnTo>
                <a:lnTo>
                  <a:pt x="1431925" y="958850"/>
                </a:lnTo>
                <a:lnTo>
                  <a:pt x="1349375" y="958850"/>
                </a:lnTo>
                <a:lnTo>
                  <a:pt x="1355725" y="952500"/>
                </a:lnTo>
                <a:lnTo>
                  <a:pt x="1289050" y="952500"/>
                </a:lnTo>
                <a:lnTo>
                  <a:pt x="1289050" y="930275"/>
                </a:lnTo>
                <a:lnTo>
                  <a:pt x="1235075" y="930275"/>
                </a:lnTo>
                <a:lnTo>
                  <a:pt x="1235075" y="920750"/>
                </a:lnTo>
                <a:lnTo>
                  <a:pt x="1200150" y="920750"/>
                </a:lnTo>
                <a:lnTo>
                  <a:pt x="1200150" y="920750"/>
                </a:lnTo>
                <a:lnTo>
                  <a:pt x="1200150" y="895350"/>
                </a:lnTo>
                <a:lnTo>
                  <a:pt x="1155700" y="895350"/>
                </a:lnTo>
                <a:lnTo>
                  <a:pt x="1155700" y="879475"/>
                </a:lnTo>
                <a:lnTo>
                  <a:pt x="1111250" y="879475"/>
                </a:lnTo>
                <a:lnTo>
                  <a:pt x="1111250" y="863600"/>
                </a:lnTo>
                <a:lnTo>
                  <a:pt x="1066800" y="863600"/>
                </a:lnTo>
                <a:lnTo>
                  <a:pt x="1066800" y="863600"/>
                </a:lnTo>
                <a:lnTo>
                  <a:pt x="1066800" y="841375"/>
                </a:lnTo>
                <a:lnTo>
                  <a:pt x="1028700" y="841375"/>
                </a:lnTo>
                <a:lnTo>
                  <a:pt x="1028700" y="841375"/>
                </a:lnTo>
                <a:lnTo>
                  <a:pt x="1028700" y="841375"/>
                </a:lnTo>
                <a:lnTo>
                  <a:pt x="1028700" y="819150"/>
                </a:lnTo>
                <a:lnTo>
                  <a:pt x="996950" y="819150"/>
                </a:lnTo>
                <a:lnTo>
                  <a:pt x="996950" y="784225"/>
                </a:lnTo>
                <a:lnTo>
                  <a:pt x="958850" y="784225"/>
                </a:lnTo>
                <a:lnTo>
                  <a:pt x="958850" y="755650"/>
                </a:lnTo>
                <a:lnTo>
                  <a:pt x="920750" y="755650"/>
                </a:lnTo>
                <a:lnTo>
                  <a:pt x="920750" y="742950"/>
                </a:lnTo>
                <a:lnTo>
                  <a:pt x="892175" y="742950"/>
                </a:lnTo>
                <a:lnTo>
                  <a:pt x="892175" y="711200"/>
                </a:lnTo>
                <a:lnTo>
                  <a:pt x="892175" y="711200"/>
                </a:lnTo>
                <a:lnTo>
                  <a:pt x="863600" y="711200"/>
                </a:lnTo>
                <a:lnTo>
                  <a:pt x="863600" y="692150"/>
                </a:lnTo>
                <a:lnTo>
                  <a:pt x="841375" y="692150"/>
                </a:lnTo>
                <a:lnTo>
                  <a:pt x="841375" y="663575"/>
                </a:lnTo>
                <a:lnTo>
                  <a:pt x="812800" y="663575"/>
                </a:lnTo>
                <a:lnTo>
                  <a:pt x="812800" y="644525"/>
                </a:lnTo>
                <a:lnTo>
                  <a:pt x="790575" y="644525"/>
                </a:lnTo>
                <a:lnTo>
                  <a:pt x="790575" y="625475"/>
                </a:lnTo>
                <a:lnTo>
                  <a:pt x="742950" y="628650"/>
                </a:lnTo>
                <a:lnTo>
                  <a:pt x="742950" y="600075"/>
                </a:lnTo>
                <a:lnTo>
                  <a:pt x="692150" y="600075"/>
                </a:lnTo>
                <a:lnTo>
                  <a:pt x="692150" y="587375"/>
                </a:lnTo>
                <a:lnTo>
                  <a:pt x="660400" y="587375"/>
                </a:lnTo>
                <a:lnTo>
                  <a:pt x="660400" y="558800"/>
                </a:lnTo>
                <a:lnTo>
                  <a:pt x="660400" y="558800"/>
                </a:lnTo>
                <a:lnTo>
                  <a:pt x="641350" y="558800"/>
                </a:lnTo>
                <a:lnTo>
                  <a:pt x="641350" y="533400"/>
                </a:lnTo>
                <a:lnTo>
                  <a:pt x="612775" y="533400"/>
                </a:lnTo>
                <a:lnTo>
                  <a:pt x="612775" y="511175"/>
                </a:lnTo>
                <a:lnTo>
                  <a:pt x="558800" y="511175"/>
                </a:lnTo>
                <a:lnTo>
                  <a:pt x="558800" y="463550"/>
                </a:lnTo>
                <a:lnTo>
                  <a:pt x="536575" y="463550"/>
                </a:lnTo>
                <a:lnTo>
                  <a:pt x="536575" y="431800"/>
                </a:lnTo>
                <a:lnTo>
                  <a:pt x="473075" y="431800"/>
                </a:lnTo>
                <a:lnTo>
                  <a:pt x="473075" y="400050"/>
                </a:lnTo>
                <a:lnTo>
                  <a:pt x="438150" y="400050"/>
                </a:lnTo>
                <a:lnTo>
                  <a:pt x="438150" y="374650"/>
                </a:lnTo>
                <a:lnTo>
                  <a:pt x="438150" y="374650"/>
                </a:lnTo>
                <a:lnTo>
                  <a:pt x="415925" y="374650"/>
                </a:lnTo>
                <a:lnTo>
                  <a:pt x="415925" y="374650"/>
                </a:lnTo>
                <a:lnTo>
                  <a:pt x="415925" y="346075"/>
                </a:lnTo>
                <a:lnTo>
                  <a:pt x="304800" y="346075"/>
                </a:lnTo>
                <a:lnTo>
                  <a:pt x="304800" y="330200"/>
                </a:lnTo>
                <a:lnTo>
                  <a:pt x="266700" y="330200"/>
                </a:lnTo>
                <a:lnTo>
                  <a:pt x="266700" y="311150"/>
                </a:lnTo>
                <a:lnTo>
                  <a:pt x="231775" y="311150"/>
                </a:lnTo>
                <a:lnTo>
                  <a:pt x="231775" y="263525"/>
                </a:lnTo>
                <a:lnTo>
                  <a:pt x="174625" y="263525"/>
                </a:lnTo>
                <a:lnTo>
                  <a:pt x="174625" y="219075"/>
                </a:lnTo>
                <a:lnTo>
                  <a:pt x="155575" y="219075"/>
                </a:lnTo>
                <a:lnTo>
                  <a:pt x="155575" y="171450"/>
                </a:lnTo>
                <a:lnTo>
                  <a:pt x="133350" y="171450"/>
                </a:lnTo>
                <a:lnTo>
                  <a:pt x="133350" y="171450"/>
                </a:lnTo>
                <a:lnTo>
                  <a:pt x="133350" y="146050"/>
                </a:lnTo>
                <a:lnTo>
                  <a:pt x="79375" y="146050"/>
                </a:lnTo>
                <a:lnTo>
                  <a:pt x="79375" y="136525"/>
                </a:lnTo>
                <a:lnTo>
                  <a:pt x="44450" y="136525"/>
                </a:lnTo>
                <a:lnTo>
                  <a:pt x="44450" y="95250"/>
                </a:lnTo>
                <a:lnTo>
                  <a:pt x="15875" y="95250"/>
                </a:lnTo>
                <a:lnTo>
                  <a:pt x="15875" y="31750"/>
                </a:lnTo>
                <a:lnTo>
                  <a:pt x="0" y="3175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CDC3BE1-4EA4-9C81-B7E3-F5ED5DB4A7CE}"/>
              </a:ext>
            </a:extLst>
          </p:cNvPr>
          <p:cNvGrpSpPr/>
          <p:nvPr/>
        </p:nvGrpSpPr>
        <p:grpSpPr>
          <a:xfrm>
            <a:off x="8733733" y="3172095"/>
            <a:ext cx="2687123" cy="523220"/>
            <a:chOff x="5283199" y="7255540"/>
            <a:chExt cx="2687123" cy="523220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531F70A-F0A4-8CF0-5197-CA98B4A25D00}"/>
                </a:ext>
              </a:extLst>
            </p:cNvPr>
            <p:cNvSpPr txBox="1"/>
            <p:nvPr/>
          </p:nvSpPr>
          <p:spPr bwMode="auto">
            <a:xfrm>
              <a:off x="5492044" y="7255540"/>
              <a:ext cx="247827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Nivolumab + ipilimumab</a:t>
              </a:r>
              <a:b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</a:b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SoC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09C0A5F-6E59-DCEF-E7D6-31EBDD3371F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283199" y="7405511"/>
              <a:ext cx="237067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B048B74-4D29-3FA9-0B48-D94F6174C72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283199" y="7625644"/>
              <a:ext cx="237067" cy="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43C45B90-A8D1-9580-CBE3-668418DB09DB}"/>
              </a:ext>
            </a:extLst>
          </p:cNvPr>
          <p:cNvSpPr txBox="1"/>
          <p:nvPr/>
        </p:nvSpPr>
        <p:spPr bwMode="auto">
          <a:xfrm>
            <a:off x="-132321" y="5505590"/>
            <a:ext cx="2106279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100" b="1" dirty="0">
                <a:solidFill>
                  <a:srgbClr val="000000"/>
                </a:solidFill>
                <a:cs typeface="Arial" panose="020B0604020202020204" pitchFamily="34" charset="0"/>
              </a:rPr>
              <a:t>Patients at Risk, n</a:t>
            </a:r>
            <a:br>
              <a:rPr lang="en-US" sz="1100" b="1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100" b="1" dirty="0">
                <a:solidFill>
                  <a:schemeClr val="accent1"/>
                </a:solidFill>
                <a:cs typeface="Arial" panose="020B0604020202020204" pitchFamily="34" charset="0"/>
              </a:rPr>
              <a:t>Nivolumab + ipilimumab</a:t>
            </a:r>
            <a:br>
              <a:rPr lang="en-US" sz="1100" b="1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100" b="1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SoC</a:t>
            </a:r>
          </a:p>
        </p:txBody>
      </p:sp>
    </p:spTree>
    <p:extLst>
      <p:ext uri="{BB962C8B-B14F-4D97-AF65-F5344CB8AC3E}">
        <p14:creationId xmlns:p14="http://schemas.microsoft.com/office/powerpoint/2010/main" val="3128489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7CCB7-FEC0-5C06-B0BB-681B7E347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dirty="0"/>
              <a:t>CheckMate-651: PFS, DoR With Nivolumab + Ipilimumab vs SoC (All Randomized Patients)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A228A0-7EB6-251B-3024-97CC22AAF1B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Haddad. JCO. 2022;41:2166.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FE5386-BDA7-29FE-2D25-DDA6BB25AA85}"/>
              </a:ext>
            </a:extLst>
          </p:cNvPr>
          <p:cNvSpPr txBox="1"/>
          <p:nvPr/>
        </p:nvSpPr>
        <p:spPr bwMode="auto">
          <a:xfrm>
            <a:off x="3372291" y="4640425"/>
            <a:ext cx="62208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13%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921FAF-D311-9F0C-C916-DCB3FD7FBB7D}"/>
              </a:ext>
            </a:extLst>
          </p:cNvPr>
          <p:cNvSpPr txBox="1"/>
          <p:nvPr/>
        </p:nvSpPr>
        <p:spPr bwMode="auto">
          <a:xfrm>
            <a:off x="2471746" y="4535983"/>
            <a:ext cx="62208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b="1" dirty="0">
                <a:solidFill>
                  <a:schemeClr val="accent1"/>
                </a:solidFill>
                <a:cs typeface="Arial" panose="020B0604020202020204" pitchFamily="34" charset="0"/>
              </a:rPr>
              <a:t>23%</a:t>
            </a:r>
          </a:p>
        </p:txBody>
      </p:sp>
      <p:graphicFrame>
        <p:nvGraphicFramePr>
          <p:cNvPr id="7" name="Table 92">
            <a:extLst>
              <a:ext uri="{FF2B5EF4-FFF2-40B4-BE49-F238E27FC236}">
                <a16:creationId xmlns:a16="http://schemas.microsoft.com/office/drawing/2014/main" id="{8303F3D0-8784-5FAF-2245-9AF5BCEFC2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103807"/>
              </p:ext>
            </p:extLst>
          </p:nvPr>
        </p:nvGraphicFramePr>
        <p:xfrm>
          <a:off x="1712200" y="1932502"/>
          <a:ext cx="4250936" cy="1060704"/>
        </p:xfrm>
        <a:graphic>
          <a:graphicData uri="http://schemas.openxmlformats.org/drawingml/2006/table">
            <a:tbl>
              <a:tblPr firstRow="1" bandRow="1"/>
              <a:tblGrid>
                <a:gridCol w="1760490">
                  <a:extLst>
                    <a:ext uri="{9D8B030D-6E8A-4147-A177-3AD203B41FA5}">
                      <a16:colId xmlns:a16="http://schemas.microsoft.com/office/drawing/2014/main" val="653547217"/>
                    </a:ext>
                  </a:extLst>
                </a:gridCol>
                <a:gridCol w="1446690">
                  <a:extLst>
                    <a:ext uri="{9D8B030D-6E8A-4147-A177-3AD203B41FA5}">
                      <a16:colId xmlns:a16="http://schemas.microsoft.com/office/drawing/2014/main" val="3015459258"/>
                    </a:ext>
                  </a:extLst>
                </a:gridCol>
                <a:gridCol w="1043756">
                  <a:extLst>
                    <a:ext uri="{9D8B030D-6E8A-4147-A177-3AD203B41FA5}">
                      <a16:colId xmlns:a16="http://schemas.microsoft.com/office/drawing/2014/main" val="3211490823"/>
                    </a:ext>
                  </a:extLst>
                </a:gridCol>
              </a:tblGrid>
              <a:tr h="2000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18288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1" dirty="0">
                          <a:solidFill>
                            <a:schemeClr val="bg2"/>
                          </a:solidFill>
                          <a:latin typeface="+mn-lt"/>
                        </a:rPr>
                        <a:t>Nivolumab + Ipilimumab</a:t>
                      </a:r>
                      <a:br>
                        <a:rPr lang="en-US" sz="1200" b="1" dirty="0">
                          <a:solidFill>
                            <a:schemeClr val="bg2"/>
                          </a:solidFill>
                          <a:latin typeface="+mn-lt"/>
                        </a:rPr>
                      </a:br>
                      <a:r>
                        <a:rPr lang="en-US" sz="1200" b="1" dirty="0">
                          <a:solidFill>
                            <a:schemeClr val="bg2"/>
                          </a:solidFill>
                          <a:latin typeface="+mn-lt"/>
                        </a:rPr>
                        <a:t>(n = 472)</a:t>
                      </a:r>
                    </a:p>
                  </a:txBody>
                  <a:tcPr marL="45720" marR="4572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1" dirty="0">
                          <a:solidFill>
                            <a:schemeClr val="bg2"/>
                          </a:solidFill>
                          <a:latin typeface="+mn-lt"/>
                        </a:rPr>
                        <a:t>SoC</a:t>
                      </a:r>
                      <a:br>
                        <a:rPr lang="en-US" sz="1200" b="1" dirty="0">
                          <a:solidFill>
                            <a:schemeClr val="bg2"/>
                          </a:solidFill>
                          <a:latin typeface="+mn-lt"/>
                        </a:rPr>
                      </a:br>
                      <a:r>
                        <a:rPr lang="en-US" sz="1200" b="1" dirty="0">
                          <a:solidFill>
                            <a:schemeClr val="bg2"/>
                          </a:solidFill>
                          <a:latin typeface="+mn-lt"/>
                        </a:rPr>
                        <a:t>(n = 475)</a:t>
                      </a:r>
                    </a:p>
                  </a:txBody>
                  <a:tcPr marL="45720" marR="45720" marT="18288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0955700"/>
                  </a:ext>
                </a:extLst>
              </a:tr>
              <a:tr h="13806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Median PFS, mo</a:t>
                      </a:r>
                    </a:p>
                  </a:txBody>
                  <a:tcPr marL="45720" marR="45720" marT="18288" marB="27432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</a:rPr>
                        <a:t>3.3</a:t>
                      </a:r>
                    </a:p>
                  </a:txBody>
                  <a:tcPr marL="45720" marR="45720" marT="18288" marB="27432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</a:rPr>
                        <a:t>6.7</a:t>
                      </a:r>
                    </a:p>
                  </a:txBody>
                  <a:tcPr marL="45720" marR="45720" marT="18288" marB="27432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7304749"/>
                  </a:ext>
                </a:extLst>
              </a:tr>
              <a:tr h="13806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HR (97.9% CI)</a:t>
                      </a:r>
                    </a:p>
                  </a:txBody>
                  <a:tcPr marL="45720" marR="45720" marT="18288" marB="2743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</a:rPr>
                        <a:t>1.41 (1.21-1.65)</a:t>
                      </a:r>
                    </a:p>
                  </a:txBody>
                  <a:tcPr marL="45720" marR="45720" marT="18288" marB="2743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1200">
                        <a:solidFill>
                          <a:schemeClr val="bg1"/>
                        </a:solidFill>
                      </a:endParaRPr>
                    </a:p>
                  </a:txBody>
                  <a:tcPr marL="45720" marR="45720" marT="18288" marB="2743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3985587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51BDDD52-AF1C-3D4B-EF0B-6DD4D700D764}"/>
              </a:ext>
            </a:extLst>
          </p:cNvPr>
          <p:cNvSpPr txBox="1"/>
          <p:nvPr/>
        </p:nvSpPr>
        <p:spPr bwMode="auto">
          <a:xfrm>
            <a:off x="6524354" y="1496970"/>
            <a:ext cx="4504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0000"/>
                </a:solidFill>
                <a:cs typeface="Arial" panose="020B0604020202020204" pitchFamily="34" charset="0"/>
              </a:rPr>
              <a:t>DoR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11CB07-3F51-45EA-FFA1-DA7CA063CBFB}"/>
              </a:ext>
            </a:extLst>
          </p:cNvPr>
          <p:cNvSpPr txBox="1"/>
          <p:nvPr/>
        </p:nvSpPr>
        <p:spPr bwMode="auto">
          <a:xfrm>
            <a:off x="2254931" y="1496970"/>
            <a:ext cx="35421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0000"/>
                </a:solidFill>
                <a:cs typeface="Arial" panose="020B0604020202020204" pitchFamily="34" charset="0"/>
              </a:rPr>
              <a:t>PFS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D7C1A2A-57BB-7448-F223-9D4D88628C2B}"/>
              </a:ext>
            </a:extLst>
          </p:cNvPr>
          <p:cNvGrpSpPr/>
          <p:nvPr/>
        </p:nvGrpSpPr>
        <p:grpSpPr>
          <a:xfrm>
            <a:off x="3429095" y="3205644"/>
            <a:ext cx="2604985" cy="523220"/>
            <a:chOff x="5283199" y="7255540"/>
            <a:chExt cx="2604985" cy="52322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64E13B5-CAB3-8C64-7E96-A2BD5CB2E73F}"/>
                </a:ext>
              </a:extLst>
            </p:cNvPr>
            <p:cNvSpPr txBox="1"/>
            <p:nvPr/>
          </p:nvSpPr>
          <p:spPr bwMode="auto">
            <a:xfrm>
              <a:off x="5492044" y="7255540"/>
              <a:ext cx="239614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Nivolumab + ipilimumab</a:t>
              </a:r>
              <a:b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</a:b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SoC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A796260-4CF4-F108-1664-A5F35110E4A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283199" y="7405511"/>
              <a:ext cx="237067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4217549-8F1D-72C1-75AC-C21D75D32E5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283199" y="7625644"/>
              <a:ext cx="237067" cy="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aphicFrame>
        <p:nvGraphicFramePr>
          <p:cNvPr id="14" name="Table 92">
            <a:extLst>
              <a:ext uri="{FF2B5EF4-FFF2-40B4-BE49-F238E27FC236}">
                <a16:creationId xmlns:a16="http://schemas.microsoft.com/office/drawing/2014/main" id="{7DD986F8-34D4-F152-94A0-8931CDAA6C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7455934"/>
              </p:ext>
            </p:extLst>
          </p:nvPr>
        </p:nvGraphicFramePr>
        <p:xfrm>
          <a:off x="6613993" y="1932502"/>
          <a:ext cx="4242689" cy="832104"/>
        </p:xfrm>
        <a:graphic>
          <a:graphicData uri="http://schemas.openxmlformats.org/drawingml/2006/table">
            <a:tbl>
              <a:tblPr firstRow="1" bandRow="1"/>
              <a:tblGrid>
                <a:gridCol w="1757074">
                  <a:extLst>
                    <a:ext uri="{9D8B030D-6E8A-4147-A177-3AD203B41FA5}">
                      <a16:colId xmlns:a16="http://schemas.microsoft.com/office/drawing/2014/main" val="653547217"/>
                    </a:ext>
                  </a:extLst>
                </a:gridCol>
                <a:gridCol w="1443884">
                  <a:extLst>
                    <a:ext uri="{9D8B030D-6E8A-4147-A177-3AD203B41FA5}">
                      <a16:colId xmlns:a16="http://schemas.microsoft.com/office/drawing/2014/main" val="3015459258"/>
                    </a:ext>
                  </a:extLst>
                </a:gridCol>
                <a:gridCol w="1041731">
                  <a:extLst>
                    <a:ext uri="{9D8B030D-6E8A-4147-A177-3AD203B41FA5}">
                      <a16:colId xmlns:a16="http://schemas.microsoft.com/office/drawing/2014/main" val="3211490823"/>
                    </a:ext>
                  </a:extLst>
                </a:gridCol>
              </a:tblGrid>
              <a:tr h="2000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 marT="18288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1" dirty="0">
                          <a:solidFill>
                            <a:schemeClr val="bg2"/>
                          </a:solidFill>
                          <a:latin typeface="+mn-lt"/>
                        </a:rPr>
                        <a:t>Nivolumab + Ipilimumab</a:t>
                      </a:r>
                      <a:br>
                        <a:rPr lang="en-US" sz="1200" b="1" dirty="0">
                          <a:solidFill>
                            <a:schemeClr val="bg2"/>
                          </a:solidFill>
                          <a:latin typeface="+mn-lt"/>
                        </a:rPr>
                      </a:br>
                      <a:r>
                        <a:rPr lang="en-US" sz="1200" b="1" dirty="0">
                          <a:solidFill>
                            <a:schemeClr val="bg2"/>
                          </a:solidFill>
                          <a:latin typeface="+mn-lt"/>
                        </a:rPr>
                        <a:t>(n = 472)</a:t>
                      </a:r>
                    </a:p>
                  </a:txBody>
                  <a:tcPr marL="45720" marR="4572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1" dirty="0">
                          <a:solidFill>
                            <a:schemeClr val="bg2"/>
                          </a:solidFill>
                          <a:latin typeface="+mn-lt"/>
                        </a:rPr>
                        <a:t>SoC</a:t>
                      </a:r>
                      <a:br>
                        <a:rPr lang="en-US" sz="1200" b="1" dirty="0">
                          <a:solidFill>
                            <a:schemeClr val="bg2"/>
                          </a:solidFill>
                          <a:latin typeface="+mn-lt"/>
                        </a:rPr>
                      </a:br>
                      <a:r>
                        <a:rPr lang="en-US" sz="1200" b="1" dirty="0">
                          <a:solidFill>
                            <a:schemeClr val="bg2"/>
                          </a:solidFill>
                          <a:latin typeface="+mn-lt"/>
                        </a:rPr>
                        <a:t>(n = 475)</a:t>
                      </a:r>
                    </a:p>
                  </a:txBody>
                  <a:tcPr marL="45720" marR="45720" marT="18288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0955700"/>
                  </a:ext>
                </a:extLst>
              </a:tr>
              <a:tr h="13806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Median DoR, mo</a:t>
                      </a:r>
                    </a:p>
                  </a:txBody>
                  <a:tcPr marL="45720" marR="45720" marT="18288" marB="27432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</a:rPr>
                        <a:t>16.6</a:t>
                      </a:r>
                    </a:p>
                  </a:txBody>
                  <a:tcPr marL="45720" marR="45720" marT="18288" marB="27432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</a:rPr>
                        <a:t>5.9</a:t>
                      </a:r>
                    </a:p>
                  </a:txBody>
                  <a:tcPr marL="45720" marR="45720" marT="18288" marB="27432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7304749"/>
                  </a:ext>
                </a:extLst>
              </a:tr>
            </a:tbl>
          </a:graphicData>
        </a:graphic>
      </p:graphicFrame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6FECBC3-2F81-3704-C477-8413FC349F95}"/>
              </a:ext>
            </a:extLst>
          </p:cNvPr>
          <p:cNvCxnSpPr>
            <a:cxnSpLocks/>
          </p:cNvCxnSpPr>
          <p:nvPr/>
        </p:nvCxnSpPr>
        <p:spPr bwMode="auto">
          <a:xfrm>
            <a:off x="2111704" y="4938297"/>
            <a:ext cx="392784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816BD9D-3CD4-3907-0758-5689B6C69357}"/>
              </a:ext>
            </a:extLst>
          </p:cNvPr>
          <p:cNvCxnSpPr/>
          <p:nvPr/>
        </p:nvCxnSpPr>
        <p:spPr bwMode="auto">
          <a:xfrm flipV="1">
            <a:off x="2117566" y="3050882"/>
            <a:ext cx="0" cy="1893276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F9B3E1D-C8DA-B760-5E3E-3DD7380833BA}"/>
              </a:ext>
            </a:extLst>
          </p:cNvPr>
          <p:cNvCxnSpPr>
            <a:cxnSpLocks/>
          </p:cNvCxnSpPr>
          <p:nvPr/>
        </p:nvCxnSpPr>
        <p:spPr bwMode="auto">
          <a:xfrm flipH="1">
            <a:off x="2053090" y="3056744"/>
            <a:ext cx="6400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B31948-3D7E-88B6-40E8-A8EA6BE741F0}"/>
              </a:ext>
            </a:extLst>
          </p:cNvPr>
          <p:cNvCxnSpPr>
            <a:cxnSpLocks/>
          </p:cNvCxnSpPr>
          <p:nvPr/>
        </p:nvCxnSpPr>
        <p:spPr bwMode="auto">
          <a:xfrm flipH="1">
            <a:off x="2053090" y="3433055"/>
            <a:ext cx="6400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CE8A1C0-8D14-23A6-C10A-7E1E9D193A09}"/>
              </a:ext>
            </a:extLst>
          </p:cNvPr>
          <p:cNvCxnSpPr>
            <a:cxnSpLocks/>
          </p:cNvCxnSpPr>
          <p:nvPr/>
        </p:nvCxnSpPr>
        <p:spPr bwMode="auto">
          <a:xfrm flipH="1">
            <a:off x="2053090" y="3809366"/>
            <a:ext cx="6400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7428FBD-0537-5502-690E-1150C6686789}"/>
              </a:ext>
            </a:extLst>
          </p:cNvPr>
          <p:cNvCxnSpPr>
            <a:cxnSpLocks/>
          </p:cNvCxnSpPr>
          <p:nvPr/>
        </p:nvCxnSpPr>
        <p:spPr bwMode="auto">
          <a:xfrm flipH="1">
            <a:off x="2053090" y="4185677"/>
            <a:ext cx="6400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860F8B9-AB41-A9D6-4AA8-56E567A9D56B}"/>
              </a:ext>
            </a:extLst>
          </p:cNvPr>
          <p:cNvCxnSpPr>
            <a:cxnSpLocks/>
          </p:cNvCxnSpPr>
          <p:nvPr/>
        </p:nvCxnSpPr>
        <p:spPr bwMode="auto">
          <a:xfrm flipH="1">
            <a:off x="2053090" y="4561988"/>
            <a:ext cx="6400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16737C7-FB1C-41E4-3627-DAF422B5A673}"/>
              </a:ext>
            </a:extLst>
          </p:cNvPr>
          <p:cNvCxnSpPr>
            <a:cxnSpLocks/>
          </p:cNvCxnSpPr>
          <p:nvPr/>
        </p:nvCxnSpPr>
        <p:spPr bwMode="auto">
          <a:xfrm flipH="1">
            <a:off x="2053090" y="4938297"/>
            <a:ext cx="6400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8BE067B-A911-BCFC-E81D-3B35CD9B339D}"/>
              </a:ext>
            </a:extLst>
          </p:cNvPr>
          <p:cNvCxnSpPr>
            <a:cxnSpLocks/>
          </p:cNvCxnSpPr>
          <p:nvPr/>
        </p:nvCxnSpPr>
        <p:spPr bwMode="auto">
          <a:xfrm>
            <a:off x="2117566" y="4938296"/>
            <a:ext cx="0" cy="6400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96FFCBB-4176-60EE-3A31-0F4C4FFC9604}"/>
              </a:ext>
            </a:extLst>
          </p:cNvPr>
          <p:cNvCxnSpPr>
            <a:cxnSpLocks/>
          </p:cNvCxnSpPr>
          <p:nvPr/>
        </p:nvCxnSpPr>
        <p:spPr bwMode="auto">
          <a:xfrm>
            <a:off x="2578073" y="4938296"/>
            <a:ext cx="0" cy="6400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9B987BB-59BC-7465-8328-575723B55B83}"/>
              </a:ext>
            </a:extLst>
          </p:cNvPr>
          <p:cNvCxnSpPr>
            <a:cxnSpLocks/>
          </p:cNvCxnSpPr>
          <p:nvPr/>
        </p:nvCxnSpPr>
        <p:spPr bwMode="auto">
          <a:xfrm>
            <a:off x="3038580" y="4938296"/>
            <a:ext cx="0" cy="6400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8A62EE7-9BD9-6BFA-8E6B-CFE8A2B3F879}"/>
              </a:ext>
            </a:extLst>
          </p:cNvPr>
          <p:cNvCxnSpPr>
            <a:cxnSpLocks/>
          </p:cNvCxnSpPr>
          <p:nvPr/>
        </p:nvCxnSpPr>
        <p:spPr bwMode="auto">
          <a:xfrm>
            <a:off x="3499087" y="4938296"/>
            <a:ext cx="0" cy="6400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DDC593E-6C91-361E-4B5D-C75DF1F0355C}"/>
              </a:ext>
            </a:extLst>
          </p:cNvPr>
          <p:cNvCxnSpPr>
            <a:cxnSpLocks/>
          </p:cNvCxnSpPr>
          <p:nvPr/>
        </p:nvCxnSpPr>
        <p:spPr bwMode="auto">
          <a:xfrm>
            <a:off x="3959594" y="4938296"/>
            <a:ext cx="0" cy="6400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7361413-52B1-EDA9-9988-9188354F142E}"/>
              </a:ext>
            </a:extLst>
          </p:cNvPr>
          <p:cNvCxnSpPr>
            <a:cxnSpLocks/>
          </p:cNvCxnSpPr>
          <p:nvPr/>
        </p:nvCxnSpPr>
        <p:spPr bwMode="auto">
          <a:xfrm>
            <a:off x="4420101" y="4938296"/>
            <a:ext cx="0" cy="6400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29252DC-94D2-51ED-651D-2BB435B76DF3}"/>
              </a:ext>
            </a:extLst>
          </p:cNvPr>
          <p:cNvCxnSpPr>
            <a:cxnSpLocks/>
          </p:cNvCxnSpPr>
          <p:nvPr/>
        </p:nvCxnSpPr>
        <p:spPr bwMode="auto">
          <a:xfrm>
            <a:off x="4880608" y="4938296"/>
            <a:ext cx="0" cy="6400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C142CBD-1162-158E-AE43-D7DAEAAB4FBF}"/>
              </a:ext>
            </a:extLst>
          </p:cNvPr>
          <p:cNvCxnSpPr>
            <a:cxnSpLocks/>
          </p:cNvCxnSpPr>
          <p:nvPr/>
        </p:nvCxnSpPr>
        <p:spPr bwMode="auto">
          <a:xfrm>
            <a:off x="5341115" y="4938296"/>
            <a:ext cx="0" cy="6400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8259401-2B8A-F873-EB7A-863E6664E946}"/>
              </a:ext>
            </a:extLst>
          </p:cNvPr>
          <p:cNvCxnSpPr>
            <a:cxnSpLocks/>
          </p:cNvCxnSpPr>
          <p:nvPr/>
        </p:nvCxnSpPr>
        <p:spPr bwMode="auto">
          <a:xfrm>
            <a:off x="5801624" y="4938296"/>
            <a:ext cx="0" cy="6400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DF3E451C-C2FC-B57F-BB7A-664581D7AB45}"/>
              </a:ext>
            </a:extLst>
          </p:cNvPr>
          <p:cNvSpPr txBox="1"/>
          <p:nvPr/>
        </p:nvSpPr>
        <p:spPr bwMode="auto">
          <a:xfrm>
            <a:off x="2254930" y="5248956"/>
            <a:ext cx="36713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Mo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B051790-3F95-4E0D-0CB1-16195C824765}"/>
              </a:ext>
            </a:extLst>
          </p:cNvPr>
          <p:cNvSpPr txBox="1"/>
          <p:nvPr/>
        </p:nvSpPr>
        <p:spPr bwMode="auto">
          <a:xfrm rot="16200000">
            <a:off x="578182" y="3850433"/>
            <a:ext cx="189094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PFS (%)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823A066-E276-7637-DE8D-168C15AEAB15}"/>
              </a:ext>
            </a:extLst>
          </p:cNvPr>
          <p:cNvSpPr txBox="1"/>
          <p:nvPr/>
        </p:nvSpPr>
        <p:spPr bwMode="auto">
          <a:xfrm>
            <a:off x="1590028" y="2892621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100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0364EE8-ACDC-AD07-E8AC-E5A60671A739}"/>
              </a:ext>
            </a:extLst>
          </p:cNvPr>
          <p:cNvSpPr txBox="1"/>
          <p:nvPr/>
        </p:nvSpPr>
        <p:spPr bwMode="auto">
          <a:xfrm>
            <a:off x="1590028" y="3267760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80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55593F9-8559-525E-AA92-A40EDBA0F2EC}"/>
              </a:ext>
            </a:extLst>
          </p:cNvPr>
          <p:cNvSpPr txBox="1"/>
          <p:nvPr/>
        </p:nvSpPr>
        <p:spPr bwMode="auto">
          <a:xfrm>
            <a:off x="1590028" y="3642899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60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901199D-1F06-95CF-9A0B-D245257C8B1E}"/>
              </a:ext>
            </a:extLst>
          </p:cNvPr>
          <p:cNvSpPr txBox="1"/>
          <p:nvPr/>
        </p:nvSpPr>
        <p:spPr bwMode="auto">
          <a:xfrm>
            <a:off x="1590028" y="4018038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40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B72C554-49D5-3AB4-564B-A80AE68EADEE}"/>
              </a:ext>
            </a:extLst>
          </p:cNvPr>
          <p:cNvSpPr txBox="1"/>
          <p:nvPr/>
        </p:nvSpPr>
        <p:spPr bwMode="auto">
          <a:xfrm>
            <a:off x="1590028" y="4393177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20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5057BCC-E486-77FE-F4D2-F602390E154F}"/>
              </a:ext>
            </a:extLst>
          </p:cNvPr>
          <p:cNvSpPr txBox="1"/>
          <p:nvPr/>
        </p:nvSpPr>
        <p:spPr bwMode="auto">
          <a:xfrm>
            <a:off x="1590028" y="4768314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C525218-25B5-3D40-EFD5-76B884B480DC}"/>
              </a:ext>
            </a:extLst>
          </p:cNvPr>
          <p:cNvSpPr txBox="1"/>
          <p:nvPr/>
        </p:nvSpPr>
        <p:spPr bwMode="auto">
          <a:xfrm>
            <a:off x="1853797" y="4950022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066E2E5-BAFA-197F-862D-38432A6C424C}"/>
              </a:ext>
            </a:extLst>
          </p:cNvPr>
          <p:cNvSpPr txBox="1"/>
          <p:nvPr/>
        </p:nvSpPr>
        <p:spPr bwMode="auto">
          <a:xfrm>
            <a:off x="2319904" y="4950022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6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4CABC2D-770F-AA9E-763C-529F0C932D7C}"/>
              </a:ext>
            </a:extLst>
          </p:cNvPr>
          <p:cNvSpPr txBox="1"/>
          <p:nvPr/>
        </p:nvSpPr>
        <p:spPr bwMode="auto">
          <a:xfrm>
            <a:off x="2782105" y="4950022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12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1A3E075-E5B5-30D2-5EB7-1F81FBFA7FD2}"/>
              </a:ext>
            </a:extLst>
          </p:cNvPr>
          <p:cNvSpPr txBox="1"/>
          <p:nvPr/>
        </p:nvSpPr>
        <p:spPr bwMode="auto">
          <a:xfrm>
            <a:off x="3244306" y="4950022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18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DE2805D-CEB9-DEB0-EDB0-CCE7C80222E7}"/>
              </a:ext>
            </a:extLst>
          </p:cNvPr>
          <p:cNvSpPr txBox="1"/>
          <p:nvPr/>
        </p:nvSpPr>
        <p:spPr bwMode="auto">
          <a:xfrm>
            <a:off x="3706507" y="4950022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24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327FCFE-CE03-3BDA-1059-3A9D643C48D9}"/>
              </a:ext>
            </a:extLst>
          </p:cNvPr>
          <p:cNvSpPr txBox="1"/>
          <p:nvPr/>
        </p:nvSpPr>
        <p:spPr bwMode="auto">
          <a:xfrm>
            <a:off x="4168708" y="4950022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30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4242208-84F3-394A-9C78-8D0AB2B4CBE8}"/>
              </a:ext>
            </a:extLst>
          </p:cNvPr>
          <p:cNvSpPr txBox="1"/>
          <p:nvPr/>
        </p:nvSpPr>
        <p:spPr bwMode="auto">
          <a:xfrm>
            <a:off x="4630909" y="4950022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36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96953B0-D9F3-2607-46DF-AB617F0D3894}"/>
              </a:ext>
            </a:extLst>
          </p:cNvPr>
          <p:cNvSpPr txBox="1"/>
          <p:nvPr/>
        </p:nvSpPr>
        <p:spPr bwMode="auto">
          <a:xfrm>
            <a:off x="5093109" y="4950022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42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EC5BB50-7E62-49E8-9DCC-28D3A712A9C1}"/>
              </a:ext>
            </a:extLst>
          </p:cNvPr>
          <p:cNvSpPr txBox="1"/>
          <p:nvPr/>
        </p:nvSpPr>
        <p:spPr bwMode="auto">
          <a:xfrm>
            <a:off x="5543063" y="4950022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48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17BC775-8A6B-C16D-05BF-AA2849382EC7}"/>
              </a:ext>
            </a:extLst>
          </p:cNvPr>
          <p:cNvSpPr txBox="1"/>
          <p:nvPr/>
        </p:nvSpPr>
        <p:spPr bwMode="auto">
          <a:xfrm>
            <a:off x="1860528" y="5605773"/>
            <a:ext cx="46306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472</a:t>
            </a:r>
            <a:b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475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CA99ED1-10EF-41CC-A250-4F480471C6F2}"/>
              </a:ext>
            </a:extLst>
          </p:cNvPr>
          <p:cNvSpPr txBox="1"/>
          <p:nvPr/>
        </p:nvSpPr>
        <p:spPr bwMode="auto">
          <a:xfrm>
            <a:off x="2327890" y="5605773"/>
            <a:ext cx="46306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142</a:t>
            </a:r>
            <a:b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178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5F851A2-686A-BE89-607A-B46CD6042E93}"/>
              </a:ext>
            </a:extLst>
          </p:cNvPr>
          <p:cNvSpPr txBox="1"/>
          <p:nvPr/>
        </p:nvSpPr>
        <p:spPr bwMode="auto">
          <a:xfrm>
            <a:off x="2788741" y="5605773"/>
            <a:ext cx="46306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76</a:t>
            </a:r>
            <a:b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59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6583C1F-3D5D-D2CF-6CE2-361228A26C03}"/>
              </a:ext>
            </a:extLst>
          </p:cNvPr>
          <p:cNvSpPr txBox="1"/>
          <p:nvPr/>
        </p:nvSpPr>
        <p:spPr bwMode="auto">
          <a:xfrm>
            <a:off x="3249592" y="5605773"/>
            <a:ext cx="46306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55</a:t>
            </a:r>
            <a:b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24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A530CD3-2B9A-779F-D5DD-DFAC0A3C7DFE}"/>
              </a:ext>
            </a:extLst>
          </p:cNvPr>
          <p:cNvSpPr txBox="1"/>
          <p:nvPr/>
        </p:nvSpPr>
        <p:spPr bwMode="auto">
          <a:xfrm>
            <a:off x="3710443" y="5605773"/>
            <a:ext cx="46306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42</a:t>
            </a:r>
            <a:b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18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EBE619A-6537-96C7-CCB6-F120AAE3E589}"/>
              </a:ext>
            </a:extLst>
          </p:cNvPr>
          <p:cNvSpPr txBox="1"/>
          <p:nvPr/>
        </p:nvSpPr>
        <p:spPr bwMode="auto">
          <a:xfrm>
            <a:off x="4171294" y="5605773"/>
            <a:ext cx="46306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35</a:t>
            </a:r>
            <a:b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8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391B8C6-79DE-1374-5010-07F4DDE49C6A}"/>
              </a:ext>
            </a:extLst>
          </p:cNvPr>
          <p:cNvSpPr txBox="1"/>
          <p:nvPr/>
        </p:nvSpPr>
        <p:spPr bwMode="auto">
          <a:xfrm>
            <a:off x="4632145" y="5605773"/>
            <a:ext cx="46306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14</a:t>
            </a:r>
            <a:b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4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EB8BE87-581A-E2DE-8D05-861C0FA2B57A}"/>
              </a:ext>
            </a:extLst>
          </p:cNvPr>
          <p:cNvSpPr txBox="1"/>
          <p:nvPr/>
        </p:nvSpPr>
        <p:spPr bwMode="auto">
          <a:xfrm>
            <a:off x="5559834" y="5605773"/>
            <a:ext cx="46306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1</a:t>
            </a:r>
            <a:b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2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632B14B-BFA1-07FA-201D-BA28D900D5B9}"/>
              </a:ext>
            </a:extLst>
          </p:cNvPr>
          <p:cNvSpPr txBox="1"/>
          <p:nvPr/>
        </p:nvSpPr>
        <p:spPr bwMode="auto">
          <a:xfrm>
            <a:off x="5092994" y="5605773"/>
            <a:ext cx="46306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5</a:t>
            </a:r>
            <a:b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3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C60B303-FE54-8C5E-E8BF-E9812B57DB42}"/>
              </a:ext>
            </a:extLst>
          </p:cNvPr>
          <p:cNvSpPr txBox="1"/>
          <p:nvPr/>
        </p:nvSpPr>
        <p:spPr bwMode="auto">
          <a:xfrm>
            <a:off x="5785444" y="5605773"/>
            <a:ext cx="46306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0</a:t>
            </a:r>
            <a:b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0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65AB8E50-E2EF-59A7-CED1-107ECF77A23F}"/>
              </a:ext>
            </a:extLst>
          </p:cNvPr>
          <p:cNvCxnSpPr>
            <a:cxnSpLocks/>
          </p:cNvCxnSpPr>
          <p:nvPr/>
        </p:nvCxnSpPr>
        <p:spPr bwMode="auto">
          <a:xfrm>
            <a:off x="6025332" y="4939600"/>
            <a:ext cx="0" cy="6400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26CBD61-D5B1-9E32-3A9B-6000188DFACB}"/>
              </a:ext>
            </a:extLst>
          </p:cNvPr>
          <p:cNvCxnSpPr>
            <a:cxnSpLocks/>
          </p:cNvCxnSpPr>
          <p:nvPr/>
        </p:nvCxnSpPr>
        <p:spPr bwMode="auto">
          <a:xfrm>
            <a:off x="7021749" y="4943941"/>
            <a:ext cx="392784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82F98727-7413-B408-2E65-94C841B0A9B0}"/>
              </a:ext>
            </a:extLst>
          </p:cNvPr>
          <p:cNvCxnSpPr/>
          <p:nvPr/>
        </p:nvCxnSpPr>
        <p:spPr bwMode="auto">
          <a:xfrm flipV="1">
            <a:off x="7027611" y="3056526"/>
            <a:ext cx="0" cy="1893276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3CD0237E-6274-8E95-996C-BEE88FBA66B1}"/>
              </a:ext>
            </a:extLst>
          </p:cNvPr>
          <p:cNvCxnSpPr>
            <a:cxnSpLocks/>
          </p:cNvCxnSpPr>
          <p:nvPr/>
        </p:nvCxnSpPr>
        <p:spPr bwMode="auto">
          <a:xfrm flipH="1">
            <a:off x="6963135" y="3062388"/>
            <a:ext cx="6400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0E63E580-4C80-CA64-ADC7-7C989F8D1840}"/>
              </a:ext>
            </a:extLst>
          </p:cNvPr>
          <p:cNvCxnSpPr>
            <a:cxnSpLocks/>
          </p:cNvCxnSpPr>
          <p:nvPr/>
        </p:nvCxnSpPr>
        <p:spPr bwMode="auto">
          <a:xfrm flipH="1">
            <a:off x="6963135" y="3438699"/>
            <a:ext cx="6400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C7762B72-482D-D840-69EB-EC4EF7C365BF}"/>
              </a:ext>
            </a:extLst>
          </p:cNvPr>
          <p:cNvCxnSpPr>
            <a:cxnSpLocks/>
          </p:cNvCxnSpPr>
          <p:nvPr/>
        </p:nvCxnSpPr>
        <p:spPr bwMode="auto">
          <a:xfrm flipH="1">
            <a:off x="6963135" y="3815010"/>
            <a:ext cx="6400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AF0E854A-DC3F-46F1-BC3F-BB9F6E8D7526}"/>
              </a:ext>
            </a:extLst>
          </p:cNvPr>
          <p:cNvCxnSpPr>
            <a:cxnSpLocks/>
          </p:cNvCxnSpPr>
          <p:nvPr/>
        </p:nvCxnSpPr>
        <p:spPr bwMode="auto">
          <a:xfrm flipH="1">
            <a:off x="6963135" y="4191321"/>
            <a:ext cx="6400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41B37CAB-00D9-2958-7D08-06CCBDA331A7}"/>
              </a:ext>
            </a:extLst>
          </p:cNvPr>
          <p:cNvCxnSpPr>
            <a:cxnSpLocks/>
          </p:cNvCxnSpPr>
          <p:nvPr/>
        </p:nvCxnSpPr>
        <p:spPr bwMode="auto">
          <a:xfrm flipH="1">
            <a:off x="6963135" y="4567632"/>
            <a:ext cx="6400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4B6EEEDF-FBF0-C609-8E88-3551928AB6AE}"/>
              </a:ext>
            </a:extLst>
          </p:cNvPr>
          <p:cNvCxnSpPr>
            <a:cxnSpLocks/>
          </p:cNvCxnSpPr>
          <p:nvPr/>
        </p:nvCxnSpPr>
        <p:spPr bwMode="auto">
          <a:xfrm flipH="1">
            <a:off x="6963135" y="4943941"/>
            <a:ext cx="64008" cy="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4B244210-3439-A3D3-BFA1-83D75F0B15EE}"/>
              </a:ext>
            </a:extLst>
          </p:cNvPr>
          <p:cNvCxnSpPr>
            <a:cxnSpLocks/>
          </p:cNvCxnSpPr>
          <p:nvPr/>
        </p:nvCxnSpPr>
        <p:spPr bwMode="auto">
          <a:xfrm>
            <a:off x="7027611" y="4943940"/>
            <a:ext cx="0" cy="6400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5692391F-7946-95BB-E37C-0306B13BA07F}"/>
              </a:ext>
            </a:extLst>
          </p:cNvPr>
          <p:cNvCxnSpPr>
            <a:cxnSpLocks/>
          </p:cNvCxnSpPr>
          <p:nvPr/>
        </p:nvCxnSpPr>
        <p:spPr bwMode="auto">
          <a:xfrm>
            <a:off x="7461807" y="4943940"/>
            <a:ext cx="0" cy="6400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4F88FBE5-313B-27F4-73D0-347EFB8C361A}"/>
              </a:ext>
            </a:extLst>
          </p:cNvPr>
          <p:cNvCxnSpPr>
            <a:cxnSpLocks/>
          </p:cNvCxnSpPr>
          <p:nvPr/>
        </p:nvCxnSpPr>
        <p:spPr bwMode="auto">
          <a:xfrm>
            <a:off x="7927264" y="4943940"/>
            <a:ext cx="0" cy="6400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B3A63141-A5F6-4EBB-8E40-8795EE906D5D}"/>
              </a:ext>
            </a:extLst>
          </p:cNvPr>
          <p:cNvCxnSpPr>
            <a:cxnSpLocks/>
          </p:cNvCxnSpPr>
          <p:nvPr/>
        </p:nvCxnSpPr>
        <p:spPr bwMode="auto">
          <a:xfrm>
            <a:off x="8392721" y="4943940"/>
            <a:ext cx="0" cy="6400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44A86045-EF30-4635-6745-328EF735787C}"/>
              </a:ext>
            </a:extLst>
          </p:cNvPr>
          <p:cNvCxnSpPr>
            <a:cxnSpLocks/>
          </p:cNvCxnSpPr>
          <p:nvPr/>
        </p:nvCxnSpPr>
        <p:spPr bwMode="auto">
          <a:xfrm>
            <a:off x="8858178" y="4943940"/>
            <a:ext cx="0" cy="6400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3261E6F3-B3FE-C8FE-3E47-021FF7E40F1A}"/>
              </a:ext>
            </a:extLst>
          </p:cNvPr>
          <p:cNvCxnSpPr>
            <a:cxnSpLocks/>
          </p:cNvCxnSpPr>
          <p:nvPr/>
        </p:nvCxnSpPr>
        <p:spPr bwMode="auto">
          <a:xfrm>
            <a:off x="9323635" y="4943940"/>
            <a:ext cx="0" cy="6400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278ADCAE-AB06-798A-665B-22FCA6DE0897}"/>
              </a:ext>
            </a:extLst>
          </p:cNvPr>
          <p:cNvCxnSpPr>
            <a:cxnSpLocks/>
          </p:cNvCxnSpPr>
          <p:nvPr/>
        </p:nvCxnSpPr>
        <p:spPr bwMode="auto">
          <a:xfrm>
            <a:off x="9789092" y="4943940"/>
            <a:ext cx="0" cy="6400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1CC5C9FF-ED7F-22A9-0060-6B77CA89938E}"/>
              </a:ext>
            </a:extLst>
          </p:cNvPr>
          <p:cNvCxnSpPr>
            <a:cxnSpLocks/>
          </p:cNvCxnSpPr>
          <p:nvPr/>
        </p:nvCxnSpPr>
        <p:spPr bwMode="auto">
          <a:xfrm>
            <a:off x="10254549" y="4943940"/>
            <a:ext cx="0" cy="6400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B830CA1F-6034-0212-530F-14A738368CBE}"/>
              </a:ext>
            </a:extLst>
          </p:cNvPr>
          <p:cNvCxnSpPr>
            <a:cxnSpLocks/>
          </p:cNvCxnSpPr>
          <p:nvPr/>
        </p:nvCxnSpPr>
        <p:spPr bwMode="auto">
          <a:xfrm>
            <a:off x="10720009" y="4943940"/>
            <a:ext cx="0" cy="6400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4EEC1BEB-5FCC-A2A0-25DC-A1D8A631CFC0}"/>
              </a:ext>
            </a:extLst>
          </p:cNvPr>
          <p:cNvSpPr txBox="1"/>
          <p:nvPr/>
        </p:nvSpPr>
        <p:spPr bwMode="auto">
          <a:xfrm>
            <a:off x="7004165" y="5254600"/>
            <a:ext cx="394543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Mo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68252609-250E-B83B-6AEA-50508BDCEA73}"/>
              </a:ext>
            </a:extLst>
          </p:cNvPr>
          <p:cNvSpPr txBox="1"/>
          <p:nvPr/>
        </p:nvSpPr>
        <p:spPr bwMode="auto">
          <a:xfrm rot="16200000">
            <a:off x="5189365" y="3864149"/>
            <a:ext cx="251070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Patients in Response (%)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9CB98D84-B2F9-C48B-6957-966E9E7C797C}"/>
              </a:ext>
            </a:extLst>
          </p:cNvPr>
          <p:cNvSpPr txBox="1"/>
          <p:nvPr/>
        </p:nvSpPr>
        <p:spPr bwMode="auto">
          <a:xfrm>
            <a:off x="6500073" y="2898265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100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4BBE4D50-2359-18D7-7B87-578B12820BF4}"/>
              </a:ext>
            </a:extLst>
          </p:cNvPr>
          <p:cNvSpPr txBox="1"/>
          <p:nvPr/>
        </p:nvSpPr>
        <p:spPr bwMode="auto">
          <a:xfrm>
            <a:off x="6500073" y="3273404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80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8968129-FEF9-547B-074B-181771DD9087}"/>
              </a:ext>
            </a:extLst>
          </p:cNvPr>
          <p:cNvSpPr txBox="1"/>
          <p:nvPr/>
        </p:nvSpPr>
        <p:spPr bwMode="auto">
          <a:xfrm>
            <a:off x="6500073" y="3648543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60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9E85590-E8F2-0B12-2FC8-7F03C8EEFA5F}"/>
              </a:ext>
            </a:extLst>
          </p:cNvPr>
          <p:cNvSpPr txBox="1"/>
          <p:nvPr/>
        </p:nvSpPr>
        <p:spPr bwMode="auto">
          <a:xfrm>
            <a:off x="6500073" y="4023682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40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E92209BE-BD98-32AF-DB4D-54DACC26D4D0}"/>
              </a:ext>
            </a:extLst>
          </p:cNvPr>
          <p:cNvSpPr txBox="1"/>
          <p:nvPr/>
        </p:nvSpPr>
        <p:spPr bwMode="auto">
          <a:xfrm>
            <a:off x="6500073" y="4398821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20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780C165-B650-6EAD-E4D9-E545414487B9}"/>
              </a:ext>
            </a:extLst>
          </p:cNvPr>
          <p:cNvSpPr txBox="1"/>
          <p:nvPr/>
        </p:nvSpPr>
        <p:spPr bwMode="auto">
          <a:xfrm>
            <a:off x="6500073" y="4773958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0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698D1B5C-7217-BD38-343A-DA5AB80759D8}"/>
              </a:ext>
            </a:extLst>
          </p:cNvPr>
          <p:cNvSpPr txBox="1"/>
          <p:nvPr/>
        </p:nvSpPr>
        <p:spPr bwMode="auto">
          <a:xfrm>
            <a:off x="6763842" y="4955666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0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FDA68E9-8FFC-042E-1550-DB8267138D19}"/>
              </a:ext>
            </a:extLst>
          </p:cNvPr>
          <p:cNvSpPr txBox="1"/>
          <p:nvPr/>
        </p:nvSpPr>
        <p:spPr bwMode="auto">
          <a:xfrm>
            <a:off x="7198689" y="4955666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6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869047D-F89D-EB40-5416-0D51A78AD82E}"/>
              </a:ext>
            </a:extLst>
          </p:cNvPr>
          <p:cNvSpPr txBox="1"/>
          <p:nvPr/>
        </p:nvSpPr>
        <p:spPr bwMode="auto">
          <a:xfrm>
            <a:off x="7663699" y="4955666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12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972460C-D2E1-72D7-6BED-0E3D750F5EF2}"/>
              </a:ext>
            </a:extLst>
          </p:cNvPr>
          <p:cNvSpPr txBox="1"/>
          <p:nvPr/>
        </p:nvSpPr>
        <p:spPr bwMode="auto">
          <a:xfrm>
            <a:off x="8128709" y="4955666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18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B8D7F21A-49F9-31D7-499B-BEBBD774C704}"/>
              </a:ext>
            </a:extLst>
          </p:cNvPr>
          <p:cNvSpPr txBox="1"/>
          <p:nvPr/>
        </p:nvSpPr>
        <p:spPr bwMode="auto">
          <a:xfrm>
            <a:off x="8593719" y="4955666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24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3BAFA1A3-E127-068F-6512-13F72338256B}"/>
              </a:ext>
            </a:extLst>
          </p:cNvPr>
          <p:cNvSpPr txBox="1"/>
          <p:nvPr/>
        </p:nvSpPr>
        <p:spPr bwMode="auto">
          <a:xfrm>
            <a:off x="9058729" y="4955666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30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C77B818A-39A1-A860-B6FA-37EDA82A43D1}"/>
              </a:ext>
            </a:extLst>
          </p:cNvPr>
          <p:cNvSpPr txBox="1"/>
          <p:nvPr/>
        </p:nvSpPr>
        <p:spPr bwMode="auto">
          <a:xfrm>
            <a:off x="9523739" y="4955666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36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C2D332AF-97A4-6059-799C-36EC792B6065}"/>
              </a:ext>
            </a:extLst>
          </p:cNvPr>
          <p:cNvSpPr txBox="1"/>
          <p:nvPr/>
        </p:nvSpPr>
        <p:spPr bwMode="auto">
          <a:xfrm>
            <a:off x="9988746" y="4955666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42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6139F39D-2665-7EB0-B181-EFD907A02001}"/>
              </a:ext>
            </a:extLst>
          </p:cNvPr>
          <p:cNvSpPr txBox="1"/>
          <p:nvPr/>
        </p:nvSpPr>
        <p:spPr bwMode="auto">
          <a:xfrm>
            <a:off x="10461448" y="4955666"/>
            <a:ext cx="521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48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11B5DF2D-E0F8-8137-01AF-8102488B7D06}"/>
              </a:ext>
            </a:extLst>
          </p:cNvPr>
          <p:cNvSpPr txBox="1"/>
          <p:nvPr/>
        </p:nvSpPr>
        <p:spPr bwMode="auto">
          <a:xfrm>
            <a:off x="6770573" y="5611417"/>
            <a:ext cx="46306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114</a:t>
            </a:r>
            <a:b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175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72CCBF13-64A0-453B-E2B2-3A1FDC7BD363}"/>
              </a:ext>
            </a:extLst>
          </p:cNvPr>
          <p:cNvSpPr txBox="1"/>
          <p:nvPr/>
        </p:nvSpPr>
        <p:spPr bwMode="auto">
          <a:xfrm>
            <a:off x="7245752" y="5611417"/>
            <a:ext cx="46306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73</a:t>
            </a:r>
            <a:b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62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6BBE0C3-8550-48FE-19BB-BC1AF4249A61}"/>
              </a:ext>
            </a:extLst>
          </p:cNvPr>
          <p:cNvSpPr txBox="1"/>
          <p:nvPr/>
        </p:nvSpPr>
        <p:spPr bwMode="auto">
          <a:xfrm>
            <a:off x="7707533" y="5611417"/>
            <a:ext cx="46306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54</a:t>
            </a:r>
            <a:b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26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0A4B198B-70B3-A4EA-450A-B3D57D19A452}"/>
              </a:ext>
            </a:extLst>
          </p:cNvPr>
          <p:cNvSpPr txBox="1"/>
          <p:nvPr/>
        </p:nvSpPr>
        <p:spPr bwMode="auto">
          <a:xfrm>
            <a:off x="8169314" y="5611417"/>
            <a:ext cx="46306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44</a:t>
            </a:r>
            <a:b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10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5EF45073-AE9A-72F3-5823-0A48CFA6C1BB}"/>
              </a:ext>
            </a:extLst>
          </p:cNvPr>
          <p:cNvSpPr txBox="1"/>
          <p:nvPr/>
        </p:nvSpPr>
        <p:spPr bwMode="auto">
          <a:xfrm>
            <a:off x="8631095" y="5611417"/>
            <a:ext cx="46306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35</a:t>
            </a:r>
            <a:b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6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6B8E94E3-7983-6418-91A7-7583103E807E}"/>
              </a:ext>
            </a:extLst>
          </p:cNvPr>
          <p:cNvSpPr txBox="1"/>
          <p:nvPr/>
        </p:nvSpPr>
        <p:spPr bwMode="auto">
          <a:xfrm>
            <a:off x="9092876" y="5611417"/>
            <a:ext cx="46306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26</a:t>
            </a:r>
            <a:b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3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7393FD92-CF46-50BF-4604-71CFB57B33B0}"/>
              </a:ext>
            </a:extLst>
          </p:cNvPr>
          <p:cNvSpPr txBox="1"/>
          <p:nvPr/>
        </p:nvSpPr>
        <p:spPr bwMode="auto">
          <a:xfrm>
            <a:off x="9554657" y="5611417"/>
            <a:ext cx="46306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8</a:t>
            </a:r>
            <a:b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2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8463ED9F-9A45-5C68-B6CB-00CDA80EE8B9}"/>
              </a:ext>
            </a:extLst>
          </p:cNvPr>
          <p:cNvSpPr txBox="1"/>
          <p:nvPr/>
        </p:nvSpPr>
        <p:spPr bwMode="auto">
          <a:xfrm>
            <a:off x="10478219" y="5611417"/>
            <a:ext cx="46306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0</a:t>
            </a:r>
            <a:b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1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67EA241A-0907-63CB-6F44-F8D40A14CAB3}"/>
              </a:ext>
            </a:extLst>
          </p:cNvPr>
          <p:cNvSpPr txBox="1"/>
          <p:nvPr/>
        </p:nvSpPr>
        <p:spPr bwMode="auto">
          <a:xfrm>
            <a:off x="10016438" y="5611417"/>
            <a:ext cx="46306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3</a:t>
            </a:r>
            <a:b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1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74CC3B1-D346-CCFB-DB6C-F82A6E7DC397}"/>
              </a:ext>
            </a:extLst>
          </p:cNvPr>
          <p:cNvSpPr txBox="1"/>
          <p:nvPr/>
        </p:nvSpPr>
        <p:spPr bwMode="auto">
          <a:xfrm>
            <a:off x="10695489" y="5611417"/>
            <a:ext cx="46306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0</a:t>
            </a:r>
            <a:b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0</a:t>
            </a: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522980BF-5186-8220-C390-42E7DF8C3CB8}"/>
              </a:ext>
            </a:extLst>
          </p:cNvPr>
          <p:cNvCxnSpPr>
            <a:cxnSpLocks/>
          </p:cNvCxnSpPr>
          <p:nvPr/>
        </p:nvCxnSpPr>
        <p:spPr bwMode="auto">
          <a:xfrm>
            <a:off x="10935377" y="4953059"/>
            <a:ext cx="0" cy="6400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BCBBE3CE-CC51-BDE1-1ADF-2B232FA284C1}"/>
              </a:ext>
            </a:extLst>
          </p:cNvPr>
          <p:cNvCxnSpPr>
            <a:cxnSpLocks/>
          </p:cNvCxnSpPr>
          <p:nvPr/>
        </p:nvCxnSpPr>
        <p:spPr bwMode="auto">
          <a:xfrm flipV="1">
            <a:off x="3034856" y="4478215"/>
            <a:ext cx="0" cy="467858"/>
          </a:xfrm>
          <a:prstGeom prst="line">
            <a:avLst/>
          </a:prstGeom>
          <a:noFill/>
          <a:ln w="28575" cap="flat" cmpd="sng" algn="ctr">
            <a:solidFill>
              <a:srgbClr val="CDCDCF">
                <a:lumMod val="75000"/>
              </a:srgb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D3B8732D-FEC1-A6A3-130D-06095610C661}"/>
              </a:ext>
            </a:extLst>
          </p:cNvPr>
          <p:cNvCxnSpPr>
            <a:cxnSpLocks/>
          </p:cNvCxnSpPr>
          <p:nvPr/>
        </p:nvCxnSpPr>
        <p:spPr bwMode="auto">
          <a:xfrm flipV="1">
            <a:off x="3953164" y="4642338"/>
            <a:ext cx="0" cy="299117"/>
          </a:xfrm>
          <a:prstGeom prst="line">
            <a:avLst/>
          </a:prstGeom>
          <a:noFill/>
          <a:ln w="28575" cap="flat" cmpd="sng" algn="ctr">
            <a:solidFill>
              <a:srgbClr val="CDCDCF">
                <a:lumMod val="75000"/>
              </a:srgb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id="{E8C560D3-9DD7-9963-32D6-F1AC73848853}"/>
              </a:ext>
            </a:extLst>
          </p:cNvPr>
          <p:cNvSpPr txBox="1"/>
          <p:nvPr/>
        </p:nvSpPr>
        <p:spPr bwMode="auto">
          <a:xfrm>
            <a:off x="2818464" y="4106493"/>
            <a:ext cx="62208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25%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45C8DE5B-9963-9DEE-CFB7-1ECA0D2D90DE}"/>
              </a:ext>
            </a:extLst>
          </p:cNvPr>
          <p:cNvSpPr txBox="1"/>
          <p:nvPr/>
        </p:nvSpPr>
        <p:spPr bwMode="auto">
          <a:xfrm>
            <a:off x="3723983" y="4304364"/>
            <a:ext cx="62208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b="1" dirty="0">
                <a:solidFill>
                  <a:schemeClr val="accent1"/>
                </a:solidFill>
                <a:cs typeface="Arial" panose="020B0604020202020204" pitchFamily="34" charset="0"/>
              </a:rPr>
              <a:t>15%</a:t>
            </a:r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2C84123C-B3FB-0945-B8E0-79EDBE3B0228}"/>
              </a:ext>
            </a:extLst>
          </p:cNvPr>
          <p:cNvCxnSpPr/>
          <p:nvPr/>
        </p:nvCxnSpPr>
        <p:spPr bwMode="auto">
          <a:xfrm flipV="1">
            <a:off x="7931440" y="3894154"/>
            <a:ext cx="0" cy="1057564"/>
          </a:xfrm>
          <a:prstGeom prst="line">
            <a:avLst/>
          </a:prstGeom>
          <a:noFill/>
          <a:ln w="28575" cap="flat" cmpd="sng" algn="ctr">
            <a:solidFill>
              <a:srgbClr val="CDCDCF">
                <a:lumMod val="75000"/>
              </a:srgb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96DAFFA9-018C-CF92-EFE3-43FCE708B700}"/>
              </a:ext>
            </a:extLst>
          </p:cNvPr>
          <p:cNvCxnSpPr>
            <a:cxnSpLocks/>
          </p:cNvCxnSpPr>
          <p:nvPr/>
        </p:nvCxnSpPr>
        <p:spPr bwMode="auto">
          <a:xfrm flipV="1">
            <a:off x="8388639" y="4040554"/>
            <a:ext cx="0" cy="929992"/>
          </a:xfrm>
          <a:prstGeom prst="line">
            <a:avLst/>
          </a:prstGeom>
          <a:noFill/>
          <a:ln w="28575" cap="flat" cmpd="sng" algn="ctr">
            <a:solidFill>
              <a:srgbClr val="CDCDCF">
                <a:lumMod val="75000"/>
              </a:srgb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13045975-1A45-B3A6-8382-637D70441783}"/>
              </a:ext>
            </a:extLst>
          </p:cNvPr>
          <p:cNvSpPr txBox="1"/>
          <p:nvPr/>
        </p:nvSpPr>
        <p:spPr bwMode="auto">
          <a:xfrm>
            <a:off x="7345988" y="4470778"/>
            <a:ext cx="62208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27%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E88B1B23-DDF4-0E4D-FC00-1A3C344269DA}"/>
              </a:ext>
            </a:extLst>
          </p:cNvPr>
          <p:cNvSpPr txBox="1"/>
          <p:nvPr/>
        </p:nvSpPr>
        <p:spPr bwMode="auto">
          <a:xfrm>
            <a:off x="7816450" y="4579206"/>
            <a:ext cx="62208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20%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8E7BEB8C-6F59-79EA-90AB-617FA89DD2D8}"/>
              </a:ext>
            </a:extLst>
          </p:cNvPr>
          <p:cNvSpPr txBox="1"/>
          <p:nvPr/>
        </p:nvSpPr>
        <p:spPr bwMode="auto">
          <a:xfrm>
            <a:off x="8183775" y="3709093"/>
            <a:ext cx="62208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b="1" dirty="0">
                <a:solidFill>
                  <a:schemeClr val="accent1"/>
                </a:solidFill>
                <a:cs typeface="Arial" panose="020B0604020202020204" pitchFamily="34" charset="0"/>
              </a:rPr>
              <a:t>48%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50C60E39-AFE1-51F6-7125-04C180C169BE}"/>
              </a:ext>
            </a:extLst>
          </p:cNvPr>
          <p:cNvSpPr txBox="1"/>
          <p:nvPr/>
        </p:nvSpPr>
        <p:spPr bwMode="auto">
          <a:xfrm>
            <a:off x="7719152" y="3565574"/>
            <a:ext cx="62208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b="1" dirty="0">
                <a:solidFill>
                  <a:schemeClr val="accent1"/>
                </a:solidFill>
                <a:cs typeface="Arial" panose="020B0604020202020204" pitchFamily="34" charset="0"/>
              </a:rPr>
              <a:t>56%</a:t>
            </a:r>
          </a:p>
        </p:txBody>
      </p:sp>
      <p:sp>
        <p:nvSpPr>
          <p:cNvPr id="115" name="Freeform 245">
            <a:extLst>
              <a:ext uri="{FF2B5EF4-FFF2-40B4-BE49-F238E27FC236}">
                <a16:creationId xmlns:a16="http://schemas.microsoft.com/office/drawing/2014/main" id="{CA301816-AB15-51FA-BE2C-200971E14548}"/>
              </a:ext>
            </a:extLst>
          </p:cNvPr>
          <p:cNvSpPr/>
          <p:nvPr/>
        </p:nvSpPr>
        <p:spPr bwMode="auto">
          <a:xfrm>
            <a:off x="2190750" y="3121025"/>
            <a:ext cx="3762375" cy="1733550"/>
          </a:xfrm>
          <a:custGeom>
            <a:avLst/>
            <a:gdLst>
              <a:gd name="connsiteX0" fmla="*/ 3762375 w 3762375"/>
              <a:gd name="connsiteY0" fmla="*/ 1733550 h 1733550"/>
              <a:gd name="connsiteX1" fmla="*/ 2733675 w 3762375"/>
              <a:gd name="connsiteY1" fmla="*/ 1733550 h 1733550"/>
              <a:gd name="connsiteX2" fmla="*/ 2733675 w 3762375"/>
              <a:gd name="connsiteY2" fmla="*/ 1711325 h 1733550"/>
              <a:gd name="connsiteX3" fmla="*/ 2555875 w 3762375"/>
              <a:gd name="connsiteY3" fmla="*/ 1711325 h 1733550"/>
              <a:gd name="connsiteX4" fmla="*/ 2555875 w 3762375"/>
              <a:gd name="connsiteY4" fmla="*/ 1685925 h 1733550"/>
              <a:gd name="connsiteX5" fmla="*/ 2171700 w 3762375"/>
              <a:gd name="connsiteY5" fmla="*/ 1685925 h 1733550"/>
              <a:gd name="connsiteX6" fmla="*/ 2171700 w 3762375"/>
              <a:gd name="connsiteY6" fmla="*/ 1673225 h 1733550"/>
              <a:gd name="connsiteX7" fmla="*/ 2051050 w 3762375"/>
              <a:gd name="connsiteY7" fmla="*/ 1673225 h 1733550"/>
              <a:gd name="connsiteX8" fmla="*/ 2051050 w 3762375"/>
              <a:gd name="connsiteY8" fmla="*/ 1647825 h 1733550"/>
              <a:gd name="connsiteX9" fmla="*/ 1997075 w 3762375"/>
              <a:gd name="connsiteY9" fmla="*/ 1647825 h 1733550"/>
              <a:gd name="connsiteX10" fmla="*/ 1997075 w 3762375"/>
              <a:gd name="connsiteY10" fmla="*/ 1628775 h 1733550"/>
              <a:gd name="connsiteX11" fmla="*/ 1901825 w 3762375"/>
              <a:gd name="connsiteY11" fmla="*/ 1628775 h 1733550"/>
              <a:gd name="connsiteX12" fmla="*/ 1901825 w 3762375"/>
              <a:gd name="connsiteY12" fmla="*/ 1612900 h 1733550"/>
              <a:gd name="connsiteX13" fmla="*/ 1854200 w 3762375"/>
              <a:gd name="connsiteY13" fmla="*/ 1612900 h 1733550"/>
              <a:gd name="connsiteX14" fmla="*/ 1854200 w 3762375"/>
              <a:gd name="connsiteY14" fmla="*/ 1593850 h 1733550"/>
              <a:gd name="connsiteX15" fmla="*/ 1838325 w 3762375"/>
              <a:gd name="connsiteY15" fmla="*/ 1593850 h 1733550"/>
              <a:gd name="connsiteX16" fmla="*/ 1838325 w 3762375"/>
              <a:gd name="connsiteY16" fmla="*/ 1577975 h 1733550"/>
              <a:gd name="connsiteX17" fmla="*/ 1746250 w 3762375"/>
              <a:gd name="connsiteY17" fmla="*/ 1577975 h 1733550"/>
              <a:gd name="connsiteX18" fmla="*/ 1746250 w 3762375"/>
              <a:gd name="connsiteY18" fmla="*/ 1562100 h 1733550"/>
              <a:gd name="connsiteX19" fmla="*/ 1663700 w 3762375"/>
              <a:gd name="connsiteY19" fmla="*/ 1562100 h 1733550"/>
              <a:gd name="connsiteX20" fmla="*/ 1663700 w 3762375"/>
              <a:gd name="connsiteY20" fmla="*/ 1543050 h 1733550"/>
              <a:gd name="connsiteX21" fmla="*/ 1216025 w 3762375"/>
              <a:gd name="connsiteY21" fmla="*/ 1543050 h 1733550"/>
              <a:gd name="connsiteX22" fmla="*/ 1216025 w 3762375"/>
              <a:gd name="connsiteY22" fmla="*/ 1508125 h 1733550"/>
              <a:gd name="connsiteX23" fmla="*/ 1165225 w 3762375"/>
              <a:gd name="connsiteY23" fmla="*/ 1508125 h 1733550"/>
              <a:gd name="connsiteX24" fmla="*/ 1165225 w 3762375"/>
              <a:gd name="connsiteY24" fmla="*/ 1498600 h 1733550"/>
              <a:gd name="connsiteX25" fmla="*/ 1165225 w 3762375"/>
              <a:gd name="connsiteY25" fmla="*/ 1498600 h 1733550"/>
              <a:gd name="connsiteX26" fmla="*/ 1146175 w 3762375"/>
              <a:gd name="connsiteY26" fmla="*/ 1479550 h 1733550"/>
              <a:gd name="connsiteX27" fmla="*/ 1095375 w 3762375"/>
              <a:gd name="connsiteY27" fmla="*/ 1479550 h 1733550"/>
              <a:gd name="connsiteX28" fmla="*/ 1095375 w 3762375"/>
              <a:gd name="connsiteY28" fmla="*/ 1463675 h 1733550"/>
              <a:gd name="connsiteX29" fmla="*/ 1028700 w 3762375"/>
              <a:gd name="connsiteY29" fmla="*/ 1463675 h 1733550"/>
              <a:gd name="connsiteX30" fmla="*/ 1028700 w 3762375"/>
              <a:gd name="connsiteY30" fmla="*/ 1435100 h 1733550"/>
              <a:gd name="connsiteX31" fmla="*/ 965200 w 3762375"/>
              <a:gd name="connsiteY31" fmla="*/ 1435100 h 1733550"/>
              <a:gd name="connsiteX32" fmla="*/ 965200 w 3762375"/>
              <a:gd name="connsiteY32" fmla="*/ 1390650 h 1733550"/>
              <a:gd name="connsiteX33" fmla="*/ 873125 w 3762375"/>
              <a:gd name="connsiteY33" fmla="*/ 1390650 h 1733550"/>
              <a:gd name="connsiteX34" fmla="*/ 873125 w 3762375"/>
              <a:gd name="connsiteY34" fmla="*/ 1346200 h 1733550"/>
              <a:gd name="connsiteX35" fmla="*/ 803275 w 3762375"/>
              <a:gd name="connsiteY35" fmla="*/ 1346200 h 1733550"/>
              <a:gd name="connsiteX36" fmla="*/ 803275 w 3762375"/>
              <a:gd name="connsiteY36" fmla="*/ 1323975 h 1733550"/>
              <a:gd name="connsiteX37" fmla="*/ 765175 w 3762375"/>
              <a:gd name="connsiteY37" fmla="*/ 1323975 h 1733550"/>
              <a:gd name="connsiteX38" fmla="*/ 765175 w 3762375"/>
              <a:gd name="connsiteY38" fmla="*/ 1304925 h 1733550"/>
              <a:gd name="connsiteX39" fmla="*/ 717550 w 3762375"/>
              <a:gd name="connsiteY39" fmla="*/ 1304925 h 1733550"/>
              <a:gd name="connsiteX40" fmla="*/ 717550 w 3762375"/>
              <a:gd name="connsiteY40" fmla="*/ 1276350 h 1733550"/>
              <a:gd name="connsiteX41" fmla="*/ 676275 w 3762375"/>
              <a:gd name="connsiteY41" fmla="*/ 1276350 h 1733550"/>
              <a:gd name="connsiteX42" fmla="*/ 676275 w 3762375"/>
              <a:gd name="connsiteY42" fmla="*/ 1241425 h 1733550"/>
              <a:gd name="connsiteX43" fmla="*/ 654050 w 3762375"/>
              <a:gd name="connsiteY43" fmla="*/ 1241425 h 1733550"/>
              <a:gd name="connsiteX44" fmla="*/ 654050 w 3762375"/>
              <a:gd name="connsiteY44" fmla="*/ 1203325 h 1733550"/>
              <a:gd name="connsiteX45" fmla="*/ 654050 w 3762375"/>
              <a:gd name="connsiteY45" fmla="*/ 1203325 h 1733550"/>
              <a:gd name="connsiteX46" fmla="*/ 631825 w 3762375"/>
              <a:gd name="connsiteY46" fmla="*/ 1184275 h 1733550"/>
              <a:gd name="connsiteX47" fmla="*/ 603250 w 3762375"/>
              <a:gd name="connsiteY47" fmla="*/ 1155700 h 1733550"/>
              <a:gd name="connsiteX48" fmla="*/ 574675 w 3762375"/>
              <a:gd name="connsiteY48" fmla="*/ 1155700 h 1733550"/>
              <a:gd name="connsiteX49" fmla="*/ 574675 w 3762375"/>
              <a:gd name="connsiteY49" fmla="*/ 1117600 h 1733550"/>
              <a:gd name="connsiteX50" fmla="*/ 574675 w 3762375"/>
              <a:gd name="connsiteY50" fmla="*/ 1117600 h 1733550"/>
              <a:gd name="connsiteX51" fmla="*/ 546100 w 3762375"/>
              <a:gd name="connsiteY51" fmla="*/ 1117600 h 1733550"/>
              <a:gd name="connsiteX52" fmla="*/ 546100 w 3762375"/>
              <a:gd name="connsiteY52" fmla="*/ 1082675 h 1733550"/>
              <a:gd name="connsiteX53" fmla="*/ 508000 w 3762375"/>
              <a:gd name="connsiteY53" fmla="*/ 1082675 h 1733550"/>
              <a:gd name="connsiteX54" fmla="*/ 508000 w 3762375"/>
              <a:gd name="connsiteY54" fmla="*/ 1047750 h 1733550"/>
              <a:gd name="connsiteX55" fmla="*/ 479425 w 3762375"/>
              <a:gd name="connsiteY55" fmla="*/ 1047750 h 1733550"/>
              <a:gd name="connsiteX56" fmla="*/ 479425 w 3762375"/>
              <a:gd name="connsiteY56" fmla="*/ 955675 h 1733550"/>
              <a:gd name="connsiteX57" fmla="*/ 479425 w 3762375"/>
              <a:gd name="connsiteY57" fmla="*/ 955675 h 1733550"/>
              <a:gd name="connsiteX58" fmla="*/ 466725 w 3762375"/>
              <a:gd name="connsiteY58" fmla="*/ 942975 h 1733550"/>
              <a:gd name="connsiteX59" fmla="*/ 466725 w 3762375"/>
              <a:gd name="connsiteY59" fmla="*/ 863600 h 1733550"/>
              <a:gd name="connsiteX60" fmla="*/ 422275 w 3762375"/>
              <a:gd name="connsiteY60" fmla="*/ 863600 h 1733550"/>
              <a:gd name="connsiteX61" fmla="*/ 422275 w 3762375"/>
              <a:gd name="connsiteY61" fmla="*/ 863600 h 1733550"/>
              <a:gd name="connsiteX62" fmla="*/ 396875 w 3762375"/>
              <a:gd name="connsiteY62" fmla="*/ 838200 h 1733550"/>
              <a:gd name="connsiteX63" fmla="*/ 396875 w 3762375"/>
              <a:gd name="connsiteY63" fmla="*/ 800100 h 1733550"/>
              <a:gd name="connsiteX64" fmla="*/ 361950 w 3762375"/>
              <a:gd name="connsiteY64" fmla="*/ 800100 h 1733550"/>
              <a:gd name="connsiteX65" fmla="*/ 361950 w 3762375"/>
              <a:gd name="connsiteY65" fmla="*/ 622300 h 1733550"/>
              <a:gd name="connsiteX66" fmla="*/ 361950 w 3762375"/>
              <a:gd name="connsiteY66" fmla="*/ 622300 h 1733550"/>
              <a:gd name="connsiteX67" fmla="*/ 342900 w 3762375"/>
              <a:gd name="connsiteY67" fmla="*/ 622300 h 1733550"/>
              <a:gd name="connsiteX68" fmla="*/ 342900 w 3762375"/>
              <a:gd name="connsiteY68" fmla="*/ 568325 h 1733550"/>
              <a:gd name="connsiteX69" fmla="*/ 342900 w 3762375"/>
              <a:gd name="connsiteY69" fmla="*/ 568325 h 1733550"/>
              <a:gd name="connsiteX70" fmla="*/ 317500 w 3762375"/>
              <a:gd name="connsiteY70" fmla="*/ 542925 h 1733550"/>
              <a:gd name="connsiteX71" fmla="*/ 317500 w 3762375"/>
              <a:gd name="connsiteY71" fmla="*/ 523875 h 1733550"/>
              <a:gd name="connsiteX72" fmla="*/ 285750 w 3762375"/>
              <a:gd name="connsiteY72" fmla="*/ 523875 h 1733550"/>
              <a:gd name="connsiteX73" fmla="*/ 285750 w 3762375"/>
              <a:gd name="connsiteY73" fmla="*/ 450850 h 1733550"/>
              <a:gd name="connsiteX74" fmla="*/ 254000 w 3762375"/>
              <a:gd name="connsiteY74" fmla="*/ 450850 h 1733550"/>
              <a:gd name="connsiteX75" fmla="*/ 254000 w 3762375"/>
              <a:gd name="connsiteY75" fmla="*/ 381000 h 1733550"/>
              <a:gd name="connsiteX76" fmla="*/ 254000 w 3762375"/>
              <a:gd name="connsiteY76" fmla="*/ 381000 h 1733550"/>
              <a:gd name="connsiteX77" fmla="*/ 228600 w 3762375"/>
              <a:gd name="connsiteY77" fmla="*/ 381000 h 1733550"/>
              <a:gd name="connsiteX78" fmla="*/ 228600 w 3762375"/>
              <a:gd name="connsiteY78" fmla="*/ 317500 h 1733550"/>
              <a:gd name="connsiteX79" fmla="*/ 187325 w 3762375"/>
              <a:gd name="connsiteY79" fmla="*/ 317500 h 1733550"/>
              <a:gd name="connsiteX80" fmla="*/ 187325 w 3762375"/>
              <a:gd name="connsiteY80" fmla="*/ 295275 h 1733550"/>
              <a:gd name="connsiteX81" fmla="*/ 155575 w 3762375"/>
              <a:gd name="connsiteY81" fmla="*/ 295275 h 1733550"/>
              <a:gd name="connsiteX82" fmla="*/ 155575 w 3762375"/>
              <a:gd name="connsiteY82" fmla="*/ 231775 h 1733550"/>
              <a:gd name="connsiteX83" fmla="*/ 146050 w 3762375"/>
              <a:gd name="connsiteY83" fmla="*/ 231775 h 1733550"/>
              <a:gd name="connsiteX84" fmla="*/ 146050 w 3762375"/>
              <a:gd name="connsiteY84" fmla="*/ 168275 h 1733550"/>
              <a:gd name="connsiteX85" fmla="*/ 117475 w 3762375"/>
              <a:gd name="connsiteY85" fmla="*/ 168275 h 1733550"/>
              <a:gd name="connsiteX86" fmla="*/ 117475 w 3762375"/>
              <a:gd name="connsiteY86" fmla="*/ 152400 h 1733550"/>
              <a:gd name="connsiteX87" fmla="*/ 53975 w 3762375"/>
              <a:gd name="connsiteY87" fmla="*/ 152400 h 1733550"/>
              <a:gd name="connsiteX88" fmla="*/ 53975 w 3762375"/>
              <a:gd name="connsiteY88" fmla="*/ 69850 h 1733550"/>
              <a:gd name="connsiteX89" fmla="*/ 34925 w 3762375"/>
              <a:gd name="connsiteY89" fmla="*/ 69850 h 1733550"/>
              <a:gd name="connsiteX90" fmla="*/ 34925 w 3762375"/>
              <a:gd name="connsiteY90" fmla="*/ 28575 h 1733550"/>
              <a:gd name="connsiteX91" fmla="*/ 0 w 3762375"/>
              <a:gd name="connsiteY91" fmla="*/ 28575 h 1733550"/>
              <a:gd name="connsiteX92" fmla="*/ 0 w 3762375"/>
              <a:gd name="connsiteY92" fmla="*/ 0 h 1733550"/>
              <a:gd name="connsiteX93" fmla="*/ 0 w 3762375"/>
              <a:gd name="connsiteY93" fmla="*/ 0 h 1733550"/>
              <a:gd name="connsiteX0" fmla="*/ 3762375 w 3762375"/>
              <a:gd name="connsiteY0" fmla="*/ 1733550 h 1733550"/>
              <a:gd name="connsiteX1" fmla="*/ 2733675 w 3762375"/>
              <a:gd name="connsiteY1" fmla="*/ 1733550 h 1733550"/>
              <a:gd name="connsiteX2" fmla="*/ 2733675 w 3762375"/>
              <a:gd name="connsiteY2" fmla="*/ 1711325 h 1733550"/>
              <a:gd name="connsiteX3" fmla="*/ 2555875 w 3762375"/>
              <a:gd name="connsiteY3" fmla="*/ 1711325 h 1733550"/>
              <a:gd name="connsiteX4" fmla="*/ 2555875 w 3762375"/>
              <a:gd name="connsiteY4" fmla="*/ 1685925 h 1733550"/>
              <a:gd name="connsiteX5" fmla="*/ 2171700 w 3762375"/>
              <a:gd name="connsiteY5" fmla="*/ 1685925 h 1733550"/>
              <a:gd name="connsiteX6" fmla="*/ 2171700 w 3762375"/>
              <a:gd name="connsiteY6" fmla="*/ 1673225 h 1733550"/>
              <a:gd name="connsiteX7" fmla="*/ 2051050 w 3762375"/>
              <a:gd name="connsiteY7" fmla="*/ 1673225 h 1733550"/>
              <a:gd name="connsiteX8" fmla="*/ 2051050 w 3762375"/>
              <a:gd name="connsiteY8" fmla="*/ 1647825 h 1733550"/>
              <a:gd name="connsiteX9" fmla="*/ 1997075 w 3762375"/>
              <a:gd name="connsiteY9" fmla="*/ 1647825 h 1733550"/>
              <a:gd name="connsiteX10" fmla="*/ 1997075 w 3762375"/>
              <a:gd name="connsiteY10" fmla="*/ 1628775 h 1733550"/>
              <a:gd name="connsiteX11" fmla="*/ 1901825 w 3762375"/>
              <a:gd name="connsiteY11" fmla="*/ 1628775 h 1733550"/>
              <a:gd name="connsiteX12" fmla="*/ 1901825 w 3762375"/>
              <a:gd name="connsiteY12" fmla="*/ 1612900 h 1733550"/>
              <a:gd name="connsiteX13" fmla="*/ 1854200 w 3762375"/>
              <a:gd name="connsiteY13" fmla="*/ 1612900 h 1733550"/>
              <a:gd name="connsiteX14" fmla="*/ 1854200 w 3762375"/>
              <a:gd name="connsiteY14" fmla="*/ 1593850 h 1733550"/>
              <a:gd name="connsiteX15" fmla="*/ 1838325 w 3762375"/>
              <a:gd name="connsiteY15" fmla="*/ 1593850 h 1733550"/>
              <a:gd name="connsiteX16" fmla="*/ 1838325 w 3762375"/>
              <a:gd name="connsiteY16" fmla="*/ 1577975 h 1733550"/>
              <a:gd name="connsiteX17" fmla="*/ 1746250 w 3762375"/>
              <a:gd name="connsiteY17" fmla="*/ 1577975 h 1733550"/>
              <a:gd name="connsiteX18" fmla="*/ 1746250 w 3762375"/>
              <a:gd name="connsiteY18" fmla="*/ 1562100 h 1733550"/>
              <a:gd name="connsiteX19" fmla="*/ 1663700 w 3762375"/>
              <a:gd name="connsiteY19" fmla="*/ 1562100 h 1733550"/>
              <a:gd name="connsiteX20" fmla="*/ 1663700 w 3762375"/>
              <a:gd name="connsiteY20" fmla="*/ 1543050 h 1733550"/>
              <a:gd name="connsiteX21" fmla="*/ 1216025 w 3762375"/>
              <a:gd name="connsiteY21" fmla="*/ 1543050 h 1733550"/>
              <a:gd name="connsiteX22" fmla="*/ 1216025 w 3762375"/>
              <a:gd name="connsiteY22" fmla="*/ 1508125 h 1733550"/>
              <a:gd name="connsiteX23" fmla="*/ 1165225 w 3762375"/>
              <a:gd name="connsiteY23" fmla="*/ 1508125 h 1733550"/>
              <a:gd name="connsiteX24" fmla="*/ 1165225 w 3762375"/>
              <a:gd name="connsiteY24" fmla="*/ 1498600 h 1733550"/>
              <a:gd name="connsiteX25" fmla="*/ 1165225 w 3762375"/>
              <a:gd name="connsiteY25" fmla="*/ 1498600 h 1733550"/>
              <a:gd name="connsiteX26" fmla="*/ 1146175 w 3762375"/>
              <a:gd name="connsiteY26" fmla="*/ 1479550 h 1733550"/>
              <a:gd name="connsiteX27" fmla="*/ 1095375 w 3762375"/>
              <a:gd name="connsiteY27" fmla="*/ 1479550 h 1733550"/>
              <a:gd name="connsiteX28" fmla="*/ 1095375 w 3762375"/>
              <a:gd name="connsiteY28" fmla="*/ 1463675 h 1733550"/>
              <a:gd name="connsiteX29" fmla="*/ 1028700 w 3762375"/>
              <a:gd name="connsiteY29" fmla="*/ 1463675 h 1733550"/>
              <a:gd name="connsiteX30" fmla="*/ 1028700 w 3762375"/>
              <a:gd name="connsiteY30" fmla="*/ 1435100 h 1733550"/>
              <a:gd name="connsiteX31" fmla="*/ 965200 w 3762375"/>
              <a:gd name="connsiteY31" fmla="*/ 1435100 h 1733550"/>
              <a:gd name="connsiteX32" fmla="*/ 965200 w 3762375"/>
              <a:gd name="connsiteY32" fmla="*/ 1390650 h 1733550"/>
              <a:gd name="connsiteX33" fmla="*/ 873125 w 3762375"/>
              <a:gd name="connsiteY33" fmla="*/ 1390650 h 1733550"/>
              <a:gd name="connsiteX34" fmla="*/ 873125 w 3762375"/>
              <a:gd name="connsiteY34" fmla="*/ 1346200 h 1733550"/>
              <a:gd name="connsiteX35" fmla="*/ 803275 w 3762375"/>
              <a:gd name="connsiteY35" fmla="*/ 1346200 h 1733550"/>
              <a:gd name="connsiteX36" fmla="*/ 803275 w 3762375"/>
              <a:gd name="connsiteY36" fmla="*/ 1323975 h 1733550"/>
              <a:gd name="connsiteX37" fmla="*/ 765175 w 3762375"/>
              <a:gd name="connsiteY37" fmla="*/ 1323975 h 1733550"/>
              <a:gd name="connsiteX38" fmla="*/ 765175 w 3762375"/>
              <a:gd name="connsiteY38" fmla="*/ 1304925 h 1733550"/>
              <a:gd name="connsiteX39" fmla="*/ 717550 w 3762375"/>
              <a:gd name="connsiteY39" fmla="*/ 1304925 h 1733550"/>
              <a:gd name="connsiteX40" fmla="*/ 717550 w 3762375"/>
              <a:gd name="connsiteY40" fmla="*/ 1276350 h 1733550"/>
              <a:gd name="connsiteX41" fmla="*/ 676275 w 3762375"/>
              <a:gd name="connsiteY41" fmla="*/ 1276350 h 1733550"/>
              <a:gd name="connsiteX42" fmla="*/ 676275 w 3762375"/>
              <a:gd name="connsiteY42" fmla="*/ 1241425 h 1733550"/>
              <a:gd name="connsiteX43" fmla="*/ 654050 w 3762375"/>
              <a:gd name="connsiteY43" fmla="*/ 1241425 h 1733550"/>
              <a:gd name="connsiteX44" fmla="*/ 654050 w 3762375"/>
              <a:gd name="connsiteY44" fmla="*/ 1203325 h 1733550"/>
              <a:gd name="connsiteX45" fmla="*/ 654050 w 3762375"/>
              <a:gd name="connsiteY45" fmla="*/ 1203325 h 1733550"/>
              <a:gd name="connsiteX46" fmla="*/ 631825 w 3762375"/>
              <a:gd name="connsiteY46" fmla="*/ 1184275 h 1733550"/>
              <a:gd name="connsiteX47" fmla="*/ 603250 w 3762375"/>
              <a:gd name="connsiteY47" fmla="*/ 1155700 h 1733550"/>
              <a:gd name="connsiteX48" fmla="*/ 574675 w 3762375"/>
              <a:gd name="connsiteY48" fmla="*/ 1155700 h 1733550"/>
              <a:gd name="connsiteX49" fmla="*/ 574675 w 3762375"/>
              <a:gd name="connsiteY49" fmla="*/ 1117600 h 1733550"/>
              <a:gd name="connsiteX50" fmla="*/ 574675 w 3762375"/>
              <a:gd name="connsiteY50" fmla="*/ 1117600 h 1733550"/>
              <a:gd name="connsiteX51" fmla="*/ 546100 w 3762375"/>
              <a:gd name="connsiteY51" fmla="*/ 1117600 h 1733550"/>
              <a:gd name="connsiteX52" fmla="*/ 546100 w 3762375"/>
              <a:gd name="connsiteY52" fmla="*/ 1082675 h 1733550"/>
              <a:gd name="connsiteX53" fmla="*/ 508000 w 3762375"/>
              <a:gd name="connsiteY53" fmla="*/ 1082675 h 1733550"/>
              <a:gd name="connsiteX54" fmla="*/ 508000 w 3762375"/>
              <a:gd name="connsiteY54" fmla="*/ 1047750 h 1733550"/>
              <a:gd name="connsiteX55" fmla="*/ 479425 w 3762375"/>
              <a:gd name="connsiteY55" fmla="*/ 1047750 h 1733550"/>
              <a:gd name="connsiteX56" fmla="*/ 479425 w 3762375"/>
              <a:gd name="connsiteY56" fmla="*/ 955675 h 1733550"/>
              <a:gd name="connsiteX57" fmla="*/ 479425 w 3762375"/>
              <a:gd name="connsiteY57" fmla="*/ 955675 h 1733550"/>
              <a:gd name="connsiteX58" fmla="*/ 466725 w 3762375"/>
              <a:gd name="connsiteY58" fmla="*/ 942975 h 1733550"/>
              <a:gd name="connsiteX59" fmla="*/ 466725 w 3762375"/>
              <a:gd name="connsiteY59" fmla="*/ 863600 h 1733550"/>
              <a:gd name="connsiteX60" fmla="*/ 422275 w 3762375"/>
              <a:gd name="connsiteY60" fmla="*/ 863600 h 1733550"/>
              <a:gd name="connsiteX61" fmla="*/ 422275 w 3762375"/>
              <a:gd name="connsiteY61" fmla="*/ 841375 h 1733550"/>
              <a:gd name="connsiteX62" fmla="*/ 396875 w 3762375"/>
              <a:gd name="connsiteY62" fmla="*/ 838200 h 1733550"/>
              <a:gd name="connsiteX63" fmla="*/ 396875 w 3762375"/>
              <a:gd name="connsiteY63" fmla="*/ 800100 h 1733550"/>
              <a:gd name="connsiteX64" fmla="*/ 361950 w 3762375"/>
              <a:gd name="connsiteY64" fmla="*/ 800100 h 1733550"/>
              <a:gd name="connsiteX65" fmla="*/ 361950 w 3762375"/>
              <a:gd name="connsiteY65" fmla="*/ 622300 h 1733550"/>
              <a:gd name="connsiteX66" fmla="*/ 361950 w 3762375"/>
              <a:gd name="connsiteY66" fmla="*/ 622300 h 1733550"/>
              <a:gd name="connsiteX67" fmla="*/ 342900 w 3762375"/>
              <a:gd name="connsiteY67" fmla="*/ 622300 h 1733550"/>
              <a:gd name="connsiteX68" fmla="*/ 342900 w 3762375"/>
              <a:gd name="connsiteY68" fmla="*/ 568325 h 1733550"/>
              <a:gd name="connsiteX69" fmla="*/ 342900 w 3762375"/>
              <a:gd name="connsiteY69" fmla="*/ 568325 h 1733550"/>
              <a:gd name="connsiteX70" fmla="*/ 317500 w 3762375"/>
              <a:gd name="connsiteY70" fmla="*/ 542925 h 1733550"/>
              <a:gd name="connsiteX71" fmla="*/ 317500 w 3762375"/>
              <a:gd name="connsiteY71" fmla="*/ 523875 h 1733550"/>
              <a:gd name="connsiteX72" fmla="*/ 285750 w 3762375"/>
              <a:gd name="connsiteY72" fmla="*/ 523875 h 1733550"/>
              <a:gd name="connsiteX73" fmla="*/ 285750 w 3762375"/>
              <a:gd name="connsiteY73" fmla="*/ 450850 h 1733550"/>
              <a:gd name="connsiteX74" fmla="*/ 254000 w 3762375"/>
              <a:gd name="connsiteY74" fmla="*/ 450850 h 1733550"/>
              <a:gd name="connsiteX75" fmla="*/ 254000 w 3762375"/>
              <a:gd name="connsiteY75" fmla="*/ 381000 h 1733550"/>
              <a:gd name="connsiteX76" fmla="*/ 254000 w 3762375"/>
              <a:gd name="connsiteY76" fmla="*/ 381000 h 1733550"/>
              <a:gd name="connsiteX77" fmla="*/ 228600 w 3762375"/>
              <a:gd name="connsiteY77" fmla="*/ 381000 h 1733550"/>
              <a:gd name="connsiteX78" fmla="*/ 228600 w 3762375"/>
              <a:gd name="connsiteY78" fmla="*/ 317500 h 1733550"/>
              <a:gd name="connsiteX79" fmla="*/ 187325 w 3762375"/>
              <a:gd name="connsiteY79" fmla="*/ 317500 h 1733550"/>
              <a:gd name="connsiteX80" fmla="*/ 187325 w 3762375"/>
              <a:gd name="connsiteY80" fmla="*/ 295275 h 1733550"/>
              <a:gd name="connsiteX81" fmla="*/ 155575 w 3762375"/>
              <a:gd name="connsiteY81" fmla="*/ 295275 h 1733550"/>
              <a:gd name="connsiteX82" fmla="*/ 155575 w 3762375"/>
              <a:gd name="connsiteY82" fmla="*/ 231775 h 1733550"/>
              <a:gd name="connsiteX83" fmla="*/ 146050 w 3762375"/>
              <a:gd name="connsiteY83" fmla="*/ 231775 h 1733550"/>
              <a:gd name="connsiteX84" fmla="*/ 146050 w 3762375"/>
              <a:gd name="connsiteY84" fmla="*/ 168275 h 1733550"/>
              <a:gd name="connsiteX85" fmla="*/ 117475 w 3762375"/>
              <a:gd name="connsiteY85" fmla="*/ 168275 h 1733550"/>
              <a:gd name="connsiteX86" fmla="*/ 117475 w 3762375"/>
              <a:gd name="connsiteY86" fmla="*/ 152400 h 1733550"/>
              <a:gd name="connsiteX87" fmla="*/ 53975 w 3762375"/>
              <a:gd name="connsiteY87" fmla="*/ 152400 h 1733550"/>
              <a:gd name="connsiteX88" fmla="*/ 53975 w 3762375"/>
              <a:gd name="connsiteY88" fmla="*/ 69850 h 1733550"/>
              <a:gd name="connsiteX89" fmla="*/ 34925 w 3762375"/>
              <a:gd name="connsiteY89" fmla="*/ 69850 h 1733550"/>
              <a:gd name="connsiteX90" fmla="*/ 34925 w 3762375"/>
              <a:gd name="connsiteY90" fmla="*/ 28575 h 1733550"/>
              <a:gd name="connsiteX91" fmla="*/ 0 w 3762375"/>
              <a:gd name="connsiteY91" fmla="*/ 28575 h 1733550"/>
              <a:gd name="connsiteX92" fmla="*/ 0 w 3762375"/>
              <a:gd name="connsiteY92" fmla="*/ 0 h 1733550"/>
              <a:gd name="connsiteX93" fmla="*/ 0 w 3762375"/>
              <a:gd name="connsiteY93" fmla="*/ 0 h 1733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3762375" h="1733550">
                <a:moveTo>
                  <a:pt x="3762375" y="1733550"/>
                </a:moveTo>
                <a:lnTo>
                  <a:pt x="2733675" y="1733550"/>
                </a:lnTo>
                <a:lnTo>
                  <a:pt x="2733675" y="1711325"/>
                </a:lnTo>
                <a:lnTo>
                  <a:pt x="2555875" y="1711325"/>
                </a:lnTo>
                <a:lnTo>
                  <a:pt x="2555875" y="1685925"/>
                </a:lnTo>
                <a:lnTo>
                  <a:pt x="2171700" y="1685925"/>
                </a:lnTo>
                <a:lnTo>
                  <a:pt x="2171700" y="1673225"/>
                </a:lnTo>
                <a:lnTo>
                  <a:pt x="2051050" y="1673225"/>
                </a:lnTo>
                <a:lnTo>
                  <a:pt x="2051050" y="1647825"/>
                </a:lnTo>
                <a:lnTo>
                  <a:pt x="1997075" y="1647825"/>
                </a:lnTo>
                <a:lnTo>
                  <a:pt x="1997075" y="1628775"/>
                </a:lnTo>
                <a:lnTo>
                  <a:pt x="1901825" y="1628775"/>
                </a:lnTo>
                <a:lnTo>
                  <a:pt x="1901825" y="1612900"/>
                </a:lnTo>
                <a:lnTo>
                  <a:pt x="1854200" y="1612900"/>
                </a:lnTo>
                <a:lnTo>
                  <a:pt x="1854200" y="1593850"/>
                </a:lnTo>
                <a:lnTo>
                  <a:pt x="1838325" y="1593850"/>
                </a:lnTo>
                <a:lnTo>
                  <a:pt x="1838325" y="1577975"/>
                </a:lnTo>
                <a:lnTo>
                  <a:pt x="1746250" y="1577975"/>
                </a:lnTo>
                <a:lnTo>
                  <a:pt x="1746250" y="1562100"/>
                </a:lnTo>
                <a:lnTo>
                  <a:pt x="1663700" y="1562100"/>
                </a:lnTo>
                <a:lnTo>
                  <a:pt x="1663700" y="1543050"/>
                </a:lnTo>
                <a:lnTo>
                  <a:pt x="1216025" y="1543050"/>
                </a:lnTo>
                <a:lnTo>
                  <a:pt x="1216025" y="1508125"/>
                </a:lnTo>
                <a:lnTo>
                  <a:pt x="1165225" y="1508125"/>
                </a:lnTo>
                <a:lnTo>
                  <a:pt x="1165225" y="1498600"/>
                </a:lnTo>
                <a:lnTo>
                  <a:pt x="1165225" y="1498600"/>
                </a:lnTo>
                <a:lnTo>
                  <a:pt x="1146175" y="1479550"/>
                </a:lnTo>
                <a:lnTo>
                  <a:pt x="1095375" y="1479550"/>
                </a:lnTo>
                <a:lnTo>
                  <a:pt x="1095375" y="1463675"/>
                </a:lnTo>
                <a:lnTo>
                  <a:pt x="1028700" y="1463675"/>
                </a:lnTo>
                <a:lnTo>
                  <a:pt x="1028700" y="1435100"/>
                </a:lnTo>
                <a:lnTo>
                  <a:pt x="965200" y="1435100"/>
                </a:lnTo>
                <a:lnTo>
                  <a:pt x="965200" y="1390650"/>
                </a:lnTo>
                <a:lnTo>
                  <a:pt x="873125" y="1390650"/>
                </a:lnTo>
                <a:lnTo>
                  <a:pt x="873125" y="1346200"/>
                </a:lnTo>
                <a:lnTo>
                  <a:pt x="803275" y="1346200"/>
                </a:lnTo>
                <a:lnTo>
                  <a:pt x="803275" y="1323975"/>
                </a:lnTo>
                <a:lnTo>
                  <a:pt x="765175" y="1323975"/>
                </a:lnTo>
                <a:lnTo>
                  <a:pt x="765175" y="1304925"/>
                </a:lnTo>
                <a:lnTo>
                  <a:pt x="717550" y="1304925"/>
                </a:lnTo>
                <a:lnTo>
                  <a:pt x="717550" y="1276350"/>
                </a:lnTo>
                <a:lnTo>
                  <a:pt x="676275" y="1276350"/>
                </a:lnTo>
                <a:lnTo>
                  <a:pt x="676275" y="1241425"/>
                </a:lnTo>
                <a:lnTo>
                  <a:pt x="654050" y="1241425"/>
                </a:lnTo>
                <a:lnTo>
                  <a:pt x="654050" y="1203325"/>
                </a:lnTo>
                <a:lnTo>
                  <a:pt x="654050" y="1203325"/>
                </a:lnTo>
                <a:lnTo>
                  <a:pt x="631825" y="1184275"/>
                </a:lnTo>
                <a:lnTo>
                  <a:pt x="603250" y="1155700"/>
                </a:lnTo>
                <a:lnTo>
                  <a:pt x="574675" y="1155700"/>
                </a:lnTo>
                <a:lnTo>
                  <a:pt x="574675" y="1117600"/>
                </a:lnTo>
                <a:lnTo>
                  <a:pt x="574675" y="1117600"/>
                </a:lnTo>
                <a:lnTo>
                  <a:pt x="546100" y="1117600"/>
                </a:lnTo>
                <a:lnTo>
                  <a:pt x="546100" y="1082675"/>
                </a:lnTo>
                <a:lnTo>
                  <a:pt x="508000" y="1082675"/>
                </a:lnTo>
                <a:lnTo>
                  <a:pt x="508000" y="1047750"/>
                </a:lnTo>
                <a:lnTo>
                  <a:pt x="479425" y="1047750"/>
                </a:lnTo>
                <a:lnTo>
                  <a:pt x="479425" y="955675"/>
                </a:lnTo>
                <a:lnTo>
                  <a:pt x="479425" y="955675"/>
                </a:lnTo>
                <a:lnTo>
                  <a:pt x="466725" y="942975"/>
                </a:lnTo>
                <a:lnTo>
                  <a:pt x="466725" y="863600"/>
                </a:lnTo>
                <a:lnTo>
                  <a:pt x="422275" y="863600"/>
                </a:lnTo>
                <a:lnTo>
                  <a:pt x="422275" y="841375"/>
                </a:lnTo>
                <a:lnTo>
                  <a:pt x="396875" y="838200"/>
                </a:lnTo>
                <a:lnTo>
                  <a:pt x="396875" y="800100"/>
                </a:lnTo>
                <a:lnTo>
                  <a:pt x="361950" y="800100"/>
                </a:lnTo>
                <a:lnTo>
                  <a:pt x="361950" y="622300"/>
                </a:lnTo>
                <a:lnTo>
                  <a:pt x="361950" y="622300"/>
                </a:lnTo>
                <a:lnTo>
                  <a:pt x="342900" y="622300"/>
                </a:lnTo>
                <a:lnTo>
                  <a:pt x="342900" y="568325"/>
                </a:lnTo>
                <a:lnTo>
                  <a:pt x="342900" y="568325"/>
                </a:lnTo>
                <a:lnTo>
                  <a:pt x="317500" y="542925"/>
                </a:lnTo>
                <a:lnTo>
                  <a:pt x="317500" y="523875"/>
                </a:lnTo>
                <a:lnTo>
                  <a:pt x="285750" y="523875"/>
                </a:lnTo>
                <a:lnTo>
                  <a:pt x="285750" y="450850"/>
                </a:lnTo>
                <a:lnTo>
                  <a:pt x="254000" y="450850"/>
                </a:lnTo>
                <a:lnTo>
                  <a:pt x="254000" y="381000"/>
                </a:lnTo>
                <a:lnTo>
                  <a:pt x="254000" y="381000"/>
                </a:lnTo>
                <a:lnTo>
                  <a:pt x="228600" y="381000"/>
                </a:lnTo>
                <a:lnTo>
                  <a:pt x="228600" y="317500"/>
                </a:lnTo>
                <a:lnTo>
                  <a:pt x="187325" y="317500"/>
                </a:lnTo>
                <a:lnTo>
                  <a:pt x="187325" y="295275"/>
                </a:lnTo>
                <a:lnTo>
                  <a:pt x="155575" y="295275"/>
                </a:lnTo>
                <a:lnTo>
                  <a:pt x="155575" y="231775"/>
                </a:lnTo>
                <a:lnTo>
                  <a:pt x="146050" y="231775"/>
                </a:lnTo>
                <a:lnTo>
                  <a:pt x="146050" y="168275"/>
                </a:lnTo>
                <a:lnTo>
                  <a:pt x="117475" y="168275"/>
                </a:lnTo>
                <a:lnTo>
                  <a:pt x="117475" y="152400"/>
                </a:lnTo>
                <a:lnTo>
                  <a:pt x="53975" y="152400"/>
                </a:lnTo>
                <a:lnTo>
                  <a:pt x="53975" y="69850"/>
                </a:lnTo>
                <a:lnTo>
                  <a:pt x="34925" y="69850"/>
                </a:lnTo>
                <a:lnTo>
                  <a:pt x="34925" y="28575"/>
                </a:lnTo>
                <a:lnTo>
                  <a:pt x="0" y="28575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F2B13913-ACA0-4C39-191F-09BDA6E83737}"/>
              </a:ext>
            </a:extLst>
          </p:cNvPr>
          <p:cNvGrpSpPr/>
          <p:nvPr/>
        </p:nvGrpSpPr>
        <p:grpSpPr>
          <a:xfrm>
            <a:off x="2130425" y="3060700"/>
            <a:ext cx="3905250" cy="1863725"/>
            <a:chOff x="2130425" y="3060700"/>
            <a:chExt cx="3905250" cy="1863725"/>
          </a:xfrm>
        </p:grpSpPr>
        <p:sp>
          <p:nvSpPr>
            <p:cNvPr id="117" name="Freeform 241">
              <a:extLst>
                <a:ext uri="{FF2B5EF4-FFF2-40B4-BE49-F238E27FC236}">
                  <a16:creationId xmlns:a16="http://schemas.microsoft.com/office/drawing/2014/main" id="{DBEC56BE-3095-B5CE-853F-14033BDD231D}"/>
                </a:ext>
              </a:extLst>
            </p:cNvPr>
            <p:cNvSpPr/>
            <p:nvPr/>
          </p:nvSpPr>
          <p:spPr bwMode="auto">
            <a:xfrm>
              <a:off x="3444875" y="4603750"/>
              <a:ext cx="2590800" cy="320675"/>
            </a:xfrm>
            <a:custGeom>
              <a:avLst/>
              <a:gdLst>
                <a:gd name="connsiteX0" fmla="*/ 2590800 w 2590800"/>
                <a:gd name="connsiteY0" fmla="*/ 320675 h 320675"/>
                <a:gd name="connsiteX1" fmla="*/ 2470150 w 2590800"/>
                <a:gd name="connsiteY1" fmla="*/ 320675 h 320675"/>
                <a:gd name="connsiteX2" fmla="*/ 2470150 w 2590800"/>
                <a:gd name="connsiteY2" fmla="*/ 127000 h 320675"/>
                <a:gd name="connsiteX3" fmla="*/ 1441450 w 2590800"/>
                <a:gd name="connsiteY3" fmla="*/ 127000 h 320675"/>
                <a:gd name="connsiteX4" fmla="*/ 1441450 w 2590800"/>
                <a:gd name="connsiteY4" fmla="*/ 114300 h 320675"/>
                <a:gd name="connsiteX5" fmla="*/ 1358900 w 2590800"/>
                <a:gd name="connsiteY5" fmla="*/ 114300 h 320675"/>
                <a:gd name="connsiteX6" fmla="*/ 1358900 w 2590800"/>
                <a:gd name="connsiteY6" fmla="*/ 92075 h 320675"/>
                <a:gd name="connsiteX7" fmla="*/ 1289050 w 2590800"/>
                <a:gd name="connsiteY7" fmla="*/ 92075 h 320675"/>
                <a:gd name="connsiteX8" fmla="*/ 1289050 w 2590800"/>
                <a:gd name="connsiteY8" fmla="*/ 79375 h 320675"/>
                <a:gd name="connsiteX9" fmla="*/ 1177925 w 2590800"/>
                <a:gd name="connsiteY9" fmla="*/ 79375 h 320675"/>
                <a:gd name="connsiteX10" fmla="*/ 1177925 w 2590800"/>
                <a:gd name="connsiteY10" fmla="*/ 66675 h 320675"/>
                <a:gd name="connsiteX11" fmla="*/ 974725 w 2590800"/>
                <a:gd name="connsiteY11" fmla="*/ 66675 h 320675"/>
                <a:gd name="connsiteX12" fmla="*/ 974725 w 2590800"/>
                <a:gd name="connsiteY12" fmla="*/ 53975 h 320675"/>
                <a:gd name="connsiteX13" fmla="*/ 847725 w 2590800"/>
                <a:gd name="connsiteY13" fmla="*/ 53975 h 320675"/>
                <a:gd name="connsiteX14" fmla="*/ 847725 w 2590800"/>
                <a:gd name="connsiteY14" fmla="*/ 38100 h 320675"/>
                <a:gd name="connsiteX15" fmla="*/ 320675 w 2590800"/>
                <a:gd name="connsiteY15" fmla="*/ 38100 h 320675"/>
                <a:gd name="connsiteX16" fmla="*/ 320675 w 2590800"/>
                <a:gd name="connsiteY16" fmla="*/ 38100 h 320675"/>
                <a:gd name="connsiteX17" fmla="*/ 320675 w 2590800"/>
                <a:gd name="connsiteY17" fmla="*/ 19050 h 320675"/>
                <a:gd name="connsiteX18" fmla="*/ 273050 w 2590800"/>
                <a:gd name="connsiteY18" fmla="*/ 19050 h 320675"/>
                <a:gd name="connsiteX19" fmla="*/ 273050 w 2590800"/>
                <a:gd name="connsiteY19" fmla="*/ 12700 h 320675"/>
                <a:gd name="connsiteX20" fmla="*/ 168275 w 2590800"/>
                <a:gd name="connsiteY20" fmla="*/ 12700 h 320675"/>
                <a:gd name="connsiteX21" fmla="*/ 168275 w 2590800"/>
                <a:gd name="connsiteY21" fmla="*/ 0 h 320675"/>
                <a:gd name="connsiteX22" fmla="*/ 0 w 2590800"/>
                <a:gd name="connsiteY22" fmla="*/ 0 h 32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590800" h="320675">
                  <a:moveTo>
                    <a:pt x="2590800" y="320675"/>
                  </a:moveTo>
                  <a:lnTo>
                    <a:pt x="2470150" y="320675"/>
                  </a:lnTo>
                  <a:lnTo>
                    <a:pt x="2470150" y="127000"/>
                  </a:lnTo>
                  <a:lnTo>
                    <a:pt x="1441450" y="127000"/>
                  </a:lnTo>
                  <a:lnTo>
                    <a:pt x="1441450" y="114300"/>
                  </a:lnTo>
                  <a:lnTo>
                    <a:pt x="1358900" y="114300"/>
                  </a:lnTo>
                  <a:lnTo>
                    <a:pt x="1358900" y="92075"/>
                  </a:lnTo>
                  <a:lnTo>
                    <a:pt x="1289050" y="92075"/>
                  </a:lnTo>
                  <a:lnTo>
                    <a:pt x="1289050" y="79375"/>
                  </a:lnTo>
                  <a:lnTo>
                    <a:pt x="1177925" y="79375"/>
                  </a:lnTo>
                  <a:lnTo>
                    <a:pt x="1177925" y="66675"/>
                  </a:lnTo>
                  <a:lnTo>
                    <a:pt x="974725" y="66675"/>
                  </a:lnTo>
                  <a:lnTo>
                    <a:pt x="974725" y="53975"/>
                  </a:lnTo>
                  <a:lnTo>
                    <a:pt x="847725" y="53975"/>
                  </a:lnTo>
                  <a:lnTo>
                    <a:pt x="847725" y="38100"/>
                  </a:lnTo>
                  <a:lnTo>
                    <a:pt x="320675" y="38100"/>
                  </a:lnTo>
                  <a:lnTo>
                    <a:pt x="320675" y="38100"/>
                  </a:lnTo>
                  <a:lnTo>
                    <a:pt x="320675" y="19050"/>
                  </a:lnTo>
                  <a:lnTo>
                    <a:pt x="273050" y="19050"/>
                  </a:lnTo>
                  <a:lnTo>
                    <a:pt x="273050" y="12700"/>
                  </a:lnTo>
                  <a:lnTo>
                    <a:pt x="168275" y="12700"/>
                  </a:lnTo>
                  <a:lnTo>
                    <a:pt x="168275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Freeform 243">
              <a:extLst>
                <a:ext uri="{FF2B5EF4-FFF2-40B4-BE49-F238E27FC236}">
                  <a16:creationId xmlns:a16="http://schemas.microsoft.com/office/drawing/2014/main" id="{40987E81-C709-47C0-864A-4E204764A3B8}"/>
                </a:ext>
              </a:extLst>
            </p:cNvPr>
            <p:cNvSpPr/>
            <p:nvPr/>
          </p:nvSpPr>
          <p:spPr bwMode="auto">
            <a:xfrm>
              <a:off x="2130425" y="3060700"/>
              <a:ext cx="1333500" cy="1530350"/>
            </a:xfrm>
            <a:custGeom>
              <a:avLst/>
              <a:gdLst>
                <a:gd name="connsiteX0" fmla="*/ 1333500 w 1333500"/>
                <a:gd name="connsiteY0" fmla="*/ 1530350 h 1530350"/>
                <a:gd name="connsiteX1" fmla="*/ 1263650 w 1333500"/>
                <a:gd name="connsiteY1" fmla="*/ 1530350 h 1530350"/>
                <a:gd name="connsiteX2" fmla="*/ 1263650 w 1333500"/>
                <a:gd name="connsiteY2" fmla="*/ 1517650 h 1530350"/>
                <a:gd name="connsiteX3" fmla="*/ 1231900 w 1333500"/>
                <a:gd name="connsiteY3" fmla="*/ 1517650 h 1530350"/>
                <a:gd name="connsiteX4" fmla="*/ 1231900 w 1333500"/>
                <a:gd name="connsiteY4" fmla="*/ 1501775 h 1530350"/>
                <a:gd name="connsiteX5" fmla="*/ 1187450 w 1333500"/>
                <a:gd name="connsiteY5" fmla="*/ 1501775 h 1530350"/>
                <a:gd name="connsiteX6" fmla="*/ 1187450 w 1333500"/>
                <a:gd name="connsiteY6" fmla="*/ 1489075 h 1530350"/>
                <a:gd name="connsiteX7" fmla="*/ 1025525 w 1333500"/>
                <a:gd name="connsiteY7" fmla="*/ 1489075 h 1530350"/>
                <a:gd name="connsiteX8" fmla="*/ 1025525 w 1333500"/>
                <a:gd name="connsiteY8" fmla="*/ 1454150 h 1530350"/>
                <a:gd name="connsiteX9" fmla="*/ 946150 w 1333500"/>
                <a:gd name="connsiteY9" fmla="*/ 1454150 h 1530350"/>
                <a:gd name="connsiteX10" fmla="*/ 946150 w 1333500"/>
                <a:gd name="connsiteY10" fmla="*/ 1441450 h 1530350"/>
                <a:gd name="connsiteX11" fmla="*/ 831850 w 1333500"/>
                <a:gd name="connsiteY11" fmla="*/ 1441450 h 1530350"/>
                <a:gd name="connsiteX12" fmla="*/ 831850 w 1333500"/>
                <a:gd name="connsiteY12" fmla="*/ 1412875 h 1530350"/>
                <a:gd name="connsiteX13" fmla="*/ 777875 w 1333500"/>
                <a:gd name="connsiteY13" fmla="*/ 1412875 h 1530350"/>
                <a:gd name="connsiteX14" fmla="*/ 777875 w 1333500"/>
                <a:gd name="connsiteY14" fmla="*/ 1412875 h 1530350"/>
                <a:gd name="connsiteX15" fmla="*/ 777875 w 1333500"/>
                <a:gd name="connsiteY15" fmla="*/ 1384300 h 1530350"/>
                <a:gd name="connsiteX16" fmla="*/ 711200 w 1333500"/>
                <a:gd name="connsiteY16" fmla="*/ 1384300 h 1530350"/>
                <a:gd name="connsiteX17" fmla="*/ 711200 w 1333500"/>
                <a:gd name="connsiteY17" fmla="*/ 1365250 h 1530350"/>
                <a:gd name="connsiteX18" fmla="*/ 631825 w 1333500"/>
                <a:gd name="connsiteY18" fmla="*/ 1365250 h 1530350"/>
                <a:gd name="connsiteX19" fmla="*/ 631825 w 1333500"/>
                <a:gd name="connsiteY19" fmla="*/ 1336675 h 1530350"/>
                <a:gd name="connsiteX20" fmla="*/ 631825 w 1333500"/>
                <a:gd name="connsiteY20" fmla="*/ 1336675 h 1530350"/>
                <a:gd name="connsiteX21" fmla="*/ 606425 w 1333500"/>
                <a:gd name="connsiteY21" fmla="*/ 1336675 h 1530350"/>
                <a:gd name="connsiteX22" fmla="*/ 606425 w 1333500"/>
                <a:gd name="connsiteY22" fmla="*/ 1308100 h 1530350"/>
                <a:gd name="connsiteX23" fmla="*/ 530225 w 1333500"/>
                <a:gd name="connsiteY23" fmla="*/ 1308100 h 1530350"/>
                <a:gd name="connsiteX24" fmla="*/ 530225 w 1333500"/>
                <a:gd name="connsiteY24" fmla="*/ 1257300 h 1530350"/>
                <a:gd name="connsiteX25" fmla="*/ 492125 w 1333500"/>
                <a:gd name="connsiteY25" fmla="*/ 1257300 h 1530350"/>
                <a:gd name="connsiteX26" fmla="*/ 492125 w 1333500"/>
                <a:gd name="connsiteY26" fmla="*/ 1225550 h 1530350"/>
                <a:gd name="connsiteX27" fmla="*/ 460375 w 1333500"/>
                <a:gd name="connsiteY27" fmla="*/ 1225550 h 1530350"/>
                <a:gd name="connsiteX28" fmla="*/ 460375 w 1333500"/>
                <a:gd name="connsiteY28" fmla="*/ 1196975 h 1530350"/>
                <a:gd name="connsiteX29" fmla="*/ 412750 w 1333500"/>
                <a:gd name="connsiteY29" fmla="*/ 1196975 h 1530350"/>
                <a:gd name="connsiteX30" fmla="*/ 412750 w 1333500"/>
                <a:gd name="connsiteY30" fmla="*/ 1123950 h 1530350"/>
                <a:gd name="connsiteX31" fmla="*/ 403225 w 1333500"/>
                <a:gd name="connsiteY31" fmla="*/ 1123950 h 1530350"/>
                <a:gd name="connsiteX32" fmla="*/ 403225 w 1333500"/>
                <a:gd name="connsiteY32" fmla="*/ 1076325 h 1530350"/>
                <a:gd name="connsiteX33" fmla="*/ 355600 w 1333500"/>
                <a:gd name="connsiteY33" fmla="*/ 1076325 h 1530350"/>
                <a:gd name="connsiteX34" fmla="*/ 355600 w 1333500"/>
                <a:gd name="connsiteY34" fmla="*/ 1063625 h 1530350"/>
                <a:gd name="connsiteX35" fmla="*/ 320675 w 1333500"/>
                <a:gd name="connsiteY35" fmla="*/ 1063625 h 1530350"/>
                <a:gd name="connsiteX36" fmla="*/ 320675 w 1333500"/>
                <a:gd name="connsiteY36" fmla="*/ 977900 h 1530350"/>
                <a:gd name="connsiteX37" fmla="*/ 276225 w 1333500"/>
                <a:gd name="connsiteY37" fmla="*/ 977900 h 1530350"/>
                <a:gd name="connsiteX38" fmla="*/ 276225 w 1333500"/>
                <a:gd name="connsiteY38" fmla="*/ 939800 h 1530350"/>
                <a:gd name="connsiteX39" fmla="*/ 231775 w 1333500"/>
                <a:gd name="connsiteY39" fmla="*/ 939800 h 1530350"/>
                <a:gd name="connsiteX40" fmla="*/ 231775 w 1333500"/>
                <a:gd name="connsiteY40" fmla="*/ 920750 h 1530350"/>
                <a:gd name="connsiteX41" fmla="*/ 231775 w 1333500"/>
                <a:gd name="connsiteY41" fmla="*/ 920750 h 1530350"/>
                <a:gd name="connsiteX42" fmla="*/ 212725 w 1333500"/>
                <a:gd name="connsiteY42" fmla="*/ 920750 h 1530350"/>
                <a:gd name="connsiteX43" fmla="*/ 212725 w 1333500"/>
                <a:gd name="connsiteY43" fmla="*/ 844550 h 1530350"/>
                <a:gd name="connsiteX44" fmla="*/ 196850 w 1333500"/>
                <a:gd name="connsiteY44" fmla="*/ 844550 h 1530350"/>
                <a:gd name="connsiteX45" fmla="*/ 196850 w 1333500"/>
                <a:gd name="connsiteY45" fmla="*/ 771525 h 1530350"/>
                <a:gd name="connsiteX46" fmla="*/ 180975 w 1333500"/>
                <a:gd name="connsiteY46" fmla="*/ 771525 h 1530350"/>
                <a:gd name="connsiteX47" fmla="*/ 180975 w 1333500"/>
                <a:gd name="connsiteY47" fmla="*/ 733425 h 1530350"/>
                <a:gd name="connsiteX48" fmla="*/ 146050 w 1333500"/>
                <a:gd name="connsiteY48" fmla="*/ 733425 h 1530350"/>
                <a:gd name="connsiteX49" fmla="*/ 146050 w 1333500"/>
                <a:gd name="connsiteY49" fmla="*/ 698500 h 1530350"/>
                <a:gd name="connsiteX50" fmla="*/ 117475 w 1333500"/>
                <a:gd name="connsiteY50" fmla="*/ 698500 h 1530350"/>
                <a:gd name="connsiteX51" fmla="*/ 117475 w 1333500"/>
                <a:gd name="connsiteY51" fmla="*/ 577850 h 1530350"/>
                <a:gd name="connsiteX52" fmla="*/ 101600 w 1333500"/>
                <a:gd name="connsiteY52" fmla="*/ 577850 h 1530350"/>
                <a:gd name="connsiteX53" fmla="*/ 101600 w 1333500"/>
                <a:gd name="connsiteY53" fmla="*/ 358775 h 1530350"/>
                <a:gd name="connsiteX54" fmla="*/ 92075 w 1333500"/>
                <a:gd name="connsiteY54" fmla="*/ 358775 h 1530350"/>
                <a:gd name="connsiteX55" fmla="*/ 92075 w 1333500"/>
                <a:gd name="connsiteY55" fmla="*/ 269875 h 1530350"/>
                <a:gd name="connsiteX56" fmla="*/ 76200 w 1333500"/>
                <a:gd name="connsiteY56" fmla="*/ 269875 h 1530350"/>
                <a:gd name="connsiteX57" fmla="*/ 76200 w 1333500"/>
                <a:gd name="connsiteY57" fmla="*/ 187325 h 1530350"/>
                <a:gd name="connsiteX58" fmla="*/ 76200 w 1333500"/>
                <a:gd name="connsiteY58" fmla="*/ 187325 h 1530350"/>
                <a:gd name="connsiteX59" fmla="*/ 63500 w 1333500"/>
                <a:gd name="connsiteY59" fmla="*/ 187325 h 1530350"/>
                <a:gd name="connsiteX60" fmla="*/ 63500 w 1333500"/>
                <a:gd name="connsiteY60" fmla="*/ 111125 h 1530350"/>
                <a:gd name="connsiteX61" fmla="*/ 41275 w 1333500"/>
                <a:gd name="connsiteY61" fmla="*/ 111125 h 1530350"/>
                <a:gd name="connsiteX62" fmla="*/ 41275 w 1333500"/>
                <a:gd name="connsiteY62" fmla="*/ 73025 h 1530350"/>
                <a:gd name="connsiteX63" fmla="*/ 41275 w 1333500"/>
                <a:gd name="connsiteY63" fmla="*/ 73025 h 1530350"/>
                <a:gd name="connsiteX64" fmla="*/ 41275 w 1333500"/>
                <a:gd name="connsiteY64" fmla="*/ 28575 h 1530350"/>
                <a:gd name="connsiteX65" fmla="*/ 0 w 1333500"/>
                <a:gd name="connsiteY65" fmla="*/ 28575 h 1530350"/>
                <a:gd name="connsiteX66" fmla="*/ 0 w 1333500"/>
                <a:gd name="connsiteY66" fmla="*/ 0 h 1530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333500" h="1530350">
                  <a:moveTo>
                    <a:pt x="1333500" y="1530350"/>
                  </a:moveTo>
                  <a:lnTo>
                    <a:pt x="1263650" y="1530350"/>
                  </a:lnTo>
                  <a:lnTo>
                    <a:pt x="1263650" y="1517650"/>
                  </a:lnTo>
                  <a:lnTo>
                    <a:pt x="1231900" y="1517650"/>
                  </a:lnTo>
                  <a:lnTo>
                    <a:pt x="1231900" y="1501775"/>
                  </a:lnTo>
                  <a:lnTo>
                    <a:pt x="1187450" y="1501775"/>
                  </a:lnTo>
                  <a:lnTo>
                    <a:pt x="1187450" y="1489075"/>
                  </a:lnTo>
                  <a:lnTo>
                    <a:pt x="1025525" y="1489075"/>
                  </a:lnTo>
                  <a:lnTo>
                    <a:pt x="1025525" y="1454150"/>
                  </a:lnTo>
                  <a:lnTo>
                    <a:pt x="946150" y="1454150"/>
                  </a:lnTo>
                  <a:lnTo>
                    <a:pt x="946150" y="1441450"/>
                  </a:lnTo>
                  <a:lnTo>
                    <a:pt x="831850" y="1441450"/>
                  </a:lnTo>
                  <a:lnTo>
                    <a:pt x="831850" y="1412875"/>
                  </a:lnTo>
                  <a:lnTo>
                    <a:pt x="777875" y="1412875"/>
                  </a:lnTo>
                  <a:lnTo>
                    <a:pt x="777875" y="1412875"/>
                  </a:lnTo>
                  <a:lnTo>
                    <a:pt x="777875" y="1384300"/>
                  </a:lnTo>
                  <a:lnTo>
                    <a:pt x="711200" y="1384300"/>
                  </a:lnTo>
                  <a:lnTo>
                    <a:pt x="711200" y="1365250"/>
                  </a:lnTo>
                  <a:lnTo>
                    <a:pt x="631825" y="1365250"/>
                  </a:lnTo>
                  <a:lnTo>
                    <a:pt x="631825" y="1336675"/>
                  </a:lnTo>
                  <a:lnTo>
                    <a:pt x="631825" y="1336675"/>
                  </a:lnTo>
                  <a:lnTo>
                    <a:pt x="606425" y="1336675"/>
                  </a:lnTo>
                  <a:lnTo>
                    <a:pt x="606425" y="1308100"/>
                  </a:lnTo>
                  <a:lnTo>
                    <a:pt x="530225" y="1308100"/>
                  </a:lnTo>
                  <a:lnTo>
                    <a:pt x="530225" y="1257300"/>
                  </a:lnTo>
                  <a:lnTo>
                    <a:pt x="492125" y="1257300"/>
                  </a:lnTo>
                  <a:lnTo>
                    <a:pt x="492125" y="1225550"/>
                  </a:lnTo>
                  <a:lnTo>
                    <a:pt x="460375" y="1225550"/>
                  </a:lnTo>
                  <a:lnTo>
                    <a:pt x="460375" y="1196975"/>
                  </a:lnTo>
                  <a:lnTo>
                    <a:pt x="412750" y="1196975"/>
                  </a:lnTo>
                  <a:lnTo>
                    <a:pt x="412750" y="1123950"/>
                  </a:lnTo>
                  <a:lnTo>
                    <a:pt x="403225" y="1123950"/>
                  </a:lnTo>
                  <a:lnTo>
                    <a:pt x="403225" y="1076325"/>
                  </a:lnTo>
                  <a:lnTo>
                    <a:pt x="355600" y="1076325"/>
                  </a:lnTo>
                  <a:lnTo>
                    <a:pt x="355600" y="1063625"/>
                  </a:lnTo>
                  <a:lnTo>
                    <a:pt x="320675" y="1063625"/>
                  </a:lnTo>
                  <a:lnTo>
                    <a:pt x="320675" y="977900"/>
                  </a:lnTo>
                  <a:lnTo>
                    <a:pt x="276225" y="977900"/>
                  </a:lnTo>
                  <a:lnTo>
                    <a:pt x="276225" y="939800"/>
                  </a:lnTo>
                  <a:lnTo>
                    <a:pt x="231775" y="939800"/>
                  </a:lnTo>
                  <a:lnTo>
                    <a:pt x="231775" y="920750"/>
                  </a:lnTo>
                  <a:lnTo>
                    <a:pt x="231775" y="920750"/>
                  </a:lnTo>
                  <a:lnTo>
                    <a:pt x="212725" y="920750"/>
                  </a:lnTo>
                  <a:lnTo>
                    <a:pt x="212725" y="844550"/>
                  </a:lnTo>
                  <a:lnTo>
                    <a:pt x="196850" y="844550"/>
                  </a:lnTo>
                  <a:lnTo>
                    <a:pt x="196850" y="771525"/>
                  </a:lnTo>
                  <a:lnTo>
                    <a:pt x="180975" y="771525"/>
                  </a:lnTo>
                  <a:lnTo>
                    <a:pt x="180975" y="733425"/>
                  </a:lnTo>
                  <a:lnTo>
                    <a:pt x="146050" y="733425"/>
                  </a:lnTo>
                  <a:lnTo>
                    <a:pt x="146050" y="698500"/>
                  </a:lnTo>
                  <a:lnTo>
                    <a:pt x="117475" y="698500"/>
                  </a:lnTo>
                  <a:lnTo>
                    <a:pt x="117475" y="577850"/>
                  </a:lnTo>
                  <a:lnTo>
                    <a:pt x="101600" y="577850"/>
                  </a:lnTo>
                  <a:lnTo>
                    <a:pt x="101600" y="358775"/>
                  </a:lnTo>
                  <a:lnTo>
                    <a:pt x="92075" y="358775"/>
                  </a:lnTo>
                  <a:lnTo>
                    <a:pt x="92075" y="269875"/>
                  </a:lnTo>
                  <a:lnTo>
                    <a:pt x="76200" y="269875"/>
                  </a:lnTo>
                  <a:lnTo>
                    <a:pt x="76200" y="187325"/>
                  </a:lnTo>
                  <a:lnTo>
                    <a:pt x="76200" y="187325"/>
                  </a:lnTo>
                  <a:lnTo>
                    <a:pt x="63500" y="187325"/>
                  </a:lnTo>
                  <a:lnTo>
                    <a:pt x="63500" y="111125"/>
                  </a:lnTo>
                  <a:lnTo>
                    <a:pt x="41275" y="111125"/>
                  </a:lnTo>
                  <a:lnTo>
                    <a:pt x="41275" y="73025"/>
                  </a:lnTo>
                  <a:lnTo>
                    <a:pt x="41275" y="73025"/>
                  </a:lnTo>
                  <a:lnTo>
                    <a:pt x="41275" y="28575"/>
                  </a:lnTo>
                  <a:lnTo>
                    <a:pt x="0" y="28575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F6E6D4F7-68CE-2E37-B1BD-127C0DD557E6}"/>
              </a:ext>
            </a:extLst>
          </p:cNvPr>
          <p:cNvGrpSpPr/>
          <p:nvPr/>
        </p:nvGrpSpPr>
        <p:grpSpPr>
          <a:xfrm>
            <a:off x="7047171" y="3082925"/>
            <a:ext cx="3717925" cy="1635125"/>
            <a:chOff x="7499350" y="3082925"/>
            <a:chExt cx="3717925" cy="1635125"/>
          </a:xfrm>
        </p:grpSpPr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FEB4C005-3207-D2E5-A1CA-53915A9F5A69}"/>
                </a:ext>
              </a:extLst>
            </p:cNvPr>
            <p:cNvGrpSpPr/>
            <p:nvPr/>
          </p:nvGrpSpPr>
          <p:grpSpPr>
            <a:xfrm>
              <a:off x="7499350" y="3082925"/>
              <a:ext cx="301625" cy="606425"/>
              <a:chOff x="7493000" y="3079750"/>
              <a:chExt cx="301625" cy="606425"/>
            </a:xfrm>
          </p:grpSpPr>
          <p:sp>
            <p:nvSpPr>
              <p:cNvPr id="122" name="Freeform 251">
                <a:extLst>
                  <a:ext uri="{FF2B5EF4-FFF2-40B4-BE49-F238E27FC236}">
                    <a16:creationId xmlns:a16="http://schemas.microsoft.com/office/drawing/2014/main" id="{BABE0747-20FC-4EF4-FCF7-E3DDC3ACB571}"/>
                  </a:ext>
                </a:extLst>
              </p:cNvPr>
              <p:cNvSpPr/>
              <p:nvPr/>
            </p:nvSpPr>
            <p:spPr bwMode="auto">
              <a:xfrm>
                <a:off x="7493000" y="3079750"/>
                <a:ext cx="212725" cy="276225"/>
              </a:xfrm>
              <a:custGeom>
                <a:avLst/>
                <a:gdLst>
                  <a:gd name="connsiteX0" fmla="*/ 0 w 212725"/>
                  <a:gd name="connsiteY0" fmla="*/ 0 h 276225"/>
                  <a:gd name="connsiteX1" fmla="*/ 149225 w 212725"/>
                  <a:gd name="connsiteY1" fmla="*/ 0 h 276225"/>
                  <a:gd name="connsiteX2" fmla="*/ 149225 w 212725"/>
                  <a:gd name="connsiteY2" fmla="*/ 41275 h 276225"/>
                  <a:gd name="connsiteX3" fmla="*/ 149225 w 212725"/>
                  <a:gd name="connsiteY3" fmla="*/ 41275 h 276225"/>
                  <a:gd name="connsiteX4" fmla="*/ 177800 w 212725"/>
                  <a:gd name="connsiteY4" fmla="*/ 41275 h 276225"/>
                  <a:gd name="connsiteX5" fmla="*/ 177800 w 212725"/>
                  <a:gd name="connsiteY5" fmla="*/ 127000 h 276225"/>
                  <a:gd name="connsiteX6" fmla="*/ 193675 w 212725"/>
                  <a:gd name="connsiteY6" fmla="*/ 127000 h 276225"/>
                  <a:gd name="connsiteX7" fmla="*/ 193675 w 212725"/>
                  <a:gd name="connsiteY7" fmla="*/ 212725 h 276225"/>
                  <a:gd name="connsiteX8" fmla="*/ 212725 w 212725"/>
                  <a:gd name="connsiteY8" fmla="*/ 212725 h 276225"/>
                  <a:gd name="connsiteX9" fmla="*/ 212725 w 212725"/>
                  <a:gd name="connsiteY9" fmla="*/ 276225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2725" h="276225">
                    <a:moveTo>
                      <a:pt x="0" y="0"/>
                    </a:moveTo>
                    <a:lnTo>
                      <a:pt x="149225" y="0"/>
                    </a:lnTo>
                    <a:lnTo>
                      <a:pt x="149225" y="41275"/>
                    </a:lnTo>
                    <a:lnTo>
                      <a:pt x="149225" y="41275"/>
                    </a:lnTo>
                    <a:lnTo>
                      <a:pt x="177800" y="41275"/>
                    </a:lnTo>
                    <a:lnTo>
                      <a:pt x="177800" y="127000"/>
                    </a:lnTo>
                    <a:lnTo>
                      <a:pt x="193675" y="127000"/>
                    </a:lnTo>
                    <a:lnTo>
                      <a:pt x="193675" y="212725"/>
                    </a:lnTo>
                    <a:lnTo>
                      <a:pt x="212725" y="212725"/>
                    </a:lnTo>
                    <a:lnTo>
                      <a:pt x="212725" y="276225"/>
                    </a:lnTo>
                  </a:path>
                </a:pathLst>
              </a:custGeom>
              <a:noFill/>
              <a:ln w="28575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3" name="Freeform 252">
                <a:extLst>
                  <a:ext uri="{FF2B5EF4-FFF2-40B4-BE49-F238E27FC236}">
                    <a16:creationId xmlns:a16="http://schemas.microsoft.com/office/drawing/2014/main" id="{8FDC024D-BE0C-B15C-C327-14C57ED9C109}"/>
                  </a:ext>
                </a:extLst>
              </p:cNvPr>
              <p:cNvSpPr/>
              <p:nvPr/>
            </p:nvSpPr>
            <p:spPr bwMode="auto">
              <a:xfrm>
                <a:off x="7712075" y="3336925"/>
                <a:ext cx="82550" cy="349250"/>
              </a:xfrm>
              <a:custGeom>
                <a:avLst/>
                <a:gdLst>
                  <a:gd name="connsiteX0" fmla="*/ 0 w 82550"/>
                  <a:gd name="connsiteY0" fmla="*/ 0 h 349250"/>
                  <a:gd name="connsiteX1" fmla="*/ 0 w 82550"/>
                  <a:gd name="connsiteY1" fmla="*/ 95250 h 349250"/>
                  <a:gd name="connsiteX2" fmla="*/ 28575 w 82550"/>
                  <a:gd name="connsiteY2" fmla="*/ 95250 h 349250"/>
                  <a:gd name="connsiteX3" fmla="*/ 28575 w 82550"/>
                  <a:gd name="connsiteY3" fmla="*/ 133350 h 349250"/>
                  <a:gd name="connsiteX4" fmla="*/ 73025 w 82550"/>
                  <a:gd name="connsiteY4" fmla="*/ 133350 h 349250"/>
                  <a:gd name="connsiteX5" fmla="*/ 73025 w 82550"/>
                  <a:gd name="connsiteY5" fmla="*/ 219075 h 349250"/>
                  <a:gd name="connsiteX6" fmla="*/ 82550 w 82550"/>
                  <a:gd name="connsiteY6" fmla="*/ 219075 h 349250"/>
                  <a:gd name="connsiteX7" fmla="*/ 82550 w 82550"/>
                  <a:gd name="connsiteY7" fmla="*/ 349250 h 349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2550" h="349250">
                    <a:moveTo>
                      <a:pt x="0" y="0"/>
                    </a:moveTo>
                    <a:lnTo>
                      <a:pt x="0" y="95250"/>
                    </a:lnTo>
                    <a:lnTo>
                      <a:pt x="28575" y="95250"/>
                    </a:lnTo>
                    <a:lnTo>
                      <a:pt x="28575" y="133350"/>
                    </a:lnTo>
                    <a:lnTo>
                      <a:pt x="73025" y="133350"/>
                    </a:lnTo>
                    <a:lnTo>
                      <a:pt x="73025" y="219075"/>
                    </a:lnTo>
                    <a:lnTo>
                      <a:pt x="82550" y="219075"/>
                    </a:lnTo>
                    <a:lnTo>
                      <a:pt x="82550" y="349250"/>
                    </a:lnTo>
                  </a:path>
                </a:pathLst>
              </a:custGeom>
              <a:noFill/>
              <a:ln w="28575">
                <a:solidFill>
                  <a:schemeClr val="bg1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21" name="Freeform 255">
              <a:extLst>
                <a:ext uri="{FF2B5EF4-FFF2-40B4-BE49-F238E27FC236}">
                  <a16:creationId xmlns:a16="http://schemas.microsoft.com/office/drawing/2014/main" id="{DA49508D-E2C8-639F-830C-288109CEC6BE}"/>
                </a:ext>
              </a:extLst>
            </p:cNvPr>
            <p:cNvSpPr/>
            <p:nvPr/>
          </p:nvSpPr>
          <p:spPr bwMode="auto">
            <a:xfrm>
              <a:off x="7816850" y="3686175"/>
              <a:ext cx="3400425" cy="1031875"/>
            </a:xfrm>
            <a:custGeom>
              <a:avLst/>
              <a:gdLst>
                <a:gd name="connsiteX0" fmla="*/ 3400425 w 3400425"/>
                <a:gd name="connsiteY0" fmla="*/ 1031875 h 1031875"/>
                <a:gd name="connsiteX1" fmla="*/ 1460500 w 3400425"/>
                <a:gd name="connsiteY1" fmla="*/ 1031875 h 1031875"/>
                <a:gd name="connsiteX2" fmla="*/ 1460500 w 3400425"/>
                <a:gd name="connsiteY2" fmla="*/ 987425 h 1031875"/>
                <a:gd name="connsiteX3" fmla="*/ 1425575 w 3400425"/>
                <a:gd name="connsiteY3" fmla="*/ 987425 h 1031875"/>
                <a:gd name="connsiteX4" fmla="*/ 1425575 w 3400425"/>
                <a:gd name="connsiteY4" fmla="*/ 952500 h 1031875"/>
                <a:gd name="connsiteX5" fmla="*/ 1406525 w 3400425"/>
                <a:gd name="connsiteY5" fmla="*/ 952500 h 1031875"/>
                <a:gd name="connsiteX6" fmla="*/ 1406525 w 3400425"/>
                <a:gd name="connsiteY6" fmla="*/ 917575 h 1031875"/>
                <a:gd name="connsiteX7" fmla="*/ 1365250 w 3400425"/>
                <a:gd name="connsiteY7" fmla="*/ 917575 h 1031875"/>
                <a:gd name="connsiteX8" fmla="*/ 1365250 w 3400425"/>
                <a:gd name="connsiteY8" fmla="*/ 879475 h 1031875"/>
                <a:gd name="connsiteX9" fmla="*/ 828675 w 3400425"/>
                <a:gd name="connsiteY9" fmla="*/ 879475 h 1031875"/>
                <a:gd name="connsiteX10" fmla="*/ 828675 w 3400425"/>
                <a:gd name="connsiteY10" fmla="*/ 850900 h 1031875"/>
                <a:gd name="connsiteX11" fmla="*/ 758825 w 3400425"/>
                <a:gd name="connsiteY11" fmla="*/ 850900 h 1031875"/>
                <a:gd name="connsiteX12" fmla="*/ 758825 w 3400425"/>
                <a:gd name="connsiteY12" fmla="*/ 825500 h 1031875"/>
                <a:gd name="connsiteX13" fmla="*/ 720725 w 3400425"/>
                <a:gd name="connsiteY13" fmla="*/ 825500 h 1031875"/>
                <a:gd name="connsiteX14" fmla="*/ 720725 w 3400425"/>
                <a:gd name="connsiteY14" fmla="*/ 781050 h 1031875"/>
                <a:gd name="connsiteX15" fmla="*/ 606425 w 3400425"/>
                <a:gd name="connsiteY15" fmla="*/ 781050 h 1031875"/>
                <a:gd name="connsiteX16" fmla="*/ 606425 w 3400425"/>
                <a:gd name="connsiteY16" fmla="*/ 762000 h 1031875"/>
                <a:gd name="connsiteX17" fmla="*/ 520700 w 3400425"/>
                <a:gd name="connsiteY17" fmla="*/ 762000 h 1031875"/>
                <a:gd name="connsiteX18" fmla="*/ 520700 w 3400425"/>
                <a:gd name="connsiteY18" fmla="*/ 717550 h 1031875"/>
                <a:gd name="connsiteX19" fmla="*/ 450850 w 3400425"/>
                <a:gd name="connsiteY19" fmla="*/ 717550 h 1031875"/>
                <a:gd name="connsiteX20" fmla="*/ 450850 w 3400425"/>
                <a:gd name="connsiteY20" fmla="*/ 701675 h 1031875"/>
                <a:gd name="connsiteX21" fmla="*/ 450850 w 3400425"/>
                <a:gd name="connsiteY21" fmla="*/ 701675 h 1031875"/>
                <a:gd name="connsiteX22" fmla="*/ 425450 w 3400425"/>
                <a:gd name="connsiteY22" fmla="*/ 701675 h 1031875"/>
                <a:gd name="connsiteX23" fmla="*/ 425450 w 3400425"/>
                <a:gd name="connsiteY23" fmla="*/ 663575 h 1031875"/>
                <a:gd name="connsiteX24" fmla="*/ 425450 w 3400425"/>
                <a:gd name="connsiteY24" fmla="*/ 663575 h 1031875"/>
                <a:gd name="connsiteX25" fmla="*/ 396875 w 3400425"/>
                <a:gd name="connsiteY25" fmla="*/ 663575 h 1031875"/>
                <a:gd name="connsiteX26" fmla="*/ 396875 w 3400425"/>
                <a:gd name="connsiteY26" fmla="*/ 635000 h 1031875"/>
                <a:gd name="connsiteX27" fmla="*/ 368300 w 3400425"/>
                <a:gd name="connsiteY27" fmla="*/ 635000 h 1031875"/>
                <a:gd name="connsiteX28" fmla="*/ 368300 w 3400425"/>
                <a:gd name="connsiteY28" fmla="*/ 635000 h 1031875"/>
                <a:gd name="connsiteX29" fmla="*/ 368300 w 3400425"/>
                <a:gd name="connsiteY29" fmla="*/ 603250 h 1031875"/>
                <a:gd name="connsiteX30" fmla="*/ 336550 w 3400425"/>
                <a:gd name="connsiteY30" fmla="*/ 603250 h 1031875"/>
                <a:gd name="connsiteX31" fmla="*/ 336550 w 3400425"/>
                <a:gd name="connsiteY31" fmla="*/ 571500 h 1031875"/>
                <a:gd name="connsiteX32" fmla="*/ 292100 w 3400425"/>
                <a:gd name="connsiteY32" fmla="*/ 571500 h 1031875"/>
                <a:gd name="connsiteX33" fmla="*/ 292100 w 3400425"/>
                <a:gd name="connsiteY33" fmla="*/ 511175 h 1031875"/>
                <a:gd name="connsiteX34" fmla="*/ 203200 w 3400425"/>
                <a:gd name="connsiteY34" fmla="*/ 511175 h 1031875"/>
                <a:gd name="connsiteX35" fmla="*/ 203200 w 3400425"/>
                <a:gd name="connsiteY35" fmla="*/ 457200 h 1031875"/>
                <a:gd name="connsiteX36" fmla="*/ 187325 w 3400425"/>
                <a:gd name="connsiteY36" fmla="*/ 457200 h 1031875"/>
                <a:gd name="connsiteX37" fmla="*/ 187325 w 3400425"/>
                <a:gd name="connsiteY37" fmla="*/ 403225 h 1031875"/>
                <a:gd name="connsiteX38" fmla="*/ 168275 w 3400425"/>
                <a:gd name="connsiteY38" fmla="*/ 403225 h 1031875"/>
                <a:gd name="connsiteX39" fmla="*/ 168275 w 3400425"/>
                <a:gd name="connsiteY39" fmla="*/ 377825 h 1031875"/>
                <a:gd name="connsiteX40" fmla="*/ 114300 w 3400425"/>
                <a:gd name="connsiteY40" fmla="*/ 377825 h 1031875"/>
                <a:gd name="connsiteX41" fmla="*/ 114300 w 3400425"/>
                <a:gd name="connsiteY41" fmla="*/ 317500 h 1031875"/>
                <a:gd name="connsiteX42" fmla="*/ 101600 w 3400425"/>
                <a:gd name="connsiteY42" fmla="*/ 317500 h 1031875"/>
                <a:gd name="connsiteX43" fmla="*/ 101600 w 3400425"/>
                <a:gd name="connsiteY43" fmla="*/ 257175 h 1031875"/>
                <a:gd name="connsiteX44" fmla="*/ 85725 w 3400425"/>
                <a:gd name="connsiteY44" fmla="*/ 257175 h 1031875"/>
                <a:gd name="connsiteX45" fmla="*/ 85725 w 3400425"/>
                <a:gd name="connsiteY45" fmla="*/ 190500 h 1031875"/>
                <a:gd name="connsiteX46" fmla="*/ 85725 w 3400425"/>
                <a:gd name="connsiteY46" fmla="*/ 190500 h 1031875"/>
                <a:gd name="connsiteX47" fmla="*/ 66675 w 3400425"/>
                <a:gd name="connsiteY47" fmla="*/ 190500 h 1031875"/>
                <a:gd name="connsiteX48" fmla="*/ 66675 w 3400425"/>
                <a:gd name="connsiteY48" fmla="*/ 123825 h 1031875"/>
                <a:gd name="connsiteX49" fmla="*/ 34925 w 3400425"/>
                <a:gd name="connsiteY49" fmla="*/ 123825 h 1031875"/>
                <a:gd name="connsiteX50" fmla="*/ 34925 w 3400425"/>
                <a:gd name="connsiteY50" fmla="*/ 92075 h 1031875"/>
                <a:gd name="connsiteX51" fmla="*/ 0 w 3400425"/>
                <a:gd name="connsiteY51" fmla="*/ 92075 h 1031875"/>
                <a:gd name="connsiteX52" fmla="*/ 0 w 3400425"/>
                <a:gd name="connsiteY52" fmla="*/ 0 h 1031875"/>
                <a:gd name="connsiteX53" fmla="*/ 0 w 3400425"/>
                <a:gd name="connsiteY53" fmla="*/ 0 h 1031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400425" h="1031875">
                  <a:moveTo>
                    <a:pt x="3400425" y="1031875"/>
                  </a:moveTo>
                  <a:lnTo>
                    <a:pt x="1460500" y="1031875"/>
                  </a:lnTo>
                  <a:lnTo>
                    <a:pt x="1460500" y="987425"/>
                  </a:lnTo>
                  <a:lnTo>
                    <a:pt x="1425575" y="987425"/>
                  </a:lnTo>
                  <a:lnTo>
                    <a:pt x="1425575" y="952500"/>
                  </a:lnTo>
                  <a:lnTo>
                    <a:pt x="1406525" y="952500"/>
                  </a:lnTo>
                  <a:lnTo>
                    <a:pt x="1406525" y="917575"/>
                  </a:lnTo>
                  <a:lnTo>
                    <a:pt x="1365250" y="917575"/>
                  </a:lnTo>
                  <a:lnTo>
                    <a:pt x="1365250" y="879475"/>
                  </a:lnTo>
                  <a:lnTo>
                    <a:pt x="828675" y="879475"/>
                  </a:lnTo>
                  <a:lnTo>
                    <a:pt x="828675" y="850900"/>
                  </a:lnTo>
                  <a:lnTo>
                    <a:pt x="758825" y="850900"/>
                  </a:lnTo>
                  <a:lnTo>
                    <a:pt x="758825" y="825500"/>
                  </a:lnTo>
                  <a:lnTo>
                    <a:pt x="720725" y="825500"/>
                  </a:lnTo>
                  <a:lnTo>
                    <a:pt x="720725" y="781050"/>
                  </a:lnTo>
                  <a:lnTo>
                    <a:pt x="606425" y="781050"/>
                  </a:lnTo>
                  <a:lnTo>
                    <a:pt x="606425" y="762000"/>
                  </a:lnTo>
                  <a:lnTo>
                    <a:pt x="520700" y="762000"/>
                  </a:lnTo>
                  <a:lnTo>
                    <a:pt x="520700" y="717550"/>
                  </a:lnTo>
                  <a:lnTo>
                    <a:pt x="450850" y="717550"/>
                  </a:lnTo>
                  <a:lnTo>
                    <a:pt x="450850" y="701675"/>
                  </a:lnTo>
                  <a:lnTo>
                    <a:pt x="450850" y="701675"/>
                  </a:lnTo>
                  <a:lnTo>
                    <a:pt x="425450" y="701675"/>
                  </a:lnTo>
                  <a:lnTo>
                    <a:pt x="425450" y="663575"/>
                  </a:lnTo>
                  <a:lnTo>
                    <a:pt x="425450" y="663575"/>
                  </a:lnTo>
                  <a:lnTo>
                    <a:pt x="396875" y="663575"/>
                  </a:lnTo>
                  <a:lnTo>
                    <a:pt x="396875" y="635000"/>
                  </a:lnTo>
                  <a:lnTo>
                    <a:pt x="368300" y="635000"/>
                  </a:lnTo>
                  <a:lnTo>
                    <a:pt x="368300" y="635000"/>
                  </a:lnTo>
                  <a:lnTo>
                    <a:pt x="368300" y="603250"/>
                  </a:lnTo>
                  <a:lnTo>
                    <a:pt x="336550" y="603250"/>
                  </a:lnTo>
                  <a:lnTo>
                    <a:pt x="336550" y="571500"/>
                  </a:lnTo>
                  <a:lnTo>
                    <a:pt x="292100" y="571500"/>
                  </a:lnTo>
                  <a:lnTo>
                    <a:pt x="292100" y="511175"/>
                  </a:lnTo>
                  <a:lnTo>
                    <a:pt x="203200" y="511175"/>
                  </a:lnTo>
                  <a:lnTo>
                    <a:pt x="203200" y="457200"/>
                  </a:lnTo>
                  <a:lnTo>
                    <a:pt x="187325" y="457200"/>
                  </a:lnTo>
                  <a:lnTo>
                    <a:pt x="187325" y="403225"/>
                  </a:lnTo>
                  <a:lnTo>
                    <a:pt x="168275" y="403225"/>
                  </a:lnTo>
                  <a:lnTo>
                    <a:pt x="168275" y="377825"/>
                  </a:lnTo>
                  <a:lnTo>
                    <a:pt x="114300" y="377825"/>
                  </a:lnTo>
                  <a:lnTo>
                    <a:pt x="114300" y="317500"/>
                  </a:lnTo>
                  <a:lnTo>
                    <a:pt x="101600" y="317500"/>
                  </a:lnTo>
                  <a:lnTo>
                    <a:pt x="101600" y="257175"/>
                  </a:lnTo>
                  <a:lnTo>
                    <a:pt x="85725" y="257175"/>
                  </a:lnTo>
                  <a:lnTo>
                    <a:pt x="85725" y="190500"/>
                  </a:lnTo>
                  <a:lnTo>
                    <a:pt x="85725" y="190500"/>
                  </a:lnTo>
                  <a:lnTo>
                    <a:pt x="66675" y="190500"/>
                  </a:lnTo>
                  <a:lnTo>
                    <a:pt x="66675" y="123825"/>
                  </a:lnTo>
                  <a:lnTo>
                    <a:pt x="34925" y="123825"/>
                  </a:lnTo>
                  <a:lnTo>
                    <a:pt x="34925" y="92075"/>
                  </a:lnTo>
                  <a:lnTo>
                    <a:pt x="0" y="92075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D299752F-26CC-E27B-9288-869114B97E79}"/>
              </a:ext>
            </a:extLst>
          </p:cNvPr>
          <p:cNvGrpSpPr/>
          <p:nvPr/>
        </p:nvGrpSpPr>
        <p:grpSpPr>
          <a:xfrm>
            <a:off x="7040821" y="3076575"/>
            <a:ext cx="3667125" cy="1857375"/>
            <a:chOff x="7493000" y="3076575"/>
            <a:chExt cx="3667125" cy="1857375"/>
          </a:xfrm>
        </p:grpSpPr>
        <p:sp>
          <p:nvSpPr>
            <p:cNvPr id="125" name="Freeform 246">
              <a:extLst>
                <a:ext uri="{FF2B5EF4-FFF2-40B4-BE49-F238E27FC236}">
                  <a16:creationId xmlns:a16="http://schemas.microsoft.com/office/drawing/2014/main" id="{F294FD83-FA78-045A-C9F6-1B44A6FBD026}"/>
                </a:ext>
              </a:extLst>
            </p:cNvPr>
            <p:cNvSpPr/>
            <p:nvPr/>
          </p:nvSpPr>
          <p:spPr bwMode="auto">
            <a:xfrm>
              <a:off x="8229600" y="3844925"/>
              <a:ext cx="2930525" cy="1089025"/>
            </a:xfrm>
            <a:custGeom>
              <a:avLst/>
              <a:gdLst>
                <a:gd name="connsiteX0" fmla="*/ 2930525 w 2930525"/>
                <a:gd name="connsiteY0" fmla="*/ 1089025 h 1089025"/>
                <a:gd name="connsiteX1" fmla="*/ 2930525 w 2930525"/>
                <a:gd name="connsiteY1" fmla="*/ 514350 h 1089025"/>
                <a:gd name="connsiteX2" fmla="*/ 1819275 w 2930525"/>
                <a:gd name="connsiteY2" fmla="*/ 514350 h 1089025"/>
                <a:gd name="connsiteX3" fmla="*/ 1819275 w 2930525"/>
                <a:gd name="connsiteY3" fmla="*/ 473075 h 1089025"/>
                <a:gd name="connsiteX4" fmla="*/ 1746250 w 2930525"/>
                <a:gd name="connsiteY4" fmla="*/ 473075 h 1089025"/>
                <a:gd name="connsiteX5" fmla="*/ 1746250 w 2930525"/>
                <a:gd name="connsiteY5" fmla="*/ 428625 h 1089025"/>
                <a:gd name="connsiteX6" fmla="*/ 1701800 w 2930525"/>
                <a:gd name="connsiteY6" fmla="*/ 428625 h 1089025"/>
                <a:gd name="connsiteX7" fmla="*/ 1701800 w 2930525"/>
                <a:gd name="connsiteY7" fmla="*/ 396875 h 1089025"/>
                <a:gd name="connsiteX8" fmla="*/ 1609725 w 2930525"/>
                <a:gd name="connsiteY8" fmla="*/ 396875 h 1089025"/>
                <a:gd name="connsiteX9" fmla="*/ 1609725 w 2930525"/>
                <a:gd name="connsiteY9" fmla="*/ 365125 h 1089025"/>
                <a:gd name="connsiteX10" fmla="*/ 1508125 w 2930525"/>
                <a:gd name="connsiteY10" fmla="*/ 365125 h 1089025"/>
                <a:gd name="connsiteX11" fmla="*/ 1508125 w 2930525"/>
                <a:gd name="connsiteY11" fmla="*/ 333375 h 1089025"/>
                <a:gd name="connsiteX12" fmla="*/ 1416050 w 2930525"/>
                <a:gd name="connsiteY12" fmla="*/ 333375 h 1089025"/>
                <a:gd name="connsiteX13" fmla="*/ 1416050 w 2930525"/>
                <a:gd name="connsiteY13" fmla="*/ 301625 h 1089025"/>
                <a:gd name="connsiteX14" fmla="*/ 1298575 w 2930525"/>
                <a:gd name="connsiteY14" fmla="*/ 301625 h 1089025"/>
                <a:gd name="connsiteX15" fmla="*/ 1298575 w 2930525"/>
                <a:gd name="connsiteY15" fmla="*/ 276225 h 1089025"/>
                <a:gd name="connsiteX16" fmla="*/ 895350 w 2930525"/>
                <a:gd name="connsiteY16" fmla="*/ 276225 h 1089025"/>
                <a:gd name="connsiteX17" fmla="*/ 895350 w 2930525"/>
                <a:gd name="connsiteY17" fmla="*/ 266700 h 1089025"/>
                <a:gd name="connsiteX18" fmla="*/ 762000 w 2930525"/>
                <a:gd name="connsiteY18" fmla="*/ 266700 h 1089025"/>
                <a:gd name="connsiteX19" fmla="*/ 762000 w 2930525"/>
                <a:gd name="connsiteY19" fmla="*/ 238125 h 1089025"/>
                <a:gd name="connsiteX20" fmla="*/ 654050 w 2930525"/>
                <a:gd name="connsiteY20" fmla="*/ 238125 h 1089025"/>
                <a:gd name="connsiteX21" fmla="*/ 654050 w 2930525"/>
                <a:gd name="connsiteY21" fmla="*/ 219075 h 1089025"/>
                <a:gd name="connsiteX22" fmla="*/ 641350 w 2930525"/>
                <a:gd name="connsiteY22" fmla="*/ 219075 h 1089025"/>
                <a:gd name="connsiteX23" fmla="*/ 641350 w 2930525"/>
                <a:gd name="connsiteY23" fmla="*/ 219075 h 1089025"/>
                <a:gd name="connsiteX24" fmla="*/ 641350 w 2930525"/>
                <a:gd name="connsiteY24" fmla="*/ 193675 h 1089025"/>
                <a:gd name="connsiteX25" fmla="*/ 527050 w 2930525"/>
                <a:gd name="connsiteY25" fmla="*/ 193675 h 1089025"/>
                <a:gd name="connsiteX26" fmla="*/ 527050 w 2930525"/>
                <a:gd name="connsiteY26" fmla="*/ 158750 h 1089025"/>
                <a:gd name="connsiteX27" fmla="*/ 457200 w 2930525"/>
                <a:gd name="connsiteY27" fmla="*/ 158750 h 1089025"/>
                <a:gd name="connsiteX28" fmla="*/ 457200 w 2930525"/>
                <a:gd name="connsiteY28" fmla="*/ 142875 h 1089025"/>
                <a:gd name="connsiteX29" fmla="*/ 457200 w 2930525"/>
                <a:gd name="connsiteY29" fmla="*/ 142875 h 1089025"/>
                <a:gd name="connsiteX30" fmla="*/ 438150 w 2930525"/>
                <a:gd name="connsiteY30" fmla="*/ 142875 h 1089025"/>
                <a:gd name="connsiteX31" fmla="*/ 438150 w 2930525"/>
                <a:gd name="connsiteY31" fmla="*/ 114300 h 1089025"/>
                <a:gd name="connsiteX32" fmla="*/ 365125 w 2930525"/>
                <a:gd name="connsiteY32" fmla="*/ 114300 h 1089025"/>
                <a:gd name="connsiteX33" fmla="*/ 365125 w 2930525"/>
                <a:gd name="connsiteY33" fmla="*/ 114300 h 1089025"/>
                <a:gd name="connsiteX34" fmla="*/ 365125 w 2930525"/>
                <a:gd name="connsiteY34" fmla="*/ 95250 h 1089025"/>
                <a:gd name="connsiteX35" fmla="*/ 212725 w 2930525"/>
                <a:gd name="connsiteY35" fmla="*/ 95250 h 1089025"/>
                <a:gd name="connsiteX36" fmla="*/ 212725 w 2930525"/>
                <a:gd name="connsiteY36" fmla="*/ 76200 h 1089025"/>
                <a:gd name="connsiteX37" fmla="*/ 177800 w 2930525"/>
                <a:gd name="connsiteY37" fmla="*/ 76200 h 1089025"/>
                <a:gd name="connsiteX38" fmla="*/ 177800 w 2930525"/>
                <a:gd name="connsiteY38" fmla="*/ 60325 h 1089025"/>
                <a:gd name="connsiteX39" fmla="*/ 136525 w 2930525"/>
                <a:gd name="connsiteY39" fmla="*/ 60325 h 1089025"/>
                <a:gd name="connsiteX40" fmla="*/ 136525 w 2930525"/>
                <a:gd name="connsiteY40" fmla="*/ 34925 h 1089025"/>
                <a:gd name="connsiteX41" fmla="*/ 85725 w 2930525"/>
                <a:gd name="connsiteY41" fmla="*/ 34925 h 1089025"/>
                <a:gd name="connsiteX42" fmla="*/ 85725 w 2930525"/>
                <a:gd name="connsiteY42" fmla="*/ 34925 h 1089025"/>
                <a:gd name="connsiteX43" fmla="*/ 66675 w 2930525"/>
                <a:gd name="connsiteY43" fmla="*/ 15875 h 1089025"/>
                <a:gd name="connsiteX44" fmla="*/ 66675 w 2930525"/>
                <a:gd name="connsiteY44" fmla="*/ 0 h 1089025"/>
                <a:gd name="connsiteX45" fmla="*/ 0 w 2930525"/>
                <a:gd name="connsiteY45" fmla="*/ 0 h 1089025"/>
                <a:gd name="connsiteX0" fmla="*/ 2930525 w 2930525"/>
                <a:gd name="connsiteY0" fmla="*/ 1089025 h 1089025"/>
                <a:gd name="connsiteX1" fmla="*/ 2930525 w 2930525"/>
                <a:gd name="connsiteY1" fmla="*/ 514350 h 1089025"/>
                <a:gd name="connsiteX2" fmla="*/ 1819275 w 2930525"/>
                <a:gd name="connsiteY2" fmla="*/ 514350 h 1089025"/>
                <a:gd name="connsiteX3" fmla="*/ 1819275 w 2930525"/>
                <a:gd name="connsiteY3" fmla="*/ 473075 h 1089025"/>
                <a:gd name="connsiteX4" fmla="*/ 1746250 w 2930525"/>
                <a:gd name="connsiteY4" fmla="*/ 473075 h 1089025"/>
                <a:gd name="connsiteX5" fmla="*/ 1746250 w 2930525"/>
                <a:gd name="connsiteY5" fmla="*/ 428625 h 1089025"/>
                <a:gd name="connsiteX6" fmla="*/ 1701800 w 2930525"/>
                <a:gd name="connsiteY6" fmla="*/ 428625 h 1089025"/>
                <a:gd name="connsiteX7" fmla="*/ 1701800 w 2930525"/>
                <a:gd name="connsiteY7" fmla="*/ 396875 h 1089025"/>
                <a:gd name="connsiteX8" fmla="*/ 1609725 w 2930525"/>
                <a:gd name="connsiteY8" fmla="*/ 396875 h 1089025"/>
                <a:gd name="connsiteX9" fmla="*/ 1609725 w 2930525"/>
                <a:gd name="connsiteY9" fmla="*/ 365125 h 1089025"/>
                <a:gd name="connsiteX10" fmla="*/ 1508125 w 2930525"/>
                <a:gd name="connsiteY10" fmla="*/ 365125 h 1089025"/>
                <a:gd name="connsiteX11" fmla="*/ 1508125 w 2930525"/>
                <a:gd name="connsiteY11" fmla="*/ 333375 h 1089025"/>
                <a:gd name="connsiteX12" fmla="*/ 1416050 w 2930525"/>
                <a:gd name="connsiteY12" fmla="*/ 333375 h 1089025"/>
                <a:gd name="connsiteX13" fmla="*/ 1416050 w 2930525"/>
                <a:gd name="connsiteY13" fmla="*/ 301625 h 1089025"/>
                <a:gd name="connsiteX14" fmla="*/ 1298575 w 2930525"/>
                <a:gd name="connsiteY14" fmla="*/ 301625 h 1089025"/>
                <a:gd name="connsiteX15" fmla="*/ 1298575 w 2930525"/>
                <a:gd name="connsiteY15" fmla="*/ 276225 h 1089025"/>
                <a:gd name="connsiteX16" fmla="*/ 895350 w 2930525"/>
                <a:gd name="connsiteY16" fmla="*/ 276225 h 1089025"/>
                <a:gd name="connsiteX17" fmla="*/ 895350 w 2930525"/>
                <a:gd name="connsiteY17" fmla="*/ 266700 h 1089025"/>
                <a:gd name="connsiteX18" fmla="*/ 762000 w 2930525"/>
                <a:gd name="connsiteY18" fmla="*/ 266700 h 1089025"/>
                <a:gd name="connsiteX19" fmla="*/ 762000 w 2930525"/>
                <a:gd name="connsiteY19" fmla="*/ 238125 h 1089025"/>
                <a:gd name="connsiteX20" fmla="*/ 654050 w 2930525"/>
                <a:gd name="connsiteY20" fmla="*/ 238125 h 1089025"/>
                <a:gd name="connsiteX21" fmla="*/ 654050 w 2930525"/>
                <a:gd name="connsiteY21" fmla="*/ 219075 h 1089025"/>
                <a:gd name="connsiteX22" fmla="*/ 641350 w 2930525"/>
                <a:gd name="connsiteY22" fmla="*/ 219075 h 1089025"/>
                <a:gd name="connsiteX23" fmla="*/ 641350 w 2930525"/>
                <a:gd name="connsiteY23" fmla="*/ 219075 h 1089025"/>
                <a:gd name="connsiteX24" fmla="*/ 641350 w 2930525"/>
                <a:gd name="connsiteY24" fmla="*/ 193675 h 1089025"/>
                <a:gd name="connsiteX25" fmla="*/ 527050 w 2930525"/>
                <a:gd name="connsiteY25" fmla="*/ 193675 h 1089025"/>
                <a:gd name="connsiteX26" fmla="*/ 527050 w 2930525"/>
                <a:gd name="connsiteY26" fmla="*/ 158750 h 1089025"/>
                <a:gd name="connsiteX27" fmla="*/ 457200 w 2930525"/>
                <a:gd name="connsiteY27" fmla="*/ 158750 h 1089025"/>
                <a:gd name="connsiteX28" fmla="*/ 457200 w 2930525"/>
                <a:gd name="connsiteY28" fmla="*/ 142875 h 1089025"/>
                <a:gd name="connsiteX29" fmla="*/ 457200 w 2930525"/>
                <a:gd name="connsiteY29" fmla="*/ 142875 h 1089025"/>
                <a:gd name="connsiteX30" fmla="*/ 438150 w 2930525"/>
                <a:gd name="connsiteY30" fmla="*/ 142875 h 1089025"/>
                <a:gd name="connsiteX31" fmla="*/ 438150 w 2930525"/>
                <a:gd name="connsiteY31" fmla="*/ 114300 h 1089025"/>
                <a:gd name="connsiteX32" fmla="*/ 365125 w 2930525"/>
                <a:gd name="connsiteY32" fmla="*/ 114300 h 1089025"/>
                <a:gd name="connsiteX33" fmla="*/ 365125 w 2930525"/>
                <a:gd name="connsiteY33" fmla="*/ 114300 h 1089025"/>
                <a:gd name="connsiteX34" fmla="*/ 365125 w 2930525"/>
                <a:gd name="connsiteY34" fmla="*/ 95250 h 1089025"/>
                <a:gd name="connsiteX35" fmla="*/ 212725 w 2930525"/>
                <a:gd name="connsiteY35" fmla="*/ 95250 h 1089025"/>
                <a:gd name="connsiteX36" fmla="*/ 212725 w 2930525"/>
                <a:gd name="connsiteY36" fmla="*/ 76200 h 1089025"/>
                <a:gd name="connsiteX37" fmla="*/ 177800 w 2930525"/>
                <a:gd name="connsiteY37" fmla="*/ 76200 h 1089025"/>
                <a:gd name="connsiteX38" fmla="*/ 177800 w 2930525"/>
                <a:gd name="connsiteY38" fmla="*/ 60325 h 1089025"/>
                <a:gd name="connsiteX39" fmla="*/ 136525 w 2930525"/>
                <a:gd name="connsiteY39" fmla="*/ 60325 h 1089025"/>
                <a:gd name="connsiteX40" fmla="*/ 136525 w 2930525"/>
                <a:gd name="connsiteY40" fmla="*/ 34925 h 1089025"/>
                <a:gd name="connsiteX41" fmla="*/ 85725 w 2930525"/>
                <a:gd name="connsiteY41" fmla="*/ 34925 h 1089025"/>
                <a:gd name="connsiteX42" fmla="*/ 85725 w 2930525"/>
                <a:gd name="connsiteY42" fmla="*/ 12700 h 1089025"/>
                <a:gd name="connsiteX43" fmla="*/ 66675 w 2930525"/>
                <a:gd name="connsiteY43" fmla="*/ 15875 h 1089025"/>
                <a:gd name="connsiteX44" fmla="*/ 66675 w 2930525"/>
                <a:gd name="connsiteY44" fmla="*/ 0 h 1089025"/>
                <a:gd name="connsiteX45" fmla="*/ 0 w 2930525"/>
                <a:gd name="connsiteY45" fmla="*/ 0 h 1089025"/>
                <a:gd name="connsiteX0" fmla="*/ 2930525 w 2930525"/>
                <a:gd name="connsiteY0" fmla="*/ 1089025 h 1089025"/>
                <a:gd name="connsiteX1" fmla="*/ 2930525 w 2930525"/>
                <a:gd name="connsiteY1" fmla="*/ 514350 h 1089025"/>
                <a:gd name="connsiteX2" fmla="*/ 1819275 w 2930525"/>
                <a:gd name="connsiteY2" fmla="*/ 514350 h 1089025"/>
                <a:gd name="connsiteX3" fmla="*/ 1819275 w 2930525"/>
                <a:gd name="connsiteY3" fmla="*/ 473075 h 1089025"/>
                <a:gd name="connsiteX4" fmla="*/ 1746250 w 2930525"/>
                <a:gd name="connsiteY4" fmla="*/ 473075 h 1089025"/>
                <a:gd name="connsiteX5" fmla="*/ 1746250 w 2930525"/>
                <a:gd name="connsiteY5" fmla="*/ 428625 h 1089025"/>
                <a:gd name="connsiteX6" fmla="*/ 1701800 w 2930525"/>
                <a:gd name="connsiteY6" fmla="*/ 428625 h 1089025"/>
                <a:gd name="connsiteX7" fmla="*/ 1701800 w 2930525"/>
                <a:gd name="connsiteY7" fmla="*/ 396875 h 1089025"/>
                <a:gd name="connsiteX8" fmla="*/ 1609725 w 2930525"/>
                <a:gd name="connsiteY8" fmla="*/ 396875 h 1089025"/>
                <a:gd name="connsiteX9" fmla="*/ 1609725 w 2930525"/>
                <a:gd name="connsiteY9" fmla="*/ 365125 h 1089025"/>
                <a:gd name="connsiteX10" fmla="*/ 1508125 w 2930525"/>
                <a:gd name="connsiteY10" fmla="*/ 365125 h 1089025"/>
                <a:gd name="connsiteX11" fmla="*/ 1508125 w 2930525"/>
                <a:gd name="connsiteY11" fmla="*/ 333375 h 1089025"/>
                <a:gd name="connsiteX12" fmla="*/ 1416050 w 2930525"/>
                <a:gd name="connsiteY12" fmla="*/ 333375 h 1089025"/>
                <a:gd name="connsiteX13" fmla="*/ 1416050 w 2930525"/>
                <a:gd name="connsiteY13" fmla="*/ 301625 h 1089025"/>
                <a:gd name="connsiteX14" fmla="*/ 1298575 w 2930525"/>
                <a:gd name="connsiteY14" fmla="*/ 301625 h 1089025"/>
                <a:gd name="connsiteX15" fmla="*/ 1298575 w 2930525"/>
                <a:gd name="connsiteY15" fmla="*/ 276225 h 1089025"/>
                <a:gd name="connsiteX16" fmla="*/ 895350 w 2930525"/>
                <a:gd name="connsiteY16" fmla="*/ 276225 h 1089025"/>
                <a:gd name="connsiteX17" fmla="*/ 895350 w 2930525"/>
                <a:gd name="connsiteY17" fmla="*/ 266700 h 1089025"/>
                <a:gd name="connsiteX18" fmla="*/ 762000 w 2930525"/>
                <a:gd name="connsiteY18" fmla="*/ 266700 h 1089025"/>
                <a:gd name="connsiteX19" fmla="*/ 762000 w 2930525"/>
                <a:gd name="connsiteY19" fmla="*/ 238125 h 1089025"/>
                <a:gd name="connsiteX20" fmla="*/ 654050 w 2930525"/>
                <a:gd name="connsiteY20" fmla="*/ 238125 h 1089025"/>
                <a:gd name="connsiteX21" fmla="*/ 654050 w 2930525"/>
                <a:gd name="connsiteY21" fmla="*/ 219075 h 1089025"/>
                <a:gd name="connsiteX22" fmla="*/ 641350 w 2930525"/>
                <a:gd name="connsiteY22" fmla="*/ 219075 h 1089025"/>
                <a:gd name="connsiteX23" fmla="*/ 641350 w 2930525"/>
                <a:gd name="connsiteY23" fmla="*/ 219075 h 1089025"/>
                <a:gd name="connsiteX24" fmla="*/ 641350 w 2930525"/>
                <a:gd name="connsiteY24" fmla="*/ 193675 h 1089025"/>
                <a:gd name="connsiteX25" fmla="*/ 527050 w 2930525"/>
                <a:gd name="connsiteY25" fmla="*/ 193675 h 1089025"/>
                <a:gd name="connsiteX26" fmla="*/ 527050 w 2930525"/>
                <a:gd name="connsiteY26" fmla="*/ 158750 h 1089025"/>
                <a:gd name="connsiteX27" fmla="*/ 457200 w 2930525"/>
                <a:gd name="connsiteY27" fmla="*/ 158750 h 1089025"/>
                <a:gd name="connsiteX28" fmla="*/ 457200 w 2930525"/>
                <a:gd name="connsiteY28" fmla="*/ 142875 h 1089025"/>
                <a:gd name="connsiteX29" fmla="*/ 457200 w 2930525"/>
                <a:gd name="connsiteY29" fmla="*/ 142875 h 1089025"/>
                <a:gd name="connsiteX30" fmla="*/ 438150 w 2930525"/>
                <a:gd name="connsiteY30" fmla="*/ 142875 h 1089025"/>
                <a:gd name="connsiteX31" fmla="*/ 438150 w 2930525"/>
                <a:gd name="connsiteY31" fmla="*/ 114300 h 1089025"/>
                <a:gd name="connsiteX32" fmla="*/ 365125 w 2930525"/>
                <a:gd name="connsiteY32" fmla="*/ 114300 h 1089025"/>
                <a:gd name="connsiteX33" fmla="*/ 365125 w 2930525"/>
                <a:gd name="connsiteY33" fmla="*/ 114300 h 1089025"/>
                <a:gd name="connsiteX34" fmla="*/ 365125 w 2930525"/>
                <a:gd name="connsiteY34" fmla="*/ 95250 h 1089025"/>
                <a:gd name="connsiteX35" fmla="*/ 212725 w 2930525"/>
                <a:gd name="connsiteY35" fmla="*/ 95250 h 1089025"/>
                <a:gd name="connsiteX36" fmla="*/ 212725 w 2930525"/>
                <a:gd name="connsiteY36" fmla="*/ 76200 h 1089025"/>
                <a:gd name="connsiteX37" fmla="*/ 177800 w 2930525"/>
                <a:gd name="connsiteY37" fmla="*/ 76200 h 1089025"/>
                <a:gd name="connsiteX38" fmla="*/ 177800 w 2930525"/>
                <a:gd name="connsiteY38" fmla="*/ 60325 h 1089025"/>
                <a:gd name="connsiteX39" fmla="*/ 136525 w 2930525"/>
                <a:gd name="connsiteY39" fmla="*/ 60325 h 1089025"/>
                <a:gd name="connsiteX40" fmla="*/ 136525 w 2930525"/>
                <a:gd name="connsiteY40" fmla="*/ 34925 h 1089025"/>
                <a:gd name="connsiteX41" fmla="*/ 85725 w 2930525"/>
                <a:gd name="connsiteY41" fmla="*/ 34925 h 1089025"/>
                <a:gd name="connsiteX42" fmla="*/ 88900 w 2930525"/>
                <a:gd name="connsiteY42" fmla="*/ 15875 h 1089025"/>
                <a:gd name="connsiteX43" fmla="*/ 66675 w 2930525"/>
                <a:gd name="connsiteY43" fmla="*/ 15875 h 1089025"/>
                <a:gd name="connsiteX44" fmla="*/ 66675 w 2930525"/>
                <a:gd name="connsiteY44" fmla="*/ 0 h 1089025"/>
                <a:gd name="connsiteX45" fmla="*/ 0 w 2930525"/>
                <a:gd name="connsiteY45" fmla="*/ 0 h 1089025"/>
                <a:gd name="connsiteX0" fmla="*/ 2930525 w 2930525"/>
                <a:gd name="connsiteY0" fmla="*/ 1089025 h 1089025"/>
                <a:gd name="connsiteX1" fmla="*/ 2930525 w 2930525"/>
                <a:gd name="connsiteY1" fmla="*/ 514350 h 1089025"/>
                <a:gd name="connsiteX2" fmla="*/ 1819275 w 2930525"/>
                <a:gd name="connsiteY2" fmla="*/ 514350 h 1089025"/>
                <a:gd name="connsiteX3" fmla="*/ 1819275 w 2930525"/>
                <a:gd name="connsiteY3" fmla="*/ 473075 h 1089025"/>
                <a:gd name="connsiteX4" fmla="*/ 1746250 w 2930525"/>
                <a:gd name="connsiteY4" fmla="*/ 473075 h 1089025"/>
                <a:gd name="connsiteX5" fmla="*/ 1746250 w 2930525"/>
                <a:gd name="connsiteY5" fmla="*/ 428625 h 1089025"/>
                <a:gd name="connsiteX6" fmla="*/ 1701800 w 2930525"/>
                <a:gd name="connsiteY6" fmla="*/ 428625 h 1089025"/>
                <a:gd name="connsiteX7" fmla="*/ 1701800 w 2930525"/>
                <a:gd name="connsiteY7" fmla="*/ 396875 h 1089025"/>
                <a:gd name="connsiteX8" fmla="*/ 1609725 w 2930525"/>
                <a:gd name="connsiteY8" fmla="*/ 396875 h 1089025"/>
                <a:gd name="connsiteX9" fmla="*/ 1609725 w 2930525"/>
                <a:gd name="connsiteY9" fmla="*/ 365125 h 1089025"/>
                <a:gd name="connsiteX10" fmla="*/ 1508125 w 2930525"/>
                <a:gd name="connsiteY10" fmla="*/ 365125 h 1089025"/>
                <a:gd name="connsiteX11" fmla="*/ 1508125 w 2930525"/>
                <a:gd name="connsiteY11" fmla="*/ 333375 h 1089025"/>
                <a:gd name="connsiteX12" fmla="*/ 1416050 w 2930525"/>
                <a:gd name="connsiteY12" fmla="*/ 333375 h 1089025"/>
                <a:gd name="connsiteX13" fmla="*/ 1416050 w 2930525"/>
                <a:gd name="connsiteY13" fmla="*/ 301625 h 1089025"/>
                <a:gd name="connsiteX14" fmla="*/ 1298575 w 2930525"/>
                <a:gd name="connsiteY14" fmla="*/ 301625 h 1089025"/>
                <a:gd name="connsiteX15" fmla="*/ 1298575 w 2930525"/>
                <a:gd name="connsiteY15" fmla="*/ 276225 h 1089025"/>
                <a:gd name="connsiteX16" fmla="*/ 895350 w 2930525"/>
                <a:gd name="connsiteY16" fmla="*/ 276225 h 1089025"/>
                <a:gd name="connsiteX17" fmla="*/ 895350 w 2930525"/>
                <a:gd name="connsiteY17" fmla="*/ 266700 h 1089025"/>
                <a:gd name="connsiteX18" fmla="*/ 762000 w 2930525"/>
                <a:gd name="connsiteY18" fmla="*/ 266700 h 1089025"/>
                <a:gd name="connsiteX19" fmla="*/ 762000 w 2930525"/>
                <a:gd name="connsiteY19" fmla="*/ 238125 h 1089025"/>
                <a:gd name="connsiteX20" fmla="*/ 654050 w 2930525"/>
                <a:gd name="connsiteY20" fmla="*/ 238125 h 1089025"/>
                <a:gd name="connsiteX21" fmla="*/ 654050 w 2930525"/>
                <a:gd name="connsiteY21" fmla="*/ 219075 h 1089025"/>
                <a:gd name="connsiteX22" fmla="*/ 641350 w 2930525"/>
                <a:gd name="connsiteY22" fmla="*/ 219075 h 1089025"/>
                <a:gd name="connsiteX23" fmla="*/ 641350 w 2930525"/>
                <a:gd name="connsiteY23" fmla="*/ 219075 h 1089025"/>
                <a:gd name="connsiteX24" fmla="*/ 641350 w 2930525"/>
                <a:gd name="connsiteY24" fmla="*/ 193675 h 1089025"/>
                <a:gd name="connsiteX25" fmla="*/ 527050 w 2930525"/>
                <a:gd name="connsiteY25" fmla="*/ 193675 h 1089025"/>
                <a:gd name="connsiteX26" fmla="*/ 527050 w 2930525"/>
                <a:gd name="connsiteY26" fmla="*/ 158750 h 1089025"/>
                <a:gd name="connsiteX27" fmla="*/ 457200 w 2930525"/>
                <a:gd name="connsiteY27" fmla="*/ 158750 h 1089025"/>
                <a:gd name="connsiteX28" fmla="*/ 457200 w 2930525"/>
                <a:gd name="connsiteY28" fmla="*/ 142875 h 1089025"/>
                <a:gd name="connsiteX29" fmla="*/ 457200 w 2930525"/>
                <a:gd name="connsiteY29" fmla="*/ 142875 h 1089025"/>
                <a:gd name="connsiteX30" fmla="*/ 438150 w 2930525"/>
                <a:gd name="connsiteY30" fmla="*/ 142875 h 1089025"/>
                <a:gd name="connsiteX31" fmla="*/ 438150 w 2930525"/>
                <a:gd name="connsiteY31" fmla="*/ 114300 h 1089025"/>
                <a:gd name="connsiteX32" fmla="*/ 365125 w 2930525"/>
                <a:gd name="connsiteY32" fmla="*/ 114300 h 1089025"/>
                <a:gd name="connsiteX33" fmla="*/ 365125 w 2930525"/>
                <a:gd name="connsiteY33" fmla="*/ 114300 h 1089025"/>
                <a:gd name="connsiteX34" fmla="*/ 365125 w 2930525"/>
                <a:gd name="connsiteY34" fmla="*/ 95250 h 1089025"/>
                <a:gd name="connsiteX35" fmla="*/ 212725 w 2930525"/>
                <a:gd name="connsiteY35" fmla="*/ 95250 h 1089025"/>
                <a:gd name="connsiteX36" fmla="*/ 212725 w 2930525"/>
                <a:gd name="connsiteY36" fmla="*/ 76200 h 1089025"/>
                <a:gd name="connsiteX37" fmla="*/ 177800 w 2930525"/>
                <a:gd name="connsiteY37" fmla="*/ 76200 h 1089025"/>
                <a:gd name="connsiteX38" fmla="*/ 177800 w 2930525"/>
                <a:gd name="connsiteY38" fmla="*/ 60325 h 1089025"/>
                <a:gd name="connsiteX39" fmla="*/ 136525 w 2930525"/>
                <a:gd name="connsiteY39" fmla="*/ 60325 h 1089025"/>
                <a:gd name="connsiteX40" fmla="*/ 136525 w 2930525"/>
                <a:gd name="connsiteY40" fmla="*/ 34925 h 1089025"/>
                <a:gd name="connsiteX41" fmla="*/ 85725 w 2930525"/>
                <a:gd name="connsiteY41" fmla="*/ 34925 h 1089025"/>
                <a:gd name="connsiteX42" fmla="*/ 85725 w 2930525"/>
                <a:gd name="connsiteY42" fmla="*/ 15875 h 1089025"/>
                <a:gd name="connsiteX43" fmla="*/ 66675 w 2930525"/>
                <a:gd name="connsiteY43" fmla="*/ 15875 h 1089025"/>
                <a:gd name="connsiteX44" fmla="*/ 66675 w 2930525"/>
                <a:gd name="connsiteY44" fmla="*/ 0 h 1089025"/>
                <a:gd name="connsiteX45" fmla="*/ 0 w 2930525"/>
                <a:gd name="connsiteY45" fmla="*/ 0 h 1089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930525" h="1089025">
                  <a:moveTo>
                    <a:pt x="2930525" y="1089025"/>
                  </a:moveTo>
                  <a:lnTo>
                    <a:pt x="2930525" y="514350"/>
                  </a:lnTo>
                  <a:lnTo>
                    <a:pt x="1819275" y="514350"/>
                  </a:lnTo>
                  <a:lnTo>
                    <a:pt x="1819275" y="473075"/>
                  </a:lnTo>
                  <a:lnTo>
                    <a:pt x="1746250" y="473075"/>
                  </a:lnTo>
                  <a:lnTo>
                    <a:pt x="1746250" y="428625"/>
                  </a:lnTo>
                  <a:lnTo>
                    <a:pt x="1701800" y="428625"/>
                  </a:lnTo>
                  <a:lnTo>
                    <a:pt x="1701800" y="396875"/>
                  </a:lnTo>
                  <a:lnTo>
                    <a:pt x="1609725" y="396875"/>
                  </a:lnTo>
                  <a:lnTo>
                    <a:pt x="1609725" y="365125"/>
                  </a:lnTo>
                  <a:lnTo>
                    <a:pt x="1508125" y="365125"/>
                  </a:lnTo>
                  <a:lnTo>
                    <a:pt x="1508125" y="333375"/>
                  </a:lnTo>
                  <a:lnTo>
                    <a:pt x="1416050" y="333375"/>
                  </a:lnTo>
                  <a:lnTo>
                    <a:pt x="1416050" y="301625"/>
                  </a:lnTo>
                  <a:lnTo>
                    <a:pt x="1298575" y="301625"/>
                  </a:lnTo>
                  <a:lnTo>
                    <a:pt x="1298575" y="276225"/>
                  </a:lnTo>
                  <a:lnTo>
                    <a:pt x="895350" y="276225"/>
                  </a:lnTo>
                  <a:lnTo>
                    <a:pt x="895350" y="266700"/>
                  </a:lnTo>
                  <a:lnTo>
                    <a:pt x="762000" y="266700"/>
                  </a:lnTo>
                  <a:lnTo>
                    <a:pt x="762000" y="238125"/>
                  </a:lnTo>
                  <a:lnTo>
                    <a:pt x="654050" y="238125"/>
                  </a:lnTo>
                  <a:lnTo>
                    <a:pt x="654050" y="219075"/>
                  </a:lnTo>
                  <a:lnTo>
                    <a:pt x="641350" y="219075"/>
                  </a:lnTo>
                  <a:lnTo>
                    <a:pt x="641350" y="219075"/>
                  </a:lnTo>
                  <a:lnTo>
                    <a:pt x="641350" y="193675"/>
                  </a:lnTo>
                  <a:lnTo>
                    <a:pt x="527050" y="193675"/>
                  </a:lnTo>
                  <a:lnTo>
                    <a:pt x="527050" y="158750"/>
                  </a:lnTo>
                  <a:lnTo>
                    <a:pt x="457200" y="158750"/>
                  </a:lnTo>
                  <a:lnTo>
                    <a:pt x="457200" y="142875"/>
                  </a:lnTo>
                  <a:lnTo>
                    <a:pt x="457200" y="142875"/>
                  </a:lnTo>
                  <a:lnTo>
                    <a:pt x="438150" y="142875"/>
                  </a:lnTo>
                  <a:lnTo>
                    <a:pt x="438150" y="114300"/>
                  </a:lnTo>
                  <a:lnTo>
                    <a:pt x="365125" y="114300"/>
                  </a:lnTo>
                  <a:lnTo>
                    <a:pt x="365125" y="114300"/>
                  </a:lnTo>
                  <a:lnTo>
                    <a:pt x="365125" y="95250"/>
                  </a:lnTo>
                  <a:lnTo>
                    <a:pt x="212725" y="95250"/>
                  </a:lnTo>
                  <a:lnTo>
                    <a:pt x="212725" y="76200"/>
                  </a:lnTo>
                  <a:lnTo>
                    <a:pt x="177800" y="76200"/>
                  </a:lnTo>
                  <a:lnTo>
                    <a:pt x="177800" y="60325"/>
                  </a:lnTo>
                  <a:lnTo>
                    <a:pt x="136525" y="60325"/>
                  </a:lnTo>
                  <a:lnTo>
                    <a:pt x="136525" y="34925"/>
                  </a:lnTo>
                  <a:lnTo>
                    <a:pt x="85725" y="34925"/>
                  </a:lnTo>
                  <a:lnTo>
                    <a:pt x="85725" y="15875"/>
                  </a:lnTo>
                  <a:lnTo>
                    <a:pt x="66675" y="15875"/>
                  </a:lnTo>
                  <a:lnTo>
                    <a:pt x="66675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" name="Freeform 247">
              <a:extLst>
                <a:ext uri="{FF2B5EF4-FFF2-40B4-BE49-F238E27FC236}">
                  <a16:creationId xmlns:a16="http://schemas.microsoft.com/office/drawing/2014/main" id="{A1AF4A5D-E702-E0A9-AFB9-19E0D7E2CE6D}"/>
                </a:ext>
              </a:extLst>
            </p:cNvPr>
            <p:cNvSpPr/>
            <p:nvPr/>
          </p:nvSpPr>
          <p:spPr bwMode="auto">
            <a:xfrm>
              <a:off x="7493000" y="3076575"/>
              <a:ext cx="622300" cy="638175"/>
            </a:xfrm>
            <a:custGeom>
              <a:avLst/>
              <a:gdLst>
                <a:gd name="connsiteX0" fmla="*/ 0 w 622300"/>
                <a:gd name="connsiteY0" fmla="*/ 0 h 638175"/>
                <a:gd name="connsiteX1" fmla="*/ 184150 w 622300"/>
                <a:gd name="connsiteY1" fmla="*/ 0 h 638175"/>
                <a:gd name="connsiteX2" fmla="*/ 184150 w 622300"/>
                <a:gd name="connsiteY2" fmla="*/ 28575 h 638175"/>
                <a:gd name="connsiteX3" fmla="*/ 203200 w 622300"/>
                <a:gd name="connsiteY3" fmla="*/ 28575 h 638175"/>
                <a:gd name="connsiteX4" fmla="*/ 203200 w 622300"/>
                <a:gd name="connsiteY4" fmla="*/ 161925 h 638175"/>
                <a:gd name="connsiteX5" fmla="*/ 219075 w 622300"/>
                <a:gd name="connsiteY5" fmla="*/ 161925 h 638175"/>
                <a:gd name="connsiteX6" fmla="*/ 219075 w 622300"/>
                <a:gd name="connsiteY6" fmla="*/ 222250 h 638175"/>
                <a:gd name="connsiteX7" fmla="*/ 241300 w 622300"/>
                <a:gd name="connsiteY7" fmla="*/ 222250 h 638175"/>
                <a:gd name="connsiteX8" fmla="*/ 241300 w 622300"/>
                <a:gd name="connsiteY8" fmla="*/ 257175 h 638175"/>
                <a:gd name="connsiteX9" fmla="*/ 273050 w 622300"/>
                <a:gd name="connsiteY9" fmla="*/ 257175 h 638175"/>
                <a:gd name="connsiteX10" fmla="*/ 273050 w 622300"/>
                <a:gd name="connsiteY10" fmla="*/ 288925 h 638175"/>
                <a:gd name="connsiteX11" fmla="*/ 301625 w 622300"/>
                <a:gd name="connsiteY11" fmla="*/ 288925 h 638175"/>
                <a:gd name="connsiteX12" fmla="*/ 301625 w 622300"/>
                <a:gd name="connsiteY12" fmla="*/ 333375 h 638175"/>
                <a:gd name="connsiteX13" fmla="*/ 314325 w 622300"/>
                <a:gd name="connsiteY13" fmla="*/ 333375 h 638175"/>
                <a:gd name="connsiteX14" fmla="*/ 314325 w 622300"/>
                <a:gd name="connsiteY14" fmla="*/ 384175 h 638175"/>
                <a:gd name="connsiteX15" fmla="*/ 393700 w 622300"/>
                <a:gd name="connsiteY15" fmla="*/ 384175 h 638175"/>
                <a:gd name="connsiteX16" fmla="*/ 393700 w 622300"/>
                <a:gd name="connsiteY16" fmla="*/ 403225 h 638175"/>
                <a:gd name="connsiteX17" fmla="*/ 415925 w 622300"/>
                <a:gd name="connsiteY17" fmla="*/ 403225 h 638175"/>
                <a:gd name="connsiteX18" fmla="*/ 415925 w 622300"/>
                <a:gd name="connsiteY18" fmla="*/ 501650 h 638175"/>
                <a:gd name="connsiteX19" fmla="*/ 431800 w 622300"/>
                <a:gd name="connsiteY19" fmla="*/ 501650 h 638175"/>
                <a:gd name="connsiteX20" fmla="*/ 431800 w 622300"/>
                <a:gd name="connsiteY20" fmla="*/ 539750 h 638175"/>
                <a:gd name="connsiteX21" fmla="*/ 441325 w 622300"/>
                <a:gd name="connsiteY21" fmla="*/ 539750 h 638175"/>
                <a:gd name="connsiteX22" fmla="*/ 441325 w 622300"/>
                <a:gd name="connsiteY22" fmla="*/ 568325 h 638175"/>
                <a:gd name="connsiteX23" fmla="*/ 520700 w 622300"/>
                <a:gd name="connsiteY23" fmla="*/ 568325 h 638175"/>
                <a:gd name="connsiteX24" fmla="*/ 520700 w 622300"/>
                <a:gd name="connsiteY24" fmla="*/ 581025 h 638175"/>
                <a:gd name="connsiteX25" fmla="*/ 574675 w 622300"/>
                <a:gd name="connsiteY25" fmla="*/ 581025 h 638175"/>
                <a:gd name="connsiteX26" fmla="*/ 574675 w 622300"/>
                <a:gd name="connsiteY26" fmla="*/ 603250 h 638175"/>
                <a:gd name="connsiteX27" fmla="*/ 622300 w 622300"/>
                <a:gd name="connsiteY27" fmla="*/ 603250 h 638175"/>
                <a:gd name="connsiteX28" fmla="*/ 622300 w 622300"/>
                <a:gd name="connsiteY28" fmla="*/ 638175 h 638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22300" h="638175">
                  <a:moveTo>
                    <a:pt x="0" y="0"/>
                  </a:moveTo>
                  <a:lnTo>
                    <a:pt x="184150" y="0"/>
                  </a:lnTo>
                  <a:lnTo>
                    <a:pt x="184150" y="28575"/>
                  </a:lnTo>
                  <a:lnTo>
                    <a:pt x="203200" y="28575"/>
                  </a:lnTo>
                  <a:lnTo>
                    <a:pt x="203200" y="161925"/>
                  </a:lnTo>
                  <a:lnTo>
                    <a:pt x="219075" y="161925"/>
                  </a:lnTo>
                  <a:lnTo>
                    <a:pt x="219075" y="222250"/>
                  </a:lnTo>
                  <a:lnTo>
                    <a:pt x="241300" y="222250"/>
                  </a:lnTo>
                  <a:lnTo>
                    <a:pt x="241300" y="257175"/>
                  </a:lnTo>
                  <a:lnTo>
                    <a:pt x="273050" y="257175"/>
                  </a:lnTo>
                  <a:lnTo>
                    <a:pt x="273050" y="288925"/>
                  </a:lnTo>
                  <a:lnTo>
                    <a:pt x="301625" y="288925"/>
                  </a:lnTo>
                  <a:lnTo>
                    <a:pt x="301625" y="333375"/>
                  </a:lnTo>
                  <a:lnTo>
                    <a:pt x="314325" y="333375"/>
                  </a:lnTo>
                  <a:lnTo>
                    <a:pt x="314325" y="384175"/>
                  </a:lnTo>
                  <a:lnTo>
                    <a:pt x="393700" y="384175"/>
                  </a:lnTo>
                  <a:lnTo>
                    <a:pt x="393700" y="403225"/>
                  </a:lnTo>
                  <a:lnTo>
                    <a:pt x="415925" y="403225"/>
                  </a:lnTo>
                  <a:lnTo>
                    <a:pt x="415925" y="501650"/>
                  </a:lnTo>
                  <a:lnTo>
                    <a:pt x="431800" y="501650"/>
                  </a:lnTo>
                  <a:lnTo>
                    <a:pt x="431800" y="539750"/>
                  </a:lnTo>
                  <a:lnTo>
                    <a:pt x="441325" y="539750"/>
                  </a:lnTo>
                  <a:lnTo>
                    <a:pt x="441325" y="568325"/>
                  </a:lnTo>
                  <a:lnTo>
                    <a:pt x="520700" y="568325"/>
                  </a:lnTo>
                  <a:lnTo>
                    <a:pt x="520700" y="581025"/>
                  </a:lnTo>
                  <a:lnTo>
                    <a:pt x="574675" y="581025"/>
                  </a:lnTo>
                  <a:lnTo>
                    <a:pt x="574675" y="603250"/>
                  </a:lnTo>
                  <a:lnTo>
                    <a:pt x="622300" y="603250"/>
                  </a:lnTo>
                  <a:lnTo>
                    <a:pt x="622300" y="638175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" name="Freeform 248">
              <a:extLst>
                <a:ext uri="{FF2B5EF4-FFF2-40B4-BE49-F238E27FC236}">
                  <a16:creationId xmlns:a16="http://schemas.microsoft.com/office/drawing/2014/main" id="{CEED8F5F-B91D-923B-8B7A-FA09F0D86153}"/>
                </a:ext>
              </a:extLst>
            </p:cNvPr>
            <p:cNvSpPr/>
            <p:nvPr/>
          </p:nvSpPr>
          <p:spPr bwMode="auto">
            <a:xfrm>
              <a:off x="8121650" y="3708400"/>
              <a:ext cx="104775" cy="130175"/>
            </a:xfrm>
            <a:custGeom>
              <a:avLst/>
              <a:gdLst>
                <a:gd name="connsiteX0" fmla="*/ 0 w 104775"/>
                <a:gd name="connsiteY0" fmla="*/ 0 h 130175"/>
                <a:gd name="connsiteX1" fmla="*/ 0 w 104775"/>
                <a:gd name="connsiteY1" fmla="*/ 69850 h 130175"/>
                <a:gd name="connsiteX2" fmla="*/ 63500 w 104775"/>
                <a:gd name="connsiteY2" fmla="*/ 69850 h 130175"/>
                <a:gd name="connsiteX3" fmla="*/ 63500 w 104775"/>
                <a:gd name="connsiteY3" fmla="*/ 95250 h 130175"/>
                <a:gd name="connsiteX4" fmla="*/ 104775 w 104775"/>
                <a:gd name="connsiteY4" fmla="*/ 95250 h 130175"/>
                <a:gd name="connsiteX5" fmla="*/ 104775 w 104775"/>
                <a:gd name="connsiteY5" fmla="*/ 130175 h 130175"/>
                <a:gd name="connsiteX6" fmla="*/ 104775 w 104775"/>
                <a:gd name="connsiteY6" fmla="*/ 130175 h 1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775" h="130175">
                  <a:moveTo>
                    <a:pt x="0" y="0"/>
                  </a:moveTo>
                  <a:lnTo>
                    <a:pt x="0" y="69850"/>
                  </a:lnTo>
                  <a:lnTo>
                    <a:pt x="63500" y="69850"/>
                  </a:lnTo>
                  <a:lnTo>
                    <a:pt x="63500" y="95250"/>
                  </a:lnTo>
                  <a:lnTo>
                    <a:pt x="104775" y="95250"/>
                  </a:lnTo>
                  <a:lnTo>
                    <a:pt x="104775" y="130175"/>
                  </a:lnTo>
                  <a:lnTo>
                    <a:pt x="104775" y="130175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8743C3A2-165A-5A05-5E9B-AA69B017DE27}"/>
              </a:ext>
            </a:extLst>
          </p:cNvPr>
          <p:cNvGrpSpPr/>
          <p:nvPr/>
        </p:nvGrpSpPr>
        <p:grpSpPr>
          <a:xfrm>
            <a:off x="8695714" y="3205644"/>
            <a:ext cx="2606270" cy="523220"/>
            <a:chOff x="5283199" y="7255540"/>
            <a:chExt cx="2606270" cy="523220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0A00DB74-424F-65C2-61D9-6406C9C3F6F4}"/>
                </a:ext>
              </a:extLst>
            </p:cNvPr>
            <p:cNvSpPr txBox="1"/>
            <p:nvPr/>
          </p:nvSpPr>
          <p:spPr bwMode="auto">
            <a:xfrm>
              <a:off x="5492044" y="7255540"/>
              <a:ext cx="239742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Nivolumab + ipilimumab</a:t>
              </a:r>
              <a:b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</a:b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anose="020B0604020202020204" pitchFamily="34" charset="0"/>
                </a:rPr>
                <a:t>SoC</a:t>
              </a:r>
            </a:p>
          </p:txBody>
        </p: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342B9950-2861-B2A8-CDA2-4CC15D0B418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283199" y="7405511"/>
              <a:ext cx="237067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4D90DA3C-F1B6-703E-C372-905510BF336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283199" y="7625644"/>
              <a:ext cx="237067" cy="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32" name="TextBox 131">
            <a:extLst>
              <a:ext uri="{FF2B5EF4-FFF2-40B4-BE49-F238E27FC236}">
                <a16:creationId xmlns:a16="http://schemas.microsoft.com/office/drawing/2014/main" id="{6084BC6C-4E8A-1706-8A61-1CE9FDD8F1B2}"/>
              </a:ext>
            </a:extLst>
          </p:cNvPr>
          <p:cNvSpPr txBox="1"/>
          <p:nvPr/>
        </p:nvSpPr>
        <p:spPr bwMode="auto">
          <a:xfrm>
            <a:off x="-214655" y="5424065"/>
            <a:ext cx="2234295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100" b="1" dirty="0">
                <a:solidFill>
                  <a:srgbClr val="000000"/>
                </a:solidFill>
                <a:cs typeface="Arial" panose="020B0604020202020204" pitchFamily="34" charset="0"/>
              </a:rPr>
              <a:t>Patients at Risk, n</a:t>
            </a:r>
            <a:br>
              <a:rPr lang="en-US" sz="1100" b="1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100" b="1" dirty="0">
                <a:solidFill>
                  <a:schemeClr val="accent1"/>
                </a:solidFill>
                <a:cs typeface="Arial" panose="020B0604020202020204" pitchFamily="34" charset="0"/>
              </a:rPr>
              <a:t>Nivolumab + ipilimumab</a:t>
            </a:r>
            <a:br>
              <a:rPr lang="en-US" sz="1100" b="1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sz="1100" b="1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SoC</a:t>
            </a:r>
          </a:p>
        </p:txBody>
      </p:sp>
    </p:spTree>
    <p:extLst>
      <p:ext uri="{BB962C8B-B14F-4D97-AF65-F5344CB8AC3E}">
        <p14:creationId xmlns:p14="http://schemas.microsoft.com/office/powerpoint/2010/main" val="29361491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43983-AC92-686E-C380-90AADC639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B804C6-486A-B2A6-2E39-385CAD78A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Alternate Approaches in First-line Therapy for R/M HNSCC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909DEEC-EFB8-E815-27B1-6E9BB7CAF5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PD-1 inhibition with pembrolizumab is SoC 1L therapy for R/M HNSCC</a:t>
            </a:r>
            <a:r>
              <a:rPr lang="en-US" baseline="30000" dirty="0"/>
              <a:t>1</a:t>
            </a:r>
          </a:p>
          <a:p>
            <a:pPr lvl="3"/>
            <a:r>
              <a:rPr lang="en-US" sz="2200" dirty="0"/>
              <a:t>Monotherapy mOS: 12.3 mo (PD-L1 CPS ≥1)</a:t>
            </a:r>
          </a:p>
          <a:p>
            <a:pPr lvl="3"/>
            <a:r>
              <a:rPr lang="en-US" sz="2200" dirty="0"/>
              <a:t>Combined with platinum + 5-FU mOS: 13.6 mo (PD-L1 CPS ≥1)</a:t>
            </a:r>
          </a:p>
          <a:p>
            <a:pPr lvl="3"/>
            <a:r>
              <a:rPr lang="en-US" sz="2200" dirty="0"/>
              <a:t>36% of patients in KEYNOTE-048 were age &gt;65 yr</a:t>
            </a:r>
          </a:p>
          <a:p>
            <a:r>
              <a:rPr lang="en-US" dirty="0"/>
              <a:t>KEYNOTE-B10 showed pembrolizumab + platinum + paclitaxel: ORR: 50%; mOS: 13.1 mo</a:t>
            </a:r>
            <a:r>
              <a:rPr lang="en-US" baseline="30000" dirty="0"/>
              <a:t>2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A01B44-A2F5-36CC-F98B-942E7038F2D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1. Burtness. Lancet. 2019; 394:1915. 2. Dzienis. JCO. 2024;42:2989.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0EB0B04-B5BB-DC45-8E27-234DF576856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33F7A0-71F0-446B-9DE8-6D75BE64EE0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 Box 11">
            <a:extLst>
              <a:ext uri="{FF2B5EF4-FFF2-40B4-BE49-F238E27FC236}">
                <a16:creationId xmlns:a16="http://schemas.microsoft.com/office/drawing/2014/main" id="{3AB904CA-1D5B-D4C0-DE80-A8F92B428E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9798" y="5892152"/>
            <a:ext cx="80105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733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DC3BEBB-A49E-13D1-4087-A0F112685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Immunotherapy in Locally Advanced HNSCC</a:t>
            </a:r>
            <a:endParaRPr lang="en-GB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7AC56F6-93D2-10D8-98AA-F8218F4D121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581071" y="6302375"/>
            <a:ext cx="6943417" cy="327025"/>
          </a:xfrm>
        </p:spPr>
        <p:txBody>
          <a:bodyPr/>
          <a:lstStyle/>
          <a:p>
            <a:r>
              <a:rPr lang="en-US" dirty="0"/>
              <a:t>1. Lee. Lancet Oncol. 2021;22:450. 2. Machiels. Lancet Oncol. 2024;25:572. 3. Bourhis. ESMO 2021. </a:t>
            </a:r>
            <a:br>
              <a:rPr lang="en-US" dirty="0"/>
            </a:br>
            <a:r>
              <a:rPr lang="en-US" dirty="0"/>
              <a:t>Abstr LBA35. 4. Tao. Ann Oncol. 2023;34:101. 5. Mell. Lancet Oncol. 2024;25:1576.</a:t>
            </a:r>
          </a:p>
        </p:txBody>
      </p:sp>
      <p:graphicFrame>
        <p:nvGraphicFramePr>
          <p:cNvPr id="4" name="Table 7">
            <a:extLst>
              <a:ext uri="{FF2B5EF4-FFF2-40B4-BE49-F238E27FC236}">
                <a16:creationId xmlns:a16="http://schemas.microsoft.com/office/drawing/2014/main" id="{655E4720-3DB9-36E9-9A43-059AA77EE2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3272838"/>
              </p:ext>
            </p:extLst>
          </p:nvPr>
        </p:nvGraphicFramePr>
        <p:xfrm>
          <a:off x="231078" y="1333500"/>
          <a:ext cx="10872445" cy="4752309"/>
        </p:xfrm>
        <a:graphic>
          <a:graphicData uri="http://schemas.openxmlformats.org/drawingml/2006/table">
            <a:tbl>
              <a:tblPr bandRow="1"/>
              <a:tblGrid>
                <a:gridCol w="2382796">
                  <a:extLst>
                    <a:ext uri="{9D8B030D-6E8A-4147-A177-3AD203B41FA5}">
                      <a16:colId xmlns:a16="http://schemas.microsoft.com/office/drawing/2014/main" val="2276444472"/>
                    </a:ext>
                  </a:extLst>
                </a:gridCol>
                <a:gridCol w="2733261">
                  <a:extLst>
                    <a:ext uri="{9D8B030D-6E8A-4147-A177-3AD203B41FA5}">
                      <a16:colId xmlns:a16="http://schemas.microsoft.com/office/drawing/2014/main" val="2552950233"/>
                    </a:ext>
                  </a:extLst>
                </a:gridCol>
                <a:gridCol w="3837592">
                  <a:extLst>
                    <a:ext uri="{9D8B030D-6E8A-4147-A177-3AD203B41FA5}">
                      <a16:colId xmlns:a16="http://schemas.microsoft.com/office/drawing/2014/main" val="4225341298"/>
                    </a:ext>
                  </a:extLst>
                </a:gridCol>
                <a:gridCol w="1918796">
                  <a:extLst>
                    <a:ext uri="{9D8B030D-6E8A-4147-A177-3AD203B41FA5}">
                      <a16:colId xmlns:a16="http://schemas.microsoft.com/office/drawing/2014/main" val="3030349919"/>
                    </a:ext>
                  </a:extLst>
                </a:gridCol>
              </a:tblGrid>
              <a:tr h="197970"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l"/>
                      <a:r>
                        <a:rPr lang="it-IT" sz="1600" b="1" u="none" noProof="1">
                          <a:solidFill>
                            <a:schemeClr val="bg2"/>
                          </a:solidFill>
                          <a:latin typeface="+mn-lt"/>
                          <a:cs typeface="Arial" panose="020B0604020202020204" pitchFamily="34" charset="0"/>
                        </a:rPr>
                        <a:t>Trial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lang="it-IT" sz="1600" b="1" u="none" noProof="1">
                          <a:solidFill>
                            <a:schemeClr val="bg2"/>
                          </a:solidFill>
                          <a:latin typeface="+mn-lt"/>
                          <a:cs typeface="Arial" panose="020B0604020202020204" pitchFamily="34" charset="0"/>
                        </a:rPr>
                        <a:t>Phase (N)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lang="it-IT" sz="1600" b="1" u="none" noProof="1">
                          <a:solidFill>
                            <a:schemeClr val="bg2"/>
                          </a:solidFill>
                          <a:latin typeface="+mn-lt"/>
                          <a:cs typeface="Arial" panose="020B0604020202020204" pitchFamily="34" charset="0"/>
                        </a:rPr>
                        <a:t>Regimen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lang="it-IT" sz="1600" b="1" u="none" noProof="1">
                          <a:solidFill>
                            <a:schemeClr val="bg2"/>
                          </a:solidFill>
                          <a:latin typeface="+mn-lt"/>
                          <a:cs typeface="Arial" panose="020B0604020202020204" pitchFamily="34" charset="0"/>
                        </a:rPr>
                        <a:t>Primary Endpoint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3960669"/>
                  </a:ext>
                </a:extLst>
              </a:tr>
              <a:tr h="197970">
                <a:tc gridSpan="4"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l"/>
                      <a:r>
                        <a:rPr lang="it-IT" sz="1600" b="1" u="none" noProof="1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Studies on patients with LA HNSCC </a:t>
                      </a:r>
                      <a:r>
                        <a:rPr lang="it-IT" sz="1600" b="1" u="sng" kern="1200" noProof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eligible</a:t>
                      </a:r>
                      <a:r>
                        <a:rPr lang="it-IT" sz="1600" b="1" u="none" kern="1200" noProof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for </a:t>
                      </a:r>
                      <a:r>
                        <a:rPr lang="it-IT" sz="1600" b="1" u="none" noProof="1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cisplatin 100 mg/m² Q3W + RT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200"/>
                        </a:spcAft>
                      </a:pPr>
                      <a:endParaRPr lang="it-IT" sz="1200" u="none" noProof="1">
                        <a:solidFill>
                          <a:schemeClr val="accent1"/>
                        </a:solidFill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endParaRPr lang="en-US" sz="1200" b="0" u="none" strike="sngStrike" noProof="1">
                        <a:solidFill>
                          <a:schemeClr val="accent1"/>
                        </a:solidFill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t-IT" sz="1200" b="0" u="none" noProof="1">
                        <a:solidFill>
                          <a:schemeClr val="accent1"/>
                        </a:solidFill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7560870"/>
                  </a:ext>
                </a:extLst>
              </a:tr>
              <a:tr h="341948"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l"/>
                      <a:r>
                        <a:rPr lang="it-IT" sz="1600" b="0" u="none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JAVELIN HN 100</a:t>
                      </a:r>
                      <a:r>
                        <a:rPr lang="it-IT" sz="1600" b="0" u="none" baseline="30000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  <a:endParaRPr lang="it-IT" sz="1600" b="0" u="none" noProof="1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>
                        <a:spcAft>
                          <a:spcPts val="200"/>
                        </a:spcAft>
                      </a:pPr>
                      <a:r>
                        <a:rPr lang="it-IT" sz="1600" b="0" u="none" baseline="0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III (6</a:t>
                      </a:r>
                      <a:r>
                        <a:rPr lang="it-IT" sz="1600" b="0" u="none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97)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1600" b="0" u="none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Avelumab + cisplatin + RT</a:t>
                      </a:r>
                      <a:br>
                        <a:rPr lang="en-US" sz="1600" b="0" u="none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en-US" sz="1600" b="0" i="0" u="none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vs</a:t>
                      </a:r>
                      <a:r>
                        <a:rPr lang="en-US" sz="1600" b="0" u="none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 placebo + cisplatin + RT</a:t>
                      </a:r>
                      <a:endParaRPr lang="en-US" sz="1600" b="0" u="none" strike="sngStrike" noProof="1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lang="it-IT" sz="1600" b="0" u="none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PFS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4422658"/>
                  </a:ext>
                </a:extLst>
              </a:tr>
              <a:tr h="341948"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l"/>
                      <a:r>
                        <a:rPr lang="it-IT" sz="1600" b="0" u="none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KEYNOTE-</a:t>
                      </a:r>
                      <a:r>
                        <a:rPr lang="it-IT" sz="1600" b="0" u="none" baseline="0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412</a:t>
                      </a:r>
                      <a:r>
                        <a:rPr lang="it-IT" sz="1600" b="0" u="none" baseline="30000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  <a:endParaRPr lang="it-IT" sz="1600" b="0" u="none" noProof="1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>
                        <a:spcAft>
                          <a:spcPts val="200"/>
                        </a:spcAft>
                      </a:pPr>
                      <a:r>
                        <a:rPr lang="it-IT" sz="1600" b="0" u="none" baseline="0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III </a:t>
                      </a:r>
                      <a:r>
                        <a:rPr lang="it-IT" sz="1600" b="0" u="none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(804)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lang="en-US" sz="1600" b="0" u="none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Pembrolizumab + cisplatin + RT </a:t>
                      </a:r>
                      <a:br>
                        <a:rPr lang="en-US" sz="1600" b="0" u="none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en-US" sz="1600" b="0" i="0" u="none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vs</a:t>
                      </a:r>
                      <a:r>
                        <a:rPr lang="en-US" sz="1600" b="0" u="none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 placebo + cisplatin + RT </a:t>
                      </a:r>
                      <a:endParaRPr lang="en-US" sz="1600" b="0" u="none" strike="sngStrike" noProof="1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lang="it-IT" sz="1600" b="0" u="none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EFS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9831883"/>
                  </a:ext>
                </a:extLst>
              </a:tr>
              <a:tr h="341948"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l"/>
                      <a:r>
                        <a:rPr lang="it-IT" sz="1600" b="0" u="none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GORTEC-REACH</a:t>
                      </a:r>
                      <a:r>
                        <a:rPr lang="it-IT" sz="1600" b="0" u="none" baseline="30000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3</a:t>
                      </a:r>
                      <a:endParaRPr lang="it-IT" sz="1600" b="0" u="none" noProof="1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>
                        <a:spcAft>
                          <a:spcPts val="200"/>
                        </a:spcAft>
                      </a:pPr>
                      <a:r>
                        <a:rPr lang="it-IT" sz="1600" b="0" u="none" baseline="0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III (eligible cohort) (</a:t>
                      </a:r>
                      <a:r>
                        <a:rPr lang="it-IT" sz="1600" b="0" u="none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430)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lang="en-US" sz="1600" b="0" u="none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Avelumab + cetuximab + RT </a:t>
                      </a:r>
                      <a:br>
                        <a:rPr lang="en-US" sz="1600" b="0" i="0" u="none" strike="sngStrike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en-US" sz="1600" b="0" i="0" u="none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vs</a:t>
                      </a:r>
                      <a:r>
                        <a:rPr lang="en-US" sz="1600" b="0" u="none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 cisplatin + RT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lang="it-IT" sz="1600" b="0" u="none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PFS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8212307"/>
                  </a:ext>
                </a:extLst>
              </a:tr>
              <a:tr h="363189">
                <a:tc gridSpan="4"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u="none" noProof="1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Studies on patients with LA </a:t>
                      </a:r>
                      <a:r>
                        <a:rPr lang="it-IT" sz="1600" b="1" u="none" kern="1200" noProof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HNSCC </a:t>
                      </a:r>
                      <a:r>
                        <a:rPr lang="it-IT" sz="1600" b="1" u="sng" kern="1200" noProof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ineligible</a:t>
                      </a:r>
                      <a:r>
                        <a:rPr lang="it-IT" sz="1600" b="1" u="none" kern="1200" noProof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for </a:t>
                      </a:r>
                      <a:r>
                        <a:rPr lang="it-IT" sz="1600" b="1" u="none" noProof="1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cisplatin 100 mg/m² Q3W + RT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200"/>
                        </a:spcAft>
                      </a:pPr>
                      <a:endParaRPr lang="it-IT" sz="1200" u="none" noProof="1">
                        <a:solidFill>
                          <a:schemeClr val="accent1"/>
                        </a:solidFill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en-US" sz="1200" b="0" u="none" noProof="1">
                        <a:solidFill>
                          <a:schemeClr val="accent1"/>
                        </a:solidFill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t-IT" sz="1200" b="0" u="none" noProof="1">
                        <a:solidFill>
                          <a:schemeClr val="accent1"/>
                        </a:solidFill>
                      </a:endParaRPr>
                    </a:p>
                  </a:txBody>
                  <a:tcPr marL="72000" marR="72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3474435"/>
                  </a:ext>
                </a:extLst>
              </a:tr>
              <a:tr h="341948"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l"/>
                      <a:r>
                        <a:rPr lang="it-IT" sz="1600" b="0" u="none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GORTEC-REACH</a:t>
                      </a:r>
                      <a:r>
                        <a:rPr lang="it-IT" sz="1600" b="0" u="none" baseline="30000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3</a:t>
                      </a:r>
                      <a:endParaRPr lang="it-IT" sz="1600" b="0" u="none" noProof="1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>
                        <a:spcAft>
                          <a:spcPts val="200"/>
                        </a:spcAft>
                      </a:pPr>
                      <a:r>
                        <a:rPr lang="it-IT" sz="1600" b="0" u="none" baseline="0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III (ineligible cohort) (</a:t>
                      </a:r>
                      <a:r>
                        <a:rPr lang="it-IT" sz="1600" b="0" u="none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277)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lang="en-US" sz="1600" b="0" u="none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Avelumab + cetuximab + RT </a:t>
                      </a:r>
                      <a:br>
                        <a:rPr lang="en-US" sz="1600" b="0" u="none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en-US" sz="1600" b="0" i="0" u="none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vs</a:t>
                      </a:r>
                      <a:r>
                        <a:rPr lang="en-US" sz="1600" b="0" u="none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 cetuximab + RT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lang="it-IT" sz="1600" b="0" u="none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PFS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3617150"/>
                  </a:ext>
                </a:extLst>
              </a:tr>
              <a:tr h="341948"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l"/>
                      <a:r>
                        <a:rPr lang="it-IT" sz="1600" b="0" u="none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PEMBRORAD</a:t>
                      </a:r>
                      <a:r>
                        <a:rPr lang="it-IT" sz="1600" b="0" u="none" baseline="30000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4</a:t>
                      </a:r>
                      <a:endParaRPr lang="it-IT" sz="1600" b="0" u="none" noProof="1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u="none" baseline="0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II </a:t>
                      </a:r>
                      <a:r>
                        <a:rPr lang="it-IT" sz="1600" b="0" u="none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(131)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lang="en-US" sz="1600" b="0" u="none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Pembrolizumab + RT</a:t>
                      </a:r>
                      <a:br>
                        <a:rPr lang="en-US" sz="1600" b="0" u="none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en-US" sz="1600" b="0" i="0" u="none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vs</a:t>
                      </a:r>
                      <a:r>
                        <a:rPr lang="en-US" sz="1600" b="0" i="1" u="none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u="none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cetuximab + RT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lang="it-IT" sz="1600" b="0" u="none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LRC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6915910"/>
                  </a:ext>
                </a:extLst>
              </a:tr>
              <a:tr h="341948"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l"/>
                      <a:r>
                        <a:rPr lang="it-IT" sz="1600" b="0" u="none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NRG-HN004</a:t>
                      </a:r>
                      <a:r>
                        <a:rPr lang="it-IT" sz="1600" b="0" u="none" baseline="30000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5</a:t>
                      </a:r>
                      <a:endParaRPr lang="it-IT" sz="1600" b="0" u="none" noProof="1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u="none" baseline="0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II/III (</a:t>
                      </a:r>
                      <a:r>
                        <a:rPr lang="it-IT" sz="1600" b="0" u="none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190)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lang="en-US" sz="1600" b="0" u="none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Durvalumab + RT </a:t>
                      </a:r>
                    </a:p>
                    <a:p>
                      <a:pPr algn="ctr"/>
                      <a:r>
                        <a:rPr lang="en-US" sz="1600" b="0" i="0" u="none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vs</a:t>
                      </a:r>
                      <a:r>
                        <a:rPr lang="en-US" sz="1600" b="0" i="1" u="none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u="none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cetuximab + RT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3429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6858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0287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3716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17145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0574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24003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2743200" algn="l" defTabSz="3429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/>
                      <a:r>
                        <a:rPr lang="it-IT" sz="1600" b="0" u="none" noProof="1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PFS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92881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69283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1E8C1-A4F0-550F-4333-58FA06FA5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793B1-6FD4-997F-756B-12EB376CD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dirty="0"/>
              <a:t>Recurrent/Metastatic Nasopharyngeal Cancer (NPC) and PD-1 Inhibition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ECCF92-06F9-0047-AC85-D889FA3934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Near universal PD-1 expression in endemic disease</a:t>
            </a:r>
          </a:p>
          <a:p>
            <a:r>
              <a:rPr lang="en-US" dirty="0"/>
              <a:t>Characterized by robust tumor immune cell infiltration</a:t>
            </a:r>
            <a:r>
              <a:rPr lang="en-US" baseline="30000" dirty="0"/>
              <a:t>1</a:t>
            </a:r>
          </a:p>
          <a:p>
            <a:endParaRPr lang="en-US" baseline="30000" dirty="0"/>
          </a:p>
          <a:p>
            <a:endParaRPr lang="en-US" baseline="30000" dirty="0"/>
          </a:p>
          <a:p>
            <a:endParaRPr lang="en-US" baseline="30000" dirty="0"/>
          </a:p>
          <a:p>
            <a:endParaRPr lang="en-US" baseline="30000" dirty="0"/>
          </a:p>
          <a:p>
            <a:endParaRPr lang="en-US" baseline="30000" dirty="0"/>
          </a:p>
          <a:p>
            <a:endParaRPr lang="en-US" baseline="30000" dirty="0"/>
          </a:p>
          <a:p>
            <a:endParaRPr lang="en-US" baseline="30000" dirty="0"/>
          </a:p>
          <a:p>
            <a:r>
              <a:rPr lang="pt-BR" dirty="0"/>
              <a:t>Camrelizumab + gemcitabine + cisplatin ORR (n = 134): 87%</a:t>
            </a:r>
            <a:r>
              <a:rPr lang="pt-BR" baseline="30000" dirty="0"/>
              <a:t>7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F10C6C-78DA-9040-5989-5A7E7517315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26994"/>
            <a:ext cx="7812290" cy="302406"/>
          </a:xfrm>
        </p:spPr>
        <p:txBody>
          <a:bodyPr/>
          <a:lstStyle/>
          <a:p>
            <a:r>
              <a:rPr lang="en-US" dirty="0">
                <a:latin typeface="Poppins"/>
                <a:cs typeface="Poppins"/>
              </a:rPr>
              <a:t>1. Su. Front Oncol. 2022;12:840467. 2. Wang. JCO. 2021;39:704. 3. Shen. J Immunother Cancer. 2020;8:e000437.</a:t>
            </a:r>
            <a:br>
              <a:rPr lang="en-US" dirty="0"/>
            </a:br>
            <a:r>
              <a:rPr lang="en-US" dirty="0">
                <a:latin typeface="Poppins"/>
                <a:cs typeface="Poppins"/>
              </a:rPr>
              <a:t>4. Fang. Lancet Oncol. 2018;19:1338. 5. Ma. JCO. 2018;36:1412. 6. Hsu. JCO. 2017;35:4050. 7. Yang. Lancet Oncol. 2021;22:1162.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E8D8685-0ABD-F3FA-7526-1A9E1BFA4D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8785282"/>
              </p:ext>
            </p:extLst>
          </p:nvPr>
        </p:nvGraphicFramePr>
        <p:xfrm>
          <a:off x="576098" y="2420864"/>
          <a:ext cx="10872444" cy="25831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8111">
                  <a:extLst>
                    <a:ext uri="{9D8B030D-6E8A-4147-A177-3AD203B41FA5}">
                      <a16:colId xmlns:a16="http://schemas.microsoft.com/office/drawing/2014/main" val="1963101210"/>
                    </a:ext>
                  </a:extLst>
                </a:gridCol>
                <a:gridCol w="2718111">
                  <a:extLst>
                    <a:ext uri="{9D8B030D-6E8A-4147-A177-3AD203B41FA5}">
                      <a16:colId xmlns:a16="http://schemas.microsoft.com/office/drawing/2014/main" val="2108116075"/>
                    </a:ext>
                  </a:extLst>
                </a:gridCol>
                <a:gridCol w="2718111">
                  <a:extLst>
                    <a:ext uri="{9D8B030D-6E8A-4147-A177-3AD203B41FA5}">
                      <a16:colId xmlns:a16="http://schemas.microsoft.com/office/drawing/2014/main" val="2982690350"/>
                    </a:ext>
                  </a:extLst>
                </a:gridCol>
                <a:gridCol w="2718111">
                  <a:extLst>
                    <a:ext uri="{9D8B030D-6E8A-4147-A177-3AD203B41FA5}">
                      <a16:colId xmlns:a16="http://schemas.microsoft.com/office/drawing/2014/main" val="716599439"/>
                    </a:ext>
                  </a:extLst>
                </a:gridCol>
              </a:tblGrid>
              <a:tr h="43053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2"/>
                          </a:solidFill>
                        </a:rPr>
                        <a:t>Anti–PD-1 mAb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2"/>
                          </a:solidFill>
                        </a:rPr>
                        <a:t>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2"/>
                          </a:solidFill>
                        </a:rPr>
                        <a:t>PD-L1 Status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2"/>
                          </a:solidFill>
                        </a:rPr>
                        <a:t>ORR, 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7938833"/>
                  </a:ext>
                </a:extLst>
              </a:tr>
              <a:tr h="43053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Toripalimab</a:t>
                      </a:r>
                      <a:r>
                        <a:rPr lang="en-US" sz="2000" baseline="300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190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Any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20.5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6213180"/>
                  </a:ext>
                </a:extLst>
              </a:tr>
              <a:tr h="43053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Tislelizumab</a:t>
                      </a:r>
                      <a:r>
                        <a:rPr lang="en-US" sz="2000" baseline="300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21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Any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43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2098719"/>
                  </a:ext>
                </a:extLst>
              </a:tr>
              <a:tr h="43053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Camrelizumab</a:t>
                      </a:r>
                      <a:r>
                        <a:rPr lang="en-US" sz="2000" baseline="300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91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Any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34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8368893"/>
                  </a:ext>
                </a:extLst>
              </a:tr>
              <a:tr h="43053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Nivolumab</a:t>
                      </a:r>
                      <a:r>
                        <a:rPr lang="en-US" sz="2000" baseline="300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44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Any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20.5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7104880"/>
                  </a:ext>
                </a:extLst>
              </a:tr>
              <a:tr h="43053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Pembrolizumab</a:t>
                      </a:r>
                      <a:r>
                        <a:rPr lang="en-US" sz="2000" baseline="3000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27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PD-L1 </a:t>
                      </a:r>
                      <a:r>
                        <a:rPr lang="en-US" sz="2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≥1%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25.9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879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49171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915C642-DD0D-AD72-AD11-BDB651E71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JUPITER 02: First-line Toripalimab + Gemcitabine/Cisplatin for R/M NPC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3B4B55-AF11-6F5C-C4CA-27006928A3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Randomized, double-blind phase III trial</a:t>
            </a:r>
          </a:p>
          <a:p>
            <a:endParaRPr lang="en-US" dirty="0"/>
          </a:p>
          <a:p>
            <a:endParaRPr lang="en-US" sz="2400" dirty="0"/>
          </a:p>
          <a:p>
            <a:endParaRPr lang="en-US" dirty="0"/>
          </a:p>
          <a:p>
            <a:endParaRPr lang="en-US" sz="2400" dirty="0"/>
          </a:p>
          <a:p>
            <a:endParaRPr lang="en-US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/>
              <a:t>Primary endpoints: PFS by BICR per RECIST v1.1</a:t>
            </a:r>
          </a:p>
          <a:p>
            <a:r>
              <a:rPr lang="en-US" sz="1800" dirty="0"/>
              <a:t>Secondary endpoints: PFS by investigator, ORR, OS, DoR, DCR, and safety</a:t>
            </a:r>
          </a:p>
          <a:p>
            <a:endParaRPr lang="en-US" sz="2400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8FEB4B31-0C64-2641-6EBC-C29A492A411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Mai. JAMA. 2023;330:1961.</a:t>
            </a:r>
          </a:p>
        </p:txBody>
      </p:sp>
      <p:sp>
        <p:nvSpPr>
          <p:cNvPr id="5" name="Text Box 45">
            <a:extLst>
              <a:ext uri="{FF2B5EF4-FFF2-40B4-BE49-F238E27FC236}">
                <a16:creationId xmlns:a16="http://schemas.microsoft.com/office/drawing/2014/main" id="{23AFA415-B1C0-2F2B-2B2D-B331D7B301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227" y="2733658"/>
            <a:ext cx="2601881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Adults aged 18-75 yr with primary metastatic NPC or recurrent NPC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;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treatment naive for R/M disease</a:t>
            </a: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; measurable disease per RECIST v1.1; ECOG PS 0 or 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(N = 289)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3ACF728-5D67-A65F-6A65-5F8CD628AF72}"/>
              </a:ext>
            </a:extLst>
          </p:cNvPr>
          <p:cNvGrpSpPr/>
          <p:nvPr/>
        </p:nvGrpSpPr>
        <p:grpSpPr>
          <a:xfrm>
            <a:off x="3923319" y="2357229"/>
            <a:ext cx="3204733" cy="2568741"/>
            <a:chOff x="3904269" y="2709260"/>
            <a:chExt cx="2811491" cy="2418372"/>
          </a:xfrm>
        </p:grpSpPr>
        <p:sp>
          <p:nvSpPr>
            <p:cNvPr id="10" name="Rectangle 49">
              <a:extLst>
                <a:ext uri="{FF2B5EF4-FFF2-40B4-BE49-F238E27FC236}">
                  <a16:creationId xmlns:a16="http://schemas.microsoft.com/office/drawing/2014/main" id="{778BE360-D935-6854-DB4F-B50C240224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4269" y="2709260"/>
              <a:ext cx="2811491" cy="1120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 anchorCtr="1"/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Toripalimab </a:t>
              </a:r>
              <a:r>
                <a:rPr kumimoji="0" lang="en-US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240 mg Q3W +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Gemcitabine/Cisplatin* </a:t>
              </a:r>
              <a:r>
                <a:rPr kumimoji="0" lang="en-US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Q3W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up to 6 cycles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(n = 146)</a:t>
              </a:r>
            </a:p>
          </p:txBody>
        </p:sp>
        <p:sp>
          <p:nvSpPr>
            <p:cNvPr id="11" name="Rectangle 50">
              <a:extLst>
                <a:ext uri="{FF2B5EF4-FFF2-40B4-BE49-F238E27FC236}">
                  <a16:creationId xmlns:a16="http://schemas.microsoft.com/office/drawing/2014/main" id="{5055C821-8191-9682-EE0A-BBFD37BACE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4269" y="4007232"/>
              <a:ext cx="2811491" cy="112040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wrap="none" anchor="ctr" anchorCtr="1"/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Placebo </a:t>
              </a:r>
              <a:r>
                <a:rPr kumimoji="0" lang="en-US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Q3W</a:t>
              </a:r>
              <a:r>
                <a:rPr kumimoji="0" lang="en-US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+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Gemcitabine/Cisplatin* </a:t>
              </a:r>
              <a:r>
                <a:rPr kumimoji="0" lang="en-US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Q3W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up to 6 cycles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(n = 143)</a:t>
              </a:r>
            </a:p>
          </p:txBody>
        </p:sp>
      </p:grpSp>
      <p:sp>
        <p:nvSpPr>
          <p:cNvPr id="13" name="Text Box 45">
            <a:extLst>
              <a:ext uri="{FF2B5EF4-FFF2-40B4-BE49-F238E27FC236}">
                <a16:creationId xmlns:a16="http://schemas.microsoft.com/office/drawing/2014/main" id="{4CCE5512-F858-C4A8-3860-0065618F05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8414" y="1777178"/>
            <a:ext cx="356675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Baseline disease stage (recurrent vs primary metastatic); ECOG PS 0 vs 1</a:t>
            </a:r>
          </a:p>
        </p:txBody>
      </p:sp>
      <p:sp>
        <p:nvSpPr>
          <p:cNvPr id="19" name="Text Box 45">
            <a:extLst>
              <a:ext uri="{FF2B5EF4-FFF2-40B4-BE49-F238E27FC236}">
                <a16:creationId xmlns:a16="http://schemas.microsoft.com/office/drawing/2014/main" id="{B3A3B32A-48AB-37D4-742F-F1918AE69F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06996" y="3007499"/>
            <a:ext cx="217024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Until PD, toxicity, withdrawal, investigator judgement, or up to 2 yr of treatment</a:t>
            </a:r>
            <a:endParaRPr kumimoji="0" lang="en-US" altLang="en-US" sz="16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C7B6FCC-715B-CCEA-1F51-FD1554F43A14}"/>
              </a:ext>
            </a:extLst>
          </p:cNvPr>
          <p:cNvGrpSpPr/>
          <p:nvPr/>
        </p:nvGrpSpPr>
        <p:grpSpPr>
          <a:xfrm>
            <a:off x="7699249" y="2357229"/>
            <a:ext cx="1578101" cy="2568741"/>
            <a:chOff x="7299199" y="2709260"/>
            <a:chExt cx="2412490" cy="2418372"/>
          </a:xfrm>
        </p:grpSpPr>
        <p:sp>
          <p:nvSpPr>
            <p:cNvPr id="21" name="Rectangle 49">
              <a:extLst>
                <a:ext uri="{FF2B5EF4-FFF2-40B4-BE49-F238E27FC236}">
                  <a16:creationId xmlns:a16="http://schemas.microsoft.com/office/drawing/2014/main" id="{9B5461E8-137B-9720-16B9-7679C92CE1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99199" y="2709260"/>
              <a:ext cx="2412490" cy="1120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 anchorCtr="1"/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Toripalimab</a:t>
              </a:r>
              <a:r>
                <a:rPr kumimoji="0" lang="en-US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240 mg Q3W</a:t>
              </a:r>
            </a:p>
          </p:txBody>
        </p:sp>
        <p:sp>
          <p:nvSpPr>
            <p:cNvPr id="22" name="Rectangle 50">
              <a:extLst>
                <a:ext uri="{FF2B5EF4-FFF2-40B4-BE49-F238E27FC236}">
                  <a16:creationId xmlns:a16="http://schemas.microsoft.com/office/drawing/2014/main" id="{E624EFE1-EAB7-B145-4A32-0272621F53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99199" y="4007232"/>
              <a:ext cx="2412490" cy="112040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wrap="none" anchor="ctr" anchorCtr="1"/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Placebo </a:t>
              </a:r>
              <a:r>
                <a:rPr kumimoji="0" lang="en-US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rPr>
                <a:t>Q3W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6D9E29C-BA3A-A1E1-63D1-5B5661B0664E}"/>
              </a:ext>
            </a:extLst>
          </p:cNvPr>
          <p:cNvSpPr txBox="1"/>
          <p:nvPr/>
        </p:nvSpPr>
        <p:spPr bwMode="auto">
          <a:xfrm>
            <a:off x="3862359" y="4946290"/>
            <a:ext cx="55418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*</a:t>
            </a: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Gemcitabine 1000 mg/m</a:t>
            </a:r>
            <a:r>
              <a:rPr kumimoji="0" lang="en-IN" sz="1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2</a:t>
            </a: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Days 1, 8. Cisplatin 80 mg/m</a:t>
            </a:r>
            <a:r>
              <a:rPr kumimoji="0" lang="en-IN" sz="1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2</a:t>
            </a:r>
            <a:r>
              <a:rPr kumimoji="0" lang="en-I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Day 1.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251B6B4-A14B-82E8-027B-A584B3D93728}"/>
              </a:ext>
            </a:extLst>
          </p:cNvPr>
          <p:cNvGrpSpPr/>
          <p:nvPr/>
        </p:nvGrpSpPr>
        <p:grpSpPr>
          <a:xfrm>
            <a:off x="3193830" y="3166143"/>
            <a:ext cx="622300" cy="950913"/>
            <a:chOff x="4017324" y="3422112"/>
            <a:chExt cx="622300" cy="950913"/>
          </a:xfrm>
        </p:grpSpPr>
        <p:sp>
          <p:nvSpPr>
            <p:cNvPr id="20" name="Line 53">
              <a:extLst>
                <a:ext uri="{FF2B5EF4-FFF2-40B4-BE49-F238E27FC236}">
                  <a16:creationId xmlns:a16="http://schemas.microsoft.com/office/drawing/2014/main" id="{395F004D-E577-9846-0C30-4F9CEF40D2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17324" y="4022188"/>
              <a:ext cx="622300" cy="3508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Line 54">
              <a:extLst>
                <a:ext uri="{FF2B5EF4-FFF2-40B4-BE49-F238E27FC236}">
                  <a16:creationId xmlns:a16="http://schemas.microsoft.com/office/drawing/2014/main" id="{8D9B1066-F18F-FA22-B23B-77EECC30F5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17324" y="3422112"/>
              <a:ext cx="622300" cy="34766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4" name="Line 53">
            <a:extLst>
              <a:ext uri="{FF2B5EF4-FFF2-40B4-BE49-F238E27FC236}">
                <a16:creationId xmlns:a16="http://schemas.microsoft.com/office/drawing/2014/main" id="{024C8740-D4FD-D865-07D0-8D30E43ED93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439160" y="2300398"/>
            <a:ext cx="0" cy="865745"/>
          </a:xfrm>
          <a:prstGeom prst="line">
            <a:avLst/>
          </a:prstGeom>
          <a:noFill/>
          <a:ln w="28575">
            <a:solidFill>
              <a:srgbClr val="00000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1917D0B-A13F-96B5-C0C1-EB930386FCC7}"/>
              </a:ext>
            </a:extLst>
          </p:cNvPr>
          <p:cNvGrpSpPr/>
          <p:nvPr/>
        </p:nvGrpSpPr>
        <p:grpSpPr>
          <a:xfrm>
            <a:off x="7222999" y="2992613"/>
            <a:ext cx="405544" cy="1297972"/>
            <a:chOff x="6822949" y="3269460"/>
            <a:chExt cx="405544" cy="1297972"/>
          </a:xfrm>
        </p:grpSpPr>
        <p:sp>
          <p:nvSpPr>
            <p:cNvPr id="26" name="Line 54">
              <a:extLst>
                <a:ext uri="{FF2B5EF4-FFF2-40B4-BE49-F238E27FC236}">
                  <a16:creationId xmlns:a16="http://schemas.microsoft.com/office/drawing/2014/main" id="{75FB9C09-2265-7F62-1422-5FAD64F64C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822949" y="3269460"/>
              <a:ext cx="405544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Line 54">
              <a:extLst>
                <a:ext uri="{FF2B5EF4-FFF2-40B4-BE49-F238E27FC236}">
                  <a16:creationId xmlns:a16="http://schemas.microsoft.com/office/drawing/2014/main" id="{CB18A0D6-ADEC-40E6-22B8-FE22526ABA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822949" y="4567432"/>
              <a:ext cx="405544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3" name="Line 54">
            <a:extLst>
              <a:ext uri="{FF2B5EF4-FFF2-40B4-BE49-F238E27FC236}">
                <a16:creationId xmlns:a16="http://schemas.microsoft.com/office/drawing/2014/main" id="{1DC57B3A-A5A3-5DB8-9CB4-546B5DD6432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404224" y="3641599"/>
            <a:ext cx="405544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4686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237A3-7B8E-92A7-D2E0-1053F9C16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dirty="0"/>
              <a:t>JUPITER-02: Results Confirm Efficacy of Toripalimab + Cisplatin/Gemcitabine in Patients With R/M NPC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04EE81-6147-16C7-F7DB-B8B244F289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649598"/>
            <a:ext cx="2499422" cy="2779777"/>
          </a:xfrm>
        </p:spPr>
        <p:txBody>
          <a:bodyPr/>
          <a:lstStyle/>
          <a:p>
            <a:r>
              <a:rPr lang="en-US" sz="2000" dirty="0"/>
              <a:t>Published final analysis showed significant improvement in </a:t>
            </a:r>
            <a:br>
              <a:rPr lang="en-US" sz="2000" dirty="0"/>
            </a:br>
            <a:r>
              <a:rPr lang="en-US" sz="2000" dirty="0"/>
              <a:t>PFS and OS in the toripalimab arm vs the placebo arm</a:t>
            </a:r>
            <a:r>
              <a:rPr lang="en-US" sz="2000" baseline="30000" dirty="0"/>
              <a:t>1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87A9A2-6FA8-E75D-B67F-CBC22A00DC8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.1. Mai. JAMA. 2023;330:1961. 2. Mai. ESMO Asia 2025. Abstr 669MO.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FC5EF24-3EA6-7E52-ECB8-E070255F64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9146284"/>
              </p:ext>
            </p:extLst>
          </p:nvPr>
        </p:nvGraphicFramePr>
        <p:xfrm>
          <a:off x="1231900" y="4799227"/>
          <a:ext cx="9917993" cy="1447499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305998">
                  <a:extLst>
                    <a:ext uri="{9D8B030D-6E8A-4147-A177-3AD203B41FA5}">
                      <a16:colId xmlns:a16="http://schemas.microsoft.com/office/drawing/2014/main" val="3936115084"/>
                    </a:ext>
                  </a:extLst>
                </a:gridCol>
                <a:gridCol w="3835382">
                  <a:extLst>
                    <a:ext uri="{9D8B030D-6E8A-4147-A177-3AD203B41FA5}">
                      <a16:colId xmlns:a16="http://schemas.microsoft.com/office/drawing/2014/main" val="2423077243"/>
                    </a:ext>
                  </a:extLst>
                </a:gridCol>
                <a:gridCol w="2776613">
                  <a:extLst>
                    <a:ext uri="{9D8B030D-6E8A-4147-A177-3AD203B41FA5}">
                      <a16:colId xmlns:a16="http://schemas.microsoft.com/office/drawing/2014/main" val="1246452069"/>
                    </a:ext>
                  </a:extLst>
                </a:gridCol>
              </a:tblGrid>
              <a:tr h="447040">
                <a:tc>
                  <a:txBody>
                    <a:bodyPr/>
                    <a:lstStyle/>
                    <a:p>
                      <a:r>
                        <a:rPr lang="en-US" sz="2100" u="none" dirty="0">
                          <a:solidFill>
                            <a:schemeClr val="bg2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6-Yr Follow-up</a:t>
                      </a:r>
                      <a:r>
                        <a:rPr lang="en-US" sz="2100" u="none" baseline="30000" dirty="0">
                          <a:solidFill>
                            <a:schemeClr val="bg2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2</a:t>
                      </a:r>
                      <a:endParaRPr lang="en-US" sz="2100" u="none" dirty="0">
                        <a:solidFill>
                          <a:schemeClr val="bg2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21920" marR="121920" marT="60960" marB="60960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solidFill>
                            <a:schemeClr val="bg2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Toripalimab + Chemo</a:t>
                      </a:r>
                    </a:p>
                  </a:txBody>
                  <a:tcPr marL="121920" marR="121920" marT="60960" marB="6096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solidFill>
                            <a:schemeClr val="bg2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Placebo + Chemo</a:t>
                      </a:r>
                    </a:p>
                  </a:txBody>
                  <a:tcPr marL="121920" marR="121920" marT="60960" marB="6096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4140699"/>
                  </a:ext>
                </a:extLst>
              </a:tr>
              <a:tr h="447040">
                <a:tc>
                  <a:txBody>
                    <a:bodyPr/>
                    <a:lstStyle/>
                    <a:p>
                      <a:r>
                        <a:rPr lang="en-US" sz="2100" b="0" kern="120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Median OS, mo</a:t>
                      </a:r>
                      <a:endParaRPr lang="en-US" sz="21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21920" marR="121920" marT="60960" marB="60960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64.8</a:t>
                      </a:r>
                    </a:p>
                  </a:txBody>
                  <a:tcPr marL="121920" marR="121920" marT="60960" marB="6096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33.7</a:t>
                      </a:r>
                    </a:p>
                  </a:txBody>
                  <a:tcPr marL="121920" marR="121920" marT="60960" marB="6096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1402566"/>
                  </a:ext>
                </a:extLst>
              </a:tr>
              <a:tr h="553419">
                <a:tc gridSpan="3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100" b="1" kern="1200" dirty="0">
                          <a:solidFill>
                            <a:schemeClr val="tx1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38% reduction in risk of death (HR: 0.62; 95% CI: 0.45-0.85)</a:t>
                      </a:r>
                      <a:endParaRPr lang="en-US" sz="2100" b="1" i="0" kern="1200" dirty="0">
                        <a:solidFill>
                          <a:schemeClr val="tx1"/>
                        </a:solidFill>
                        <a:effectLst/>
                        <a:latin typeface="Poppins" panose="00000500000000000000" pitchFamily="2" charset="0"/>
                        <a:ea typeface="+mn-ea"/>
                        <a:cs typeface="Poppins" panose="00000500000000000000" pitchFamily="2" charset="0"/>
                      </a:endParaRPr>
                    </a:p>
                  </a:txBody>
                  <a:tcPr marL="121920" marR="121920" marT="60960" marB="60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024122"/>
                  </a:ext>
                </a:extLst>
              </a:tr>
            </a:tbl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44ECEB2-FE12-03A9-C8C5-CFF3E2882357}"/>
              </a:ext>
            </a:extLst>
          </p:cNvPr>
          <p:cNvCxnSpPr/>
          <p:nvPr/>
        </p:nvCxnSpPr>
        <p:spPr>
          <a:xfrm flipV="1">
            <a:off x="11063297" y="1763995"/>
            <a:ext cx="0" cy="2469253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9E7887B9-E64D-2E6C-1137-C77BE43CAE2C}"/>
              </a:ext>
            </a:extLst>
          </p:cNvPr>
          <p:cNvGrpSpPr/>
          <p:nvPr/>
        </p:nvGrpSpPr>
        <p:grpSpPr>
          <a:xfrm>
            <a:off x="2843168" y="1737387"/>
            <a:ext cx="4611251" cy="3156852"/>
            <a:chOff x="2251128" y="1018539"/>
            <a:chExt cx="3458438" cy="236763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CC334F6-0851-A0C4-D9A7-43090330EEBA}"/>
                </a:ext>
              </a:extLst>
            </p:cNvPr>
            <p:cNvSpPr txBox="1"/>
            <p:nvPr/>
          </p:nvSpPr>
          <p:spPr>
            <a:xfrm rot="16200000">
              <a:off x="1325588" y="1944079"/>
              <a:ext cx="2017828" cy="16674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Poppins Medium" panose="00000600000000000000" pitchFamily="2" charset="0"/>
                  <a:cs typeface="Poppins Medium" panose="00000600000000000000" pitchFamily="2" charset="0"/>
                </a:rPr>
                <a:t>PFS</a:t>
              </a:r>
              <a:r>
                <a:rPr 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 (%)</a:t>
              </a:r>
              <a:endParaRPr kumimoji="0" lang="en-US" sz="12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98B9357-C537-48B5-1D3F-6BAB19186634}"/>
                </a:ext>
              </a:extLst>
            </p:cNvPr>
            <p:cNvGrpSpPr/>
            <p:nvPr/>
          </p:nvGrpSpPr>
          <p:grpSpPr>
            <a:xfrm>
              <a:off x="2361566" y="1154178"/>
              <a:ext cx="3348000" cy="2232000"/>
              <a:chOff x="2361566" y="1154178"/>
              <a:chExt cx="3348000" cy="2232000"/>
            </a:xfrm>
          </p:grpSpPr>
          <p:graphicFrame>
            <p:nvGraphicFramePr>
              <p:cNvPr id="10" name="Chart 9">
                <a:extLst>
                  <a:ext uri="{FF2B5EF4-FFF2-40B4-BE49-F238E27FC236}">
                    <a16:creationId xmlns:a16="http://schemas.microsoft.com/office/drawing/2014/main" id="{937854A5-B5F7-F47D-F79D-C89983AC080D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100086671"/>
                  </p:ext>
                </p:extLst>
              </p:nvPr>
            </p:nvGraphicFramePr>
            <p:xfrm>
              <a:off x="2361566" y="1154178"/>
              <a:ext cx="3348000" cy="22320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BA08B02F-229E-E4AF-8D52-CFD82E01933F}"/>
                  </a:ext>
                </a:extLst>
              </p:cNvPr>
              <p:cNvGrpSpPr/>
              <p:nvPr/>
            </p:nvGrpSpPr>
            <p:grpSpPr>
              <a:xfrm>
                <a:off x="2778126" y="1215391"/>
                <a:ext cx="2600325" cy="819784"/>
                <a:chOff x="2778126" y="1215391"/>
                <a:chExt cx="2600325" cy="819784"/>
              </a:xfrm>
            </p:grpSpPr>
            <p:sp>
              <p:nvSpPr>
                <p:cNvPr id="45" name="Freeform 2122">
                  <a:extLst>
                    <a:ext uri="{FF2B5EF4-FFF2-40B4-BE49-F238E27FC236}">
                      <a16:creationId xmlns:a16="http://schemas.microsoft.com/office/drawing/2014/main" id="{A8EA9997-1C34-0A2B-A170-3EF4A98F4792}"/>
                    </a:ext>
                  </a:extLst>
                </p:cNvPr>
                <p:cNvSpPr/>
                <p:nvPr/>
              </p:nvSpPr>
              <p:spPr>
                <a:xfrm>
                  <a:off x="2778126" y="1238251"/>
                  <a:ext cx="2600325" cy="793750"/>
                </a:xfrm>
                <a:custGeom>
                  <a:avLst/>
                  <a:gdLst>
                    <a:gd name="csX0" fmla="*/ 2746375 w 2746375"/>
                    <a:gd name="csY0" fmla="*/ 803275 h 803275"/>
                    <a:gd name="csX1" fmla="*/ 2632075 w 2746375"/>
                    <a:gd name="csY1" fmla="*/ 803275 h 803275"/>
                    <a:gd name="csX2" fmla="*/ 2632075 w 2746375"/>
                    <a:gd name="csY2" fmla="*/ 784225 h 803275"/>
                    <a:gd name="csX3" fmla="*/ 2346325 w 2746375"/>
                    <a:gd name="csY3" fmla="*/ 784225 h 803275"/>
                    <a:gd name="csX4" fmla="*/ 2346325 w 2746375"/>
                    <a:gd name="csY4" fmla="*/ 768350 h 803275"/>
                    <a:gd name="csX5" fmla="*/ 2286000 w 2746375"/>
                    <a:gd name="csY5" fmla="*/ 768350 h 803275"/>
                    <a:gd name="csX6" fmla="*/ 2286000 w 2746375"/>
                    <a:gd name="csY6" fmla="*/ 752475 h 803275"/>
                    <a:gd name="csX7" fmla="*/ 2012950 w 2746375"/>
                    <a:gd name="csY7" fmla="*/ 752475 h 803275"/>
                    <a:gd name="csX8" fmla="*/ 2012950 w 2746375"/>
                    <a:gd name="csY8" fmla="*/ 742950 h 803275"/>
                    <a:gd name="csX9" fmla="*/ 2006600 w 2746375"/>
                    <a:gd name="csY9" fmla="*/ 736600 h 803275"/>
                    <a:gd name="csX10" fmla="*/ 2006600 w 2746375"/>
                    <a:gd name="csY10" fmla="*/ 701675 h 803275"/>
                    <a:gd name="csX11" fmla="*/ 1787525 w 2746375"/>
                    <a:gd name="csY11" fmla="*/ 701675 h 803275"/>
                    <a:gd name="csX12" fmla="*/ 1787525 w 2746375"/>
                    <a:gd name="csY12" fmla="*/ 685800 h 803275"/>
                    <a:gd name="csX13" fmla="*/ 1746250 w 2746375"/>
                    <a:gd name="csY13" fmla="*/ 685800 h 803275"/>
                    <a:gd name="csX14" fmla="*/ 1746250 w 2746375"/>
                    <a:gd name="csY14" fmla="*/ 669925 h 803275"/>
                    <a:gd name="csX15" fmla="*/ 1692275 w 2746375"/>
                    <a:gd name="csY15" fmla="*/ 669925 h 803275"/>
                    <a:gd name="csX16" fmla="*/ 1692275 w 2746375"/>
                    <a:gd name="csY16" fmla="*/ 654050 h 803275"/>
                    <a:gd name="csX17" fmla="*/ 1682750 w 2746375"/>
                    <a:gd name="csY17" fmla="*/ 654050 h 803275"/>
                    <a:gd name="csX18" fmla="*/ 1682750 w 2746375"/>
                    <a:gd name="csY18" fmla="*/ 606425 h 803275"/>
                    <a:gd name="csX19" fmla="*/ 1539875 w 2746375"/>
                    <a:gd name="csY19" fmla="*/ 606425 h 803275"/>
                    <a:gd name="csX20" fmla="*/ 1539875 w 2746375"/>
                    <a:gd name="csY20" fmla="*/ 593725 h 803275"/>
                    <a:gd name="csX21" fmla="*/ 1498600 w 2746375"/>
                    <a:gd name="csY21" fmla="*/ 593725 h 803275"/>
                    <a:gd name="csX22" fmla="*/ 1498600 w 2746375"/>
                    <a:gd name="csY22" fmla="*/ 577850 h 803275"/>
                    <a:gd name="csX23" fmla="*/ 1479550 w 2746375"/>
                    <a:gd name="csY23" fmla="*/ 577850 h 803275"/>
                    <a:gd name="csX24" fmla="*/ 1479550 w 2746375"/>
                    <a:gd name="csY24" fmla="*/ 558800 h 803275"/>
                    <a:gd name="csX25" fmla="*/ 1473200 w 2746375"/>
                    <a:gd name="csY25" fmla="*/ 558800 h 803275"/>
                    <a:gd name="csX26" fmla="*/ 1473200 w 2746375"/>
                    <a:gd name="csY26" fmla="*/ 549275 h 803275"/>
                    <a:gd name="csX27" fmla="*/ 1393825 w 2746375"/>
                    <a:gd name="csY27" fmla="*/ 549275 h 803275"/>
                    <a:gd name="csX28" fmla="*/ 1393825 w 2746375"/>
                    <a:gd name="csY28" fmla="*/ 533400 h 803275"/>
                    <a:gd name="csX29" fmla="*/ 1304925 w 2746375"/>
                    <a:gd name="csY29" fmla="*/ 533400 h 803275"/>
                    <a:gd name="csX30" fmla="*/ 1304925 w 2746375"/>
                    <a:gd name="csY30" fmla="*/ 520700 h 803275"/>
                    <a:gd name="csX31" fmla="*/ 1285875 w 2746375"/>
                    <a:gd name="csY31" fmla="*/ 520700 h 803275"/>
                    <a:gd name="csX32" fmla="*/ 1285875 w 2746375"/>
                    <a:gd name="csY32" fmla="*/ 508000 h 803275"/>
                    <a:gd name="csX33" fmla="*/ 1282700 w 2746375"/>
                    <a:gd name="csY33" fmla="*/ 504825 h 803275"/>
                    <a:gd name="csX34" fmla="*/ 1282700 w 2746375"/>
                    <a:gd name="csY34" fmla="*/ 492125 h 803275"/>
                    <a:gd name="csX35" fmla="*/ 1263650 w 2746375"/>
                    <a:gd name="csY35" fmla="*/ 492125 h 803275"/>
                    <a:gd name="csX36" fmla="*/ 1263650 w 2746375"/>
                    <a:gd name="csY36" fmla="*/ 479425 h 803275"/>
                    <a:gd name="csX37" fmla="*/ 1250950 w 2746375"/>
                    <a:gd name="csY37" fmla="*/ 479425 h 803275"/>
                    <a:gd name="csX38" fmla="*/ 1250950 w 2746375"/>
                    <a:gd name="csY38" fmla="*/ 463550 h 803275"/>
                    <a:gd name="csX39" fmla="*/ 1241425 w 2746375"/>
                    <a:gd name="csY39" fmla="*/ 463550 h 803275"/>
                    <a:gd name="csX40" fmla="*/ 1241425 w 2746375"/>
                    <a:gd name="csY40" fmla="*/ 450850 h 803275"/>
                    <a:gd name="csX41" fmla="*/ 1095375 w 2746375"/>
                    <a:gd name="csY41" fmla="*/ 450850 h 803275"/>
                    <a:gd name="csX42" fmla="*/ 1095375 w 2746375"/>
                    <a:gd name="csY42" fmla="*/ 434975 h 803275"/>
                    <a:gd name="csX43" fmla="*/ 1082675 w 2746375"/>
                    <a:gd name="csY43" fmla="*/ 434975 h 803275"/>
                    <a:gd name="csX44" fmla="*/ 1082675 w 2746375"/>
                    <a:gd name="csY44" fmla="*/ 425450 h 803275"/>
                    <a:gd name="csX45" fmla="*/ 1073150 w 2746375"/>
                    <a:gd name="csY45" fmla="*/ 425450 h 803275"/>
                    <a:gd name="csX46" fmla="*/ 1073150 w 2746375"/>
                    <a:gd name="csY46" fmla="*/ 393700 h 803275"/>
                    <a:gd name="csX47" fmla="*/ 1057275 w 2746375"/>
                    <a:gd name="csY47" fmla="*/ 393700 h 803275"/>
                    <a:gd name="csX48" fmla="*/ 1057275 w 2746375"/>
                    <a:gd name="csY48" fmla="*/ 384175 h 803275"/>
                    <a:gd name="csX49" fmla="*/ 1044575 w 2746375"/>
                    <a:gd name="csY49" fmla="*/ 358775 h 803275"/>
                    <a:gd name="csX50" fmla="*/ 1035050 w 2746375"/>
                    <a:gd name="csY50" fmla="*/ 336550 h 803275"/>
                    <a:gd name="csX51" fmla="*/ 908050 w 2746375"/>
                    <a:gd name="csY51" fmla="*/ 336550 h 803275"/>
                    <a:gd name="csX52" fmla="*/ 908050 w 2746375"/>
                    <a:gd name="csY52" fmla="*/ 333375 h 803275"/>
                    <a:gd name="csX53" fmla="*/ 908050 w 2746375"/>
                    <a:gd name="csY53" fmla="*/ 330200 h 803275"/>
                    <a:gd name="csX54" fmla="*/ 908050 w 2746375"/>
                    <a:gd name="csY54" fmla="*/ 311150 h 803275"/>
                    <a:gd name="csX55" fmla="*/ 885825 w 2746375"/>
                    <a:gd name="csY55" fmla="*/ 311150 h 803275"/>
                    <a:gd name="csX56" fmla="*/ 885825 w 2746375"/>
                    <a:gd name="csY56" fmla="*/ 307975 h 803275"/>
                    <a:gd name="csX57" fmla="*/ 879475 w 2746375"/>
                    <a:gd name="csY57" fmla="*/ 279400 h 803275"/>
                    <a:gd name="csX58" fmla="*/ 876300 w 2746375"/>
                    <a:gd name="csY58" fmla="*/ 269875 h 803275"/>
                    <a:gd name="csX59" fmla="*/ 873125 w 2746375"/>
                    <a:gd name="csY59" fmla="*/ 257175 h 803275"/>
                    <a:gd name="csX60" fmla="*/ 847725 w 2746375"/>
                    <a:gd name="csY60" fmla="*/ 257175 h 803275"/>
                    <a:gd name="csX61" fmla="*/ 838200 w 2746375"/>
                    <a:gd name="csY61" fmla="*/ 231775 h 803275"/>
                    <a:gd name="csX62" fmla="*/ 831850 w 2746375"/>
                    <a:gd name="csY62" fmla="*/ 222250 h 803275"/>
                    <a:gd name="csX63" fmla="*/ 825500 w 2746375"/>
                    <a:gd name="csY63" fmla="*/ 203200 h 803275"/>
                    <a:gd name="csX64" fmla="*/ 695325 w 2746375"/>
                    <a:gd name="csY64" fmla="*/ 203200 h 803275"/>
                    <a:gd name="csX65" fmla="*/ 695325 w 2746375"/>
                    <a:gd name="csY65" fmla="*/ 180975 h 803275"/>
                    <a:gd name="csX66" fmla="*/ 666750 w 2746375"/>
                    <a:gd name="csY66" fmla="*/ 180975 h 803275"/>
                    <a:gd name="csX67" fmla="*/ 666750 w 2746375"/>
                    <a:gd name="csY67" fmla="*/ 165100 h 803275"/>
                    <a:gd name="csX68" fmla="*/ 647700 w 2746375"/>
                    <a:gd name="csY68" fmla="*/ 165100 h 803275"/>
                    <a:gd name="csX69" fmla="*/ 647700 w 2746375"/>
                    <a:gd name="csY69" fmla="*/ 136525 h 803275"/>
                    <a:gd name="csX70" fmla="*/ 638175 w 2746375"/>
                    <a:gd name="csY70" fmla="*/ 136525 h 803275"/>
                    <a:gd name="csX71" fmla="*/ 638175 w 2746375"/>
                    <a:gd name="csY71" fmla="*/ 123825 h 803275"/>
                    <a:gd name="csX72" fmla="*/ 606425 w 2746375"/>
                    <a:gd name="csY72" fmla="*/ 123825 h 803275"/>
                    <a:gd name="csX73" fmla="*/ 593725 w 2746375"/>
                    <a:gd name="csY73" fmla="*/ 95250 h 803275"/>
                    <a:gd name="csX74" fmla="*/ 447675 w 2746375"/>
                    <a:gd name="csY74" fmla="*/ 95250 h 803275"/>
                    <a:gd name="csX75" fmla="*/ 447675 w 2746375"/>
                    <a:gd name="csY75" fmla="*/ 82550 h 803275"/>
                    <a:gd name="csX76" fmla="*/ 406400 w 2746375"/>
                    <a:gd name="csY76" fmla="*/ 82550 h 803275"/>
                    <a:gd name="csX77" fmla="*/ 406400 w 2746375"/>
                    <a:gd name="csY77" fmla="*/ 73025 h 803275"/>
                    <a:gd name="csX78" fmla="*/ 282575 w 2746375"/>
                    <a:gd name="csY78" fmla="*/ 73025 h 803275"/>
                    <a:gd name="csX79" fmla="*/ 282575 w 2746375"/>
                    <a:gd name="csY79" fmla="*/ 47625 h 803275"/>
                    <a:gd name="csX80" fmla="*/ 244475 w 2746375"/>
                    <a:gd name="csY80" fmla="*/ 47625 h 803275"/>
                    <a:gd name="csX81" fmla="*/ 244475 w 2746375"/>
                    <a:gd name="csY81" fmla="*/ 34925 h 803275"/>
                    <a:gd name="csX82" fmla="*/ 190500 w 2746375"/>
                    <a:gd name="csY82" fmla="*/ 34925 h 803275"/>
                    <a:gd name="csX83" fmla="*/ 190500 w 2746375"/>
                    <a:gd name="csY83" fmla="*/ 19050 h 803275"/>
                    <a:gd name="csX84" fmla="*/ 177800 w 2746375"/>
                    <a:gd name="csY84" fmla="*/ 19050 h 803275"/>
                    <a:gd name="csX85" fmla="*/ 177800 w 2746375"/>
                    <a:gd name="csY85" fmla="*/ 9525 h 803275"/>
                    <a:gd name="csX86" fmla="*/ 146050 w 2746375"/>
                    <a:gd name="csY86" fmla="*/ 9525 h 803275"/>
                    <a:gd name="csX87" fmla="*/ 136525 w 2746375"/>
                    <a:gd name="csY87" fmla="*/ 0 h 803275"/>
                    <a:gd name="csX88" fmla="*/ 0 w 2746375"/>
                    <a:gd name="csY88" fmla="*/ 0 h 803275"/>
                    <a:gd name="csX0" fmla="*/ 2609850 w 2609850"/>
                    <a:gd name="csY0" fmla="*/ 803275 h 803275"/>
                    <a:gd name="csX1" fmla="*/ 2495550 w 2609850"/>
                    <a:gd name="csY1" fmla="*/ 803275 h 803275"/>
                    <a:gd name="csX2" fmla="*/ 2495550 w 2609850"/>
                    <a:gd name="csY2" fmla="*/ 784225 h 803275"/>
                    <a:gd name="csX3" fmla="*/ 2209800 w 2609850"/>
                    <a:gd name="csY3" fmla="*/ 784225 h 803275"/>
                    <a:gd name="csX4" fmla="*/ 2209800 w 2609850"/>
                    <a:gd name="csY4" fmla="*/ 768350 h 803275"/>
                    <a:gd name="csX5" fmla="*/ 2149475 w 2609850"/>
                    <a:gd name="csY5" fmla="*/ 768350 h 803275"/>
                    <a:gd name="csX6" fmla="*/ 2149475 w 2609850"/>
                    <a:gd name="csY6" fmla="*/ 752475 h 803275"/>
                    <a:gd name="csX7" fmla="*/ 1876425 w 2609850"/>
                    <a:gd name="csY7" fmla="*/ 752475 h 803275"/>
                    <a:gd name="csX8" fmla="*/ 1876425 w 2609850"/>
                    <a:gd name="csY8" fmla="*/ 742950 h 803275"/>
                    <a:gd name="csX9" fmla="*/ 1870075 w 2609850"/>
                    <a:gd name="csY9" fmla="*/ 736600 h 803275"/>
                    <a:gd name="csX10" fmla="*/ 1870075 w 2609850"/>
                    <a:gd name="csY10" fmla="*/ 701675 h 803275"/>
                    <a:gd name="csX11" fmla="*/ 1651000 w 2609850"/>
                    <a:gd name="csY11" fmla="*/ 701675 h 803275"/>
                    <a:gd name="csX12" fmla="*/ 1651000 w 2609850"/>
                    <a:gd name="csY12" fmla="*/ 685800 h 803275"/>
                    <a:gd name="csX13" fmla="*/ 1609725 w 2609850"/>
                    <a:gd name="csY13" fmla="*/ 685800 h 803275"/>
                    <a:gd name="csX14" fmla="*/ 1609725 w 2609850"/>
                    <a:gd name="csY14" fmla="*/ 669925 h 803275"/>
                    <a:gd name="csX15" fmla="*/ 1555750 w 2609850"/>
                    <a:gd name="csY15" fmla="*/ 669925 h 803275"/>
                    <a:gd name="csX16" fmla="*/ 1555750 w 2609850"/>
                    <a:gd name="csY16" fmla="*/ 654050 h 803275"/>
                    <a:gd name="csX17" fmla="*/ 1546225 w 2609850"/>
                    <a:gd name="csY17" fmla="*/ 654050 h 803275"/>
                    <a:gd name="csX18" fmla="*/ 1546225 w 2609850"/>
                    <a:gd name="csY18" fmla="*/ 606425 h 803275"/>
                    <a:gd name="csX19" fmla="*/ 1403350 w 2609850"/>
                    <a:gd name="csY19" fmla="*/ 606425 h 803275"/>
                    <a:gd name="csX20" fmla="*/ 1403350 w 2609850"/>
                    <a:gd name="csY20" fmla="*/ 593725 h 803275"/>
                    <a:gd name="csX21" fmla="*/ 1362075 w 2609850"/>
                    <a:gd name="csY21" fmla="*/ 593725 h 803275"/>
                    <a:gd name="csX22" fmla="*/ 1362075 w 2609850"/>
                    <a:gd name="csY22" fmla="*/ 577850 h 803275"/>
                    <a:gd name="csX23" fmla="*/ 1343025 w 2609850"/>
                    <a:gd name="csY23" fmla="*/ 577850 h 803275"/>
                    <a:gd name="csX24" fmla="*/ 1343025 w 2609850"/>
                    <a:gd name="csY24" fmla="*/ 558800 h 803275"/>
                    <a:gd name="csX25" fmla="*/ 1336675 w 2609850"/>
                    <a:gd name="csY25" fmla="*/ 558800 h 803275"/>
                    <a:gd name="csX26" fmla="*/ 1336675 w 2609850"/>
                    <a:gd name="csY26" fmla="*/ 549275 h 803275"/>
                    <a:gd name="csX27" fmla="*/ 1257300 w 2609850"/>
                    <a:gd name="csY27" fmla="*/ 549275 h 803275"/>
                    <a:gd name="csX28" fmla="*/ 1257300 w 2609850"/>
                    <a:gd name="csY28" fmla="*/ 533400 h 803275"/>
                    <a:gd name="csX29" fmla="*/ 1168400 w 2609850"/>
                    <a:gd name="csY29" fmla="*/ 533400 h 803275"/>
                    <a:gd name="csX30" fmla="*/ 1168400 w 2609850"/>
                    <a:gd name="csY30" fmla="*/ 520700 h 803275"/>
                    <a:gd name="csX31" fmla="*/ 1149350 w 2609850"/>
                    <a:gd name="csY31" fmla="*/ 520700 h 803275"/>
                    <a:gd name="csX32" fmla="*/ 1149350 w 2609850"/>
                    <a:gd name="csY32" fmla="*/ 508000 h 803275"/>
                    <a:gd name="csX33" fmla="*/ 1146175 w 2609850"/>
                    <a:gd name="csY33" fmla="*/ 504825 h 803275"/>
                    <a:gd name="csX34" fmla="*/ 1146175 w 2609850"/>
                    <a:gd name="csY34" fmla="*/ 492125 h 803275"/>
                    <a:gd name="csX35" fmla="*/ 1127125 w 2609850"/>
                    <a:gd name="csY35" fmla="*/ 492125 h 803275"/>
                    <a:gd name="csX36" fmla="*/ 1127125 w 2609850"/>
                    <a:gd name="csY36" fmla="*/ 479425 h 803275"/>
                    <a:gd name="csX37" fmla="*/ 1114425 w 2609850"/>
                    <a:gd name="csY37" fmla="*/ 479425 h 803275"/>
                    <a:gd name="csX38" fmla="*/ 1114425 w 2609850"/>
                    <a:gd name="csY38" fmla="*/ 463550 h 803275"/>
                    <a:gd name="csX39" fmla="*/ 1104900 w 2609850"/>
                    <a:gd name="csY39" fmla="*/ 463550 h 803275"/>
                    <a:gd name="csX40" fmla="*/ 1104900 w 2609850"/>
                    <a:gd name="csY40" fmla="*/ 450850 h 803275"/>
                    <a:gd name="csX41" fmla="*/ 958850 w 2609850"/>
                    <a:gd name="csY41" fmla="*/ 450850 h 803275"/>
                    <a:gd name="csX42" fmla="*/ 958850 w 2609850"/>
                    <a:gd name="csY42" fmla="*/ 434975 h 803275"/>
                    <a:gd name="csX43" fmla="*/ 946150 w 2609850"/>
                    <a:gd name="csY43" fmla="*/ 434975 h 803275"/>
                    <a:gd name="csX44" fmla="*/ 946150 w 2609850"/>
                    <a:gd name="csY44" fmla="*/ 425450 h 803275"/>
                    <a:gd name="csX45" fmla="*/ 936625 w 2609850"/>
                    <a:gd name="csY45" fmla="*/ 425450 h 803275"/>
                    <a:gd name="csX46" fmla="*/ 936625 w 2609850"/>
                    <a:gd name="csY46" fmla="*/ 393700 h 803275"/>
                    <a:gd name="csX47" fmla="*/ 920750 w 2609850"/>
                    <a:gd name="csY47" fmla="*/ 393700 h 803275"/>
                    <a:gd name="csX48" fmla="*/ 920750 w 2609850"/>
                    <a:gd name="csY48" fmla="*/ 384175 h 803275"/>
                    <a:gd name="csX49" fmla="*/ 908050 w 2609850"/>
                    <a:gd name="csY49" fmla="*/ 358775 h 803275"/>
                    <a:gd name="csX50" fmla="*/ 898525 w 2609850"/>
                    <a:gd name="csY50" fmla="*/ 336550 h 803275"/>
                    <a:gd name="csX51" fmla="*/ 771525 w 2609850"/>
                    <a:gd name="csY51" fmla="*/ 336550 h 803275"/>
                    <a:gd name="csX52" fmla="*/ 771525 w 2609850"/>
                    <a:gd name="csY52" fmla="*/ 333375 h 803275"/>
                    <a:gd name="csX53" fmla="*/ 771525 w 2609850"/>
                    <a:gd name="csY53" fmla="*/ 330200 h 803275"/>
                    <a:gd name="csX54" fmla="*/ 771525 w 2609850"/>
                    <a:gd name="csY54" fmla="*/ 311150 h 803275"/>
                    <a:gd name="csX55" fmla="*/ 749300 w 2609850"/>
                    <a:gd name="csY55" fmla="*/ 311150 h 803275"/>
                    <a:gd name="csX56" fmla="*/ 749300 w 2609850"/>
                    <a:gd name="csY56" fmla="*/ 307975 h 803275"/>
                    <a:gd name="csX57" fmla="*/ 742950 w 2609850"/>
                    <a:gd name="csY57" fmla="*/ 279400 h 803275"/>
                    <a:gd name="csX58" fmla="*/ 739775 w 2609850"/>
                    <a:gd name="csY58" fmla="*/ 269875 h 803275"/>
                    <a:gd name="csX59" fmla="*/ 736600 w 2609850"/>
                    <a:gd name="csY59" fmla="*/ 257175 h 803275"/>
                    <a:gd name="csX60" fmla="*/ 711200 w 2609850"/>
                    <a:gd name="csY60" fmla="*/ 257175 h 803275"/>
                    <a:gd name="csX61" fmla="*/ 701675 w 2609850"/>
                    <a:gd name="csY61" fmla="*/ 231775 h 803275"/>
                    <a:gd name="csX62" fmla="*/ 695325 w 2609850"/>
                    <a:gd name="csY62" fmla="*/ 222250 h 803275"/>
                    <a:gd name="csX63" fmla="*/ 688975 w 2609850"/>
                    <a:gd name="csY63" fmla="*/ 203200 h 803275"/>
                    <a:gd name="csX64" fmla="*/ 558800 w 2609850"/>
                    <a:gd name="csY64" fmla="*/ 203200 h 803275"/>
                    <a:gd name="csX65" fmla="*/ 558800 w 2609850"/>
                    <a:gd name="csY65" fmla="*/ 180975 h 803275"/>
                    <a:gd name="csX66" fmla="*/ 530225 w 2609850"/>
                    <a:gd name="csY66" fmla="*/ 180975 h 803275"/>
                    <a:gd name="csX67" fmla="*/ 530225 w 2609850"/>
                    <a:gd name="csY67" fmla="*/ 165100 h 803275"/>
                    <a:gd name="csX68" fmla="*/ 511175 w 2609850"/>
                    <a:gd name="csY68" fmla="*/ 165100 h 803275"/>
                    <a:gd name="csX69" fmla="*/ 511175 w 2609850"/>
                    <a:gd name="csY69" fmla="*/ 136525 h 803275"/>
                    <a:gd name="csX70" fmla="*/ 501650 w 2609850"/>
                    <a:gd name="csY70" fmla="*/ 136525 h 803275"/>
                    <a:gd name="csX71" fmla="*/ 501650 w 2609850"/>
                    <a:gd name="csY71" fmla="*/ 123825 h 803275"/>
                    <a:gd name="csX72" fmla="*/ 469900 w 2609850"/>
                    <a:gd name="csY72" fmla="*/ 123825 h 803275"/>
                    <a:gd name="csX73" fmla="*/ 457200 w 2609850"/>
                    <a:gd name="csY73" fmla="*/ 95250 h 803275"/>
                    <a:gd name="csX74" fmla="*/ 311150 w 2609850"/>
                    <a:gd name="csY74" fmla="*/ 95250 h 803275"/>
                    <a:gd name="csX75" fmla="*/ 311150 w 2609850"/>
                    <a:gd name="csY75" fmla="*/ 82550 h 803275"/>
                    <a:gd name="csX76" fmla="*/ 269875 w 2609850"/>
                    <a:gd name="csY76" fmla="*/ 82550 h 803275"/>
                    <a:gd name="csX77" fmla="*/ 269875 w 2609850"/>
                    <a:gd name="csY77" fmla="*/ 73025 h 803275"/>
                    <a:gd name="csX78" fmla="*/ 146050 w 2609850"/>
                    <a:gd name="csY78" fmla="*/ 73025 h 803275"/>
                    <a:gd name="csX79" fmla="*/ 146050 w 2609850"/>
                    <a:gd name="csY79" fmla="*/ 47625 h 803275"/>
                    <a:gd name="csX80" fmla="*/ 107950 w 2609850"/>
                    <a:gd name="csY80" fmla="*/ 47625 h 803275"/>
                    <a:gd name="csX81" fmla="*/ 107950 w 2609850"/>
                    <a:gd name="csY81" fmla="*/ 34925 h 803275"/>
                    <a:gd name="csX82" fmla="*/ 53975 w 2609850"/>
                    <a:gd name="csY82" fmla="*/ 34925 h 803275"/>
                    <a:gd name="csX83" fmla="*/ 53975 w 2609850"/>
                    <a:gd name="csY83" fmla="*/ 19050 h 803275"/>
                    <a:gd name="csX84" fmla="*/ 41275 w 2609850"/>
                    <a:gd name="csY84" fmla="*/ 19050 h 803275"/>
                    <a:gd name="csX85" fmla="*/ 41275 w 2609850"/>
                    <a:gd name="csY85" fmla="*/ 9525 h 803275"/>
                    <a:gd name="csX86" fmla="*/ 9525 w 2609850"/>
                    <a:gd name="csY86" fmla="*/ 9525 h 803275"/>
                    <a:gd name="csX87" fmla="*/ 0 w 2609850"/>
                    <a:gd name="csY87" fmla="*/ 0 h 803275"/>
                    <a:gd name="csX0" fmla="*/ 2600325 w 2600325"/>
                    <a:gd name="csY0" fmla="*/ 793750 h 793750"/>
                    <a:gd name="csX1" fmla="*/ 2486025 w 2600325"/>
                    <a:gd name="csY1" fmla="*/ 793750 h 793750"/>
                    <a:gd name="csX2" fmla="*/ 2486025 w 2600325"/>
                    <a:gd name="csY2" fmla="*/ 774700 h 793750"/>
                    <a:gd name="csX3" fmla="*/ 2200275 w 2600325"/>
                    <a:gd name="csY3" fmla="*/ 774700 h 793750"/>
                    <a:gd name="csX4" fmla="*/ 2200275 w 2600325"/>
                    <a:gd name="csY4" fmla="*/ 758825 h 793750"/>
                    <a:gd name="csX5" fmla="*/ 2139950 w 2600325"/>
                    <a:gd name="csY5" fmla="*/ 758825 h 793750"/>
                    <a:gd name="csX6" fmla="*/ 2139950 w 2600325"/>
                    <a:gd name="csY6" fmla="*/ 742950 h 793750"/>
                    <a:gd name="csX7" fmla="*/ 1866900 w 2600325"/>
                    <a:gd name="csY7" fmla="*/ 742950 h 793750"/>
                    <a:gd name="csX8" fmla="*/ 1866900 w 2600325"/>
                    <a:gd name="csY8" fmla="*/ 733425 h 793750"/>
                    <a:gd name="csX9" fmla="*/ 1860550 w 2600325"/>
                    <a:gd name="csY9" fmla="*/ 727075 h 793750"/>
                    <a:gd name="csX10" fmla="*/ 1860550 w 2600325"/>
                    <a:gd name="csY10" fmla="*/ 692150 h 793750"/>
                    <a:gd name="csX11" fmla="*/ 1641475 w 2600325"/>
                    <a:gd name="csY11" fmla="*/ 692150 h 793750"/>
                    <a:gd name="csX12" fmla="*/ 1641475 w 2600325"/>
                    <a:gd name="csY12" fmla="*/ 676275 h 793750"/>
                    <a:gd name="csX13" fmla="*/ 1600200 w 2600325"/>
                    <a:gd name="csY13" fmla="*/ 676275 h 793750"/>
                    <a:gd name="csX14" fmla="*/ 1600200 w 2600325"/>
                    <a:gd name="csY14" fmla="*/ 660400 h 793750"/>
                    <a:gd name="csX15" fmla="*/ 1546225 w 2600325"/>
                    <a:gd name="csY15" fmla="*/ 660400 h 793750"/>
                    <a:gd name="csX16" fmla="*/ 1546225 w 2600325"/>
                    <a:gd name="csY16" fmla="*/ 644525 h 793750"/>
                    <a:gd name="csX17" fmla="*/ 1536700 w 2600325"/>
                    <a:gd name="csY17" fmla="*/ 644525 h 793750"/>
                    <a:gd name="csX18" fmla="*/ 1536700 w 2600325"/>
                    <a:gd name="csY18" fmla="*/ 596900 h 793750"/>
                    <a:gd name="csX19" fmla="*/ 1393825 w 2600325"/>
                    <a:gd name="csY19" fmla="*/ 596900 h 793750"/>
                    <a:gd name="csX20" fmla="*/ 1393825 w 2600325"/>
                    <a:gd name="csY20" fmla="*/ 584200 h 793750"/>
                    <a:gd name="csX21" fmla="*/ 1352550 w 2600325"/>
                    <a:gd name="csY21" fmla="*/ 584200 h 793750"/>
                    <a:gd name="csX22" fmla="*/ 1352550 w 2600325"/>
                    <a:gd name="csY22" fmla="*/ 568325 h 793750"/>
                    <a:gd name="csX23" fmla="*/ 1333500 w 2600325"/>
                    <a:gd name="csY23" fmla="*/ 568325 h 793750"/>
                    <a:gd name="csX24" fmla="*/ 1333500 w 2600325"/>
                    <a:gd name="csY24" fmla="*/ 549275 h 793750"/>
                    <a:gd name="csX25" fmla="*/ 1327150 w 2600325"/>
                    <a:gd name="csY25" fmla="*/ 549275 h 793750"/>
                    <a:gd name="csX26" fmla="*/ 1327150 w 2600325"/>
                    <a:gd name="csY26" fmla="*/ 539750 h 793750"/>
                    <a:gd name="csX27" fmla="*/ 1247775 w 2600325"/>
                    <a:gd name="csY27" fmla="*/ 539750 h 793750"/>
                    <a:gd name="csX28" fmla="*/ 1247775 w 2600325"/>
                    <a:gd name="csY28" fmla="*/ 523875 h 793750"/>
                    <a:gd name="csX29" fmla="*/ 1158875 w 2600325"/>
                    <a:gd name="csY29" fmla="*/ 523875 h 793750"/>
                    <a:gd name="csX30" fmla="*/ 1158875 w 2600325"/>
                    <a:gd name="csY30" fmla="*/ 511175 h 793750"/>
                    <a:gd name="csX31" fmla="*/ 1139825 w 2600325"/>
                    <a:gd name="csY31" fmla="*/ 511175 h 793750"/>
                    <a:gd name="csX32" fmla="*/ 1139825 w 2600325"/>
                    <a:gd name="csY32" fmla="*/ 498475 h 793750"/>
                    <a:gd name="csX33" fmla="*/ 1136650 w 2600325"/>
                    <a:gd name="csY33" fmla="*/ 495300 h 793750"/>
                    <a:gd name="csX34" fmla="*/ 1136650 w 2600325"/>
                    <a:gd name="csY34" fmla="*/ 482600 h 793750"/>
                    <a:gd name="csX35" fmla="*/ 1117600 w 2600325"/>
                    <a:gd name="csY35" fmla="*/ 482600 h 793750"/>
                    <a:gd name="csX36" fmla="*/ 1117600 w 2600325"/>
                    <a:gd name="csY36" fmla="*/ 469900 h 793750"/>
                    <a:gd name="csX37" fmla="*/ 1104900 w 2600325"/>
                    <a:gd name="csY37" fmla="*/ 469900 h 793750"/>
                    <a:gd name="csX38" fmla="*/ 1104900 w 2600325"/>
                    <a:gd name="csY38" fmla="*/ 454025 h 793750"/>
                    <a:gd name="csX39" fmla="*/ 1095375 w 2600325"/>
                    <a:gd name="csY39" fmla="*/ 454025 h 793750"/>
                    <a:gd name="csX40" fmla="*/ 1095375 w 2600325"/>
                    <a:gd name="csY40" fmla="*/ 441325 h 793750"/>
                    <a:gd name="csX41" fmla="*/ 949325 w 2600325"/>
                    <a:gd name="csY41" fmla="*/ 441325 h 793750"/>
                    <a:gd name="csX42" fmla="*/ 949325 w 2600325"/>
                    <a:gd name="csY42" fmla="*/ 425450 h 793750"/>
                    <a:gd name="csX43" fmla="*/ 936625 w 2600325"/>
                    <a:gd name="csY43" fmla="*/ 425450 h 793750"/>
                    <a:gd name="csX44" fmla="*/ 936625 w 2600325"/>
                    <a:gd name="csY44" fmla="*/ 415925 h 793750"/>
                    <a:gd name="csX45" fmla="*/ 927100 w 2600325"/>
                    <a:gd name="csY45" fmla="*/ 415925 h 793750"/>
                    <a:gd name="csX46" fmla="*/ 927100 w 2600325"/>
                    <a:gd name="csY46" fmla="*/ 384175 h 793750"/>
                    <a:gd name="csX47" fmla="*/ 911225 w 2600325"/>
                    <a:gd name="csY47" fmla="*/ 384175 h 793750"/>
                    <a:gd name="csX48" fmla="*/ 911225 w 2600325"/>
                    <a:gd name="csY48" fmla="*/ 374650 h 793750"/>
                    <a:gd name="csX49" fmla="*/ 898525 w 2600325"/>
                    <a:gd name="csY49" fmla="*/ 349250 h 793750"/>
                    <a:gd name="csX50" fmla="*/ 889000 w 2600325"/>
                    <a:gd name="csY50" fmla="*/ 327025 h 793750"/>
                    <a:gd name="csX51" fmla="*/ 762000 w 2600325"/>
                    <a:gd name="csY51" fmla="*/ 327025 h 793750"/>
                    <a:gd name="csX52" fmla="*/ 762000 w 2600325"/>
                    <a:gd name="csY52" fmla="*/ 323850 h 793750"/>
                    <a:gd name="csX53" fmla="*/ 762000 w 2600325"/>
                    <a:gd name="csY53" fmla="*/ 320675 h 793750"/>
                    <a:gd name="csX54" fmla="*/ 762000 w 2600325"/>
                    <a:gd name="csY54" fmla="*/ 301625 h 793750"/>
                    <a:gd name="csX55" fmla="*/ 739775 w 2600325"/>
                    <a:gd name="csY55" fmla="*/ 301625 h 793750"/>
                    <a:gd name="csX56" fmla="*/ 739775 w 2600325"/>
                    <a:gd name="csY56" fmla="*/ 298450 h 793750"/>
                    <a:gd name="csX57" fmla="*/ 733425 w 2600325"/>
                    <a:gd name="csY57" fmla="*/ 269875 h 793750"/>
                    <a:gd name="csX58" fmla="*/ 730250 w 2600325"/>
                    <a:gd name="csY58" fmla="*/ 260350 h 793750"/>
                    <a:gd name="csX59" fmla="*/ 727075 w 2600325"/>
                    <a:gd name="csY59" fmla="*/ 247650 h 793750"/>
                    <a:gd name="csX60" fmla="*/ 701675 w 2600325"/>
                    <a:gd name="csY60" fmla="*/ 247650 h 793750"/>
                    <a:gd name="csX61" fmla="*/ 692150 w 2600325"/>
                    <a:gd name="csY61" fmla="*/ 222250 h 793750"/>
                    <a:gd name="csX62" fmla="*/ 685800 w 2600325"/>
                    <a:gd name="csY62" fmla="*/ 212725 h 793750"/>
                    <a:gd name="csX63" fmla="*/ 679450 w 2600325"/>
                    <a:gd name="csY63" fmla="*/ 193675 h 793750"/>
                    <a:gd name="csX64" fmla="*/ 549275 w 2600325"/>
                    <a:gd name="csY64" fmla="*/ 193675 h 793750"/>
                    <a:gd name="csX65" fmla="*/ 549275 w 2600325"/>
                    <a:gd name="csY65" fmla="*/ 171450 h 793750"/>
                    <a:gd name="csX66" fmla="*/ 520700 w 2600325"/>
                    <a:gd name="csY66" fmla="*/ 171450 h 793750"/>
                    <a:gd name="csX67" fmla="*/ 520700 w 2600325"/>
                    <a:gd name="csY67" fmla="*/ 155575 h 793750"/>
                    <a:gd name="csX68" fmla="*/ 501650 w 2600325"/>
                    <a:gd name="csY68" fmla="*/ 155575 h 793750"/>
                    <a:gd name="csX69" fmla="*/ 501650 w 2600325"/>
                    <a:gd name="csY69" fmla="*/ 127000 h 793750"/>
                    <a:gd name="csX70" fmla="*/ 492125 w 2600325"/>
                    <a:gd name="csY70" fmla="*/ 127000 h 793750"/>
                    <a:gd name="csX71" fmla="*/ 492125 w 2600325"/>
                    <a:gd name="csY71" fmla="*/ 114300 h 793750"/>
                    <a:gd name="csX72" fmla="*/ 460375 w 2600325"/>
                    <a:gd name="csY72" fmla="*/ 114300 h 793750"/>
                    <a:gd name="csX73" fmla="*/ 447675 w 2600325"/>
                    <a:gd name="csY73" fmla="*/ 85725 h 793750"/>
                    <a:gd name="csX74" fmla="*/ 301625 w 2600325"/>
                    <a:gd name="csY74" fmla="*/ 85725 h 793750"/>
                    <a:gd name="csX75" fmla="*/ 301625 w 2600325"/>
                    <a:gd name="csY75" fmla="*/ 73025 h 793750"/>
                    <a:gd name="csX76" fmla="*/ 260350 w 2600325"/>
                    <a:gd name="csY76" fmla="*/ 73025 h 793750"/>
                    <a:gd name="csX77" fmla="*/ 260350 w 2600325"/>
                    <a:gd name="csY77" fmla="*/ 63500 h 793750"/>
                    <a:gd name="csX78" fmla="*/ 136525 w 2600325"/>
                    <a:gd name="csY78" fmla="*/ 63500 h 793750"/>
                    <a:gd name="csX79" fmla="*/ 136525 w 2600325"/>
                    <a:gd name="csY79" fmla="*/ 38100 h 793750"/>
                    <a:gd name="csX80" fmla="*/ 98425 w 2600325"/>
                    <a:gd name="csY80" fmla="*/ 38100 h 793750"/>
                    <a:gd name="csX81" fmla="*/ 98425 w 2600325"/>
                    <a:gd name="csY81" fmla="*/ 25400 h 793750"/>
                    <a:gd name="csX82" fmla="*/ 44450 w 2600325"/>
                    <a:gd name="csY82" fmla="*/ 25400 h 793750"/>
                    <a:gd name="csX83" fmla="*/ 44450 w 2600325"/>
                    <a:gd name="csY83" fmla="*/ 9525 h 793750"/>
                    <a:gd name="csX84" fmla="*/ 31750 w 2600325"/>
                    <a:gd name="csY84" fmla="*/ 9525 h 793750"/>
                    <a:gd name="csX85" fmla="*/ 31750 w 2600325"/>
                    <a:gd name="csY85" fmla="*/ 0 h 793750"/>
                    <a:gd name="csX86" fmla="*/ 0 w 2600325"/>
                    <a:gd name="csY86" fmla="*/ 0 h 79375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  <a:cxn ang="0">
                      <a:pos x="csX57" y="csY57"/>
                    </a:cxn>
                    <a:cxn ang="0">
                      <a:pos x="csX58" y="csY58"/>
                    </a:cxn>
                    <a:cxn ang="0">
                      <a:pos x="csX59" y="csY59"/>
                    </a:cxn>
                    <a:cxn ang="0">
                      <a:pos x="csX60" y="csY60"/>
                    </a:cxn>
                    <a:cxn ang="0">
                      <a:pos x="csX61" y="csY61"/>
                    </a:cxn>
                    <a:cxn ang="0">
                      <a:pos x="csX62" y="csY62"/>
                    </a:cxn>
                    <a:cxn ang="0">
                      <a:pos x="csX63" y="csY63"/>
                    </a:cxn>
                    <a:cxn ang="0">
                      <a:pos x="csX64" y="csY64"/>
                    </a:cxn>
                    <a:cxn ang="0">
                      <a:pos x="csX65" y="csY65"/>
                    </a:cxn>
                    <a:cxn ang="0">
                      <a:pos x="csX66" y="csY66"/>
                    </a:cxn>
                    <a:cxn ang="0">
                      <a:pos x="csX67" y="csY67"/>
                    </a:cxn>
                    <a:cxn ang="0">
                      <a:pos x="csX68" y="csY68"/>
                    </a:cxn>
                    <a:cxn ang="0">
                      <a:pos x="csX69" y="csY69"/>
                    </a:cxn>
                    <a:cxn ang="0">
                      <a:pos x="csX70" y="csY70"/>
                    </a:cxn>
                    <a:cxn ang="0">
                      <a:pos x="csX71" y="csY71"/>
                    </a:cxn>
                    <a:cxn ang="0">
                      <a:pos x="csX72" y="csY72"/>
                    </a:cxn>
                    <a:cxn ang="0">
                      <a:pos x="csX73" y="csY73"/>
                    </a:cxn>
                    <a:cxn ang="0">
                      <a:pos x="csX74" y="csY74"/>
                    </a:cxn>
                    <a:cxn ang="0">
                      <a:pos x="csX75" y="csY75"/>
                    </a:cxn>
                    <a:cxn ang="0">
                      <a:pos x="csX76" y="csY76"/>
                    </a:cxn>
                    <a:cxn ang="0">
                      <a:pos x="csX77" y="csY77"/>
                    </a:cxn>
                    <a:cxn ang="0">
                      <a:pos x="csX78" y="csY78"/>
                    </a:cxn>
                    <a:cxn ang="0">
                      <a:pos x="csX79" y="csY79"/>
                    </a:cxn>
                    <a:cxn ang="0">
                      <a:pos x="csX80" y="csY80"/>
                    </a:cxn>
                    <a:cxn ang="0">
                      <a:pos x="csX81" y="csY81"/>
                    </a:cxn>
                    <a:cxn ang="0">
                      <a:pos x="csX82" y="csY82"/>
                    </a:cxn>
                    <a:cxn ang="0">
                      <a:pos x="csX83" y="csY83"/>
                    </a:cxn>
                    <a:cxn ang="0">
                      <a:pos x="csX84" y="csY84"/>
                    </a:cxn>
                    <a:cxn ang="0">
                      <a:pos x="csX85" y="csY85"/>
                    </a:cxn>
                    <a:cxn ang="0">
                      <a:pos x="csX86" y="csY86"/>
                    </a:cxn>
                  </a:cxnLst>
                  <a:rect l="l" t="t" r="r" b="b"/>
                  <a:pathLst>
                    <a:path w="2600325" h="793750">
                      <a:moveTo>
                        <a:pt x="2600325" y="793750"/>
                      </a:moveTo>
                      <a:lnTo>
                        <a:pt x="2486025" y="793750"/>
                      </a:lnTo>
                      <a:lnTo>
                        <a:pt x="2486025" y="774700"/>
                      </a:lnTo>
                      <a:lnTo>
                        <a:pt x="2200275" y="774700"/>
                      </a:lnTo>
                      <a:lnTo>
                        <a:pt x="2200275" y="758825"/>
                      </a:lnTo>
                      <a:lnTo>
                        <a:pt x="2139950" y="758825"/>
                      </a:lnTo>
                      <a:lnTo>
                        <a:pt x="2139950" y="742950"/>
                      </a:lnTo>
                      <a:lnTo>
                        <a:pt x="1866900" y="742950"/>
                      </a:lnTo>
                      <a:lnTo>
                        <a:pt x="1866900" y="733425"/>
                      </a:lnTo>
                      <a:lnTo>
                        <a:pt x="1860550" y="727075"/>
                      </a:lnTo>
                      <a:lnTo>
                        <a:pt x="1860550" y="692150"/>
                      </a:lnTo>
                      <a:lnTo>
                        <a:pt x="1641475" y="692150"/>
                      </a:lnTo>
                      <a:lnTo>
                        <a:pt x="1641475" y="676275"/>
                      </a:lnTo>
                      <a:lnTo>
                        <a:pt x="1600200" y="676275"/>
                      </a:lnTo>
                      <a:lnTo>
                        <a:pt x="1600200" y="660400"/>
                      </a:lnTo>
                      <a:lnTo>
                        <a:pt x="1546225" y="660400"/>
                      </a:lnTo>
                      <a:lnTo>
                        <a:pt x="1546225" y="644525"/>
                      </a:lnTo>
                      <a:lnTo>
                        <a:pt x="1536700" y="644525"/>
                      </a:lnTo>
                      <a:lnTo>
                        <a:pt x="1536700" y="596900"/>
                      </a:lnTo>
                      <a:lnTo>
                        <a:pt x="1393825" y="596900"/>
                      </a:lnTo>
                      <a:lnTo>
                        <a:pt x="1393825" y="584200"/>
                      </a:lnTo>
                      <a:lnTo>
                        <a:pt x="1352550" y="584200"/>
                      </a:lnTo>
                      <a:lnTo>
                        <a:pt x="1352550" y="568325"/>
                      </a:lnTo>
                      <a:lnTo>
                        <a:pt x="1333500" y="568325"/>
                      </a:lnTo>
                      <a:lnTo>
                        <a:pt x="1333500" y="549275"/>
                      </a:lnTo>
                      <a:lnTo>
                        <a:pt x="1327150" y="549275"/>
                      </a:lnTo>
                      <a:lnTo>
                        <a:pt x="1327150" y="539750"/>
                      </a:lnTo>
                      <a:lnTo>
                        <a:pt x="1247775" y="539750"/>
                      </a:lnTo>
                      <a:lnTo>
                        <a:pt x="1247775" y="523875"/>
                      </a:lnTo>
                      <a:lnTo>
                        <a:pt x="1158875" y="523875"/>
                      </a:lnTo>
                      <a:lnTo>
                        <a:pt x="1158875" y="511175"/>
                      </a:lnTo>
                      <a:lnTo>
                        <a:pt x="1139825" y="511175"/>
                      </a:lnTo>
                      <a:lnTo>
                        <a:pt x="1139825" y="498475"/>
                      </a:lnTo>
                      <a:lnTo>
                        <a:pt x="1136650" y="495300"/>
                      </a:lnTo>
                      <a:lnTo>
                        <a:pt x="1136650" y="482600"/>
                      </a:lnTo>
                      <a:lnTo>
                        <a:pt x="1117600" y="482600"/>
                      </a:lnTo>
                      <a:lnTo>
                        <a:pt x="1117600" y="469900"/>
                      </a:lnTo>
                      <a:lnTo>
                        <a:pt x="1104900" y="469900"/>
                      </a:lnTo>
                      <a:lnTo>
                        <a:pt x="1104900" y="454025"/>
                      </a:lnTo>
                      <a:lnTo>
                        <a:pt x="1095375" y="454025"/>
                      </a:lnTo>
                      <a:lnTo>
                        <a:pt x="1095375" y="441325"/>
                      </a:lnTo>
                      <a:lnTo>
                        <a:pt x="949325" y="441325"/>
                      </a:lnTo>
                      <a:lnTo>
                        <a:pt x="949325" y="425450"/>
                      </a:lnTo>
                      <a:lnTo>
                        <a:pt x="936625" y="425450"/>
                      </a:lnTo>
                      <a:lnTo>
                        <a:pt x="936625" y="415925"/>
                      </a:lnTo>
                      <a:lnTo>
                        <a:pt x="927100" y="415925"/>
                      </a:lnTo>
                      <a:lnTo>
                        <a:pt x="927100" y="384175"/>
                      </a:lnTo>
                      <a:lnTo>
                        <a:pt x="911225" y="384175"/>
                      </a:lnTo>
                      <a:lnTo>
                        <a:pt x="911225" y="374650"/>
                      </a:lnTo>
                      <a:cubicBezTo>
                        <a:pt x="906992" y="366183"/>
                        <a:pt x="902254" y="357951"/>
                        <a:pt x="898525" y="349250"/>
                      </a:cubicBezTo>
                      <a:cubicBezTo>
                        <a:pt x="888290" y="325368"/>
                        <a:pt x="897671" y="335696"/>
                        <a:pt x="889000" y="327025"/>
                      </a:cubicBezTo>
                      <a:lnTo>
                        <a:pt x="762000" y="327025"/>
                      </a:lnTo>
                      <a:lnTo>
                        <a:pt x="762000" y="323850"/>
                      </a:lnTo>
                      <a:lnTo>
                        <a:pt x="762000" y="320675"/>
                      </a:lnTo>
                      <a:lnTo>
                        <a:pt x="762000" y="301625"/>
                      </a:lnTo>
                      <a:lnTo>
                        <a:pt x="739775" y="301625"/>
                      </a:lnTo>
                      <a:lnTo>
                        <a:pt x="739775" y="298450"/>
                      </a:lnTo>
                      <a:cubicBezTo>
                        <a:pt x="737658" y="288925"/>
                        <a:pt x="735792" y="279341"/>
                        <a:pt x="733425" y="269875"/>
                      </a:cubicBezTo>
                      <a:cubicBezTo>
                        <a:pt x="732613" y="266628"/>
                        <a:pt x="731169" y="263568"/>
                        <a:pt x="730250" y="260350"/>
                      </a:cubicBezTo>
                      <a:cubicBezTo>
                        <a:pt x="729051" y="256154"/>
                        <a:pt x="727075" y="247650"/>
                        <a:pt x="727075" y="247650"/>
                      </a:cubicBezTo>
                      <a:lnTo>
                        <a:pt x="701675" y="247650"/>
                      </a:lnTo>
                      <a:cubicBezTo>
                        <a:pt x="698500" y="239183"/>
                        <a:pt x="695892" y="230482"/>
                        <a:pt x="692150" y="222250"/>
                      </a:cubicBezTo>
                      <a:cubicBezTo>
                        <a:pt x="690571" y="218776"/>
                        <a:pt x="687350" y="216212"/>
                        <a:pt x="685800" y="212725"/>
                      </a:cubicBezTo>
                      <a:cubicBezTo>
                        <a:pt x="683082" y="206608"/>
                        <a:pt x="679450" y="193675"/>
                        <a:pt x="679450" y="193675"/>
                      </a:cubicBezTo>
                      <a:lnTo>
                        <a:pt x="549275" y="193675"/>
                      </a:lnTo>
                      <a:lnTo>
                        <a:pt x="549275" y="171450"/>
                      </a:lnTo>
                      <a:lnTo>
                        <a:pt x="520700" y="171450"/>
                      </a:lnTo>
                      <a:lnTo>
                        <a:pt x="520700" y="155575"/>
                      </a:lnTo>
                      <a:lnTo>
                        <a:pt x="501650" y="155575"/>
                      </a:lnTo>
                      <a:lnTo>
                        <a:pt x="501650" y="127000"/>
                      </a:lnTo>
                      <a:lnTo>
                        <a:pt x="492125" y="127000"/>
                      </a:lnTo>
                      <a:lnTo>
                        <a:pt x="492125" y="114300"/>
                      </a:lnTo>
                      <a:lnTo>
                        <a:pt x="460375" y="114300"/>
                      </a:lnTo>
                      <a:cubicBezTo>
                        <a:pt x="450324" y="87499"/>
                        <a:pt x="457244" y="95294"/>
                        <a:pt x="447675" y="85725"/>
                      </a:cubicBezTo>
                      <a:lnTo>
                        <a:pt x="301625" y="85725"/>
                      </a:lnTo>
                      <a:lnTo>
                        <a:pt x="301625" y="73025"/>
                      </a:lnTo>
                      <a:lnTo>
                        <a:pt x="260350" y="73025"/>
                      </a:lnTo>
                      <a:lnTo>
                        <a:pt x="260350" y="63500"/>
                      </a:lnTo>
                      <a:lnTo>
                        <a:pt x="136525" y="63500"/>
                      </a:lnTo>
                      <a:lnTo>
                        <a:pt x="136525" y="38100"/>
                      </a:lnTo>
                      <a:lnTo>
                        <a:pt x="98425" y="38100"/>
                      </a:lnTo>
                      <a:lnTo>
                        <a:pt x="98425" y="25400"/>
                      </a:lnTo>
                      <a:lnTo>
                        <a:pt x="44450" y="25400"/>
                      </a:lnTo>
                      <a:lnTo>
                        <a:pt x="44450" y="9525"/>
                      </a:lnTo>
                      <a:lnTo>
                        <a:pt x="31750" y="9525"/>
                      </a:lnTo>
                      <a:lnTo>
                        <a:pt x="31750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 algn="ctr">
                  <a:solidFill>
                    <a:schemeClr val="accent1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MX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10F4BEAF-9733-6529-8BAA-A32A7461876B}"/>
                    </a:ext>
                  </a:extLst>
                </p:cNvPr>
                <p:cNvGrpSpPr/>
                <p:nvPr/>
              </p:nvGrpSpPr>
              <p:grpSpPr>
                <a:xfrm>
                  <a:off x="2837735" y="1215391"/>
                  <a:ext cx="2464515" cy="819784"/>
                  <a:chOff x="2837735" y="1215391"/>
                  <a:chExt cx="2464515" cy="819784"/>
                </a:xfrm>
              </p:grpSpPr>
              <p:sp>
                <p:nvSpPr>
                  <p:cNvPr id="47" name="Freeform 2124">
                    <a:extLst>
                      <a:ext uri="{FF2B5EF4-FFF2-40B4-BE49-F238E27FC236}">
                        <a16:creationId xmlns:a16="http://schemas.microsoft.com/office/drawing/2014/main" id="{6D33C9A0-3FA8-7A68-D566-A2BB1D9DF5FB}"/>
                      </a:ext>
                    </a:extLst>
                  </p:cNvPr>
                  <p:cNvSpPr/>
                  <p:nvPr/>
                </p:nvSpPr>
                <p:spPr>
                  <a:xfrm>
                    <a:off x="5302250" y="1987550"/>
                    <a:ext cx="0" cy="47625"/>
                  </a:xfrm>
                  <a:custGeom>
                    <a:avLst/>
                    <a:gdLst>
                      <a:gd name="csX0" fmla="*/ 0 w 0"/>
                      <a:gd name="csY0" fmla="*/ 47625 h 47625"/>
                      <a:gd name="csX1" fmla="*/ 0 w 0"/>
                      <a:gd name="csY1" fmla="*/ 0 h 476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h="47625">
                        <a:moveTo>
                          <a:pt x="0" y="47625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19050" cap="flat" cmpd="sng" algn="ctr">
                    <a:solidFill>
                      <a:schemeClr val="accent1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MX" sz="2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8" name="Freeform 2125">
                    <a:extLst>
                      <a:ext uri="{FF2B5EF4-FFF2-40B4-BE49-F238E27FC236}">
                        <a16:creationId xmlns:a16="http://schemas.microsoft.com/office/drawing/2014/main" id="{BEAE49ED-5936-7214-EFF8-A0F389803941}"/>
                      </a:ext>
                    </a:extLst>
                  </p:cNvPr>
                  <p:cNvSpPr/>
                  <p:nvPr/>
                </p:nvSpPr>
                <p:spPr>
                  <a:xfrm>
                    <a:off x="5289708" y="1987550"/>
                    <a:ext cx="0" cy="47625"/>
                  </a:xfrm>
                  <a:custGeom>
                    <a:avLst/>
                    <a:gdLst>
                      <a:gd name="csX0" fmla="*/ 0 w 0"/>
                      <a:gd name="csY0" fmla="*/ 47625 h 47625"/>
                      <a:gd name="csX1" fmla="*/ 0 w 0"/>
                      <a:gd name="csY1" fmla="*/ 0 h 476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h="47625">
                        <a:moveTo>
                          <a:pt x="0" y="47625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19050" cap="flat" cmpd="sng" algn="ctr">
                    <a:solidFill>
                      <a:schemeClr val="accent1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MX" sz="2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9" name="Freeform 2126">
                    <a:extLst>
                      <a:ext uri="{FF2B5EF4-FFF2-40B4-BE49-F238E27FC236}">
                        <a16:creationId xmlns:a16="http://schemas.microsoft.com/office/drawing/2014/main" id="{F29D6574-74CC-8E63-62E0-6A4FE0BD1BFE}"/>
                      </a:ext>
                    </a:extLst>
                  </p:cNvPr>
                  <p:cNvSpPr/>
                  <p:nvPr/>
                </p:nvSpPr>
                <p:spPr>
                  <a:xfrm>
                    <a:off x="5219700" y="1967301"/>
                    <a:ext cx="0" cy="47625"/>
                  </a:xfrm>
                  <a:custGeom>
                    <a:avLst/>
                    <a:gdLst>
                      <a:gd name="csX0" fmla="*/ 0 w 0"/>
                      <a:gd name="csY0" fmla="*/ 47625 h 47625"/>
                      <a:gd name="csX1" fmla="*/ 0 w 0"/>
                      <a:gd name="csY1" fmla="*/ 0 h 476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h="47625">
                        <a:moveTo>
                          <a:pt x="0" y="47625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19050" cap="flat" cmpd="sng" algn="ctr">
                    <a:solidFill>
                      <a:schemeClr val="accent1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MX" sz="2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0" name="Freeform 2127">
                    <a:extLst>
                      <a:ext uri="{FF2B5EF4-FFF2-40B4-BE49-F238E27FC236}">
                        <a16:creationId xmlns:a16="http://schemas.microsoft.com/office/drawing/2014/main" id="{E99560DD-3927-B17E-2BD6-A1CF4EE22DB7}"/>
                      </a:ext>
                    </a:extLst>
                  </p:cNvPr>
                  <p:cNvSpPr/>
                  <p:nvPr/>
                </p:nvSpPr>
                <p:spPr>
                  <a:xfrm>
                    <a:off x="5245100" y="1970087"/>
                    <a:ext cx="0" cy="47625"/>
                  </a:xfrm>
                  <a:custGeom>
                    <a:avLst/>
                    <a:gdLst>
                      <a:gd name="csX0" fmla="*/ 0 w 0"/>
                      <a:gd name="csY0" fmla="*/ 47625 h 47625"/>
                      <a:gd name="csX1" fmla="*/ 0 w 0"/>
                      <a:gd name="csY1" fmla="*/ 0 h 476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h="47625">
                        <a:moveTo>
                          <a:pt x="0" y="47625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19050" cap="flat" cmpd="sng" algn="ctr">
                    <a:solidFill>
                      <a:schemeClr val="accent1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MX" sz="2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1" name="Freeform 2128">
                    <a:extLst>
                      <a:ext uri="{FF2B5EF4-FFF2-40B4-BE49-F238E27FC236}">
                        <a16:creationId xmlns:a16="http://schemas.microsoft.com/office/drawing/2014/main" id="{82271E64-DFAF-53B5-87AC-F6F86AF47755}"/>
                      </a:ext>
                    </a:extLst>
                  </p:cNvPr>
                  <p:cNvSpPr/>
                  <p:nvPr/>
                </p:nvSpPr>
                <p:spPr>
                  <a:xfrm>
                    <a:off x="5260975" y="1970087"/>
                    <a:ext cx="0" cy="47625"/>
                  </a:xfrm>
                  <a:custGeom>
                    <a:avLst/>
                    <a:gdLst>
                      <a:gd name="csX0" fmla="*/ 0 w 0"/>
                      <a:gd name="csY0" fmla="*/ 47625 h 47625"/>
                      <a:gd name="csX1" fmla="*/ 0 w 0"/>
                      <a:gd name="csY1" fmla="*/ 0 h 476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h="47625">
                        <a:moveTo>
                          <a:pt x="0" y="47625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19050" cap="flat" cmpd="sng" algn="ctr">
                    <a:solidFill>
                      <a:schemeClr val="accent1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MX" sz="2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2" name="Freeform 2129">
                    <a:extLst>
                      <a:ext uri="{FF2B5EF4-FFF2-40B4-BE49-F238E27FC236}">
                        <a16:creationId xmlns:a16="http://schemas.microsoft.com/office/drawing/2014/main" id="{1C8BA038-E343-BFB3-6CEA-FD0D407F17B7}"/>
                      </a:ext>
                    </a:extLst>
                  </p:cNvPr>
                  <p:cNvSpPr/>
                  <p:nvPr/>
                </p:nvSpPr>
                <p:spPr>
                  <a:xfrm>
                    <a:off x="4913446" y="1938665"/>
                    <a:ext cx="45719" cy="45719"/>
                  </a:xfrm>
                  <a:custGeom>
                    <a:avLst/>
                    <a:gdLst>
                      <a:gd name="csX0" fmla="*/ 0 w 0"/>
                      <a:gd name="csY0" fmla="*/ 47625 h 47625"/>
                      <a:gd name="csX1" fmla="*/ 0 w 0"/>
                      <a:gd name="csY1" fmla="*/ 0 h 476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h="47625">
                        <a:moveTo>
                          <a:pt x="0" y="47625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19050" cap="flat" cmpd="sng" algn="ctr">
                    <a:solidFill>
                      <a:schemeClr val="accent1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MX" sz="2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3" name="Freeform 2130">
                    <a:extLst>
                      <a:ext uri="{FF2B5EF4-FFF2-40B4-BE49-F238E27FC236}">
                        <a16:creationId xmlns:a16="http://schemas.microsoft.com/office/drawing/2014/main" id="{9248E66A-E60A-CFA3-B097-96AB47C37F84}"/>
                      </a:ext>
                    </a:extLst>
                  </p:cNvPr>
                  <p:cNvSpPr/>
                  <p:nvPr/>
                </p:nvSpPr>
                <p:spPr>
                  <a:xfrm>
                    <a:off x="4727204" y="1935489"/>
                    <a:ext cx="45719" cy="45719"/>
                  </a:xfrm>
                  <a:custGeom>
                    <a:avLst/>
                    <a:gdLst>
                      <a:gd name="csX0" fmla="*/ 0 w 0"/>
                      <a:gd name="csY0" fmla="*/ 47625 h 47625"/>
                      <a:gd name="csX1" fmla="*/ 0 w 0"/>
                      <a:gd name="csY1" fmla="*/ 0 h 476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h="47625">
                        <a:moveTo>
                          <a:pt x="0" y="47625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19050" cap="flat" cmpd="sng" algn="ctr">
                    <a:solidFill>
                      <a:schemeClr val="accent1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MX" sz="2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4" name="Freeform 2131">
                    <a:extLst>
                      <a:ext uri="{FF2B5EF4-FFF2-40B4-BE49-F238E27FC236}">
                        <a16:creationId xmlns:a16="http://schemas.microsoft.com/office/drawing/2014/main" id="{D2AC14C2-8EBB-0998-0BA6-5FF0E3D45701}"/>
                      </a:ext>
                    </a:extLst>
                  </p:cNvPr>
                  <p:cNvSpPr/>
                  <p:nvPr/>
                </p:nvSpPr>
                <p:spPr>
                  <a:xfrm>
                    <a:off x="4656608" y="1935490"/>
                    <a:ext cx="45719" cy="45719"/>
                  </a:xfrm>
                  <a:custGeom>
                    <a:avLst/>
                    <a:gdLst>
                      <a:gd name="csX0" fmla="*/ 0 w 0"/>
                      <a:gd name="csY0" fmla="*/ 47625 h 47625"/>
                      <a:gd name="csX1" fmla="*/ 0 w 0"/>
                      <a:gd name="csY1" fmla="*/ 0 h 476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h="47625">
                        <a:moveTo>
                          <a:pt x="0" y="47625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19050" cap="flat" cmpd="sng" algn="ctr">
                    <a:solidFill>
                      <a:schemeClr val="accent1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MX" sz="2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5" name="Freeform 2132">
                    <a:extLst>
                      <a:ext uri="{FF2B5EF4-FFF2-40B4-BE49-F238E27FC236}">
                        <a16:creationId xmlns:a16="http://schemas.microsoft.com/office/drawing/2014/main" id="{C83F46E0-E09B-A54B-B409-98467812CE21}"/>
                      </a:ext>
                    </a:extLst>
                  </p:cNvPr>
                  <p:cNvSpPr/>
                  <p:nvPr/>
                </p:nvSpPr>
                <p:spPr>
                  <a:xfrm>
                    <a:off x="4609223" y="1884698"/>
                    <a:ext cx="45719" cy="45719"/>
                  </a:xfrm>
                  <a:custGeom>
                    <a:avLst/>
                    <a:gdLst>
                      <a:gd name="csX0" fmla="*/ 0 w 0"/>
                      <a:gd name="csY0" fmla="*/ 47625 h 47625"/>
                      <a:gd name="csX1" fmla="*/ 0 w 0"/>
                      <a:gd name="csY1" fmla="*/ 0 h 476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h="47625">
                        <a:moveTo>
                          <a:pt x="0" y="47625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19050" cap="flat" cmpd="sng" algn="ctr">
                    <a:solidFill>
                      <a:schemeClr val="accent1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MX" sz="2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6" name="Freeform 2133">
                    <a:extLst>
                      <a:ext uri="{FF2B5EF4-FFF2-40B4-BE49-F238E27FC236}">
                        <a16:creationId xmlns:a16="http://schemas.microsoft.com/office/drawing/2014/main" id="{04FF394B-48DE-F700-DE2E-AA4BD3DD2C68}"/>
                      </a:ext>
                    </a:extLst>
                  </p:cNvPr>
                  <p:cNvSpPr/>
                  <p:nvPr/>
                </p:nvSpPr>
                <p:spPr>
                  <a:xfrm>
                    <a:off x="4313948" y="1791901"/>
                    <a:ext cx="45719" cy="45719"/>
                  </a:xfrm>
                  <a:custGeom>
                    <a:avLst/>
                    <a:gdLst>
                      <a:gd name="csX0" fmla="*/ 0 w 0"/>
                      <a:gd name="csY0" fmla="*/ 47625 h 47625"/>
                      <a:gd name="csX1" fmla="*/ 0 w 0"/>
                      <a:gd name="csY1" fmla="*/ 0 h 476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h="47625">
                        <a:moveTo>
                          <a:pt x="0" y="47625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19050" cap="flat" cmpd="sng" algn="ctr">
                    <a:solidFill>
                      <a:schemeClr val="accent1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MX" sz="2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7" name="Freeform 2134">
                    <a:extLst>
                      <a:ext uri="{FF2B5EF4-FFF2-40B4-BE49-F238E27FC236}">
                        <a16:creationId xmlns:a16="http://schemas.microsoft.com/office/drawing/2014/main" id="{16B1FACD-2A22-CF27-99E9-31E5DDB60384}"/>
                      </a:ext>
                    </a:extLst>
                  </p:cNvPr>
                  <p:cNvSpPr/>
                  <p:nvPr/>
                </p:nvSpPr>
                <p:spPr>
                  <a:xfrm>
                    <a:off x="4290705" y="1791902"/>
                    <a:ext cx="45719" cy="45719"/>
                  </a:xfrm>
                  <a:custGeom>
                    <a:avLst/>
                    <a:gdLst>
                      <a:gd name="csX0" fmla="*/ 0 w 0"/>
                      <a:gd name="csY0" fmla="*/ 47625 h 47625"/>
                      <a:gd name="csX1" fmla="*/ 0 w 0"/>
                      <a:gd name="csY1" fmla="*/ 0 h 476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h="47625">
                        <a:moveTo>
                          <a:pt x="0" y="47625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19050" cap="flat" cmpd="sng" algn="ctr">
                    <a:solidFill>
                      <a:schemeClr val="accent1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MX" sz="2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8" name="Freeform 2135">
                    <a:extLst>
                      <a:ext uri="{FF2B5EF4-FFF2-40B4-BE49-F238E27FC236}">
                        <a16:creationId xmlns:a16="http://schemas.microsoft.com/office/drawing/2014/main" id="{4D0976A0-AA93-851C-A845-136965789654}"/>
                      </a:ext>
                    </a:extLst>
                  </p:cNvPr>
                  <p:cNvSpPr/>
                  <p:nvPr/>
                </p:nvSpPr>
                <p:spPr>
                  <a:xfrm>
                    <a:off x="4165066" y="1775779"/>
                    <a:ext cx="45719" cy="45719"/>
                  </a:xfrm>
                  <a:custGeom>
                    <a:avLst/>
                    <a:gdLst>
                      <a:gd name="csX0" fmla="*/ 0 w 0"/>
                      <a:gd name="csY0" fmla="*/ 47625 h 47625"/>
                      <a:gd name="csX1" fmla="*/ 0 w 0"/>
                      <a:gd name="csY1" fmla="*/ 0 h 476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h="47625">
                        <a:moveTo>
                          <a:pt x="0" y="47625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19050" cap="flat" cmpd="sng" algn="ctr">
                    <a:solidFill>
                      <a:schemeClr val="accent1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MX" sz="2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9" name="Freeform 2136">
                    <a:extLst>
                      <a:ext uri="{FF2B5EF4-FFF2-40B4-BE49-F238E27FC236}">
                        <a16:creationId xmlns:a16="http://schemas.microsoft.com/office/drawing/2014/main" id="{85DF0A31-8076-9092-A999-D41E98F977A5}"/>
                      </a:ext>
                    </a:extLst>
                  </p:cNvPr>
                  <p:cNvSpPr/>
                  <p:nvPr/>
                </p:nvSpPr>
                <p:spPr>
                  <a:xfrm>
                    <a:off x="4145746" y="1775778"/>
                    <a:ext cx="45719" cy="45719"/>
                  </a:xfrm>
                  <a:custGeom>
                    <a:avLst/>
                    <a:gdLst>
                      <a:gd name="csX0" fmla="*/ 0 w 0"/>
                      <a:gd name="csY0" fmla="*/ 47625 h 47625"/>
                      <a:gd name="csX1" fmla="*/ 0 w 0"/>
                      <a:gd name="csY1" fmla="*/ 0 h 476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h="47625">
                        <a:moveTo>
                          <a:pt x="0" y="47625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19050" cap="flat" cmpd="sng" algn="ctr">
                    <a:solidFill>
                      <a:schemeClr val="accent1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MX" sz="2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0" name="Freeform 2137">
                    <a:extLst>
                      <a:ext uri="{FF2B5EF4-FFF2-40B4-BE49-F238E27FC236}">
                        <a16:creationId xmlns:a16="http://schemas.microsoft.com/office/drawing/2014/main" id="{ABCA5F13-0C72-EA84-4FAF-1B03B4BC96E1}"/>
                      </a:ext>
                    </a:extLst>
                  </p:cNvPr>
                  <p:cNvSpPr/>
                  <p:nvPr/>
                </p:nvSpPr>
                <p:spPr>
                  <a:xfrm>
                    <a:off x="4101433" y="1728923"/>
                    <a:ext cx="45719" cy="45719"/>
                  </a:xfrm>
                  <a:custGeom>
                    <a:avLst/>
                    <a:gdLst>
                      <a:gd name="csX0" fmla="*/ 0 w 0"/>
                      <a:gd name="csY0" fmla="*/ 47625 h 47625"/>
                      <a:gd name="csX1" fmla="*/ 0 w 0"/>
                      <a:gd name="csY1" fmla="*/ 0 h 476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h="47625">
                        <a:moveTo>
                          <a:pt x="0" y="47625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19050" cap="flat" cmpd="sng" algn="ctr">
                    <a:solidFill>
                      <a:schemeClr val="accent1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MX" sz="2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1" name="Freeform 2138">
                    <a:extLst>
                      <a:ext uri="{FF2B5EF4-FFF2-40B4-BE49-F238E27FC236}">
                        <a16:creationId xmlns:a16="http://schemas.microsoft.com/office/drawing/2014/main" id="{9AAF529F-C77A-583F-DF49-2396EF5E878C}"/>
                      </a:ext>
                    </a:extLst>
                  </p:cNvPr>
                  <p:cNvSpPr/>
                  <p:nvPr/>
                </p:nvSpPr>
                <p:spPr>
                  <a:xfrm>
                    <a:off x="4085146" y="1728922"/>
                    <a:ext cx="45719" cy="45719"/>
                  </a:xfrm>
                  <a:custGeom>
                    <a:avLst/>
                    <a:gdLst>
                      <a:gd name="csX0" fmla="*/ 0 w 0"/>
                      <a:gd name="csY0" fmla="*/ 47625 h 47625"/>
                      <a:gd name="csX1" fmla="*/ 0 w 0"/>
                      <a:gd name="csY1" fmla="*/ 0 h 476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h="47625">
                        <a:moveTo>
                          <a:pt x="0" y="47625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19050" cap="flat" cmpd="sng" algn="ctr">
                    <a:solidFill>
                      <a:schemeClr val="accent1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MX" sz="2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2" name="Freeform 2139">
                    <a:extLst>
                      <a:ext uri="{FF2B5EF4-FFF2-40B4-BE49-F238E27FC236}">
                        <a16:creationId xmlns:a16="http://schemas.microsoft.com/office/drawing/2014/main" id="{850CB7FA-1072-BF80-1DA5-CF42F00D7096}"/>
                      </a:ext>
                    </a:extLst>
                  </p:cNvPr>
                  <p:cNvSpPr/>
                  <p:nvPr/>
                </p:nvSpPr>
                <p:spPr>
                  <a:xfrm>
                    <a:off x="3904008" y="1666472"/>
                    <a:ext cx="45719" cy="45719"/>
                  </a:xfrm>
                  <a:custGeom>
                    <a:avLst/>
                    <a:gdLst>
                      <a:gd name="csX0" fmla="*/ 0 w 0"/>
                      <a:gd name="csY0" fmla="*/ 47625 h 47625"/>
                      <a:gd name="csX1" fmla="*/ 0 w 0"/>
                      <a:gd name="csY1" fmla="*/ 0 h 476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h="47625">
                        <a:moveTo>
                          <a:pt x="0" y="47625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19050" cap="flat" cmpd="sng" algn="ctr">
                    <a:solidFill>
                      <a:schemeClr val="accent1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MX" sz="2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3" name="Freeform 2140">
                    <a:extLst>
                      <a:ext uri="{FF2B5EF4-FFF2-40B4-BE49-F238E27FC236}">
                        <a16:creationId xmlns:a16="http://schemas.microsoft.com/office/drawing/2014/main" id="{9970F659-34DA-04C9-5BF0-B2D17494C283}"/>
                      </a:ext>
                    </a:extLst>
                  </p:cNvPr>
                  <p:cNvSpPr/>
                  <p:nvPr/>
                </p:nvSpPr>
                <p:spPr>
                  <a:xfrm>
                    <a:off x="3769207" y="1636329"/>
                    <a:ext cx="45719" cy="45719"/>
                  </a:xfrm>
                  <a:custGeom>
                    <a:avLst/>
                    <a:gdLst>
                      <a:gd name="csX0" fmla="*/ 0 w 0"/>
                      <a:gd name="csY0" fmla="*/ 47625 h 47625"/>
                      <a:gd name="csX1" fmla="*/ 0 w 0"/>
                      <a:gd name="csY1" fmla="*/ 0 h 476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h="47625">
                        <a:moveTo>
                          <a:pt x="0" y="47625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19050" cap="flat" cmpd="sng" algn="ctr">
                    <a:solidFill>
                      <a:schemeClr val="accent1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MX" sz="2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4" name="Freeform 2141">
                    <a:extLst>
                      <a:ext uri="{FF2B5EF4-FFF2-40B4-BE49-F238E27FC236}">
                        <a16:creationId xmlns:a16="http://schemas.microsoft.com/office/drawing/2014/main" id="{31F57585-A14C-47ED-0D95-A617AA0DBC46}"/>
                      </a:ext>
                    </a:extLst>
                  </p:cNvPr>
                  <p:cNvSpPr/>
                  <p:nvPr/>
                </p:nvSpPr>
                <p:spPr>
                  <a:xfrm>
                    <a:off x="3659258" y="1517670"/>
                    <a:ext cx="45719" cy="45719"/>
                  </a:xfrm>
                  <a:custGeom>
                    <a:avLst/>
                    <a:gdLst>
                      <a:gd name="csX0" fmla="*/ 0 w 0"/>
                      <a:gd name="csY0" fmla="*/ 47625 h 47625"/>
                      <a:gd name="csX1" fmla="*/ 0 w 0"/>
                      <a:gd name="csY1" fmla="*/ 0 h 476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h="47625">
                        <a:moveTo>
                          <a:pt x="0" y="47625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19050" cap="flat" cmpd="sng" algn="ctr">
                    <a:solidFill>
                      <a:schemeClr val="accent1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MX" sz="2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5" name="Freeform 2142">
                    <a:extLst>
                      <a:ext uri="{FF2B5EF4-FFF2-40B4-BE49-F238E27FC236}">
                        <a16:creationId xmlns:a16="http://schemas.microsoft.com/office/drawing/2014/main" id="{3B21640A-1253-D692-C702-5BBE37998A6C}"/>
                      </a:ext>
                    </a:extLst>
                  </p:cNvPr>
                  <p:cNvSpPr/>
                  <p:nvPr/>
                </p:nvSpPr>
                <p:spPr>
                  <a:xfrm>
                    <a:off x="3391713" y="1384053"/>
                    <a:ext cx="45719" cy="45719"/>
                  </a:xfrm>
                  <a:custGeom>
                    <a:avLst/>
                    <a:gdLst>
                      <a:gd name="csX0" fmla="*/ 0 w 0"/>
                      <a:gd name="csY0" fmla="*/ 47625 h 47625"/>
                      <a:gd name="csX1" fmla="*/ 0 w 0"/>
                      <a:gd name="csY1" fmla="*/ 0 h 476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h="47625">
                        <a:moveTo>
                          <a:pt x="0" y="47625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19050" cap="flat" cmpd="sng" algn="ctr">
                    <a:solidFill>
                      <a:schemeClr val="accent1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MX" sz="2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6" name="Freeform 2143">
                    <a:extLst>
                      <a:ext uri="{FF2B5EF4-FFF2-40B4-BE49-F238E27FC236}">
                        <a16:creationId xmlns:a16="http://schemas.microsoft.com/office/drawing/2014/main" id="{74F6A20F-BB74-41E0-7230-B3F1654EEF4B}"/>
                      </a:ext>
                    </a:extLst>
                  </p:cNvPr>
                  <p:cNvSpPr/>
                  <p:nvPr/>
                </p:nvSpPr>
                <p:spPr>
                  <a:xfrm>
                    <a:off x="3302533" y="1354843"/>
                    <a:ext cx="45719" cy="45719"/>
                  </a:xfrm>
                  <a:custGeom>
                    <a:avLst/>
                    <a:gdLst>
                      <a:gd name="csX0" fmla="*/ 0 w 0"/>
                      <a:gd name="csY0" fmla="*/ 47625 h 47625"/>
                      <a:gd name="csX1" fmla="*/ 0 w 0"/>
                      <a:gd name="csY1" fmla="*/ 0 h 476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h="47625">
                        <a:moveTo>
                          <a:pt x="0" y="47625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19050" cap="flat" cmpd="sng" algn="ctr">
                    <a:solidFill>
                      <a:schemeClr val="accent1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MX" sz="2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7" name="Freeform 2144">
                    <a:extLst>
                      <a:ext uri="{FF2B5EF4-FFF2-40B4-BE49-F238E27FC236}">
                        <a16:creationId xmlns:a16="http://schemas.microsoft.com/office/drawing/2014/main" id="{4BAAC9B8-60DF-D8A8-C9C5-F7D2900356D8}"/>
                      </a:ext>
                    </a:extLst>
                  </p:cNvPr>
                  <p:cNvSpPr/>
                  <p:nvPr/>
                </p:nvSpPr>
                <p:spPr>
                  <a:xfrm>
                    <a:off x="3222407" y="1281615"/>
                    <a:ext cx="45719" cy="45719"/>
                  </a:xfrm>
                  <a:custGeom>
                    <a:avLst/>
                    <a:gdLst>
                      <a:gd name="csX0" fmla="*/ 0 w 0"/>
                      <a:gd name="csY0" fmla="*/ 47625 h 47625"/>
                      <a:gd name="csX1" fmla="*/ 0 w 0"/>
                      <a:gd name="csY1" fmla="*/ 0 h 476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h="47625">
                        <a:moveTo>
                          <a:pt x="0" y="47625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19050" cap="flat" cmpd="sng" algn="ctr">
                    <a:solidFill>
                      <a:schemeClr val="accent1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MX" sz="2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8" name="Freeform 2145">
                    <a:extLst>
                      <a:ext uri="{FF2B5EF4-FFF2-40B4-BE49-F238E27FC236}">
                        <a16:creationId xmlns:a16="http://schemas.microsoft.com/office/drawing/2014/main" id="{2CD173D0-05FD-99D5-DDB3-721C232541F1}"/>
                      </a:ext>
                    </a:extLst>
                  </p:cNvPr>
                  <p:cNvSpPr/>
                  <p:nvPr/>
                </p:nvSpPr>
                <p:spPr>
                  <a:xfrm>
                    <a:off x="3163986" y="1281614"/>
                    <a:ext cx="45719" cy="45719"/>
                  </a:xfrm>
                  <a:custGeom>
                    <a:avLst/>
                    <a:gdLst>
                      <a:gd name="csX0" fmla="*/ 0 w 0"/>
                      <a:gd name="csY0" fmla="*/ 47625 h 47625"/>
                      <a:gd name="csX1" fmla="*/ 0 w 0"/>
                      <a:gd name="csY1" fmla="*/ 0 h 476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h="47625">
                        <a:moveTo>
                          <a:pt x="0" y="47625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19050" cap="flat" cmpd="sng" algn="ctr">
                    <a:solidFill>
                      <a:schemeClr val="accent1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MX" sz="2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9" name="Freeform 2146">
                    <a:extLst>
                      <a:ext uri="{FF2B5EF4-FFF2-40B4-BE49-F238E27FC236}">
                        <a16:creationId xmlns:a16="http://schemas.microsoft.com/office/drawing/2014/main" id="{B52938E6-6536-88A3-B54C-0E13EDC00940}"/>
                      </a:ext>
                    </a:extLst>
                  </p:cNvPr>
                  <p:cNvSpPr/>
                  <p:nvPr/>
                </p:nvSpPr>
                <p:spPr>
                  <a:xfrm>
                    <a:off x="3087568" y="1272338"/>
                    <a:ext cx="45719" cy="45719"/>
                  </a:xfrm>
                  <a:custGeom>
                    <a:avLst/>
                    <a:gdLst>
                      <a:gd name="csX0" fmla="*/ 0 w 0"/>
                      <a:gd name="csY0" fmla="*/ 47625 h 47625"/>
                      <a:gd name="csX1" fmla="*/ 0 w 0"/>
                      <a:gd name="csY1" fmla="*/ 0 h 476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h="47625">
                        <a:moveTo>
                          <a:pt x="0" y="47625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19050" cap="flat" cmpd="sng" algn="ctr">
                    <a:solidFill>
                      <a:schemeClr val="accent1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MX" sz="2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0" name="Freeform 2147">
                    <a:extLst>
                      <a:ext uri="{FF2B5EF4-FFF2-40B4-BE49-F238E27FC236}">
                        <a16:creationId xmlns:a16="http://schemas.microsoft.com/office/drawing/2014/main" id="{5125BDDC-FB92-7E90-EFDA-53924B10A4E9}"/>
                      </a:ext>
                    </a:extLst>
                  </p:cNvPr>
                  <p:cNvSpPr/>
                  <p:nvPr/>
                </p:nvSpPr>
                <p:spPr>
                  <a:xfrm>
                    <a:off x="3071060" y="1262361"/>
                    <a:ext cx="45719" cy="45719"/>
                  </a:xfrm>
                  <a:custGeom>
                    <a:avLst/>
                    <a:gdLst>
                      <a:gd name="csX0" fmla="*/ 0 w 0"/>
                      <a:gd name="csY0" fmla="*/ 47625 h 47625"/>
                      <a:gd name="csX1" fmla="*/ 0 w 0"/>
                      <a:gd name="csY1" fmla="*/ 0 h 476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h="47625">
                        <a:moveTo>
                          <a:pt x="0" y="47625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19050" cap="flat" cmpd="sng" algn="ctr">
                    <a:solidFill>
                      <a:schemeClr val="accent1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MX" sz="2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1" name="Freeform 2148">
                    <a:extLst>
                      <a:ext uri="{FF2B5EF4-FFF2-40B4-BE49-F238E27FC236}">
                        <a16:creationId xmlns:a16="http://schemas.microsoft.com/office/drawing/2014/main" id="{6A23615B-C588-5423-8910-60629C46FFE7}"/>
                      </a:ext>
                    </a:extLst>
                  </p:cNvPr>
                  <p:cNvSpPr/>
                  <p:nvPr/>
                </p:nvSpPr>
                <p:spPr>
                  <a:xfrm>
                    <a:off x="2860402" y="1219162"/>
                    <a:ext cx="45719" cy="45719"/>
                  </a:xfrm>
                  <a:custGeom>
                    <a:avLst/>
                    <a:gdLst>
                      <a:gd name="csX0" fmla="*/ 0 w 0"/>
                      <a:gd name="csY0" fmla="*/ 47625 h 47625"/>
                      <a:gd name="csX1" fmla="*/ 0 w 0"/>
                      <a:gd name="csY1" fmla="*/ 0 h 476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h="47625">
                        <a:moveTo>
                          <a:pt x="0" y="47625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19050" cap="flat" cmpd="sng" algn="ctr">
                    <a:solidFill>
                      <a:schemeClr val="accent1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MX" sz="2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2" name="Freeform 2149">
                    <a:extLst>
                      <a:ext uri="{FF2B5EF4-FFF2-40B4-BE49-F238E27FC236}">
                        <a16:creationId xmlns:a16="http://schemas.microsoft.com/office/drawing/2014/main" id="{11095631-983A-8275-7917-1F10D2F31E12}"/>
                      </a:ext>
                    </a:extLst>
                  </p:cNvPr>
                  <p:cNvSpPr/>
                  <p:nvPr/>
                </p:nvSpPr>
                <p:spPr>
                  <a:xfrm>
                    <a:off x="2837735" y="1215391"/>
                    <a:ext cx="45719" cy="45719"/>
                  </a:xfrm>
                  <a:custGeom>
                    <a:avLst/>
                    <a:gdLst>
                      <a:gd name="csX0" fmla="*/ 0 w 0"/>
                      <a:gd name="csY0" fmla="*/ 47625 h 47625"/>
                      <a:gd name="csX1" fmla="*/ 0 w 0"/>
                      <a:gd name="csY1" fmla="*/ 0 h 476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h="47625">
                        <a:moveTo>
                          <a:pt x="0" y="47625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19050" cap="flat" cmpd="sng" algn="ctr">
                    <a:solidFill>
                      <a:schemeClr val="accent1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MX" sz="24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3F5C3FD-9775-075E-6FBE-8F13F99615E9}"/>
                  </a:ext>
                </a:extLst>
              </p:cNvPr>
              <p:cNvSpPr txBox="1"/>
              <p:nvPr/>
            </p:nvSpPr>
            <p:spPr>
              <a:xfrm>
                <a:off x="4065085" y="2475947"/>
                <a:ext cx="1249392" cy="166747"/>
              </a:xfrm>
              <a:prstGeom prst="rect">
                <a:avLst/>
              </a:prstGeom>
              <a:solidFill>
                <a:sysClr val="window" lastClr="FFFFFF"/>
              </a:solidFill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67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</a:rPr>
                  <a:t>Placebo + chemotherapy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22A73F6-BD40-AAF6-1EA8-7ACBD8D43DFC}"/>
                  </a:ext>
                </a:extLst>
              </p:cNvPr>
              <p:cNvSpPr txBox="1"/>
              <p:nvPr/>
            </p:nvSpPr>
            <p:spPr>
              <a:xfrm>
                <a:off x="4083422" y="1564369"/>
                <a:ext cx="1308157" cy="166747"/>
              </a:xfrm>
              <a:prstGeom prst="rect">
                <a:avLst/>
              </a:prstGeom>
              <a:solidFill>
                <a:sysClr val="window" lastClr="FFFFFF"/>
              </a:solidFill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67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rPr>
                  <a:t>Toripalimab + chemotherapy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887BE54-1CF6-0B10-8FF8-BC8ACEC1C7EE}"/>
                  </a:ext>
                </a:extLst>
              </p:cNvPr>
              <p:cNvSpPr txBox="1"/>
              <p:nvPr/>
            </p:nvSpPr>
            <p:spPr>
              <a:xfrm>
                <a:off x="3491447" y="3113329"/>
                <a:ext cx="875640" cy="166747"/>
              </a:xfrm>
              <a:prstGeom prst="rect">
                <a:avLst/>
              </a:prstGeom>
              <a:solidFill>
                <a:sysClr val="window" lastClr="FFFFFF"/>
              </a:solidFill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Poppins Medium" panose="00000600000000000000" pitchFamily="2" charset="0"/>
                    <a:cs typeface="Poppins Medium" panose="00000600000000000000" pitchFamily="2" charset="0"/>
                  </a:rPr>
                  <a:t>Mo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87A3F08-9FDD-EDAE-0A52-8AEAC23FB98B}"/>
                  </a:ext>
                </a:extLst>
              </p:cNvPr>
              <p:cNvSpPr txBox="1"/>
              <p:nvPr/>
            </p:nvSpPr>
            <p:spPr>
              <a:xfrm>
                <a:off x="2665026" y="2770064"/>
                <a:ext cx="1991029" cy="166747"/>
              </a:xfrm>
              <a:prstGeom prst="rect">
                <a:avLst/>
              </a:prstGeom>
              <a:solidFill>
                <a:sysClr val="window" lastClr="FFFFFF"/>
              </a:solidFill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33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Stratified HR: 0.52 (95% CI</a:t>
                </a:r>
                <a:r>
                  <a:rPr lang="en-US" sz="933" kern="0" dirty="0">
                    <a:solidFill>
                      <a:prstClr val="black"/>
                    </a:solidFill>
                  </a:rPr>
                  <a:t>: </a:t>
                </a:r>
                <a:r>
                  <a:rPr kumimoji="0" lang="en-US" sz="933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0.37-0.73)</a:t>
                </a:r>
              </a:p>
            </p:txBody>
          </p: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BA90058E-F03E-B1B7-B472-3C310723D3AE}"/>
                  </a:ext>
                </a:extLst>
              </p:cNvPr>
              <p:cNvGrpSpPr/>
              <p:nvPr/>
            </p:nvGrpSpPr>
            <p:grpSpPr>
              <a:xfrm>
                <a:off x="2632075" y="1180269"/>
                <a:ext cx="2749550" cy="1289442"/>
                <a:chOff x="2632075" y="1180269"/>
                <a:chExt cx="2749550" cy="1289442"/>
              </a:xfrm>
            </p:grpSpPr>
            <p:sp>
              <p:nvSpPr>
                <p:cNvPr id="17" name="Freeform 2094">
                  <a:extLst>
                    <a:ext uri="{FF2B5EF4-FFF2-40B4-BE49-F238E27FC236}">
                      <a16:creationId xmlns:a16="http://schemas.microsoft.com/office/drawing/2014/main" id="{7960E46F-AC0E-FE48-EADF-C197424C5B04}"/>
                    </a:ext>
                  </a:extLst>
                </p:cNvPr>
                <p:cNvSpPr/>
                <p:nvPr/>
              </p:nvSpPr>
              <p:spPr>
                <a:xfrm>
                  <a:off x="2632075" y="1228725"/>
                  <a:ext cx="2749550" cy="1238250"/>
                </a:xfrm>
                <a:custGeom>
                  <a:avLst/>
                  <a:gdLst>
                    <a:gd name="csX0" fmla="*/ 2749550 w 2749550"/>
                    <a:gd name="csY0" fmla="*/ 1238250 h 1238250"/>
                    <a:gd name="csX1" fmla="*/ 2628900 w 2749550"/>
                    <a:gd name="csY1" fmla="*/ 1238250 h 1238250"/>
                    <a:gd name="csX2" fmla="*/ 2628900 w 2749550"/>
                    <a:gd name="csY2" fmla="*/ 1209675 h 1238250"/>
                    <a:gd name="csX3" fmla="*/ 2289175 w 2749550"/>
                    <a:gd name="csY3" fmla="*/ 1209675 h 1238250"/>
                    <a:gd name="csX4" fmla="*/ 2289175 w 2749550"/>
                    <a:gd name="csY4" fmla="*/ 1209675 h 1238250"/>
                    <a:gd name="csX5" fmla="*/ 2289175 w 2749550"/>
                    <a:gd name="csY5" fmla="*/ 1187450 h 1238250"/>
                    <a:gd name="csX6" fmla="*/ 2006600 w 2749550"/>
                    <a:gd name="csY6" fmla="*/ 1187450 h 1238250"/>
                    <a:gd name="csX7" fmla="*/ 2006600 w 2749550"/>
                    <a:gd name="csY7" fmla="*/ 1168400 h 1238250"/>
                    <a:gd name="csX8" fmla="*/ 1971675 w 2749550"/>
                    <a:gd name="csY8" fmla="*/ 1168400 h 1238250"/>
                    <a:gd name="csX9" fmla="*/ 1971675 w 2749550"/>
                    <a:gd name="csY9" fmla="*/ 1149350 h 1238250"/>
                    <a:gd name="csX10" fmla="*/ 1746250 w 2749550"/>
                    <a:gd name="csY10" fmla="*/ 1149350 h 1238250"/>
                    <a:gd name="csX11" fmla="*/ 1746250 w 2749550"/>
                    <a:gd name="csY11" fmla="*/ 1149350 h 1238250"/>
                    <a:gd name="csX12" fmla="*/ 1746250 w 2749550"/>
                    <a:gd name="csY12" fmla="*/ 1149350 h 1238250"/>
                    <a:gd name="csX13" fmla="*/ 1746250 w 2749550"/>
                    <a:gd name="csY13" fmla="*/ 1130300 h 1238250"/>
                    <a:gd name="csX14" fmla="*/ 1679575 w 2749550"/>
                    <a:gd name="csY14" fmla="*/ 1130300 h 1238250"/>
                    <a:gd name="csX15" fmla="*/ 1679575 w 2749550"/>
                    <a:gd name="csY15" fmla="*/ 1114425 h 1238250"/>
                    <a:gd name="csX16" fmla="*/ 1657350 w 2749550"/>
                    <a:gd name="csY16" fmla="*/ 1114425 h 1238250"/>
                    <a:gd name="csX17" fmla="*/ 1657350 w 2749550"/>
                    <a:gd name="csY17" fmla="*/ 1085850 h 1238250"/>
                    <a:gd name="csX18" fmla="*/ 1644650 w 2749550"/>
                    <a:gd name="csY18" fmla="*/ 1085850 h 1238250"/>
                    <a:gd name="csX19" fmla="*/ 1644650 w 2749550"/>
                    <a:gd name="csY19" fmla="*/ 1069975 h 1238250"/>
                    <a:gd name="csX20" fmla="*/ 1539875 w 2749550"/>
                    <a:gd name="csY20" fmla="*/ 1069975 h 1238250"/>
                    <a:gd name="csX21" fmla="*/ 1539875 w 2749550"/>
                    <a:gd name="csY21" fmla="*/ 1054100 h 1238250"/>
                    <a:gd name="csX22" fmla="*/ 1520825 w 2749550"/>
                    <a:gd name="csY22" fmla="*/ 1054100 h 1238250"/>
                    <a:gd name="csX23" fmla="*/ 1520825 w 2749550"/>
                    <a:gd name="csY23" fmla="*/ 1038225 h 1238250"/>
                    <a:gd name="csX24" fmla="*/ 1511300 w 2749550"/>
                    <a:gd name="csY24" fmla="*/ 1038225 h 1238250"/>
                    <a:gd name="csX25" fmla="*/ 1511300 w 2749550"/>
                    <a:gd name="csY25" fmla="*/ 1019175 h 1238250"/>
                    <a:gd name="csX26" fmla="*/ 1495425 w 2749550"/>
                    <a:gd name="csY26" fmla="*/ 1019175 h 1238250"/>
                    <a:gd name="csX27" fmla="*/ 1495425 w 2749550"/>
                    <a:gd name="csY27" fmla="*/ 1003300 h 1238250"/>
                    <a:gd name="csX28" fmla="*/ 1489075 w 2749550"/>
                    <a:gd name="csY28" fmla="*/ 1003300 h 1238250"/>
                    <a:gd name="csX29" fmla="*/ 1489075 w 2749550"/>
                    <a:gd name="csY29" fmla="*/ 984250 h 1238250"/>
                    <a:gd name="csX30" fmla="*/ 1479550 w 2749550"/>
                    <a:gd name="csY30" fmla="*/ 984250 h 1238250"/>
                    <a:gd name="csX31" fmla="*/ 1479550 w 2749550"/>
                    <a:gd name="csY31" fmla="*/ 971550 h 1238250"/>
                    <a:gd name="csX32" fmla="*/ 1463675 w 2749550"/>
                    <a:gd name="csY32" fmla="*/ 971550 h 1238250"/>
                    <a:gd name="csX33" fmla="*/ 1463675 w 2749550"/>
                    <a:gd name="csY33" fmla="*/ 955675 h 1238250"/>
                    <a:gd name="csX34" fmla="*/ 1450975 w 2749550"/>
                    <a:gd name="csY34" fmla="*/ 955675 h 1238250"/>
                    <a:gd name="csX35" fmla="*/ 1450975 w 2749550"/>
                    <a:gd name="csY35" fmla="*/ 939800 h 1238250"/>
                    <a:gd name="csX36" fmla="*/ 1301750 w 2749550"/>
                    <a:gd name="csY36" fmla="*/ 939800 h 1238250"/>
                    <a:gd name="csX37" fmla="*/ 1301750 w 2749550"/>
                    <a:gd name="csY37" fmla="*/ 908050 h 1238250"/>
                    <a:gd name="csX38" fmla="*/ 1282700 w 2749550"/>
                    <a:gd name="csY38" fmla="*/ 908050 h 1238250"/>
                    <a:gd name="csX39" fmla="*/ 1282700 w 2749550"/>
                    <a:gd name="csY39" fmla="*/ 895350 h 1238250"/>
                    <a:gd name="csX40" fmla="*/ 1273175 w 2749550"/>
                    <a:gd name="csY40" fmla="*/ 895350 h 1238250"/>
                    <a:gd name="csX41" fmla="*/ 1273175 w 2749550"/>
                    <a:gd name="csY41" fmla="*/ 895350 h 1238250"/>
                    <a:gd name="csX42" fmla="*/ 1273175 w 2749550"/>
                    <a:gd name="csY42" fmla="*/ 869950 h 1238250"/>
                    <a:gd name="csX43" fmla="*/ 1263650 w 2749550"/>
                    <a:gd name="csY43" fmla="*/ 869950 h 1238250"/>
                    <a:gd name="csX44" fmla="*/ 1263650 w 2749550"/>
                    <a:gd name="csY44" fmla="*/ 854075 h 1238250"/>
                    <a:gd name="csX45" fmla="*/ 1250950 w 2749550"/>
                    <a:gd name="csY45" fmla="*/ 854075 h 1238250"/>
                    <a:gd name="csX46" fmla="*/ 1250950 w 2749550"/>
                    <a:gd name="csY46" fmla="*/ 835025 h 1238250"/>
                    <a:gd name="csX47" fmla="*/ 1241425 w 2749550"/>
                    <a:gd name="csY47" fmla="*/ 835025 h 1238250"/>
                    <a:gd name="csX48" fmla="*/ 1241425 w 2749550"/>
                    <a:gd name="csY48" fmla="*/ 822325 h 1238250"/>
                    <a:gd name="csX49" fmla="*/ 1231900 w 2749550"/>
                    <a:gd name="csY49" fmla="*/ 822325 h 1238250"/>
                    <a:gd name="csX50" fmla="*/ 1231900 w 2749550"/>
                    <a:gd name="csY50" fmla="*/ 812800 h 1238250"/>
                    <a:gd name="csX51" fmla="*/ 1219200 w 2749550"/>
                    <a:gd name="csY51" fmla="*/ 812800 h 1238250"/>
                    <a:gd name="csX52" fmla="*/ 1219200 w 2749550"/>
                    <a:gd name="csY52" fmla="*/ 796925 h 1238250"/>
                    <a:gd name="csX53" fmla="*/ 1104900 w 2749550"/>
                    <a:gd name="csY53" fmla="*/ 796925 h 1238250"/>
                    <a:gd name="csX54" fmla="*/ 1104900 w 2749550"/>
                    <a:gd name="csY54" fmla="*/ 781050 h 1238250"/>
                    <a:gd name="csX55" fmla="*/ 1089025 w 2749550"/>
                    <a:gd name="csY55" fmla="*/ 781050 h 1238250"/>
                    <a:gd name="csX56" fmla="*/ 1089025 w 2749550"/>
                    <a:gd name="csY56" fmla="*/ 736600 h 1238250"/>
                    <a:gd name="csX57" fmla="*/ 1085850 w 2749550"/>
                    <a:gd name="csY57" fmla="*/ 736600 h 1238250"/>
                    <a:gd name="csX58" fmla="*/ 1085850 w 2749550"/>
                    <a:gd name="csY58" fmla="*/ 723900 h 1238250"/>
                    <a:gd name="csX59" fmla="*/ 1079500 w 2749550"/>
                    <a:gd name="csY59" fmla="*/ 720725 h 1238250"/>
                    <a:gd name="csX60" fmla="*/ 1079500 w 2749550"/>
                    <a:gd name="csY60" fmla="*/ 711200 h 1238250"/>
                    <a:gd name="csX61" fmla="*/ 1073150 w 2749550"/>
                    <a:gd name="csY61" fmla="*/ 711200 h 1238250"/>
                    <a:gd name="csX62" fmla="*/ 1073150 w 2749550"/>
                    <a:gd name="csY62" fmla="*/ 695325 h 1238250"/>
                    <a:gd name="csX63" fmla="*/ 1069975 w 2749550"/>
                    <a:gd name="csY63" fmla="*/ 695325 h 1238250"/>
                    <a:gd name="csX64" fmla="*/ 1069975 w 2749550"/>
                    <a:gd name="csY64" fmla="*/ 682625 h 1238250"/>
                    <a:gd name="csX65" fmla="*/ 1063625 w 2749550"/>
                    <a:gd name="csY65" fmla="*/ 682625 h 1238250"/>
                    <a:gd name="csX66" fmla="*/ 1063625 w 2749550"/>
                    <a:gd name="csY66" fmla="*/ 628650 h 1238250"/>
                    <a:gd name="csX67" fmla="*/ 1050925 w 2749550"/>
                    <a:gd name="csY67" fmla="*/ 628650 h 1238250"/>
                    <a:gd name="csX68" fmla="*/ 1050925 w 2749550"/>
                    <a:gd name="csY68" fmla="*/ 571500 h 1238250"/>
                    <a:gd name="csX69" fmla="*/ 1041400 w 2749550"/>
                    <a:gd name="csY69" fmla="*/ 571500 h 1238250"/>
                    <a:gd name="csX70" fmla="*/ 1041400 w 2749550"/>
                    <a:gd name="csY70" fmla="*/ 555625 h 1238250"/>
                    <a:gd name="csX71" fmla="*/ 1041400 w 2749550"/>
                    <a:gd name="csY71" fmla="*/ 549275 h 1238250"/>
                    <a:gd name="csX72" fmla="*/ 1041400 w 2749550"/>
                    <a:gd name="csY72" fmla="*/ 533400 h 1238250"/>
                    <a:gd name="csX73" fmla="*/ 1035050 w 2749550"/>
                    <a:gd name="csY73" fmla="*/ 533400 h 1238250"/>
                    <a:gd name="csX74" fmla="*/ 1035050 w 2749550"/>
                    <a:gd name="csY74" fmla="*/ 520700 h 1238250"/>
                    <a:gd name="csX75" fmla="*/ 1031875 w 2749550"/>
                    <a:gd name="csY75" fmla="*/ 517525 h 1238250"/>
                    <a:gd name="csX76" fmla="*/ 1031875 w 2749550"/>
                    <a:gd name="csY76" fmla="*/ 517525 h 1238250"/>
                    <a:gd name="csX77" fmla="*/ 1022350 w 2749550"/>
                    <a:gd name="csY77" fmla="*/ 517525 h 1238250"/>
                    <a:gd name="csX78" fmla="*/ 1022350 w 2749550"/>
                    <a:gd name="csY78" fmla="*/ 501650 h 1238250"/>
                    <a:gd name="csX79" fmla="*/ 933450 w 2749550"/>
                    <a:gd name="csY79" fmla="*/ 501650 h 1238250"/>
                    <a:gd name="csX80" fmla="*/ 933450 w 2749550"/>
                    <a:gd name="csY80" fmla="*/ 488950 h 1238250"/>
                    <a:gd name="csX81" fmla="*/ 920750 w 2749550"/>
                    <a:gd name="csY81" fmla="*/ 488950 h 1238250"/>
                    <a:gd name="csX82" fmla="*/ 920750 w 2749550"/>
                    <a:gd name="csY82" fmla="*/ 476250 h 1238250"/>
                    <a:gd name="csX83" fmla="*/ 898525 w 2749550"/>
                    <a:gd name="csY83" fmla="*/ 476250 h 1238250"/>
                    <a:gd name="csX84" fmla="*/ 898525 w 2749550"/>
                    <a:gd name="csY84" fmla="*/ 463550 h 1238250"/>
                    <a:gd name="csX85" fmla="*/ 885825 w 2749550"/>
                    <a:gd name="csY85" fmla="*/ 463550 h 1238250"/>
                    <a:gd name="csX86" fmla="*/ 879475 w 2749550"/>
                    <a:gd name="csY86" fmla="*/ 434975 h 1238250"/>
                    <a:gd name="csX87" fmla="*/ 876300 w 2749550"/>
                    <a:gd name="csY87" fmla="*/ 425450 h 1238250"/>
                    <a:gd name="csX88" fmla="*/ 866775 w 2749550"/>
                    <a:gd name="csY88" fmla="*/ 422275 h 1238250"/>
                    <a:gd name="csX89" fmla="*/ 866775 w 2749550"/>
                    <a:gd name="csY89" fmla="*/ 406400 h 1238250"/>
                    <a:gd name="csX90" fmla="*/ 854075 w 2749550"/>
                    <a:gd name="csY90" fmla="*/ 406400 h 1238250"/>
                    <a:gd name="csX91" fmla="*/ 854075 w 2749550"/>
                    <a:gd name="csY91" fmla="*/ 381000 h 1238250"/>
                    <a:gd name="csX92" fmla="*/ 844550 w 2749550"/>
                    <a:gd name="csY92" fmla="*/ 381000 h 1238250"/>
                    <a:gd name="csX93" fmla="*/ 844550 w 2749550"/>
                    <a:gd name="csY93" fmla="*/ 352425 h 1238250"/>
                    <a:gd name="csX94" fmla="*/ 838200 w 2749550"/>
                    <a:gd name="csY94" fmla="*/ 352425 h 1238250"/>
                    <a:gd name="csX95" fmla="*/ 838200 w 2749550"/>
                    <a:gd name="csY95" fmla="*/ 285750 h 1238250"/>
                    <a:gd name="csX96" fmla="*/ 831850 w 2749550"/>
                    <a:gd name="csY96" fmla="*/ 285750 h 1238250"/>
                    <a:gd name="csX97" fmla="*/ 831850 w 2749550"/>
                    <a:gd name="csY97" fmla="*/ 257175 h 1238250"/>
                    <a:gd name="csX98" fmla="*/ 822325 w 2749550"/>
                    <a:gd name="csY98" fmla="*/ 257175 h 1238250"/>
                    <a:gd name="csX99" fmla="*/ 822325 w 2749550"/>
                    <a:gd name="csY99" fmla="*/ 241300 h 1238250"/>
                    <a:gd name="csX100" fmla="*/ 815975 w 2749550"/>
                    <a:gd name="csY100" fmla="*/ 241300 h 1238250"/>
                    <a:gd name="csX101" fmla="*/ 815975 w 2749550"/>
                    <a:gd name="csY101" fmla="*/ 219075 h 1238250"/>
                    <a:gd name="csX102" fmla="*/ 774700 w 2749550"/>
                    <a:gd name="csY102" fmla="*/ 219075 h 1238250"/>
                    <a:gd name="csX103" fmla="*/ 774700 w 2749550"/>
                    <a:gd name="csY103" fmla="*/ 203200 h 1238250"/>
                    <a:gd name="csX104" fmla="*/ 774700 w 2749550"/>
                    <a:gd name="csY104" fmla="*/ 203200 h 1238250"/>
                    <a:gd name="csX105" fmla="*/ 762000 w 2749550"/>
                    <a:gd name="csY105" fmla="*/ 203200 h 1238250"/>
                    <a:gd name="csX106" fmla="*/ 762000 w 2749550"/>
                    <a:gd name="csY106" fmla="*/ 190500 h 1238250"/>
                    <a:gd name="csX107" fmla="*/ 673100 w 2749550"/>
                    <a:gd name="csY107" fmla="*/ 190500 h 1238250"/>
                    <a:gd name="csX108" fmla="*/ 673100 w 2749550"/>
                    <a:gd name="csY108" fmla="*/ 177800 h 1238250"/>
                    <a:gd name="csX109" fmla="*/ 628650 w 2749550"/>
                    <a:gd name="csY109" fmla="*/ 177800 h 1238250"/>
                    <a:gd name="csX110" fmla="*/ 628650 w 2749550"/>
                    <a:gd name="csY110" fmla="*/ 165100 h 1238250"/>
                    <a:gd name="csX111" fmla="*/ 615950 w 2749550"/>
                    <a:gd name="csY111" fmla="*/ 165100 h 1238250"/>
                    <a:gd name="csX112" fmla="*/ 615950 w 2749550"/>
                    <a:gd name="csY112" fmla="*/ 123825 h 1238250"/>
                    <a:gd name="csX113" fmla="*/ 606425 w 2749550"/>
                    <a:gd name="csY113" fmla="*/ 123825 h 1238250"/>
                    <a:gd name="csX114" fmla="*/ 606425 w 2749550"/>
                    <a:gd name="csY114" fmla="*/ 98425 h 1238250"/>
                    <a:gd name="csX115" fmla="*/ 450850 w 2749550"/>
                    <a:gd name="csY115" fmla="*/ 98425 h 1238250"/>
                    <a:gd name="csX116" fmla="*/ 444500 w 2749550"/>
                    <a:gd name="csY116" fmla="*/ 73025 h 1238250"/>
                    <a:gd name="csX117" fmla="*/ 441325 w 2749550"/>
                    <a:gd name="csY117" fmla="*/ 76200 h 1238250"/>
                    <a:gd name="csX118" fmla="*/ 409575 w 2749550"/>
                    <a:gd name="csY118" fmla="*/ 76200 h 1238250"/>
                    <a:gd name="csX119" fmla="*/ 409575 w 2749550"/>
                    <a:gd name="csY119" fmla="*/ 60325 h 1238250"/>
                    <a:gd name="csX120" fmla="*/ 260350 w 2749550"/>
                    <a:gd name="csY120" fmla="*/ 60325 h 1238250"/>
                    <a:gd name="csX121" fmla="*/ 260350 w 2749550"/>
                    <a:gd name="csY121" fmla="*/ 47625 h 1238250"/>
                    <a:gd name="csX122" fmla="*/ 247650 w 2749550"/>
                    <a:gd name="csY122" fmla="*/ 47625 h 1238250"/>
                    <a:gd name="csX123" fmla="*/ 247650 w 2749550"/>
                    <a:gd name="csY123" fmla="*/ 34925 h 1238250"/>
                    <a:gd name="csX124" fmla="*/ 219075 w 2749550"/>
                    <a:gd name="csY124" fmla="*/ 34925 h 1238250"/>
                    <a:gd name="csX125" fmla="*/ 219075 w 2749550"/>
                    <a:gd name="csY125" fmla="*/ 19050 h 1238250"/>
                    <a:gd name="csX126" fmla="*/ 196850 w 2749550"/>
                    <a:gd name="csY126" fmla="*/ 19050 h 1238250"/>
                    <a:gd name="csX127" fmla="*/ 196850 w 2749550"/>
                    <a:gd name="csY127" fmla="*/ 12700 h 1238250"/>
                    <a:gd name="csX128" fmla="*/ 180975 w 2749550"/>
                    <a:gd name="csY128" fmla="*/ 12700 h 1238250"/>
                    <a:gd name="csX129" fmla="*/ 180975 w 2749550"/>
                    <a:gd name="csY129" fmla="*/ 0 h 1238250"/>
                    <a:gd name="csX130" fmla="*/ 0 w 2749550"/>
                    <a:gd name="csY130" fmla="*/ 0 h 1238250"/>
                    <a:gd name="csX0" fmla="*/ 2749550 w 2749550"/>
                    <a:gd name="csY0" fmla="*/ 1238250 h 1238250"/>
                    <a:gd name="csX1" fmla="*/ 2628900 w 2749550"/>
                    <a:gd name="csY1" fmla="*/ 1238250 h 1238250"/>
                    <a:gd name="csX2" fmla="*/ 2628900 w 2749550"/>
                    <a:gd name="csY2" fmla="*/ 1209675 h 1238250"/>
                    <a:gd name="csX3" fmla="*/ 2289175 w 2749550"/>
                    <a:gd name="csY3" fmla="*/ 1209675 h 1238250"/>
                    <a:gd name="csX4" fmla="*/ 2289175 w 2749550"/>
                    <a:gd name="csY4" fmla="*/ 1209675 h 1238250"/>
                    <a:gd name="csX5" fmla="*/ 2289175 w 2749550"/>
                    <a:gd name="csY5" fmla="*/ 1187450 h 1238250"/>
                    <a:gd name="csX6" fmla="*/ 2006600 w 2749550"/>
                    <a:gd name="csY6" fmla="*/ 1187450 h 1238250"/>
                    <a:gd name="csX7" fmla="*/ 2006600 w 2749550"/>
                    <a:gd name="csY7" fmla="*/ 1168400 h 1238250"/>
                    <a:gd name="csX8" fmla="*/ 1971675 w 2749550"/>
                    <a:gd name="csY8" fmla="*/ 1168400 h 1238250"/>
                    <a:gd name="csX9" fmla="*/ 1971675 w 2749550"/>
                    <a:gd name="csY9" fmla="*/ 1149350 h 1238250"/>
                    <a:gd name="csX10" fmla="*/ 1746250 w 2749550"/>
                    <a:gd name="csY10" fmla="*/ 1149350 h 1238250"/>
                    <a:gd name="csX11" fmla="*/ 1746250 w 2749550"/>
                    <a:gd name="csY11" fmla="*/ 1149350 h 1238250"/>
                    <a:gd name="csX12" fmla="*/ 1746250 w 2749550"/>
                    <a:gd name="csY12" fmla="*/ 1149350 h 1238250"/>
                    <a:gd name="csX13" fmla="*/ 1746250 w 2749550"/>
                    <a:gd name="csY13" fmla="*/ 1130300 h 1238250"/>
                    <a:gd name="csX14" fmla="*/ 1679575 w 2749550"/>
                    <a:gd name="csY14" fmla="*/ 1130300 h 1238250"/>
                    <a:gd name="csX15" fmla="*/ 1679575 w 2749550"/>
                    <a:gd name="csY15" fmla="*/ 1114425 h 1238250"/>
                    <a:gd name="csX16" fmla="*/ 1657350 w 2749550"/>
                    <a:gd name="csY16" fmla="*/ 1114425 h 1238250"/>
                    <a:gd name="csX17" fmla="*/ 1657350 w 2749550"/>
                    <a:gd name="csY17" fmla="*/ 1085850 h 1238250"/>
                    <a:gd name="csX18" fmla="*/ 1644650 w 2749550"/>
                    <a:gd name="csY18" fmla="*/ 1085850 h 1238250"/>
                    <a:gd name="csX19" fmla="*/ 1644650 w 2749550"/>
                    <a:gd name="csY19" fmla="*/ 1069975 h 1238250"/>
                    <a:gd name="csX20" fmla="*/ 1539875 w 2749550"/>
                    <a:gd name="csY20" fmla="*/ 1069975 h 1238250"/>
                    <a:gd name="csX21" fmla="*/ 1539875 w 2749550"/>
                    <a:gd name="csY21" fmla="*/ 1054100 h 1238250"/>
                    <a:gd name="csX22" fmla="*/ 1520825 w 2749550"/>
                    <a:gd name="csY22" fmla="*/ 1054100 h 1238250"/>
                    <a:gd name="csX23" fmla="*/ 1520825 w 2749550"/>
                    <a:gd name="csY23" fmla="*/ 1038225 h 1238250"/>
                    <a:gd name="csX24" fmla="*/ 1511300 w 2749550"/>
                    <a:gd name="csY24" fmla="*/ 1038225 h 1238250"/>
                    <a:gd name="csX25" fmla="*/ 1511300 w 2749550"/>
                    <a:gd name="csY25" fmla="*/ 1019175 h 1238250"/>
                    <a:gd name="csX26" fmla="*/ 1495425 w 2749550"/>
                    <a:gd name="csY26" fmla="*/ 1019175 h 1238250"/>
                    <a:gd name="csX27" fmla="*/ 1495425 w 2749550"/>
                    <a:gd name="csY27" fmla="*/ 1003300 h 1238250"/>
                    <a:gd name="csX28" fmla="*/ 1489075 w 2749550"/>
                    <a:gd name="csY28" fmla="*/ 1003300 h 1238250"/>
                    <a:gd name="csX29" fmla="*/ 1489075 w 2749550"/>
                    <a:gd name="csY29" fmla="*/ 984250 h 1238250"/>
                    <a:gd name="csX30" fmla="*/ 1479550 w 2749550"/>
                    <a:gd name="csY30" fmla="*/ 984250 h 1238250"/>
                    <a:gd name="csX31" fmla="*/ 1479550 w 2749550"/>
                    <a:gd name="csY31" fmla="*/ 971550 h 1238250"/>
                    <a:gd name="csX32" fmla="*/ 1463675 w 2749550"/>
                    <a:gd name="csY32" fmla="*/ 971550 h 1238250"/>
                    <a:gd name="csX33" fmla="*/ 1463675 w 2749550"/>
                    <a:gd name="csY33" fmla="*/ 955675 h 1238250"/>
                    <a:gd name="csX34" fmla="*/ 1450975 w 2749550"/>
                    <a:gd name="csY34" fmla="*/ 955675 h 1238250"/>
                    <a:gd name="csX35" fmla="*/ 1450975 w 2749550"/>
                    <a:gd name="csY35" fmla="*/ 939800 h 1238250"/>
                    <a:gd name="csX36" fmla="*/ 1301750 w 2749550"/>
                    <a:gd name="csY36" fmla="*/ 939800 h 1238250"/>
                    <a:gd name="csX37" fmla="*/ 1301750 w 2749550"/>
                    <a:gd name="csY37" fmla="*/ 908050 h 1238250"/>
                    <a:gd name="csX38" fmla="*/ 1282700 w 2749550"/>
                    <a:gd name="csY38" fmla="*/ 908050 h 1238250"/>
                    <a:gd name="csX39" fmla="*/ 1282700 w 2749550"/>
                    <a:gd name="csY39" fmla="*/ 895350 h 1238250"/>
                    <a:gd name="csX40" fmla="*/ 1273175 w 2749550"/>
                    <a:gd name="csY40" fmla="*/ 895350 h 1238250"/>
                    <a:gd name="csX41" fmla="*/ 1273175 w 2749550"/>
                    <a:gd name="csY41" fmla="*/ 895350 h 1238250"/>
                    <a:gd name="csX42" fmla="*/ 1273175 w 2749550"/>
                    <a:gd name="csY42" fmla="*/ 869950 h 1238250"/>
                    <a:gd name="csX43" fmla="*/ 1263650 w 2749550"/>
                    <a:gd name="csY43" fmla="*/ 869950 h 1238250"/>
                    <a:gd name="csX44" fmla="*/ 1263650 w 2749550"/>
                    <a:gd name="csY44" fmla="*/ 854075 h 1238250"/>
                    <a:gd name="csX45" fmla="*/ 1250950 w 2749550"/>
                    <a:gd name="csY45" fmla="*/ 854075 h 1238250"/>
                    <a:gd name="csX46" fmla="*/ 1250950 w 2749550"/>
                    <a:gd name="csY46" fmla="*/ 835025 h 1238250"/>
                    <a:gd name="csX47" fmla="*/ 1241425 w 2749550"/>
                    <a:gd name="csY47" fmla="*/ 835025 h 1238250"/>
                    <a:gd name="csX48" fmla="*/ 1241425 w 2749550"/>
                    <a:gd name="csY48" fmla="*/ 822325 h 1238250"/>
                    <a:gd name="csX49" fmla="*/ 1231900 w 2749550"/>
                    <a:gd name="csY49" fmla="*/ 822325 h 1238250"/>
                    <a:gd name="csX50" fmla="*/ 1231900 w 2749550"/>
                    <a:gd name="csY50" fmla="*/ 812800 h 1238250"/>
                    <a:gd name="csX51" fmla="*/ 1219200 w 2749550"/>
                    <a:gd name="csY51" fmla="*/ 812800 h 1238250"/>
                    <a:gd name="csX52" fmla="*/ 1219200 w 2749550"/>
                    <a:gd name="csY52" fmla="*/ 796925 h 1238250"/>
                    <a:gd name="csX53" fmla="*/ 1104900 w 2749550"/>
                    <a:gd name="csY53" fmla="*/ 796925 h 1238250"/>
                    <a:gd name="csX54" fmla="*/ 1104900 w 2749550"/>
                    <a:gd name="csY54" fmla="*/ 781050 h 1238250"/>
                    <a:gd name="csX55" fmla="*/ 1089025 w 2749550"/>
                    <a:gd name="csY55" fmla="*/ 781050 h 1238250"/>
                    <a:gd name="csX56" fmla="*/ 1089025 w 2749550"/>
                    <a:gd name="csY56" fmla="*/ 736600 h 1238250"/>
                    <a:gd name="csX57" fmla="*/ 1085850 w 2749550"/>
                    <a:gd name="csY57" fmla="*/ 736600 h 1238250"/>
                    <a:gd name="csX58" fmla="*/ 1085850 w 2749550"/>
                    <a:gd name="csY58" fmla="*/ 723900 h 1238250"/>
                    <a:gd name="csX59" fmla="*/ 1079500 w 2749550"/>
                    <a:gd name="csY59" fmla="*/ 720725 h 1238250"/>
                    <a:gd name="csX60" fmla="*/ 1079500 w 2749550"/>
                    <a:gd name="csY60" fmla="*/ 711200 h 1238250"/>
                    <a:gd name="csX61" fmla="*/ 1073150 w 2749550"/>
                    <a:gd name="csY61" fmla="*/ 711200 h 1238250"/>
                    <a:gd name="csX62" fmla="*/ 1073150 w 2749550"/>
                    <a:gd name="csY62" fmla="*/ 695325 h 1238250"/>
                    <a:gd name="csX63" fmla="*/ 1069975 w 2749550"/>
                    <a:gd name="csY63" fmla="*/ 695325 h 1238250"/>
                    <a:gd name="csX64" fmla="*/ 1069975 w 2749550"/>
                    <a:gd name="csY64" fmla="*/ 682625 h 1238250"/>
                    <a:gd name="csX65" fmla="*/ 1063625 w 2749550"/>
                    <a:gd name="csY65" fmla="*/ 682625 h 1238250"/>
                    <a:gd name="csX66" fmla="*/ 1063625 w 2749550"/>
                    <a:gd name="csY66" fmla="*/ 628650 h 1238250"/>
                    <a:gd name="csX67" fmla="*/ 1050925 w 2749550"/>
                    <a:gd name="csY67" fmla="*/ 628650 h 1238250"/>
                    <a:gd name="csX68" fmla="*/ 1050925 w 2749550"/>
                    <a:gd name="csY68" fmla="*/ 571500 h 1238250"/>
                    <a:gd name="csX69" fmla="*/ 1041400 w 2749550"/>
                    <a:gd name="csY69" fmla="*/ 571500 h 1238250"/>
                    <a:gd name="csX70" fmla="*/ 1041400 w 2749550"/>
                    <a:gd name="csY70" fmla="*/ 555625 h 1238250"/>
                    <a:gd name="csX71" fmla="*/ 1041400 w 2749550"/>
                    <a:gd name="csY71" fmla="*/ 549275 h 1238250"/>
                    <a:gd name="csX72" fmla="*/ 1041400 w 2749550"/>
                    <a:gd name="csY72" fmla="*/ 533400 h 1238250"/>
                    <a:gd name="csX73" fmla="*/ 1035050 w 2749550"/>
                    <a:gd name="csY73" fmla="*/ 533400 h 1238250"/>
                    <a:gd name="csX74" fmla="*/ 1035050 w 2749550"/>
                    <a:gd name="csY74" fmla="*/ 520700 h 1238250"/>
                    <a:gd name="csX75" fmla="*/ 1031875 w 2749550"/>
                    <a:gd name="csY75" fmla="*/ 517525 h 1238250"/>
                    <a:gd name="csX76" fmla="*/ 1031875 w 2749550"/>
                    <a:gd name="csY76" fmla="*/ 517525 h 1238250"/>
                    <a:gd name="csX77" fmla="*/ 1022350 w 2749550"/>
                    <a:gd name="csY77" fmla="*/ 517525 h 1238250"/>
                    <a:gd name="csX78" fmla="*/ 1022350 w 2749550"/>
                    <a:gd name="csY78" fmla="*/ 501650 h 1238250"/>
                    <a:gd name="csX79" fmla="*/ 933450 w 2749550"/>
                    <a:gd name="csY79" fmla="*/ 501650 h 1238250"/>
                    <a:gd name="csX80" fmla="*/ 933450 w 2749550"/>
                    <a:gd name="csY80" fmla="*/ 488950 h 1238250"/>
                    <a:gd name="csX81" fmla="*/ 920750 w 2749550"/>
                    <a:gd name="csY81" fmla="*/ 488950 h 1238250"/>
                    <a:gd name="csX82" fmla="*/ 920750 w 2749550"/>
                    <a:gd name="csY82" fmla="*/ 476250 h 1238250"/>
                    <a:gd name="csX83" fmla="*/ 898525 w 2749550"/>
                    <a:gd name="csY83" fmla="*/ 476250 h 1238250"/>
                    <a:gd name="csX84" fmla="*/ 898525 w 2749550"/>
                    <a:gd name="csY84" fmla="*/ 463550 h 1238250"/>
                    <a:gd name="csX85" fmla="*/ 885825 w 2749550"/>
                    <a:gd name="csY85" fmla="*/ 463550 h 1238250"/>
                    <a:gd name="csX86" fmla="*/ 879475 w 2749550"/>
                    <a:gd name="csY86" fmla="*/ 434975 h 1238250"/>
                    <a:gd name="csX87" fmla="*/ 876300 w 2749550"/>
                    <a:gd name="csY87" fmla="*/ 425450 h 1238250"/>
                    <a:gd name="csX88" fmla="*/ 866775 w 2749550"/>
                    <a:gd name="csY88" fmla="*/ 422275 h 1238250"/>
                    <a:gd name="csX89" fmla="*/ 866775 w 2749550"/>
                    <a:gd name="csY89" fmla="*/ 406400 h 1238250"/>
                    <a:gd name="csX90" fmla="*/ 854075 w 2749550"/>
                    <a:gd name="csY90" fmla="*/ 406400 h 1238250"/>
                    <a:gd name="csX91" fmla="*/ 854075 w 2749550"/>
                    <a:gd name="csY91" fmla="*/ 381000 h 1238250"/>
                    <a:gd name="csX92" fmla="*/ 844550 w 2749550"/>
                    <a:gd name="csY92" fmla="*/ 381000 h 1238250"/>
                    <a:gd name="csX93" fmla="*/ 844550 w 2749550"/>
                    <a:gd name="csY93" fmla="*/ 352425 h 1238250"/>
                    <a:gd name="csX94" fmla="*/ 838200 w 2749550"/>
                    <a:gd name="csY94" fmla="*/ 352425 h 1238250"/>
                    <a:gd name="csX95" fmla="*/ 838200 w 2749550"/>
                    <a:gd name="csY95" fmla="*/ 285750 h 1238250"/>
                    <a:gd name="csX96" fmla="*/ 831850 w 2749550"/>
                    <a:gd name="csY96" fmla="*/ 285750 h 1238250"/>
                    <a:gd name="csX97" fmla="*/ 831850 w 2749550"/>
                    <a:gd name="csY97" fmla="*/ 257175 h 1238250"/>
                    <a:gd name="csX98" fmla="*/ 822325 w 2749550"/>
                    <a:gd name="csY98" fmla="*/ 257175 h 1238250"/>
                    <a:gd name="csX99" fmla="*/ 822325 w 2749550"/>
                    <a:gd name="csY99" fmla="*/ 241300 h 1238250"/>
                    <a:gd name="csX100" fmla="*/ 815975 w 2749550"/>
                    <a:gd name="csY100" fmla="*/ 241300 h 1238250"/>
                    <a:gd name="csX101" fmla="*/ 815975 w 2749550"/>
                    <a:gd name="csY101" fmla="*/ 219075 h 1238250"/>
                    <a:gd name="csX102" fmla="*/ 774700 w 2749550"/>
                    <a:gd name="csY102" fmla="*/ 219075 h 1238250"/>
                    <a:gd name="csX103" fmla="*/ 774700 w 2749550"/>
                    <a:gd name="csY103" fmla="*/ 203200 h 1238250"/>
                    <a:gd name="csX104" fmla="*/ 774700 w 2749550"/>
                    <a:gd name="csY104" fmla="*/ 203200 h 1238250"/>
                    <a:gd name="csX105" fmla="*/ 762000 w 2749550"/>
                    <a:gd name="csY105" fmla="*/ 203200 h 1238250"/>
                    <a:gd name="csX106" fmla="*/ 762000 w 2749550"/>
                    <a:gd name="csY106" fmla="*/ 190500 h 1238250"/>
                    <a:gd name="csX107" fmla="*/ 673100 w 2749550"/>
                    <a:gd name="csY107" fmla="*/ 190500 h 1238250"/>
                    <a:gd name="csX108" fmla="*/ 673100 w 2749550"/>
                    <a:gd name="csY108" fmla="*/ 177800 h 1238250"/>
                    <a:gd name="csX109" fmla="*/ 628650 w 2749550"/>
                    <a:gd name="csY109" fmla="*/ 177800 h 1238250"/>
                    <a:gd name="csX110" fmla="*/ 628650 w 2749550"/>
                    <a:gd name="csY110" fmla="*/ 165100 h 1238250"/>
                    <a:gd name="csX111" fmla="*/ 615950 w 2749550"/>
                    <a:gd name="csY111" fmla="*/ 165100 h 1238250"/>
                    <a:gd name="csX112" fmla="*/ 615950 w 2749550"/>
                    <a:gd name="csY112" fmla="*/ 123825 h 1238250"/>
                    <a:gd name="csX113" fmla="*/ 606425 w 2749550"/>
                    <a:gd name="csY113" fmla="*/ 123825 h 1238250"/>
                    <a:gd name="csX114" fmla="*/ 606425 w 2749550"/>
                    <a:gd name="csY114" fmla="*/ 98425 h 1238250"/>
                    <a:gd name="csX115" fmla="*/ 450850 w 2749550"/>
                    <a:gd name="csY115" fmla="*/ 98425 h 1238250"/>
                    <a:gd name="csX116" fmla="*/ 444500 w 2749550"/>
                    <a:gd name="csY116" fmla="*/ 73025 h 1238250"/>
                    <a:gd name="csX117" fmla="*/ 447675 w 2749550"/>
                    <a:gd name="csY117" fmla="*/ 82550 h 1238250"/>
                    <a:gd name="csX118" fmla="*/ 409575 w 2749550"/>
                    <a:gd name="csY118" fmla="*/ 76200 h 1238250"/>
                    <a:gd name="csX119" fmla="*/ 409575 w 2749550"/>
                    <a:gd name="csY119" fmla="*/ 60325 h 1238250"/>
                    <a:gd name="csX120" fmla="*/ 260350 w 2749550"/>
                    <a:gd name="csY120" fmla="*/ 60325 h 1238250"/>
                    <a:gd name="csX121" fmla="*/ 260350 w 2749550"/>
                    <a:gd name="csY121" fmla="*/ 47625 h 1238250"/>
                    <a:gd name="csX122" fmla="*/ 247650 w 2749550"/>
                    <a:gd name="csY122" fmla="*/ 47625 h 1238250"/>
                    <a:gd name="csX123" fmla="*/ 247650 w 2749550"/>
                    <a:gd name="csY123" fmla="*/ 34925 h 1238250"/>
                    <a:gd name="csX124" fmla="*/ 219075 w 2749550"/>
                    <a:gd name="csY124" fmla="*/ 34925 h 1238250"/>
                    <a:gd name="csX125" fmla="*/ 219075 w 2749550"/>
                    <a:gd name="csY125" fmla="*/ 19050 h 1238250"/>
                    <a:gd name="csX126" fmla="*/ 196850 w 2749550"/>
                    <a:gd name="csY126" fmla="*/ 19050 h 1238250"/>
                    <a:gd name="csX127" fmla="*/ 196850 w 2749550"/>
                    <a:gd name="csY127" fmla="*/ 12700 h 1238250"/>
                    <a:gd name="csX128" fmla="*/ 180975 w 2749550"/>
                    <a:gd name="csY128" fmla="*/ 12700 h 1238250"/>
                    <a:gd name="csX129" fmla="*/ 180975 w 2749550"/>
                    <a:gd name="csY129" fmla="*/ 0 h 1238250"/>
                    <a:gd name="csX130" fmla="*/ 0 w 2749550"/>
                    <a:gd name="csY130" fmla="*/ 0 h 1238250"/>
                    <a:gd name="csX0" fmla="*/ 2749550 w 2749550"/>
                    <a:gd name="csY0" fmla="*/ 1238250 h 1238250"/>
                    <a:gd name="csX1" fmla="*/ 2628900 w 2749550"/>
                    <a:gd name="csY1" fmla="*/ 1238250 h 1238250"/>
                    <a:gd name="csX2" fmla="*/ 2628900 w 2749550"/>
                    <a:gd name="csY2" fmla="*/ 1209675 h 1238250"/>
                    <a:gd name="csX3" fmla="*/ 2289175 w 2749550"/>
                    <a:gd name="csY3" fmla="*/ 1209675 h 1238250"/>
                    <a:gd name="csX4" fmla="*/ 2289175 w 2749550"/>
                    <a:gd name="csY4" fmla="*/ 1209675 h 1238250"/>
                    <a:gd name="csX5" fmla="*/ 2289175 w 2749550"/>
                    <a:gd name="csY5" fmla="*/ 1187450 h 1238250"/>
                    <a:gd name="csX6" fmla="*/ 2006600 w 2749550"/>
                    <a:gd name="csY6" fmla="*/ 1187450 h 1238250"/>
                    <a:gd name="csX7" fmla="*/ 2006600 w 2749550"/>
                    <a:gd name="csY7" fmla="*/ 1168400 h 1238250"/>
                    <a:gd name="csX8" fmla="*/ 1971675 w 2749550"/>
                    <a:gd name="csY8" fmla="*/ 1168400 h 1238250"/>
                    <a:gd name="csX9" fmla="*/ 1971675 w 2749550"/>
                    <a:gd name="csY9" fmla="*/ 1149350 h 1238250"/>
                    <a:gd name="csX10" fmla="*/ 1746250 w 2749550"/>
                    <a:gd name="csY10" fmla="*/ 1149350 h 1238250"/>
                    <a:gd name="csX11" fmla="*/ 1746250 w 2749550"/>
                    <a:gd name="csY11" fmla="*/ 1149350 h 1238250"/>
                    <a:gd name="csX12" fmla="*/ 1746250 w 2749550"/>
                    <a:gd name="csY12" fmla="*/ 1149350 h 1238250"/>
                    <a:gd name="csX13" fmla="*/ 1746250 w 2749550"/>
                    <a:gd name="csY13" fmla="*/ 1130300 h 1238250"/>
                    <a:gd name="csX14" fmla="*/ 1679575 w 2749550"/>
                    <a:gd name="csY14" fmla="*/ 1130300 h 1238250"/>
                    <a:gd name="csX15" fmla="*/ 1679575 w 2749550"/>
                    <a:gd name="csY15" fmla="*/ 1114425 h 1238250"/>
                    <a:gd name="csX16" fmla="*/ 1657350 w 2749550"/>
                    <a:gd name="csY16" fmla="*/ 1114425 h 1238250"/>
                    <a:gd name="csX17" fmla="*/ 1657350 w 2749550"/>
                    <a:gd name="csY17" fmla="*/ 1085850 h 1238250"/>
                    <a:gd name="csX18" fmla="*/ 1644650 w 2749550"/>
                    <a:gd name="csY18" fmla="*/ 1085850 h 1238250"/>
                    <a:gd name="csX19" fmla="*/ 1644650 w 2749550"/>
                    <a:gd name="csY19" fmla="*/ 1069975 h 1238250"/>
                    <a:gd name="csX20" fmla="*/ 1539875 w 2749550"/>
                    <a:gd name="csY20" fmla="*/ 1069975 h 1238250"/>
                    <a:gd name="csX21" fmla="*/ 1539875 w 2749550"/>
                    <a:gd name="csY21" fmla="*/ 1054100 h 1238250"/>
                    <a:gd name="csX22" fmla="*/ 1520825 w 2749550"/>
                    <a:gd name="csY22" fmla="*/ 1054100 h 1238250"/>
                    <a:gd name="csX23" fmla="*/ 1520825 w 2749550"/>
                    <a:gd name="csY23" fmla="*/ 1038225 h 1238250"/>
                    <a:gd name="csX24" fmla="*/ 1511300 w 2749550"/>
                    <a:gd name="csY24" fmla="*/ 1038225 h 1238250"/>
                    <a:gd name="csX25" fmla="*/ 1511300 w 2749550"/>
                    <a:gd name="csY25" fmla="*/ 1019175 h 1238250"/>
                    <a:gd name="csX26" fmla="*/ 1495425 w 2749550"/>
                    <a:gd name="csY26" fmla="*/ 1019175 h 1238250"/>
                    <a:gd name="csX27" fmla="*/ 1495425 w 2749550"/>
                    <a:gd name="csY27" fmla="*/ 1003300 h 1238250"/>
                    <a:gd name="csX28" fmla="*/ 1489075 w 2749550"/>
                    <a:gd name="csY28" fmla="*/ 1003300 h 1238250"/>
                    <a:gd name="csX29" fmla="*/ 1489075 w 2749550"/>
                    <a:gd name="csY29" fmla="*/ 984250 h 1238250"/>
                    <a:gd name="csX30" fmla="*/ 1479550 w 2749550"/>
                    <a:gd name="csY30" fmla="*/ 984250 h 1238250"/>
                    <a:gd name="csX31" fmla="*/ 1479550 w 2749550"/>
                    <a:gd name="csY31" fmla="*/ 971550 h 1238250"/>
                    <a:gd name="csX32" fmla="*/ 1463675 w 2749550"/>
                    <a:gd name="csY32" fmla="*/ 971550 h 1238250"/>
                    <a:gd name="csX33" fmla="*/ 1463675 w 2749550"/>
                    <a:gd name="csY33" fmla="*/ 955675 h 1238250"/>
                    <a:gd name="csX34" fmla="*/ 1450975 w 2749550"/>
                    <a:gd name="csY34" fmla="*/ 955675 h 1238250"/>
                    <a:gd name="csX35" fmla="*/ 1450975 w 2749550"/>
                    <a:gd name="csY35" fmla="*/ 939800 h 1238250"/>
                    <a:gd name="csX36" fmla="*/ 1301750 w 2749550"/>
                    <a:gd name="csY36" fmla="*/ 939800 h 1238250"/>
                    <a:gd name="csX37" fmla="*/ 1301750 w 2749550"/>
                    <a:gd name="csY37" fmla="*/ 908050 h 1238250"/>
                    <a:gd name="csX38" fmla="*/ 1282700 w 2749550"/>
                    <a:gd name="csY38" fmla="*/ 908050 h 1238250"/>
                    <a:gd name="csX39" fmla="*/ 1282700 w 2749550"/>
                    <a:gd name="csY39" fmla="*/ 895350 h 1238250"/>
                    <a:gd name="csX40" fmla="*/ 1273175 w 2749550"/>
                    <a:gd name="csY40" fmla="*/ 895350 h 1238250"/>
                    <a:gd name="csX41" fmla="*/ 1273175 w 2749550"/>
                    <a:gd name="csY41" fmla="*/ 895350 h 1238250"/>
                    <a:gd name="csX42" fmla="*/ 1273175 w 2749550"/>
                    <a:gd name="csY42" fmla="*/ 869950 h 1238250"/>
                    <a:gd name="csX43" fmla="*/ 1263650 w 2749550"/>
                    <a:gd name="csY43" fmla="*/ 869950 h 1238250"/>
                    <a:gd name="csX44" fmla="*/ 1263650 w 2749550"/>
                    <a:gd name="csY44" fmla="*/ 854075 h 1238250"/>
                    <a:gd name="csX45" fmla="*/ 1250950 w 2749550"/>
                    <a:gd name="csY45" fmla="*/ 854075 h 1238250"/>
                    <a:gd name="csX46" fmla="*/ 1250950 w 2749550"/>
                    <a:gd name="csY46" fmla="*/ 835025 h 1238250"/>
                    <a:gd name="csX47" fmla="*/ 1241425 w 2749550"/>
                    <a:gd name="csY47" fmla="*/ 835025 h 1238250"/>
                    <a:gd name="csX48" fmla="*/ 1241425 w 2749550"/>
                    <a:gd name="csY48" fmla="*/ 822325 h 1238250"/>
                    <a:gd name="csX49" fmla="*/ 1231900 w 2749550"/>
                    <a:gd name="csY49" fmla="*/ 822325 h 1238250"/>
                    <a:gd name="csX50" fmla="*/ 1231900 w 2749550"/>
                    <a:gd name="csY50" fmla="*/ 812800 h 1238250"/>
                    <a:gd name="csX51" fmla="*/ 1219200 w 2749550"/>
                    <a:gd name="csY51" fmla="*/ 812800 h 1238250"/>
                    <a:gd name="csX52" fmla="*/ 1219200 w 2749550"/>
                    <a:gd name="csY52" fmla="*/ 796925 h 1238250"/>
                    <a:gd name="csX53" fmla="*/ 1104900 w 2749550"/>
                    <a:gd name="csY53" fmla="*/ 796925 h 1238250"/>
                    <a:gd name="csX54" fmla="*/ 1104900 w 2749550"/>
                    <a:gd name="csY54" fmla="*/ 781050 h 1238250"/>
                    <a:gd name="csX55" fmla="*/ 1089025 w 2749550"/>
                    <a:gd name="csY55" fmla="*/ 781050 h 1238250"/>
                    <a:gd name="csX56" fmla="*/ 1089025 w 2749550"/>
                    <a:gd name="csY56" fmla="*/ 736600 h 1238250"/>
                    <a:gd name="csX57" fmla="*/ 1085850 w 2749550"/>
                    <a:gd name="csY57" fmla="*/ 736600 h 1238250"/>
                    <a:gd name="csX58" fmla="*/ 1085850 w 2749550"/>
                    <a:gd name="csY58" fmla="*/ 723900 h 1238250"/>
                    <a:gd name="csX59" fmla="*/ 1079500 w 2749550"/>
                    <a:gd name="csY59" fmla="*/ 720725 h 1238250"/>
                    <a:gd name="csX60" fmla="*/ 1079500 w 2749550"/>
                    <a:gd name="csY60" fmla="*/ 711200 h 1238250"/>
                    <a:gd name="csX61" fmla="*/ 1073150 w 2749550"/>
                    <a:gd name="csY61" fmla="*/ 711200 h 1238250"/>
                    <a:gd name="csX62" fmla="*/ 1073150 w 2749550"/>
                    <a:gd name="csY62" fmla="*/ 695325 h 1238250"/>
                    <a:gd name="csX63" fmla="*/ 1069975 w 2749550"/>
                    <a:gd name="csY63" fmla="*/ 695325 h 1238250"/>
                    <a:gd name="csX64" fmla="*/ 1069975 w 2749550"/>
                    <a:gd name="csY64" fmla="*/ 682625 h 1238250"/>
                    <a:gd name="csX65" fmla="*/ 1063625 w 2749550"/>
                    <a:gd name="csY65" fmla="*/ 682625 h 1238250"/>
                    <a:gd name="csX66" fmla="*/ 1063625 w 2749550"/>
                    <a:gd name="csY66" fmla="*/ 628650 h 1238250"/>
                    <a:gd name="csX67" fmla="*/ 1050925 w 2749550"/>
                    <a:gd name="csY67" fmla="*/ 628650 h 1238250"/>
                    <a:gd name="csX68" fmla="*/ 1050925 w 2749550"/>
                    <a:gd name="csY68" fmla="*/ 571500 h 1238250"/>
                    <a:gd name="csX69" fmla="*/ 1041400 w 2749550"/>
                    <a:gd name="csY69" fmla="*/ 571500 h 1238250"/>
                    <a:gd name="csX70" fmla="*/ 1041400 w 2749550"/>
                    <a:gd name="csY70" fmla="*/ 555625 h 1238250"/>
                    <a:gd name="csX71" fmla="*/ 1041400 w 2749550"/>
                    <a:gd name="csY71" fmla="*/ 549275 h 1238250"/>
                    <a:gd name="csX72" fmla="*/ 1041400 w 2749550"/>
                    <a:gd name="csY72" fmla="*/ 533400 h 1238250"/>
                    <a:gd name="csX73" fmla="*/ 1035050 w 2749550"/>
                    <a:gd name="csY73" fmla="*/ 533400 h 1238250"/>
                    <a:gd name="csX74" fmla="*/ 1035050 w 2749550"/>
                    <a:gd name="csY74" fmla="*/ 520700 h 1238250"/>
                    <a:gd name="csX75" fmla="*/ 1031875 w 2749550"/>
                    <a:gd name="csY75" fmla="*/ 517525 h 1238250"/>
                    <a:gd name="csX76" fmla="*/ 1031875 w 2749550"/>
                    <a:gd name="csY76" fmla="*/ 517525 h 1238250"/>
                    <a:gd name="csX77" fmla="*/ 1022350 w 2749550"/>
                    <a:gd name="csY77" fmla="*/ 517525 h 1238250"/>
                    <a:gd name="csX78" fmla="*/ 1022350 w 2749550"/>
                    <a:gd name="csY78" fmla="*/ 501650 h 1238250"/>
                    <a:gd name="csX79" fmla="*/ 933450 w 2749550"/>
                    <a:gd name="csY79" fmla="*/ 501650 h 1238250"/>
                    <a:gd name="csX80" fmla="*/ 933450 w 2749550"/>
                    <a:gd name="csY80" fmla="*/ 488950 h 1238250"/>
                    <a:gd name="csX81" fmla="*/ 920750 w 2749550"/>
                    <a:gd name="csY81" fmla="*/ 488950 h 1238250"/>
                    <a:gd name="csX82" fmla="*/ 920750 w 2749550"/>
                    <a:gd name="csY82" fmla="*/ 476250 h 1238250"/>
                    <a:gd name="csX83" fmla="*/ 898525 w 2749550"/>
                    <a:gd name="csY83" fmla="*/ 476250 h 1238250"/>
                    <a:gd name="csX84" fmla="*/ 898525 w 2749550"/>
                    <a:gd name="csY84" fmla="*/ 463550 h 1238250"/>
                    <a:gd name="csX85" fmla="*/ 885825 w 2749550"/>
                    <a:gd name="csY85" fmla="*/ 463550 h 1238250"/>
                    <a:gd name="csX86" fmla="*/ 879475 w 2749550"/>
                    <a:gd name="csY86" fmla="*/ 434975 h 1238250"/>
                    <a:gd name="csX87" fmla="*/ 876300 w 2749550"/>
                    <a:gd name="csY87" fmla="*/ 425450 h 1238250"/>
                    <a:gd name="csX88" fmla="*/ 866775 w 2749550"/>
                    <a:gd name="csY88" fmla="*/ 422275 h 1238250"/>
                    <a:gd name="csX89" fmla="*/ 866775 w 2749550"/>
                    <a:gd name="csY89" fmla="*/ 406400 h 1238250"/>
                    <a:gd name="csX90" fmla="*/ 854075 w 2749550"/>
                    <a:gd name="csY90" fmla="*/ 406400 h 1238250"/>
                    <a:gd name="csX91" fmla="*/ 854075 w 2749550"/>
                    <a:gd name="csY91" fmla="*/ 381000 h 1238250"/>
                    <a:gd name="csX92" fmla="*/ 844550 w 2749550"/>
                    <a:gd name="csY92" fmla="*/ 381000 h 1238250"/>
                    <a:gd name="csX93" fmla="*/ 844550 w 2749550"/>
                    <a:gd name="csY93" fmla="*/ 352425 h 1238250"/>
                    <a:gd name="csX94" fmla="*/ 838200 w 2749550"/>
                    <a:gd name="csY94" fmla="*/ 352425 h 1238250"/>
                    <a:gd name="csX95" fmla="*/ 838200 w 2749550"/>
                    <a:gd name="csY95" fmla="*/ 285750 h 1238250"/>
                    <a:gd name="csX96" fmla="*/ 831850 w 2749550"/>
                    <a:gd name="csY96" fmla="*/ 285750 h 1238250"/>
                    <a:gd name="csX97" fmla="*/ 831850 w 2749550"/>
                    <a:gd name="csY97" fmla="*/ 257175 h 1238250"/>
                    <a:gd name="csX98" fmla="*/ 822325 w 2749550"/>
                    <a:gd name="csY98" fmla="*/ 257175 h 1238250"/>
                    <a:gd name="csX99" fmla="*/ 822325 w 2749550"/>
                    <a:gd name="csY99" fmla="*/ 241300 h 1238250"/>
                    <a:gd name="csX100" fmla="*/ 815975 w 2749550"/>
                    <a:gd name="csY100" fmla="*/ 241300 h 1238250"/>
                    <a:gd name="csX101" fmla="*/ 815975 w 2749550"/>
                    <a:gd name="csY101" fmla="*/ 219075 h 1238250"/>
                    <a:gd name="csX102" fmla="*/ 774700 w 2749550"/>
                    <a:gd name="csY102" fmla="*/ 219075 h 1238250"/>
                    <a:gd name="csX103" fmla="*/ 774700 w 2749550"/>
                    <a:gd name="csY103" fmla="*/ 203200 h 1238250"/>
                    <a:gd name="csX104" fmla="*/ 774700 w 2749550"/>
                    <a:gd name="csY104" fmla="*/ 203200 h 1238250"/>
                    <a:gd name="csX105" fmla="*/ 762000 w 2749550"/>
                    <a:gd name="csY105" fmla="*/ 203200 h 1238250"/>
                    <a:gd name="csX106" fmla="*/ 762000 w 2749550"/>
                    <a:gd name="csY106" fmla="*/ 190500 h 1238250"/>
                    <a:gd name="csX107" fmla="*/ 673100 w 2749550"/>
                    <a:gd name="csY107" fmla="*/ 190500 h 1238250"/>
                    <a:gd name="csX108" fmla="*/ 673100 w 2749550"/>
                    <a:gd name="csY108" fmla="*/ 177800 h 1238250"/>
                    <a:gd name="csX109" fmla="*/ 628650 w 2749550"/>
                    <a:gd name="csY109" fmla="*/ 177800 h 1238250"/>
                    <a:gd name="csX110" fmla="*/ 628650 w 2749550"/>
                    <a:gd name="csY110" fmla="*/ 165100 h 1238250"/>
                    <a:gd name="csX111" fmla="*/ 615950 w 2749550"/>
                    <a:gd name="csY111" fmla="*/ 165100 h 1238250"/>
                    <a:gd name="csX112" fmla="*/ 615950 w 2749550"/>
                    <a:gd name="csY112" fmla="*/ 123825 h 1238250"/>
                    <a:gd name="csX113" fmla="*/ 606425 w 2749550"/>
                    <a:gd name="csY113" fmla="*/ 123825 h 1238250"/>
                    <a:gd name="csX114" fmla="*/ 606425 w 2749550"/>
                    <a:gd name="csY114" fmla="*/ 98425 h 1238250"/>
                    <a:gd name="csX115" fmla="*/ 450850 w 2749550"/>
                    <a:gd name="csY115" fmla="*/ 98425 h 1238250"/>
                    <a:gd name="csX116" fmla="*/ 447675 w 2749550"/>
                    <a:gd name="csY116" fmla="*/ 82550 h 1238250"/>
                    <a:gd name="csX117" fmla="*/ 447675 w 2749550"/>
                    <a:gd name="csY117" fmla="*/ 82550 h 1238250"/>
                    <a:gd name="csX118" fmla="*/ 409575 w 2749550"/>
                    <a:gd name="csY118" fmla="*/ 76200 h 1238250"/>
                    <a:gd name="csX119" fmla="*/ 409575 w 2749550"/>
                    <a:gd name="csY119" fmla="*/ 60325 h 1238250"/>
                    <a:gd name="csX120" fmla="*/ 260350 w 2749550"/>
                    <a:gd name="csY120" fmla="*/ 60325 h 1238250"/>
                    <a:gd name="csX121" fmla="*/ 260350 w 2749550"/>
                    <a:gd name="csY121" fmla="*/ 47625 h 1238250"/>
                    <a:gd name="csX122" fmla="*/ 247650 w 2749550"/>
                    <a:gd name="csY122" fmla="*/ 47625 h 1238250"/>
                    <a:gd name="csX123" fmla="*/ 247650 w 2749550"/>
                    <a:gd name="csY123" fmla="*/ 34925 h 1238250"/>
                    <a:gd name="csX124" fmla="*/ 219075 w 2749550"/>
                    <a:gd name="csY124" fmla="*/ 34925 h 1238250"/>
                    <a:gd name="csX125" fmla="*/ 219075 w 2749550"/>
                    <a:gd name="csY125" fmla="*/ 19050 h 1238250"/>
                    <a:gd name="csX126" fmla="*/ 196850 w 2749550"/>
                    <a:gd name="csY126" fmla="*/ 19050 h 1238250"/>
                    <a:gd name="csX127" fmla="*/ 196850 w 2749550"/>
                    <a:gd name="csY127" fmla="*/ 12700 h 1238250"/>
                    <a:gd name="csX128" fmla="*/ 180975 w 2749550"/>
                    <a:gd name="csY128" fmla="*/ 12700 h 1238250"/>
                    <a:gd name="csX129" fmla="*/ 180975 w 2749550"/>
                    <a:gd name="csY129" fmla="*/ 0 h 1238250"/>
                    <a:gd name="csX130" fmla="*/ 0 w 2749550"/>
                    <a:gd name="csY130" fmla="*/ 0 h 123825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  <a:cxn ang="0">
                      <a:pos x="csX57" y="csY57"/>
                    </a:cxn>
                    <a:cxn ang="0">
                      <a:pos x="csX58" y="csY58"/>
                    </a:cxn>
                    <a:cxn ang="0">
                      <a:pos x="csX59" y="csY59"/>
                    </a:cxn>
                    <a:cxn ang="0">
                      <a:pos x="csX60" y="csY60"/>
                    </a:cxn>
                    <a:cxn ang="0">
                      <a:pos x="csX61" y="csY61"/>
                    </a:cxn>
                    <a:cxn ang="0">
                      <a:pos x="csX62" y="csY62"/>
                    </a:cxn>
                    <a:cxn ang="0">
                      <a:pos x="csX63" y="csY63"/>
                    </a:cxn>
                    <a:cxn ang="0">
                      <a:pos x="csX64" y="csY64"/>
                    </a:cxn>
                    <a:cxn ang="0">
                      <a:pos x="csX65" y="csY65"/>
                    </a:cxn>
                    <a:cxn ang="0">
                      <a:pos x="csX66" y="csY66"/>
                    </a:cxn>
                    <a:cxn ang="0">
                      <a:pos x="csX67" y="csY67"/>
                    </a:cxn>
                    <a:cxn ang="0">
                      <a:pos x="csX68" y="csY68"/>
                    </a:cxn>
                    <a:cxn ang="0">
                      <a:pos x="csX69" y="csY69"/>
                    </a:cxn>
                    <a:cxn ang="0">
                      <a:pos x="csX70" y="csY70"/>
                    </a:cxn>
                    <a:cxn ang="0">
                      <a:pos x="csX71" y="csY71"/>
                    </a:cxn>
                    <a:cxn ang="0">
                      <a:pos x="csX72" y="csY72"/>
                    </a:cxn>
                    <a:cxn ang="0">
                      <a:pos x="csX73" y="csY73"/>
                    </a:cxn>
                    <a:cxn ang="0">
                      <a:pos x="csX74" y="csY74"/>
                    </a:cxn>
                    <a:cxn ang="0">
                      <a:pos x="csX75" y="csY75"/>
                    </a:cxn>
                    <a:cxn ang="0">
                      <a:pos x="csX76" y="csY76"/>
                    </a:cxn>
                    <a:cxn ang="0">
                      <a:pos x="csX77" y="csY77"/>
                    </a:cxn>
                    <a:cxn ang="0">
                      <a:pos x="csX78" y="csY78"/>
                    </a:cxn>
                    <a:cxn ang="0">
                      <a:pos x="csX79" y="csY79"/>
                    </a:cxn>
                    <a:cxn ang="0">
                      <a:pos x="csX80" y="csY80"/>
                    </a:cxn>
                    <a:cxn ang="0">
                      <a:pos x="csX81" y="csY81"/>
                    </a:cxn>
                    <a:cxn ang="0">
                      <a:pos x="csX82" y="csY82"/>
                    </a:cxn>
                    <a:cxn ang="0">
                      <a:pos x="csX83" y="csY83"/>
                    </a:cxn>
                    <a:cxn ang="0">
                      <a:pos x="csX84" y="csY84"/>
                    </a:cxn>
                    <a:cxn ang="0">
                      <a:pos x="csX85" y="csY85"/>
                    </a:cxn>
                    <a:cxn ang="0">
                      <a:pos x="csX86" y="csY86"/>
                    </a:cxn>
                    <a:cxn ang="0">
                      <a:pos x="csX87" y="csY87"/>
                    </a:cxn>
                    <a:cxn ang="0">
                      <a:pos x="csX88" y="csY88"/>
                    </a:cxn>
                    <a:cxn ang="0">
                      <a:pos x="csX89" y="csY89"/>
                    </a:cxn>
                    <a:cxn ang="0">
                      <a:pos x="csX90" y="csY90"/>
                    </a:cxn>
                    <a:cxn ang="0">
                      <a:pos x="csX91" y="csY91"/>
                    </a:cxn>
                    <a:cxn ang="0">
                      <a:pos x="csX92" y="csY92"/>
                    </a:cxn>
                    <a:cxn ang="0">
                      <a:pos x="csX93" y="csY93"/>
                    </a:cxn>
                    <a:cxn ang="0">
                      <a:pos x="csX94" y="csY94"/>
                    </a:cxn>
                    <a:cxn ang="0">
                      <a:pos x="csX95" y="csY95"/>
                    </a:cxn>
                    <a:cxn ang="0">
                      <a:pos x="csX96" y="csY96"/>
                    </a:cxn>
                    <a:cxn ang="0">
                      <a:pos x="csX97" y="csY97"/>
                    </a:cxn>
                    <a:cxn ang="0">
                      <a:pos x="csX98" y="csY98"/>
                    </a:cxn>
                    <a:cxn ang="0">
                      <a:pos x="csX99" y="csY99"/>
                    </a:cxn>
                    <a:cxn ang="0">
                      <a:pos x="csX100" y="csY100"/>
                    </a:cxn>
                    <a:cxn ang="0">
                      <a:pos x="csX101" y="csY101"/>
                    </a:cxn>
                    <a:cxn ang="0">
                      <a:pos x="csX102" y="csY102"/>
                    </a:cxn>
                    <a:cxn ang="0">
                      <a:pos x="csX103" y="csY103"/>
                    </a:cxn>
                    <a:cxn ang="0">
                      <a:pos x="csX104" y="csY104"/>
                    </a:cxn>
                    <a:cxn ang="0">
                      <a:pos x="csX105" y="csY105"/>
                    </a:cxn>
                    <a:cxn ang="0">
                      <a:pos x="csX106" y="csY106"/>
                    </a:cxn>
                    <a:cxn ang="0">
                      <a:pos x="csX107" y="csY107"/>
                    </a:cxn>
                    <a:cxn ang="0">
                      <a:pos x="csX108" y="csY108"/>
                    </a:cxn>
                    <a:cxn ang="0">
                      <a:pos x="csX109" y="csY109"/>
                    </a:cxn>
                    <a:cxn ang="0">
                      <a:pos x="csX110" y="csY110"/>
                    </a:cxn>
                    <a:cxn ang="0">
                      <a:pos x="csX111" y="csY111"/>
                    </a:cxn>
                    <a:cxn ang="0">
                      <a:pos x="csX112" y="csY112"/>
                    </a:cxn>
                    <a:cxn ang="0">
                      <a:pos x="csX113" y="csY113"/>
                    </a:cxn>
                    <a:cxn ang="0">
                      <a:pos x="csX114" y="csY114"/>
                    </a:cxn>
                    <a:cxn ang="0">
                      <a:pos x="csX115" y="csY115"/>
                    </a:cxn>
                    <a:cxn ang="0">
                      <a:pos x="csX116" y="csY116"/>
                    </a:cxn>
                    <a:cxn ang="0">
                      <a:pos x="csX117" y="csY117"/>
                    </a:cxn>
                    <a:cxn ang="0">
                      <a:pos x="csX118" y="csY118"/>
                    </a:cxn>
                    <a:cxn ang="0">
                      <a:pos x="csX119" y="csY119"/>
                    </a:cxn>
                    <a:cxn ang="0">
                      <a:pos x="csX120" y="csY120"/>
                    </a:cxn>
                    <a:cxn ang="0">
                      <a:pos x="csX121" y="csY121"/>
                    </a:cxn>
                    <a:cxn ang="0">
                      <a:pos x="csX122" y="csY122"/>
                    </a:cxn>
                    <a:cxn ang="0">
                      <a:pos x="csX123" y="csY123"/>
                    </a:cxn>
                    <a:cxn ang="0">
                      <a:pos x="csX124" y="csY124"/>
                    </a:cxn>
                    <a:cxn ang="0">
                      <a:pos x="csX125" y="csY125"/>
                    </a:cxn>
                    <a:cxn ang="0">
                      <a:pos x="csX126" y="csY126"/>
                    </a:cxn>
                    <a:cxn ang="0">
                      <a:pos x="csX127" y="csY127"/>
                    </a:cxn>
                    <a:cxn ang="0">
                      <a:pos x="csX128" y="csY128"/>
                    </a:cxn>
                    <a:cxn ang="0">
                      <a:pos x="csX129" y="csY129"/>
                    </a:cxn>
                    <a:cxn ang="0">
                      <a:pos x="csX130" y="csY130"/>
                    </a:cxn>
                  </a:cxnLst>
                  <a:rect l="l" t="t" r="r" b="b"/>
                  <a:pathLst>
                    <a:path w="2749550" h="1238250">
                      <a:moveTo>
                        <a:pt x="2749550" y="1238250"/>
                      </a:moveTo>
                      <a:lnTo>
                        <a:pt x="2628900" y="1238250"/>
                      </a:lnTo>
                      <a:lnTo>
                        <a:pt x="2628900" y="1209675"/>
                      </a:lnTo>
                      <a:lnTo>
                        <a:pt x="2289175" y="1209675"/>
                      </a:lnTo>
                      <a:lnTo>
                        <a:pt x="2289175" y="1209675"/>
                      </a:lnTo>
                      <a:lnTo>
                        <a:pt x="2289175" y="1187450"/>
                      </a:lnTo>
                      <a:lnTo>
                        <a:pt x="2006600" y="1187450"/>
                      </a:lnTo>
                      <a:lnTo>
                        <a:pt x="2006600" y="1168400"/>
                      </a:lnTo>
                      <a:lnTo>
                        <a:pt x="1971675" y="1168400"/>
                      </a:lnTo>
                      <a:lnTo>
                        <a:pt x="1971675" y="1149350"/>
                      </a:lnTo>
                      <a:lnTo>
                        <a:pt x="1746250" y="1149350"/>
                      </a:lnTo>
                      <a:lnTo>
                        <a:pt x="1746250" y="1149350"/>
                      </a:lnTo>
                      <a:lnTo>
                        <a:pt x="1746250" y="1149350"/>
                      </a:lnTo>
                      <a:lnTo>
                        <a:pt x="1746250" y="1130300"/>
                      </a:lnTo>
                      <a:lnTo>
                        <a:pt x="1679575" y="1130300"/>
                      </a:lnTo>
                      <a:lnTo>
                        <a:pt x="1679575" y="1114425"/>
                      </a:lnTo>
                      <a:lnTo>
                        <a:pt x="1657350" y="1114425"/>
                      </a:lnTo>
                      <a:lnTo>
                        <a:pt x="1657350" y="1085850"/>
                      </a:lnTo>
                      <a:lnTo>
                        <a:pt x="1644650" y="1085850"/>
                      </a:lnTo>
                      <a:lnTo>
                        <a:pt x="1644650" y="1069975"/>
                      </a:lnTo>
                      <a:lnTo>
                        <a:pt x="1539875" y="1069975"/>
                      </a:lnTo>
                      <a:lnTo>
                        <a:pt x="1539875" y="1054100"/>
                      </a:lnTo>
                      <a:lnTo>
                        <a:pt x="1520825" y="1054100"/>
                      </a:lnTo>
                      <a:lnTo>
                        <a:pt x="1520825" y="1038225"/>
                      </a:lnTo>
                      <a:lnTo>
                        <a:pt x="1511300" y="1038225"/>
                      </a:lnTo>
                      <a:lnTo>
                        <a:pt x="1511300" y="1019175"/>
                      </a:lnTo>
                      <a:lnTo>
                        <a:pt x="1495425" y="1019175"/>
                      </a:lnTo>
                      <a:lnTo>
                        <a:pt x="1495425" y="1003300"/>
                      </a:lnTo>
                      <a:lnTo>
                        <a:pt x="1489075" y="1003300"/>
                      </a:lnTo>
                      <a:lnTo>
                        <a:pt x="1489075" y="984250"/>
                      </a:lnTo>
                      <a:lnTo>
                        <a:pt x="1479550" y="984250"/>
                      </a:lnTo>
                      <a:lnTo>
                        <a:pt x="1479550" y="971550"/>
                      </a:lnTo>
                      <a:lnTo>
                        <a:pt x="1463675" y="971550"/>
                      </a:lnTo>
                      <a:lnTo>
                        <a:pt x="1463675" y="955675"/>
                      </a:lnTo>
                      <a:lnTo>
                        <a:pt x="1450975" y="955675"/>
                      </a:lnTo>
                      <a:lnTo>
                        <a:pt x="1450975" y="939800"/>
                      </a:lnTo>
                      <a:lnTo>
                        <a:pt x="1301750" y="939800"/>
                      </a:lnTo>
                      <a:lnTo>
                        <a:pt x="1301750" y="908050"/>
                      </a:lnTo>
                      <a:lnTo>
                        <a:pt x="1282700" y="908050"/>
                      </a:lnTo>
                      <a:lnTo>
                        <a:pt x="1282700" y="895350"/>
                      </a:lnTo>
                      <a:lnTo>
                        <a:pt x="1273175" y="895350"/>
                      </a:lnTo>
                      <a:lnTo>
                        <a:pt x="1273175" y="895350"/>
                      </a:lnTo>
                      <a:lnTo>
                        <a:pt x="1273175" y="869950"/>
                      </a:lnTo>
                      <a:lnTo>
                        <a:pt x="1263650" y="869950"/>
                      </a:lnTo>
                      <a:lnTo>
                        <a:pt x="1263650" y="854075"/>
                      </a:lnTo>
                      <a:lnTo>
                        <a:pt x="1250950" y="854075"/>
                      </a:lnTo>
                      <a:lnTo>
                        <a:pt x="1250950" y="835025"/>
                      </a:lnTo>
                      <a:lnTo>
                        <a:pt x="1241425" y="835025"/>
                      </a:lnTo>
                      <a:lnTo>
                        <a:pt x="1241425" y="822325"/>
                      </a:lnTo>
                      <a:lnTo>
                        <a:pt x="1231900" y="822325"/>
                      </a:lnTo>
                      <a:lnTo>
                        <a:pt x="1231900" y="812800"/>
                      </a:lnTo>
                      <a:lnTo>
                        <a:pt x="1219200" y="812800"/>
                      </a:lnTo>
                      <a:lnTo>
                        <a:pt x="1219200" y="796925"/>
                      </a:lnTo>
                      <a:lnTo>
                        <a:pt x="1104900" y="796925"/>
                      </a:lnTo>
                      <a:lnTo>
                        <a:pt x="1104900" y="781050"/>
                      </a:lnTo>
                      <a:lnTo>
                        <a:pt x="1089025" y="781050"/>
                      </a:lnTo>
                      <a:lnTo>
                        <a:pt x="1089025" y="736600"/>
                      </a:lnTo>
                      <a:lnTo>
                        <a:pt x="1085850" y="736600"/>
                      </a:lnTo>
                      <a:lnTo>
                        <a:pt x="1085850" y="723900"/>
                      </a:lnTo>
                      <a:lnTo>
                        <a:pt x="1079500" y="720725"/>
                      </a:lnTo>
                      <a:lnTo>
                        <a:pt x="1079500" y="711200"/>
                      </a:lnTo>
                      <a:lnTo>
                        <a:pt x="1073150" y="711200"/>
                      </a:lnTo>
                      <a:lnTo>
                        <a:pt x="1073150" y="695325"/>
                      </a:lnTo>
                      <a:lnTo>
                        <a:pt x="1069975" y="695325"/>
                      </a:lnTo>
                      <a:lnTo>
                        <a:pt x="1069975" y="682625"/>
                      </a:lnTo>
                      <a:lnTo>
                        <a:pt x="1063625" y="682625"/>
                      </a:lnTo>
                      <a:lnTo>
                        <a:pt x="1063625" y="628650"/>
                      </a:lnTo>
                      <a:lnTo>
                        <a:pt x="1050925" y="628650"/>
                      </a:lnTo>
                      <a:lnTo>
                        <a:pt x="1050925" y="571500"/>
                      </a:lnTo>
                      <a:lnTo>
                        <a:pt x="1041400" y="571500"/>
                      </a:lnTo>
                      <a:lnTo>
                        <a:pt x="1041400" y="555625"/>
                      </a:lnTo>
                      <a:lnTo>
                        <a:pt x="1041400" y="549275"/>
                      </a:lnTo>
                      <a:lnTo>
                        <a:pt x="1041400" y="533400"/>
                      </a:lnTo>
                      <a:lnTo>
                        <a:pt x="1035050" y="533400"/>
                      </a:lnTo>
                      <a:lnTo>
                        <a:pt x="1035050" y="520700"/>
                      </a:lnTo>
                      <a:lnTo>
                        <a:pt x="1031875" y="517525"/>
                      </a:lnTo>
                      <a:lnTo>
                        <a:pt x="1031875" y="517525"/>
                      </a:lnTo>
                      <a:lnTo>
                        <a:pt x="1022350" y="517525"/>
                      </a:lnTo>
                      <a:lnTo>
                        <a:pt x="1022350" y="501650"/>
                      </a:lnTo>
                      <a:lnTo>
                        <a:pt x="933450" y="501650"/>
                      </a:lnTo>
                      <a:lnTo>
                        <a:pt x="933450" y="488950"/>
                      </a:lnTo>
                      <a:lnTo>
                        <a:pt x="920750" y="488950"/>
                      </a:lnTo>
                      <a:lnTo>
                        <a:pt x="920750" y="476250"/>
                      </a:lnTo>
                      <a:lnTo>
                        <a:pt x="898525" y="476250"/>
                      </a:lnTo>
                      <a:lnTo>
                        <a:pt x="898525" y="463550"/>
                      </a:lnTo>
                      <a:lnTo>
                        <a:pt x="885825" y="463550"/>
                      </a:lnTo>
                      <a:cubicBezTo>
                        <a:pt x="883708" y="454025"/>
                        <a:pt x="881842" y="444441"/>
                        <a:pt x="879475" y="434975"/>
                      </a:cubicBezTo>
                      <a:cubicBezTo>
                        <a:pt x="878663" y="431728"/>
                        <a:pt x="878667" y="427817"/>
                        <a:pt x="876300" y="425450"/>
                      </a:cubicBezTo>
                      <a:cubicBezTo>
                        <a:pt x="873933" y="423083"/>
                        <a:pt x="870479" y="435504"/>
                        <a:pt x="866775" y="422275"/>
                      </a:cubicBezTo>
                      <a:lnTo>
                        <a:pt x="866775" y="406400"/>
                      </a:lnTo>
                      <a:lnTo>
                        <a:pt x="854075" y="406400"/>
                      </a:lnTo>
                      <a:lnTo>
                        <a:pt x="854075" y="381000"/>
                      </a:lnTo>
                      <a:lnTo>
                        <a:pt x="844550" y="381000"/>
                      </a:lnTo>
                      <a:lnTo>
                        <a:pt x="844550" y="352425"/>
                      </a:lnTo>
                      <a:lnTo>
                        <a:pt x="838200" y="352425"/>
                      </a:lnTo>
                      <a:lnTo>
                        <a:pt x="838200" y="285750"/>
                      </a:lnTo>
                      <a:lnTo>
                        <a:pt x="831850" y="285750"/>
                      </a:lnTo>
                      <a:lnTo>
                        <a:pt x="831850" y="257175"/>
                      </a:lnTo>
                      <a:lnTo>
                        <a:pt x="822325" y="257175"/>
                      </a:lnTo>
                      <a:lnTo>
                        <a:pt x="822325" y="241300"/>
                      </a:lnTo>
                      <a:lnTo>
                        <a:pt x="815975" y="241300"/>
                      </a:lnTo>
                      <a:lnTo>
                        <a:pt x="815975" y="219075"/>
                      </a:lnTo>
                      <a:lnTo>
                        <a:pt x="774700" y="219075"/>
                      </a:lnTo>
                      <a:lnTo>
                        <a:pt x="774700" y="203200"/>
                      </a:lnTo>
                      <a:lnTo>
                        <a:pt x="774700" y="203200"/>
                      </a:lnTo>
                      <a:lnTo>
                        <a:pt x="762000" y="203200"/>
                      </a:lnTo>
                      <a:lnTo>
                        <a:pt x="762000" y="190500"/>
                      </a:lnTo>
                      <a:lnTo>
                        <a:pt x="673100" y="190500"/>
                      </a:lnTo>
                      <a:lnTo>
                        <a:pt x="673100" y="177800"/>
                      </a:lnTo>
                      <a:lnTo>
                        <a:pt x="628650" y="177800"/>
                      </a:lnTo>
                      <a:lnTo>
                        <a:pt x="628650" y="165100"/>
                      </a:lnTo>
                      <a:lnTo>
                        <a:pt x="615950" y="165100"/>
                      </a:lnTo>
                      <a:lnTo>
                        <a:pt x="615950" y="123825"/>
                      </a:lnTo>
                      <a:lnTo>
                        <a:pt x="606425" y="123825"/>
                      </a:lnTo>
                      <a:lnTo>
                        <a:pt x="606425" y="98425"/>
                      </a:lnTo>
                      <a:lnTo>
                        <a:pt x="450850" y="98425"/>
                      </a:lnTo>
                      <a:lnTo>
                        <a:pt x="447675" y="82550"/>
                      </a:lnTo>
                      <a:lnTo>
                        <a:pt x="447675" y="82550"/>
                      </a:lnTo>
                      <a:lnTo>
                        <a:pt x="409575" y="76200"/>
                      </a:lnTo>
                      <a:lnTo>
                        <a:pt x="409575" y="60325"/>
                      </a:lnTo>
                      <a:lnTo>
                        <a:pt x="260350" y="60325"/>
                      </a:lnTo>
                      <a:lnTo>
                        <a:pt x="260350" y="47625"/>
                      </a:lnTo>
                      <a:lnTo>
                        <a:pt x="247650" y="47625"/>
                      </a:lnTo>
                      <a:lnTo>
                        <a:pt x="247650" y="34925"/>
                      </a:lnTo>
                      <a:lnTo>
                        <a:pt x="219075" y="34925"/>
                      </a:lnTo>
                      <a:lnTo>
                        <a:pt x="219075" y="19050"/>
                      </a:lnTo>
                      <a:lnTo>
                        <a:pt x="196850" y="19050"/>
                      </a:lnTo>
                      <a:lnTo>
                        <a:pt x="196850" y="12700"/>
                      </a:lnTo>
                      <a:lnTo>
                        <a:pt x="180975" y="12700"/>
                      </a:lnTo>
                      <a:lnTo>
                        <a:pt x="180975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MX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8" name="Freeform 2095">
                  <a:extLst>
                    <a:ext uri="{FF2B5EF4-FFF2-40B4-BE49-F238E27FC236}">
                      <a16:creationId xmlns:a16="http://schemas.microsoft.com/office/drawing/2014/main" id="{35B89E35-AEDD-53DA-663A-6075E52B05BD}"/>
                    </a:ext>
                  </a:extLst>
                </p:cNvPr>
                <p:cNvSpPr/>
                <p:nvPr/>
              </p:nvSpPr>
              <p:spPr>
                <a:xfrm>
                  <a:off x="5302250" y="2423992"/>
                  <a:ext cx="45719" cy="45719"/>
                </a:xfrm>
                <a:custGeom>
                  <a:avLst/>
                  <a:gdLst>
                    <a:gd name="csX0" fmla="*/ 0 w 0"/>
                    <a:gd name="csY0" fmla="*/ 47625 h 47625"/>
                    <a:gd name="csX1" fmla="*/ 0 w 0"/>
                    <a:gd name="csY1" fmla="*/ 0 h 476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h="47625">
                      <a:moveTo>
                        <a:pt x="0" y="47625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MX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9" name="Freeform 2096">
                  <a:extLst>
                    <a:ext uri="{FF2B5EF4-FFF2-40B4-BE49-F238E27FC236}">
                      <a16:creationId xmlns:a16="http://schemas.microsoft.com/office/drawing/2014/main" id="{E3573B7E-D1F9-AB60-1B05-562541388091}"/>
                    </a:ext>
                  </a:extLst>
                </p:cNvPr>
                <p:cNvSpPr/>
                <p:nvPr/>
              </p:nvSpPr>
              <p:spPr>
                <a:xfrm>
                  <a:off x="5234940" y="2392834"/>
                  <a:ext cx="45719" cy="45719"/>
                </a:xfrm>
                <a:custGeom>
                  <a:avLst/>
                  <a:gdLst>
                    <a:gd name="csX0" fmla="*/ 0 w 0"/>
                    <a:gd name="csY0" fmla="*/ 47625 h 47625"/>
                    <a:gd name="csX1" fmla="*/ 0 w 0"/>
                    <a:gd name="csY1" fmla="*/ 0 h 476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h="47625">
                      <a:moveTo>
                        <a:pt x="0" y="47625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MX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0" name="Freeform 2097">
                  <a:extLst>
                    <a:ext uri="{FF2B5EF4-FFF2-40B4-BE49-F238E27FC236}">
                      <a16:creationId xmlns:a16="http://schemas.microsoft.com/office/drawing/2014/main" id="{73C7FDCB-7BCF-CADB-EC1A-6445E748B32B}"/>
                    </a:ext>
                  </a:extLst>
                </p:cNvPr>
                <p:cNvSpPr/>
                <p:nvPr/>
              </p:nvSpPr>
              <p:spPr>
                <a:xfrm>
                  <a:off x="5048697" y="2395441"/>
                  <a:ext cx="45719" cy="45719"/>
                </a:xfrm>
                <a:custGeom>
                  <a:avLst/>
                  <a:gdLst>
                    <a:gd name="csX0" fmla="*/ 0 w 0"/>
                    <a:gd name="csY0" fmla="*/ 47625 h 47625"/>
                    <a:gd name="csX1" fmla="*/ 0 w 0"/>
                    <a:gd name="csY1" fmla="*/ 0 h 476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h="47625">
                      <a:moveTo>
                        <a:pt x="0" y="47625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MX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1" name="Freeform 2098">
                  <a:extLst>
                    <a:ext uri="{FF2B5EF4-FFF2-40B4-BE49-F238E27FC236}">
                      <a16:creationId xmlns:a16="http://schemas.microsoft.com/office/drawing/2014/main" id="{E6130134-76E3-7CBB-2CB1-9A6939ED78A0}"/>
                    </a:ext>
                  </a:extLst>
                </p:cNvPr>
                <p:cNvSpPr/>
                <p:nvPr/>
              </p:nvSpPr>
              <p:spPr>
                <a:xfrm>
                  <a:off x="4995356" y="2394599"/>
                  <a:ext cx="45719" cy="45719"/>
                </a:xfrm>
                <a:custGeom>
                  <a:avLst/>
                  <a:gdLst>
                    <a:gd name="csX0" fmla="*/ 0 w 0"/>
                    <a:gd name="csY0" fmla="*/ 47625 h 47625"/>
                    <a:gd name="csX1" fmla="*/ 0 w 0"/>
                    <a:gd name="csY1" fmla="*/ 0 h 476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h="47625">
                      <a:moveTo>
                        <a:pt x="0" y="47625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MX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2" name="Freeform 2099">
                  <a:extLst>
                    <a:ext uri="{FF2B5EF4-FFF2-40B4-BE49-F238E27FC236}">
                      <a16:creationId xmlns:a16="http://schemas.microsoft.com/office/drawing/2014/main" id="{C2EF7702-7097-CBB3-38F0-C6B304B44CB4}"/>
                    </a:ext>
                  </a:extLst>
                </p:cNvPr>
                <p:cNvSpPr/>
                <p:nvPr/>
              </p:nvSpPr>
              <p:spPr>
                <a:xfrm>
                  <a:off x="4944367" y="2395038"/>
                  <a:ext cx="45719" cy="45719"/>
                </a:xfrm>
                <a:custGeom>
                  <a:avLst/>
                  <a:gdLst>
                    <a:gd name="csX0" fmla="*/ 0 w 0"/>
                    <a:gd name="csY0" fmla="*/ 47625 h 47625"/>
                    <a:gd name="csX1" fmla="*/ 0 w 0"/>
                    <a:gd name="csY1" fmla="*/ 0 h 476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h="47625">
                      <a:moveTo>
                        <a:pt x="0" y="47625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MX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3" name="Freeform 2100">
                  <a:extLst>
                    <a:ext uri="{FF2B5EF4-FFF2-40B4-BE49-F238E27FC236}">
                      <a16:creationId xmlns:a16="http://schemas.microsoft.com/office/drawing/2014/main" id="{A2C5DF12-077A-AA31-46DF-CA4EF5DBD15E}"/>
                    </a:ext>
                  </a:extLst>
                </p:cNvPr>
                <p:cNvSpPr/>
                <p:nvPr/>
              </p:nvSpPr>
              <p:spPr>
                <a:xfrm>
                  <a:off x="4958020" y="2392834"/>
                  <a:ext cx="45719" cy="45719"/>
                </a:xfrm>
                <a:custGeom>
                  <a:avLst/>
                  <a:gdLst>
                    <a:gd name="csX0" fmla="*/ 0 w 0"/>
                    <a:gd name="csY0" fmla="*/ 47625 h 47625"/>
                    <a:gd name="csX1" fmla="*/ 0 w 0"/>
                    <a:gd name="csY1" fmla="*/ 0 h 476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h="47625">
                      <a:moveTo>
                        <a:pt x="0" y="47625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MX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4" name="Freeform 2101">
                  <a:extLst>
                    <a:ext uri="{FF2B5EF4-FFF2-40B4-BE49-F238E27FC236}">
                      <a16:creationId xmlns:a16="http://schemas.microsoft.com/office/drawing/2014/main" id="{89F9E374-57C6-1FF6-E5CF-E46ACB6CD8EC}"/>
                    </a:ext>
                  </a:extLst>
                </p:cNvPr>
                <p:cNvSpPr/>
                <p:nvPr/>
              </p:nvSpPr>
              <p:spPr>
                <a:xfrm>
                  <a:off x="4674962" y="2372596"/>
                  <a:ext cx="45719" cy="45719"/>
                </a:xfrm>
                <a:custGeom>
                  <a:avLst/>
                  <a:gdLst>
                    <a:gd name="csX0" fmla="*/ 0 w 0"/>
                    <a:gd name="csY0" fmla="*/ 47625 h 47625"/>
                    <a:gd name="csX1" fmla="*/ 0 w 0"/>
                    <a:gd name="csY1" fmla="*/ 0 h 476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h="47625">
                      <a:moveTo>
                        <a:pt x="0" y="47625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MX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5" name="Freeform 2102">
                  <a:extLst>
                    <a:ext uri="{FF2B5EF4-FFF2-40B4-BE49-F238E27FC236}">
                      <a16:creationId xmlns:a16="http://schemas.microsoft.com/office/drawing/2014/main" id="{B03D81E2-052C-4E7C-D77D-73FF8DA5E723}"/>
                    </a:ext>
                  </a:extLst>
                </p:cNvPr>
                <p:cNvSpPr/>
                <p:nvPr/>
              </p:nvSpPr>
              <p:spPr>
                <a:xfrm>
                  <a:off x="4658929" y="2371618"/>
                  <a:ext cx="45719" cy="45719"/>
                </a:xfrm>
                <a:custGeom>
                  <a:avLst/>
                  <a:gdLst>
                    <a:gd name="csX0" fmla="*/ 0 w 0"/>
                    <a:gd name="csY0" fmla="*/ 47625 h 47625"/>
                    <a:gd name="csX1" fmla="*/ 0 w 0"/>
                    <a:gd name="csY1" fmla="*/ 0 h 476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h="47625">
                      <a:moveTo>
                        <a:pt x="0" y="47625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MX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Freeform 2103">
                  <a:extLst>
                    <a:ext uri="{FF2B5EF4-FFF2-40B4-BE49-F238E27FC236}">
                      <a16:creationId xmlns:a16="http://schemas.microsoft.com/office/drawing/2014/main" id="{2FB820D6-8E5D-FD1A-254C-820F78A80D72}"/>
                    </a:ext>
                  </a:extLst>
                </p:cNvPr>
                <p:cNvSpPr/>
                <p:nvPr/>
              </p:nvSpPr>
              <p:spPr>
                <a:xfrm>
                  <a:off x="4630447" y="2356817"/>
                  <a:ext cx="45719" cy="45719"/>
                </a:xfrm>
                <a:custGeom>
                  <a:avLst/>
                  <a:gdLst>
                    <a:gd name="csX0" fmla="*/ 0 w 0"/>
                    <a:gd name="csY0" fmla="*/ 47625 h 47625"/>
                    <a:gd name="csX1" fmla="*/ 0 w 0"/>
                    <a:gd name="csY1" fmla="*/ 0 h 476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h="47625">
                      <a:moveTo>
                        <a:pt x="0" y="47625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MX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7" name="Freeform 2104">
                  <a:extLst>
                    <a:ext uri="{FF2B5EF4-FFF2-40B4-BE49-F238E27FC236}">
                      <a16:creationId xmlns:a16="http://schemas.microsoft.com/office/drawing/2014/main" id="{6B5343BC-4A1C-B1DF-E121-848E23CCFD8B}"/>
                    </a:ext>
                  </a:extLst>
                </p:cNvPr>
                <p:cNvSpPr/>
                <p:nvPr/>
              </p:nvSpPr>
              <p:spPr>
                <a:xfrm>
                  <a:off x="4613210" y="2353416"/>
                  <a:ext cx="45719" cy="45719"/>
                </a:xfrm>
                <a:custGeom>
                  <a:avLst/>
                  <a:gdLst>
                    <a:gd name="csX0" fmla="*/ 0 w 0"/>
                    <a:gd name="csY0" fmla="*/ 47625 h 47625"/>
                    <a:gd name="csX1" fmla="*/ 0 w 0"/>
                    <a:gd name="csY1" fmla="*/ 0 h 476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h="47625">
                      <a:moveTo>
                        <a:pt x="0" y="47625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MX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8" name="Freeform 2105">
                  <a:extLst>
                    <a:ext uri="{FF2B5EF4-FFF2-40B4-BE49-F238E27FC236}">
                      <a16:creationId xmlns:a16="http://schemas.microsoft.com/office/drawing/2014/main" id="{C8F1B4A2-8D43-870B-56FB-B2C096458919}"/>
                    </a:ext>
                  </a:extLst>
                </p:cNvPr>
                <p:cNvSpPr/>
                <p:nvPr/>
              </p:nvSpPr>
              <p:spPr>
                <a:xfrm>
                  <a:off x="4315272" y="2309202"/>
                  <a:ext cx="45719" cy="45719"/>
                </a:xfrm>
                <a:custGeom>
                  <a:avLst/>
                  <a:gdLst>
                    <a:gd name="csX0" fmla="*/ 0 w 0"/>
                    <a:gd name="csY0" fmla="*/ 47625 h 47625"/>
                    <a:gd name="csX1" fmla="*/ 0 w 0"/>
                    <a:gd name="csY1" fmla="*/ 0 h 476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h="47625">
                      <a:moveTo>
                        <a:pt x="0" y="47625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MX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9" name="Freeform 2106">
                  <a:extLst>
                    <a:ext uri="{FF2B5EF4-FFF2-40B4-BE49-F238E27FC236}">
                      <a16:creationId xmlns:a16="http://schemas.microsoft.com/office/drawing/2014/main" id="{696CEA31-9D2B-2664-5CA3-47D4C95AD6B4}"/>
                    </a:ext>
                  </a:extLst>
                </p:cNvPr>
                <p:cNvSpPr/>
                <p:nvPr/>
              </p:nvSpPr>
              <p:spPr>
                <a:xfrm>
                  <a:off x="4329846" y="2307827"/>
                  <a:ext cx="45719" cy="45719"/>
                </a:xfrm>
                <a:custGeom>
                  <a:avLst/>
                  <a:gdLst>
                    <a:gd name="csX0" fmla="*/ 0 w 0"/>
                    <a:gd name="csY0" fmla="*/ 47625 h 47625"/>
                    <a:gd name="csX1" fmla="*/ 0 w 0"/>
                    <a:gd name="csY1" fmla="*/ 0 h 476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h="47625">
                      <a:moveTo>
                        <a:pt x="0" y="47625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MX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 2107">
                  <a:extLst>
                    <a:ext uri="{FF2B5EF4-FFF2-40B4-BE49-F238E27FC236}">
                      <a16:creationId xmlns:a16="http://schemas.microsoft.com/office/drawing/2014/main" id="{65F69AF7-79FA-EB3C-1D37-30BFC1353F96}"/>
                    </a:ext>
                  </a:extLst>
                </p:cNvPr>
                <p:cNvSpPr/>
                <p:nvPr/>
              </p:nvSpPr>
              <p:spPr>
                <a:xfrm>
                  <a:off x="4352103" y="2309679"/>
                  <a:ext cx="45719" cy="45719"/>
                </a:xfrm>
                <a:custGeom>
                  <a:avLst/>
                  <a:gdLst>
                    <a:gd name="csX0" fmla="*/ 0 w 0"/>
                    <a:gd name="csY0" fmla="*/ 47625 h 47625"/>
                    <a:gd name="csX1" fmla="*/ 0 w 0"/>
                    <a:gd name="csY1" fmla="*/ 0 h 476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h="47625">
                      <a:moveTo>
                        <a:pt x="0" y="47625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MX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31" name="Freeform 2108">
                  <a:extLst>
                    <a:ext uri="{FF2B5EF4-FFF2-40B4-BE49-F238E27FC236}">
                      <a16:creationId xmlns:a16="http://schemas.microsoft.com/office/drawing/2014/main" id="{22793069-6DE4-DE88-7B92-9D7F8E5D33AB}"/>
                    </a:ext>
                  </a:extLst>
                </p:cNvPr>
                <p:cNvSpPr/>
                <p:nvPr/>
              </p:nvSpPr>
              <p:spPr>
                <a:xfrm>
                  <a:off x="4368010" y="2307826"/>
                  <a:ext cx="45719" cy="45719"/>
                </a:xfrm>
                <a:custGeom>
                  <a:avLst/>
                  <a:gdLst>
                    <a:gd name="csX0" fmla="*/ 0 w 0"/>
                    <a:gd name="csY0" fmla="*/ 47625 h 47625"/>
                    <a:gd name="csX1" fmla="*/ 0 w 0"/>
                    <a:gd name="csY1" fmla="*/ 0 h 476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h="47625">
                      <a:moveTo>
                        <a:pt x="0" y="47625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MX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32" name="Freeform 2109">
                  <a:extLst>
                    <a:ext uri="{FF2B5EF4-FFF2-40B4-BE49-F238E27FC236}">
                      <a16:creationId xmlns:a16="http://schemas.microsoft.com/office/drawing/2014/main" id="{ABFABF15-E1C1-75CE-8D4B-76A6CD23DFE3}"/>
                    </a:ext>
                  </a:extLst>
                </p:cNvPr>
                <p:cNvSpPr/>
                <p:nvPr/>
              </p:nvSpPr>
              <p:spPr>
                <a:xfrm>
                  <a:off x="4104830" y="2154192"/>
                  <a:ext cx="45719" cy="45719"/>
                </a:xfrm>
                <a:custGeom>
                  <a:avLst/>
                  <a:gdLst>
                    <a:gd name="csX0" fmla="*/ 0 w 0"/>
                    <a:gd name="csY0" fmla="*/ 47625 h 47625"/>
                    <a:gd name="csX1" fmla="*/ 0 w 0"/>
                    <a:gd name="csY1" fmla="*/ 0 h 476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h="47625">
                      <a:moveTo>
                        <a:pt x="0" y="47625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MX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33" name="Freeform 2110">
                  <a:extLst>
                    <a:ext uri="{FF2B5EF4-FFF2-40B4-BE49-F238E27FC236}">
                      <a16:creationId xmlns:a16="http://schemas.microsoft.com/office/drawing/2014/main" id="{94C4B98F-770B-0D83-2550-4B67509B7D5E}"/>
                    </a:ext>
                  </a:extLst>
                </p:cNvPr>
                <p:cNvSpPr/>
                <p:nvPr/>
              </p:nvSpPr>
              <p:spPr>
                <a:xfrm>
                  <a:off x="4071366" y="2124666"/>
                  <a:ext cx="45719" cy="45719"/>
                </a:xfrm>
                <a:custGeom>
                  <a:avLst/>
                  <a:gdLst>
                    <a:gd name="csX0" fmla="*/ 0 w 0"/>
                    <a:gd name="csY0" fmla="*/ 47625 h 47625"/>
                    <a:gd name="csX1" fmla="*/ 0 w 0"/>
                    <a:gd name="csY1" fmla="*/ 0 h 476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h="47625">
                      <a:moveTo>
                        <a:pt x="0" y="47625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MX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34" name="Freeform 2111">
                  <a:extLst>
                    <a:ext uri="{FF2B5EF4-FFF2-40B4-BE49-F238E27FC236}">
                      <a16:creationId xmlns:a16="http://schemas.microsoft.com/office/drawing/2014/main" id="{B4F55A11-5766-9763-53B5-411089520259}"/>
                    </a:ext>
                  </a:extLst>
                </p:cNvPr>
                <p:cNvSpPr/>
                <p:nvPr/>
              </p:nvSpPr>
              <p:spPr>
                <a:xfrm>
                  <a:off x="4001734" y="2124741"/>
                  <a:ext cx="45719" cy="45719"/>
                </a:xfrm>
                <a:custGeom>
                  <a:avLst/>
                  <a:gdLst>
                    <a:gd name="csX0" fmla="*/ 0 w 0"/>
                    <a:gd name="csY0" fmla="*/ 47625 h 47625"/>
                    <a:gd name="csX1" fmla="*/ 0 w 0"/>
                    <a:gd name="csY1" fmla="*/ 0 h 476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h="47625">
                      <a:moveTo>
                        <a:pt x="0" y="47625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MX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35" name="Freeform 2112">
                  <a:extLst>
                    <a:ext uri="{FF2B5EF4-FFF2-40B4-BE49-F238E27FC236}">
                      <a16:creationId xmlns:a16="http://schemas.microsoft.com/office/drawing/2014/main" id="{418B4455-C07D-0578-0A6A-39D7CC8BFCFF}"/>
                    </a:ext>
                  </a:extLst>
                </p:cNvPr>
                <p:cNvSpPr/>
                <p:nvPr/>
              </p:nvSpPr>
              <p:spPr>
                <a:xfrm>
                  <a:off x="3929588" y="2086095"/>
                  <a:ext cx="45719" cy="45719"/>
                </a:xfrm>
                <a:custGeom>
                  <a:avLst/>
                  <a:gdLst>
                    <a:gd name="csX0" fmla="*/ 0 w 0"/>
                    <a:gd name="csY0" fmla="*/ 47625 h 47625"/>
                    <a:gd name="csX1" fmla="*/ 0 w 0"/>
                    <a:gd name="csY1" fmla="*/ 0 h 476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h="47625">
                      <a:moveTo>
                        <a:pt x="0" y="47625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MX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36" name="Freeform 2113">
                  <a:extLst>
                    <a:ext uri="{FF2B5EF4-FFF2-40B4-BE49-F238E27FC236}">
                      <a16:creationId xmlns:a16="http://schemas.microsoft.com/office/drawing/2014/main" id="{D4AA3938-1DA3-4D3B-FB44-1DD515A339D2}"/>
                    </a:ext>
                  </a:extLst>
                </p:cNvPr>
                <p:cNvSpPr/>
                <p:nvPr/>
              </p:nvSpPr>
              <p:spPr>
                <a:xfrm>
                  <a:off x="3818463" y="1977158"/>
                  <a:ext cx="45719" cy="45719"/>
                </a:xfrm>
                <a:custGeom>
                  <a:avLst/>
                  <a:gdLst>
                    <a:gd name="csX0" fmla="*/ 0 w 0"/>
                    <a:gd name="csY0" fmla="*/ 47625 h 47625"/>
                    <a:gd name="csX1" fmla="*/ 0 w 0"/>
                    <a:gd name="csY1" fmla="*/ 0 h 476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h="47625">
                      <a:moveTo>
                        <a:pt x="0" y="47625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MX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37" name="Freeform 2114">
                  <a:extLst>
                    <a:ext uri="{FF2B5EF4-FFF2-40B4-BE49-F238E27FC236}">
                      <a16:creationId xmlns:a16="http://schemas.microsoft.com/office/drawing/2014/main" id="{B494902A-06BF-AA86-27A5-980B4D924120}"/>
                    </a:ext>
                  </a:extLst>
                </p:cNvPr>
                <p:cNvSpPr/>
                <p:nvPr/>
              </p:nvSpPr>
              <p:spPr>
                <a:xfrm>
                  <a:off x="3660889" y="1689332"/>
                  <a:ext cx="45719" cy="45719"/>
                </a:xfrm>
                <a:custGeom>
                  <a:avLst/>
                  <a:gdLst>
                    <a:gd name="csX0" fmla="*/ 0 w 0"/>
                    <a:gd name="csY0" fmla="*/ 47625 h 47625"/>
                    <a:gd name="csX1" fmla="*/ 0 w 0"/>
                    <a:gd name="csY1" fmla="*/ 0 h 476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h="47625">
                      <a:moveTo>
                        <a:pt x="0" y="47625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MX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38" name="Freeform 2115">
                  <a:extLst>
                    <a:ext uri="{FF2B5EF4-FFF2-40B4-BE49-F238E27FC236}">
                      <a16:creationId xmlns:a16="http://schemas.microsoft.com/office/drawing/2014/main" id="{950DA0FE-DD28-28E6-D41E-97E0F202F520}"/>
                    </a:ext>
                  </a:extLst>
                </p:cNvPr>
                <p:cNvSpPr/>
                <p:nvPr/>
              </p:nvSpPr>
              <p:spPr>
                <a:xfrm>
                  <a:off x="3324961" y="1372904"/>
                  <a:ext cx="45719" cy="45719"/>
                </a:xfrm>
                <a:custGeom>
                  <a:avLst/>
                  <a:gdLst>
                    <a:gd name="csX0" fmla="*/ 0 w 0"/>
                    <a:gd name="csY0" fmla="*/ 47625 h 47625"/>
                    <a:gd name="csX1" fmla="*/ 0 w 0"/>
                    <a:gd name="csY1" fmla="*/ 0 h 476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h="47625">
                      <a:moveTo>
                        <a:pt x="0" y="47625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MX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39" name="Freeform 2116">
                  <a:extLst>
                    <a:ext uri="{FF2B5EF4-FFF2-40B4-BE49-F238E27FC236}">
                      <a16:creationId xmlns:a16="http://schemas.microsoft.com/office/drawing/2014/main" id="{BA716DAC-D4E5-75F8-E748-9D0FA750497E}"/>
                    </a:ext>
                  </a:extLst>
                </p:cNvPr>
                <p:cNvSpPr/>
                <p:nvPr/>
              </p:nvSpPr>
              <p:spPr>
                <a:xfrm>
                  <a:off x="3305276" y="1361064"/>
                  <a:ext cx="45719" cy="45719"/>
                </a:xfrm>
                <a:custGeom>
                  <a:avLst/>
                  <a:gdLst>
                    <a:gd name="csX0" fmla="*/ 0 w 0"/>
                    <a:gd name="csY0" fmla="*/ 47625 h 47625"/>
                    <a:gd name="csX1" fmla="*/ 0 w 0"/>
                    <a:gd name="csY1" fmla="*/ 0 h 476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h="47625">
                      <a:moveTo>
                        <a:pt x="0" y="47625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MX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Freeform 2117">
                  <a:extLst>
                    <a:ext uri="{FF2B5EF4-FFF2-40B4-BE49-F238E27FC236}">
                      <a16:creationId xmlns:a16="http://schemas.microsoft.com/office/drawing/2014/main" id="{786E112C-DF4A-5B2A-1B1B-FBF08F95F6B3}"/>
                    </a:ext>
                  </a:extLst>
                </p:cNvPr>
                <p:cNvSpPr/>
                <p:nvPr/>
              </p:nvSpPr>
              <p:spPr>
                <a:xfrm>
                  <a:off x="3266224" y="1351162"/>
                  <a:ext cx="45719" cy="45719"/>
                </a:xfrm>
                <a:custGeom>
                  <a:avLst/>
                  <a:gdLst>
                    <a:gd name="csX0" fmla="*/ 0 w 0"/>
                    <a:gd name="csY0" fmla="*/ 47625 h 47625"/>
                    <a:gd name="csX1" fmla="*/ 0 w 0"/>
                    <a:gd name="csY1" fmla="*/ 0 h 476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h="47625">
                      <a:moveTo>
                        <a:pt x="0" y="47625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MX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Freeform 2118">
                  <a:extLst>
                    <a:ext uri="{FF2B5EF4-FFF2-40B4-BE49-F238E27FC236}">
                      <a16:creationId xmlns:a16="http://schemas.microsoft.com/office/drawing/2014/main" id="{2F94B9C9-3C48-493E-AC41-68F4F710C105}"/>
                    </a:ext>
                  </a:extLst>
                </p:cNvPr>
                <p:cNvSpPr/>
                <p:nvPr/>
              </p:nvSpPr>
              <p:spPr>
                <a:xfrm>
                  <a:off x="3099540" y="1282788"/>
                  <a:ext cx="45719" cy="45719"/>
                </a:xfrm>
                <a:custGeom>
                  <a:avLst/>
                  <a:gdLst>
                    <a:gd name="csX0" fmla="*/ 0 w 0"/>
                    <a:gd name="csY0" fmla="*/ 47625 h 47625"/>
                    <a:gd name="csX1" fmla="*/ 0 w 0"/>
                    <a:gd name="csY1" fmla="*/ 0 h 476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h="47625">
                      <a:moveTo>
                        <a:pt x="0" y="47625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MX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42" name="Freeform 2119">
                  <a:extLst>
                    <a:ext uri="{FF2B5EF4-FFF2-40B4-BE49-F238E27FC236}">
                      <a16:creationId xmlns:a16="http://schemas.microsoft.com/office/drawing/2014/main" id="{AB422942-D390-002C-4478-3C2E9AFA1FEA}"/>
                    </a:ext>
                  </a:extLst>
                </p:cNvPr>
                <p:cNvSpPr/>
                <p:nvPr/>
              </p:nvSpPr>
              <p:spPr>
                <a:xfrm>
                  <a:off x="3060911" y="1257192"/>
                  <a:ext cx="45719" cy="45719"/>
                </a:xfrm>
                <a:custGeom>
                  <a:avLst/>
                  <a:gdLst>
                    <a:gd name="csX0" fmla="*/ 0 w 0"/>
                    <a:gd name="csY0" fmla="*/ 47625 h 47625"/>
                    <a:gd name="csX1" fmla="*/ 0 w 0"/>
                    <a:gd name="csY1" fmla="*/ 0 h 476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h="47625">
                      <a:moveTo>
                        <a:pt x="0" y="47625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MX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43" name="Freeform 2120">
                  <a:extLst>
                    <a:ext uri="{FF2B5EF4-FFF2-40B4-BE49-F238E27FC236}">
                      <a16:creationId xmlns:a16="http://schemas.microsoft.com/office/drawing/2014/main" id="{AC2A4629-3B33-3CEF-E829-018DA7E91401}"/>
                    </a:ext>
                  </a:extLst>
                </p:cNvPr>
                <p:cNvSpPr/>
                <p:nvPr/>
              </p:nvSpPr>
              <p:spPr>
                <a:xfrm>
                  <a:off x="2841836" y="1203129"/>
                  <a:ext cx="45719" cy="45719"/>
                </a:xfrm>
                <a:custGeom>
                  <a:avLst/>
                  <a:gdLst>
                    <a:gd name="csX0" fmla="*/ 0 w 0"/>
                    <a:gd name="csY0" fmla="*/ 47625 h 47625"/>
                    <a:gd name="csX1" fmla="*/ 0 w 0"/>
                    <a:gd name="csY1" fmla="*/ 0 h 476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h="47625">
                      <a:moveTo>
                        <a:pt x="0" y="47625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MX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44" name="Freeform 2121">
                  <a:extLst>
                    <a:ext uri="{FF2B5EF4-FFF2-40B4-BE49-F238E27FC236}">
                      <a16:creationId xmlns:a16="http://schemas.microsoft.com/office/drawing/2014/main" id="{BBEE9653-A569-B403-788E-D0730C2A63A7}"/>
                    </a:ext>
                  </a:extLst>
                </p:cNvPr>
                <p:cNvSpPr/>
                <p:nvPr/>
              </p:nvSpPr>
              <p:spPr>
                <a:xfrm>
                  <a:off x="2637182" y="1180269"/>
                  <a:ext cx="45719" cy="45719"/>
                </a:xfrm>
                <a:custGeom>
                  <a:avLst/>
                  <a:gdLst>
                    <a:gd name="csX0" fmla="*/ 0 w 0"/>
                    <a:gd name="csY0" fmla="*/ 47625 h 47625"/>
                    <a:gd name="csX1" fmla="*/ 0 w 0"/>
                    <a:gd name="csY1" fmla="*/ 0 h 476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h="47625">
                      <a:moveTo>
                        <a:pt x="0" y="47625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905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MX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</p:grpSp>
      </p:grp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3BE9568D-8E54-F2BE-0933-7207EF11B74C}"/>
              </a:ext>
            </a:extLst>
          </p:cNvPr>
          <p:cNvCxnSpPr/>
          <p:nvPr/>
        </p:nvCxnSpPr>
        <p:spPr>
          <a:xfrm flipV="1">
            <a:off x="8966759" y="1822733"/>
            <a:ext cx="0" cy="2410516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  <a:miter lim="800000"/>
          </a:ln>
          <a:effectLst/>
        </p:spPr>
      </p:cxnSp>
      <p:graphicFrame>
        <p:nvGraphicFramePr>
          <p:cNvPr id="75" name="Chart 74">
            <a:extLst>
              <a:ext uri="{FF2B5EF4-FFF2-40B4-BE49-F238E27FC236}">
                <a16:creationId xmlns:a16="http://schemas.microsoft.com/office/drawing/2014/main" id="{EA1FD1FD-6239-9326-931E-2C9D58EE0E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6358542"/>
              </p:ext>
            </p:extLst>
          </p:nvPr>
        </p:nvGraphicFramePr>
        <p:xfrm>
          <a:off x="7555677" y="1902327"/>
          <a:ext cx="4472820" cy="298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76" name="Group 75">
            <a:extLst>
              <a:ext uri="{FF2B5EF4-FFF2-40B4-BE49-F238E27FC236}">
                <a16:creationId xmlns:a16="http://schemas.microsoft.com/office/drawing/2014/main" id="{89391FDD-0C88-FE5D-584A-70DE1373D696}"/>
              </a:ext>
            </a:extLst>
          </p:cNvPr>
          <p:cNvGrpSpPr/>
          <p:nvPr/>
        </p:nvGrpSpPr>
        <p:grpSpPr>
          <a:xfrm>
            <a:off x="8002599" y="1963114"/>
            <a:ext cx="3638125" cy="1069073"/>
            <a:chOff x="6156325" y="1196110"/>
            <a:chExt cx="2728594" cy="801805"/>
          </a:xfrm>
        </p:grpSpPr>
        <p:sp>
          <p:nvSpPr>
            <p:cNvPr id="111" name="Freeform 2189">
              <a:extLst>
                <a:ext uri="{FF2B5EF4-FFF2-40B4-BE49-F238E27FC236}">
                  <a16:creationId xmlns:a16="http://schemas.microsoft.com/office/drawing/2014/main" id="{5F64CC08-EBD3-B8D1-C46F-28420CF785E8}"/>
                </a:ext>
              </a:extLst>
            </p:cNvPr>
            <p:cNvSpPr/>
            <p:nvPr/>
          </p:nvSpPr>
          <p:spPr>
            <a:xfrm>
              <a:off x="6156325" y="1228725"/>
              <a:ext cx="2682875" cy="758825"/>
            </a:xfrm>
            <a:custGeom>
              <a:avLst/>
              <a:gdLst>
                <a:gd name="csX0" fmla="*/ 2682875 w 2682875"/>
                <a:gd name="csY0" fmla="*/ 758825 h 758825"/>
                <a:gd name="csX1" fmla="*/ 2657475 w 2682875"/>
                <a:gd name="csY1" fmla="*/ 758825 h 758825"/>
                <a:gd name="csX2" fmla="*/ 2657475 w 2682875"/>
                <a:gd name="csY2" fmla="*/ 727075 h 758825"/>
                <a:gd name="csX3" fmla="*/ 2511425 w 2682875"/>
                <a:gd name="csY3" fmla="*/ 727075 h 758825"/>
                <a:gd name="csX4" fmla="*/ 2511425 w 2682875"/>
                <a:gd name="csY4" fmla="*/ 708025 h 758825"/>
                <a:gd name="csX5" fmla="*/ 2470150 w 2682875"/>
                <a:gd name="csY5" fmla="*/ 708025 h 758825"/>
                <a:gd name="csX6" fmla="*/ 2470150 w 2682875"/>
                <a:gd name="csY6" fmla="*/ 688975 h 758825"/>
                <a:gd name="csX7" fmla="*/ 2438400 w 2682875"/>
                <a:gd name="csY7" fmla="*/ 688975 h 758825"/>
                <a:gd name="csX8" fmla="*/ 2438400 w 2682875"/>
                <a:gd name="csY8" fmla="*/ 666750 h 758825"/>
                <a:gd name="csX9" fmla="*/ 2397125 w 2682875"/>
                <a:gd name="csY9" fmla="*/ 666750 h 758825"/>
                <a:gd name="csX10" fmla="*/ 2397125 w 2682875"/>
                <a:gd name="csY10" fmla="*/ 654050 h 758825"/>
                <a:gd name="csX11" fmla="*/ 2368550 w 2682875"/>
                <a:gd name="csY11" fmla="*/ 654050 h 758825"/>
                <a:gd name="csX12" fmla="*/ 2368550 w 2682875"/>
                <a:gd name="csY12" fmla="*/ 638175 h 758825"/>
                <a:gd name="csX13" fmla="*/ 2308225 w 2682875"/>
                <a:gd name="csY13" fmla="*/ 638175 h 758825"/>
                <a:gd name="csX14" fmla="*/ 2308225 w 2682875"/>
                <a:gd name="csY14" fmla="*/ 619125 h 758825"/>
                <a:gd name="csX15" fmla="*/ 2292350 w 2682875"/>
                <a:gd name="csY15" fmla="*/ 619125 h 758825"/>
                <a:gd name="csX16" fmla="*/ 2292350 w 2682875"/>
                <a:gd name="csY16" fmla="*/ 609600 h 758825"/>
                <a:gd name="csX17" fmla="*/ 2263775 w 2682875"/>
                <a:gd name="csY17" fmla="*/ 609600 h 758825"/>
                <a:gd name="csX18" fmla="*/ 2263775 w 2682875"/>
                <a:gd name="csY18" fmla="*/ 593725 h 758825"/>
                <a:gd name="csX19" fmla="*/ 2171700 w 2682875"/>
                <a:gd name="csY19" fmla="*/ 593725 h 758825"/>
                <a:gd name="csX20" fmla="*/ 2171700 w 2682875"/>
                <a:gd name="csY20" fmla="*/ 581025 h 758825"/>
                <a:gd name="csX21" fmla="*/ 2127250 w 2682875"/>
                <a:gd name="csY21" fmla="*/ 581025 h 758825"/>
                <a:gd name="csX22" fmla="*/ 2127250 w 2682875"/>
                <a:gd name="csY22" fmla="*/ 568325 h 758825"/>
                <a:gd name="csX23" fmla="*/ 2028825 w 2682875"/>
                <a:gd name="csY23" fmla="*/ 568325 h 758825"/>
                <a:gd name="csX24" fmla="*/ 2028825 w 2682875"/>
                <a:gd name="csY24" fmla="*/ 546100 h 758825"/>
                <a:gd name="csX25" fmla="*/ 2019300 w 2682875"/>
                <a:gd name="csY25" fmla="*/ 546100 h 758825"/>
                <a:gd name="csX26" fmla="*/ 2019300 w 2682875"/>
                <a:gd name="csY26" fmla="*/ 530225 h 758825"/>
                <a:gd name="csX27" fmla="*/ 2006600 w 2682875"/>
                <a:gd name="csY27" fmla="*/ 530225 h 758825"/>
                <a:gd name="csX28" fmla="*/ 2006600 w 2682875"/>
                <a:gd name="csY28" fmla="*/ 517525 h 758825"/>
                <a:gd name="csX29" fmla="*/ 1978025 w 2682875"/>
                <a:gd name="csY29" fmla="*/ 517525 h 758825"/>
                <a:gd name="csX30" fmla="*/ 1978025 w 2682875"/>
                <a:gd name="csY30" fmla="*/ 504825 h 758825"/>
                <a:gd name="csX31" fmla="*/ 1968500 w 2682875"/>
                <a:gd name="csY31" fmla="*/ 504825 h 758825"/>
                <a:gd name="csX32" fmla="*/ 1968500 w 2682875"/>
                <a:gd name="csY32" fmla="*/ 492125 h 758825"/>
                <a:gd name="csX33" fmla="*/ 1927225 w 2682875"/>
                <a:gd name="csY33" fmla="*/ 492125 h 758825"/>
                <a:gd name="csX34" fmla="*/ 1927225 w 2682875"/>
                <a:gd name="csY34" fmla="*/ 492125 h 758825"/>
                <a:gd name="csX35" fmla="*/ 1927225 w 2682875"/>
                <a:gd name="csY35" fmla="*/ 479425 h 758825"/>
                <a:gd name="csX36" fmla="*/ 1914525 w 2682875"/>
                <a:gd name="csY36" fmla="*/ 479425 h 758825"/>
                <a:gd name="csX37" fmla="*/ 1914525 w 2682875"/>
                <a:gd name="csY37" fmla="*/ 466725 h 758825"/>
                <a:gd name="csX38" fmla="*/ 1898650 w 2682875"/>
                <a:gd name="csY38" fmla="*/ 466725 h 758825"/>
                <a:gd name="csX39" fmla="*/ 1898650 w 2682875"/>
                <a:gd name="csY39" fmla="*/ 450850 h 758825"/>
                <a:gd name="csX40" fmla="*/ 1885950 w 2682875"/>
                <a:gd name="csY40" fmla="*/ 450850 h 758825"/>
                <a:gd name="csX41" fmla="*/ 1885950 w 2682875"/>
                <a:gd name="csY41" fmla="*/ 441325 h 758825"/>
                <a:gd name="csX42" fmla="*/ 1743075 w 2682875"/>
                <a:gd name="csY42" fmla="*/ 441325 h 758825"/>
                <a:gd name="csX43" fmla="*/ 1743075 w 2682875"/>
                <a:gd name="csY43" fmla="*/ 425450 h 758825"/>
                <a:gd name="csX44" fmla="*/ 1733550 w 2682875"/>
                <a:gd name="csY44" fmla="*/ 425450 h 758825"/>
                <a:gd name="csX45" fmla="*/ 1733550 w 2682875"/>
                <a:gd name="csY45" fmla="*/ 428625 h 758825"/>
                <a:gd name="csX46" fmla="*/ 1733550 w 2682875"/>
                <a:gd name="csY46" fmla="*/ 415925 h 758825"/>
                <a:gd name="csX47" fmla="*/ 1577975 w 2682875"/>
                <a:gd name="csY47" fmla="*/ 415925 h 758825"/>
                <a:gd name="csX48" fmla="*/ 1577975 w 2682875"/>
                <a:gd name="csY48" fmla="*/ 403225 h 758825"/>
                <a:gd name="csX49" fmla="*/ 1546225 w 2682875"/>
                <a:gd name="csY49" fmla="*/ 403225 h 758825"/>
                <a:gd name="csX50" fmla="*/ 1546225 w 2682875"/>
                <a:gd name="csY50" fmla="*/ 390525 h 758825"/>
                <a:gd name="csX51" fmla="*/ 1524000 w 2682875"/>
                <a:gd name="csY51" fmla="*/ 390525 h 758825"/>
                <a:gd name="csX52" fmla="*/ 1524000 w 2682875"/>
                <a:gd name="csY52" fmla="*/ 377825 h 758825"/>
                <a:gd name="csX53" fmla="*/ 1473200 w 2682875"/>
                <a:gd name="csY53" fmla="*/ 377825 h 758825"/>
                <a:gd name="csX54" fmla="*/ 1473200 w 2682875"/>
                <a:gd name="csY54" fmla="*/ 365125 h 758825"/>
                <a:gd name="csX55" fmla="*/ 1450975 w 2682875"/>
                <a:gd name="csY55" fmla="*/ 365125 h 758825"/>
                <a:gd name="csX56" fmla="*/ 1450975 w 2682875"/>
                <a:gd name="csY56" fmla="*/ 355600 h 758825"/>
                <a:gd name="csX57" fmla="*/ 1428750 w 2682875"/>
                <a:gd name="csY57" fmla="*/ 355600 h 758825"/>
                <a:gd name="csX58" fmla="*/ 1428750 w 2682875"/>
                <a:gd name="csY58" fmla="*/ 336550 h 758825"/>
                <a:gd name="csX59" fmla="*/ 1257300 w 2682875"/>
                <a:gd name="csY59" fmla="*/ 336550 h 758825"/>
                <a:gd name="csX60" fmla="*/ 1257300 w 2682875"/>
                <a:gd name="csY60" fmla="*/ 327025 h 758825"/>
                <a:gd name="csX61" fmla="*/ 1203325 w 2682875"/>
                <a:gd name="csY61" fmla="*/ 327025 h 758825"/>
                <a:gd name="csX62" fmla="*/ 1203325 w 2682875"/>
                <a:gd name="csY62" fmla="*/ 314325 h 758825"/>
                <a:gd name="csX63" fmla="*/ 1146175 w 2682875"/>
                <a:gd name="csY63" fmla="*/ 314325 h 758825"/>
                <a:gd name="csX64" fmla="*/ 1146175 w 2682875"/>
                <a:gd name="csY64" fmla="*/ 304800 h 758825"/>
                <a:gd name="csX65" fmla="*/ 1136650 w 2682875"/>
                <a:gd name="csY65" fmla="*/ 304800 h 758825"/>
                <a:gd name="csX66" fmla="*/ 1136650 w 2682875"/>
                <a:gd name="csY66" fmla="*/ 288925 h 758825"/>
                <a:gd name="csX67" fmla="*/ 1120775 w 2682875"/>
                <a:gd name="csY67" fmla="*/ 288925 h 758825"/>
                <a:gd name="csX68" fmla="*/ 1120775 w 2682875"/>
                <a:gd name="csY68" fmla="*/ 276225 h 758825"/>
                <a:gd name="csX69" fmla="*/ 1104900 w 2682875"/>
                <a:gd name="csY69" fmla="*/ 276225 h 758825"/>
                <a:gd name="csX70" fmla="*/ 1104900 w 2682875"/>
                <a:gd name="csY70" fmla="*/ 266700 h 758825"/>
                <a:gd name="csX71" fmla="*/ 1085850 w 2682875"/>
                <a:gd name="csY71" fmla="*/ 266700 h 758825"/>
                <a:gd name="csX72" fmla="*/ 1085850 w 2682875"/>
                <a:gd name="csY72" fmla="*/ 254000 h 758825"/>
                <a:gd name="csX73" fmla="*/ 1025525 w 2682875"/>
                <a:gd name="csY73" fmla="*/ 254000 h 758825"/>
                <a:gd name="csX74" fmla="*/ 1025525 w 2682875"/>
                <a:gd name="csY74" fmla="*/ 241300 h 758825"/>
                <a:gd name="csX75" fmla="*/ 958850 w 2682875"/>
                <a:gd name="csY75" fmla="*/ 241300 h 758825"/>
                <a:gd name="csX76" fmla="*/ 958850 w 2682875"/>
                <a:gd name="csY76" fmla="*/ 228600 h 758825"/>
                <a:gd name="csX77" fmla="*/ 885825 w 2682875"/>
                <a:gd name="csY77" fmla="*/ 228600 h 758825"/>
                <a:gd name="csX78" fmla="*/ 885825 w 2682875"/>
                <a:gd name="csY78" fmla="*/ 215900 h 758825"/>
                <a:gd name="csX79" fmla="*/ 828675 w 2682875"/>
                <a:gd name="csY79" fmla="*/ 215900 h 758825"/>
                <a:gd name="csX80" fmla="*/ 828675 w 2682875"/>
                <a:gd name="csY80" fmla="*/ 206375 h 758825"/>
                <a:gd name="csX81" fmla="*/ 806450 w 2682875"/>
                <a:gd name="csY81" fmla="*/ 206375 h 758825"/>
                <a:gd name="csX82" fmla="*/ 806450 w 2682875"/>
                <a:gd name="csY82" fmla="*/ 193675 h 758825"/>
                <a:gd name="csX83" fmla="*/ 796925 w 2682875"/>
                <a:gd name="csY83" fmla="*/ 193675 h 758825"/>
                <a:gd name="csX84" fmla="*/ 796925 w 2682875"/>
                <a:gd name="csY84" fmla="*/ 177800 h 758825"/>
                <a:gd name="csX85" fmla="*/ 771525 w 2682875"/>
                <a:gd name="csY85" fmla="*/ 177800 h 758825"/>
                <a:gd name="csX86" fmla="*/ 771525 w 2682875"/>
                <a:gd name="csY86" fmla="*/ 165100 h 758825"/>
                <a:gd name="csX87" fmla="*/ 736600 w 2682875"/>
                <a:gd name="csY87" fmla="*/ 165100 h 758825"/>
                <a:gd name="csX88" fmla="*/ 736600 w 2682875"/>
                <a:gd name="csY88" fmla="*/ 155575 h 758825"/>
                <a:gd name="csX89" fmla="*/ 704850 w 2682875"/>
                <a:gd name="csY89" fmla="*/ 155575 h 758825"/>
                <a:gd name="csX90" fmla="*/ 704850 w 2682875"/>
                <a:gd name="csY90" fmla="*/ 130175 h 758825"/>
                <a:gd name="csX91" fmla="*/ 660400 w 2682875"/>
                <a:gd name="csY91" fmla="*/ 130175 h 758825"/>
                <a:gd name="csX92" fmla="*/ 660400 w 2682875"/>
                <a:gd name="csY92" fmla="*/ 117475 h 758825"/>
                <a:gd name="csX93" fmla="*/ 441325 w 2682875"/>
                <a:gd name="csY93" fmla="*/ 117475 h 758825"/>
                <a:gd name="csX94" fmla="*/ 441325 w 2682875"/>
                <a:gd name="csY94" fmla="*/ 104775 h 758825"/>
                <a:gd name="csX95" fmla="*/ 425450 w 2682875"/>
                <a:gd name="csY95" fmla="*/ 104775 h 758825"/>
                <a:gd name="csX96" fmla="*/ 425450 w 2682875"/>
                <a:gd name="csY96" fmla="*/ 79375 h 758825"/>
                <a:gd name="csX97" fmla="*/ 387350 w 2682875"/>
                <a:gd name="csY97" fmla="*/ 79375 h 758825"/>
                <a:gd name="csX98" fmla="*/ 387350 w 2682875"/>
                <a:gd name="csY98" fmla="*/ 66675 h 758825"/>
                <a:gd name="csX99" fmla="*/ 346075 w 2682875"/>
                <a:gd name="csY99" fmla="*/ 66675 h 758825"/>
                <a:gd name="csX100" fmla="*/ 346075 w 2682875"/>
                <a:gd name="csY100" fmla="*/ 47625 h 758825"/>
                <a:gd name="csX101" fmla="*/ 307975 w 2682875"/>
                <a:gd name="csY101" fmla="*/ 47625 h 758825"/>
                <a:gd name="csX102" fmla="*/ 307975 w 2682875"/>
                <a:gd name="csY102" fmla="*/ 34925 h 758825"/>
                <a:gd name="csX103" fmla="*/ 193675 w 2682875"/>
                <a:gd name="csY103" fmla="*/ 34925 h 758825"/>
                <a:gd name="csX104" fmla="*/ 193675 w 2682875"/>
                <a:gd name="csY104" fmla="*/ 22225 h 758825"/>
                <a:gd name="csX105" fmla="*/ 44450 w 2682875"/>
                <a:gd name="csY105" fmla="*/ 22225 h 758825"/>
                <a:gd name="csX106" fmla="*/ 44450 w 2682875"/>
                <a:gd name="csY106" fmla="*/ 12700 h 758825"/>
                <a:gd name="csX107" fmla="*/ 0 w 2682875"/>
                <a:gd name="csY107" fmla="*/ 12700 h 758825"/>
                <a:gd name="csX108" fmla="*/ 0 w 2682875"/>
                <a:gd name="csY108" fmla="*/ 0 h 7588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</a:cxnLst>
              <a:rect l="l" t="t" r="r" b="b"/>
              <a:pathLst>
                <a:path w="2682875" h="758825">
                  <a:moveTo>
                    <a:pt x="2682875" y="758825"/>
                  </a:moveTo>
                  <a:lnTo>
                    <a:pt x="2657475" y="758825"/>
                  </a:lnTo>
                  <a:lnTo>
                    <a:pt x="2657475" y="727075"/>
                  </a:lnTo>
                  <a:lnTo>
                    <a:pt x="2511425" y="727075"/>
                  </a:lnTo>
                  <a:lnTo>
                    <a:pt x="2511425" y="708025"/>
                  </a:lnTo>
                  <a:lnTo>
                    <a:pt x="2470150" y="708025"/>
                  </a:lnTo>
                  <a:lnTo>
                    <a:pt x="2470150" y="688975"/>
                  </a:lnTo>
                  <a:lnTo>
                    <a:pt x="2438400" y="688975"/>
                  </a:lnTo>
                  <a:lnTo>
                    <a:pt x="2438400" y="666750"/>
                  </a:lnTo>
                  <a:lnTo>
                    <a:pt x="2397125" y="666750"/>
                  </a:lnTo>
                  <a:lnTo>
                    <a:pt x="2397125" y="654050"/>
                  </a:lnTo>
                  <a:lnTo>
                    <a:pt x="2368550" y="654050"/>
                  </a:lnTo>
                  <a:lnTo>
                    <a:pt x="2368550" y="638175"/>
                  </a:lnTo>
                  <a:lnTo>
                    <a:pt x="2308225" y="638175"/>
                  </a:lnTo>
                  <a:lnTo>
                    <a:pt x="2308225" y="619125"/>
                  </a:lnTo>
                  <a:lnTo>
                    <a:pt x="2292350" y="619125"/>
                  </a:lnTo>
                  <a:lnTo>
                    <a:pt x="2292350" y="609600"/>
                  </a:lnTo>
                  <a:lnTo>
                    <a:pt x="2263775" y="609600"/>
                  </a:lnTo>
                  <a:lnTo>
                    <a:pt x="2263775" y="593725"/>
                  </a:lnTo>
                  <a:lnTo>
                    <a:pt x="2171700" y="593725"/>
                  </a:lnTo>
                  <a:lnTo>
                    <a:pt x="2171700" y="581025"/>
                  </a:lnTo>
                  <a:lnTo>
                    <a:pt x="2127250" y="581025"/>
                  </a:lnTo>
                  <a:lnTo>
                    <a:pt x="2127250" y="568325"/>
                  </a:lnTo>
                  <a:lnTo>
                    <a:pt x="2028825" y="568325"/>
                  </a:lnTo>
                  <a:lnTo>
                    <a:pt x="2028825" y="546100"/>
                  </a:lnTo>
                  <a:lnTo>
                    <a:pt x="2019300" y="546100"/>
                  </a:lnTo>
                  <a:lnTo>
                    <a:pt x="2019300" y="530225"/>
                  </a:lnTo>
                  <a:lnTo>
                    <a:pt x="2006600" y="530225"/>
                  </a:lnTo>
                  <a:lnTo>
                    <a:pt x="2006600" y="517525"/>
                  </a:lnTo>
                  <a:lnTo>
                    <a:pt x="1978025" y="517525"/>
                  </a:lnTo>
                  <a:lnTo>
                    <a:pt x="1978025" y="504825"/>
                  </a:lnTo>
                  <a:lnTo>
                    <a:pt x="1968500" y="504825"/>
                  </a:lnTo>
                  <a:lnTo>
                    <a:pt x="1968500" y="492125"/>
                  </a:lnTo>
                  <a:lnTo>
                    <a:pt x="1927225" y="492125"/>
                  </a:lnTo>
                  <a:lnTo>
                    <a:pt x="1927225" y="492125"/>
                  </a:lnTo>
                  <a:lnTo>
                    <a:pt x="1927225" y="479425"/>
                  </a:lnTo>
                  <a:lnTo>
                    <a:pt x="1914525" y="479425"/>
                  </a:lnTo>
                  <a:lnTo>
                    <a:pt x="1914525" y="466725"/>
                  </a:lnTo>
                  <a:lnTo>
                    <a:pt x="1898650" y="466725"/>
                  </a:lnTo>
                  <a:lnTo>
                    <a:pt x="1898650" y="450850"/>
                  </a:lnTo>
                  <a:lnTo>
                    <a:pt x="1885950" y="450850"/>
                  </a:lnTo>
                  <a:lnTo>
                    <a:pt x="1885950" y="441325"/>
                  </a:lnTo>
                  <a:lnTo>
                    <a:pt x="1743075" y="441325"/>
                  </a:lnTo>
                  <a:lnTo>
                    <a:pt x="1743075" y="425450"/>
                  </a:lnTo>
                  <a:lnTo>
                    <a:pt x="1733550" y="425450"/>
                  </a:lnTo>
                  <a:lnTo>
                    <a:pt x="1733550" y="428625"/>
                  </a:lnTo>
                  <a:lnTo>
                    <a:pt x="1733550" y="415925"/>
                  </a:lnTo>
                  <a:lnTo>
                    <a:pt x="1577975" y="415925"/>
                  </a:lnTo>
                  <a:lnTo>
                    <a:pt x="1577975" y="403225"/>
                  </a:lnTo>
                  <a:lnTo>
                    <a:pt x="1546225" y="403225"/>
                  </a:lnTo>
                  <a:lnTo>
                    <a:pt x="1546225" y="390525"/>
                  </a:lnTo>
                  <a:lnTo>
                    <a:pt x="1524000" y="390525"/>
                  </a:lnTo>
                  <a:lnTo>
                    <a:pt x="1524000" y="377825"/>
                  </a:lnTo>
                  <a:lnTo>
                    <a:pt x="1473200" y="377825"/>
                  </a:lnTo>
                  <a:lnTo>
                    <a:pt x="1473200" y="365125"/>
                  </a:lnTo>
                  <a:lnTo>
                    <a:pt x="1450975" y="365125"/>
                  </a:lnTo>
                  <a:lnTo>
                    <a:pt x="1450975" y="355600"/>
                  </a:lnTo>
                  <a:lnTo>
                    <a:pt x="1428750" y="355600"/>
                  </a:lnTo>
                  <a:lnTo>
                    <a:pt x="1428750" y="336550"/>
                  </a:lnTo>
                  <a:lnTo>
                    <a:pt x="1257300" y="336550"/>
                  </a:lnTo>
                  <a:lnTo>
                    <a:pt x="1257300" y="327025"/>
                  </a:lnTo>
                  <a:lnTo>
                    <a:pt x="1203325" y="327025"/>
                  </a:lnTo>
                  <a:lnTo>
                    <a:pt x="1203325" y="314325"/>
                  </a:lnTo>
                  <a:lnTo>
                    <a:pt x="1146175" y="314325"/>
                  </a:lnTo>
                  <a:lnTo>
                    <a:pt x="1146175" y="304800"/>
                  </a:lnTo>
                  <a:lnTo>
                    <a:pt x="1136650" y="304800"/>
                  </a:lnTo>
                  <a:lnTo>
                    <a:pt x="1136650" y="288925"/>
                  </a:lnTo>
                  <a:lnTo>
                    <a:pt x="1120775" y="288925"/>
                  </a:lnTo>
                  <a:lnTo>
                    <a:pt x="1120775" y="276225"/>
                  </a:lnTo>
                  <a:lnTo>
                    <a:pt x="1104900" y="276225"/>
                  </a:lnTo>
                  <a:lnTo>
                    <a:pt x="1104900" y="266700"/>
                  </a:lnTo>
                  <a:lnTo>
                    <a:pt x="1085850" y="266700"/>
                  </a:lnTo>
                  <a:lnTo>
                    <a:pt x="1085850" y="254000"/>
                  </a:lnTo>
                  <a:lnTo>
                    <a:pt x="1025525" y="254000"/>
                  </a:lnTo>
                  <a:lnTo>
                    <a:pt x="1025525" y="241300"/>
                  </a:lnTo>
                  <a:lnTo>
                    <a:pt x="958850" y="241300"/>
                  </a:lnTo>
                  <a:lnTo>
                    <a:pt x="958850" y="228600"/>
                  </a:lnTo>
                  <a:lnTo>
                    <a:pt x="885825" y="228600"/>
                  </a:lnTo>
                  <a:lnTo>
                    <a:pt x="885825" y="215900"/>
                  </a:lnTo>
                  <a:lnTo>
                    <a:pt x="828675" y="215900"/>
                  </a:lnTo>
                  <a:lnTo>
                    <a:pt x="828675" y="206375"/>
                  </a:lnTo>
                  <a:lnTo>
                    <a:pt x="806450" y="206375"/>
                  </a:lnTo>
                  <a:lnTo>
                    <a:pt x="806450" y="193675"/>
                  </a:lnTo>
                  <a:lnTo>
                    <a:pt x="796925" y="193675"/>
                  </a:lnTo>
                  <a:lnTo>
                    <a:pt x="796925" y="177800"/>
                  </a:lnTo>
                  <a:lnTo>
                    <a:pt x="771525" y="177800"/>
                  </a:lnTo>
                  <a:lnTo>
                    <a:pt x="771525" y="165100"/>
                  </a:lnTo>
                  <a:lnTo>
                    <a:pt x="736600" y="165100"/>
                  </a:lnTo>
                  <a:lnTo>
                    <a:pt x="736600" y="155575"/>
                  </a:lnTo>
                  <a:lnTo>
                    <a:pt x="704850" y="155575"/>
                  </a:lnTo>
                  <a:lnTo>
                    <a:pt x="704850" y="130175"/>
                  </a:lnTo>
                  <a:lnTo>
                    <a:pt x="660400" y="130175"/>
                  </a:lnTo>
                  <a:lnTo>
                    <a:pt x="660400" y="117475"/>
                  </a:lnTo>
                  <a:lnTo>
                    <a:pt x="441325" y="117475"/>
                  </a:lnTo>
                  <a:lnTo>
                    <a:pt x="441325" y="104775"/>
                  </a:lnTo>
                  <a:lnTo>
                    <a:pt x="425450" y="104775"/>
                  </a:lnTo>
                  <a:lnTo>
                    <a:pt x="425450" y="79375"/>
                  </a:lnTo>
                  <a:lnTo>
                    <a:pt x="387350" y="79375"/>
                  </a:lnTo>
                  <a:lnTo>
                    <a:pt x="387350" y="66675"/>
                  </a:lnTo>
                  <a:lnTo>
                    <a:pt x="346075" y="66675"/>
                  </a:lnTo>
                  <a:lnTo>
                    <a:pt x="346075" y="47625"/>
                  </a:lnTo>
                  <a:lnTo>
                    <a:pt x="307975" y="47625"/>
                  </a:lnTo>
                  <a:lnTo>
                    <a:pt x="307975" y="34925"/>
                  </a:lnTo>
                  <a:lnTo>
                    <a:pt x="193675" y="34925"/>
                  </a:lnTo>
                  <a:lnTo>
                    <a:pt x="193675" y="22225"/>
                  </a:lnTo>
                  <a:lnTo>
                    <a:pt x="44450" y="22225"/>
                  </a:lnTo>
                  <a:lnTo>
                    <a:pt x="44450" y="12700"/>
                  </a:lnTo>
                  <a:lnTo>
                    <a:pt x="0" y="12700"/>
                  </a:ln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2" name="Freeform 2190">
              <a:extLst>
                <a:ext uri="{FF2B5EF4-FFF2-40B4-BE49-F238E27FC236}">
                  <a16:creationId xmlns:a16="http://schemas.microsoft.com/office/drawing/2014/main" id="{0663F6F0-4D8E-93E6-66A0-2217C60AFFCB}"/>
                </a:ext>
              </a:extLst>
            </p:cNvPr>
            <p:cNvSpPr/>
            <p:nvPr/>
          </p:nvSpPr>
          <p:spPr>
            <a:xfrm>
              <a:off x="8839200" y="1952196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3" name="Freeform 2191">
              <a:extLst>
                <a:ext uri="{FF2B5EF4-FFF2-40B4-BE49-F238E27FC236}">
                  <a16:creationId xmlns:a16="http://schemas.microsoft.com/office/drawing/2014/main" id="{595044E5-183D-1A79-D22D-80C5F5ABDF8D}"/>
                </a:ext>
              </a:extLst>
            </p:cNvPr>
            <p:cNvSpPr/>
            <p:nvPr/>
          </p:nvSpPr>
          <p:spPr>
            <a:xfrm>
              <a:off x="8827223" y="1951118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4" name="Freeform 2192">
              <a:extLst>
                <a:ext uri="{FF2B5EF4-FFF2-40B4-BE49-F238E27FC236}">
                  <a16:creationId xmlns:a16="http://schemas.microsoft.com/office/drawing/2014/main" id="{B7994AB2-7964-0149-670A-A98B6ABFD5BE}"/>
                </a:ext>
              </a:extLst>
            </p:cNvPr>
            <p:cNvSpPr/>
            <p:nvPr/>
          </p:nvSpPr>
          <p:spPr>
            <a:xfrm>
              <a:off x="8807177" y="1913201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5" name="Freeform 2193">
              <a:extLst>
                <a:ext uri="{FF2B5EF4-FFF2-40B4-BE49-F238E27FC236}">
                  <a16:creationId xmlns:a16="http://schemas.microsoft.com/office/drawing/2014/main" id="{C245994A-F806-0F80-B1CF-CEDD057AAAD3}"/>
                </a:ext>
              </a:extLst>
            </p:cNvPr>
            <p:cNvSpPr/>
            <p:nvPr/>
          </p:nvSpPr>
          <p:spPr>
            <a:xfrm>
              <a:off x="8787219" y="1914063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6" name="Freeform 2194">
              <a:extLst>
                <a:ext uri="{FF2B5EF4-FFF2-40B4-BE49-F238E27FC236}">
                  <a16:creationId xmlns:a16="http://schemas.microsoft.com/office/drawing/2014/main" id="{2A9E4EC9-83FA-1E47-1416-F2D3835FDE69}"/>
                </a:ext>
              </a:extLst>
            </p:cNvPr>
            <p:cNvSpPr/>
            <p:nvPr/>
          </p:nvSpPr>
          <p:spPr>
            <a:xfrm>
              <a:off x="8772023" y="1913200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7" name="Freeform 2195">
              <a:extLst>
                <a:ext uri="{FF2B5EF4-FFF2-40B4-BE49-F238E27FC236}">
                  <a16:creationId xmlns:a16="http://schemas.microsoft.com/office/drawing/2014/main" id="{943B72FE-8C47-9CAA-E442-7203EAEDA6B9}"/>
                </a:ext>
              </a:extLst>
            </p:cNvPr>
            <p:cNvSpPr/>
            <p:nvPr/>
          </p:nvSpPr>
          <p:spPr>
            <a:xfrm>
              <a:off x="8751747" y="1914980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8" name="Freeform 2196">
              <a:extLst>
                <a:ext uri="{FF2B5EF4-FFF2-40B4-BE49-F238E27FC236}">
                  <a16:creationId xmlns:a16="http://schemas.microsoft.com/office/drawing/2014/main" id="{73B42CD6-BC89-E831-2DA0-956FCF008368}"/>
                </a:ext>
              </a:extLst>
            </p:cNvPr>
            <p:cNvSpPr/>
            <p:nvPr/>
          </p:nvSpPr>
          <p:spPr>
            <a:xfrm>
              <a:off x="8755535" y="1914595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9" name="Freeform 2197">
              <a:extLst>
                <a:ext uri="{FF2B5EF4-FFF2-40B4-BE49-F238E27FC236}">
                  <a16:creationId xmlns:a16="http://schemas.microsoft.com/office/drawing/2014/main" id="{F809465C-D43F-9525-50A2-69C077DE3F49}"/>
                </a:ext>
              </a:extLst>
            </p:cNvPr>
            <p:cNvSpPr/>
            <p:nvPr/>
          </p:nvSpPr>
          <p:spPr>
            <a:xfrm>
              <a:off x="8721563" y="1913199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0" name="Freeform 2198">
              <a:extLst>
                <a:ext uri="{FF2B5EF4-FFF2-40B4-BE49-F238E27FC236}">
                  <a16:creationId xmlns:a16="http://schemas.microsoft.com/office/drawing/2014/main" id="{6FC67AAD-B895-500F-7609-2ED2E3828589}"/>
                </a:ext>
              </a:extLst>
            </p:cNvPr>
            <p:cNvSpPr/>
            <p:nvPr/>
          </p:nvSpPr>
          <p:spPr>
            <a:xfrm>
              <a:off x="8700312" y="1913902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1" name="Freeform 2199">
              <a:extLst>
                <a:ext uri="{FF2B5EF4-FFF2-40B4-BE49-F238E27FC236}">
                  <a16:creationId xmlns:a16="http://schemas.microsoft.com/office/drawing/2014/main" id="{2DD8AF31-01C9-145B-0428-01998E01CFF0}"/>
                </a:ext>
              </a:extLst>
            </p:cNvPr>
            <p:cNvSpPr/>
            <p:nvPr/>
          </p:nvSpPr>
          <p:spPr>
            <a:xfrm>
              <a:off x="8684843" y="1913198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2" name="Freeform 2200">
              <a:extLst>
                <a:ext uri="{FF2B5EF4-FFF2-40B4-BE49-F238E27FC236}">
                  <a16:creationId xmlns:a16="http://schemas.microsoft.com/office/drawing/2014/main" id="{F89A83F5-E456-D6AE-6B78-14797499C04E}"/>
                </a:ext>
              </a:extLst>
            </p:cNvPr>
            <p:cNvSpPr/>
            <p:nvPr/>
          </p:nvSpPr>
          <p:spPr>
            <a:xfrm>
              <a:off x="8652319" y="1896688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3" name="Freeform 2201">
              <a:extLst>
                <a:ext uri="{FF2B5EF4-FFF2-40B4-BE49-F238E27FC236}">
                  <a16:creationId xmlns:a16="http://schemas.microsoft.com/office/drawing/2014/main" id="{A82EC293-B978-DD0D-D6FC-0C4D457D6B54}"/>
                </a:ext>
              </a:extLst>
            </p:cNvPr>
            <p:cNvSpPr/>
            <p:nvPr/>
          </p:nvSpPr>
          <p:spPr>
            <a:xfrm>
              <a:off x="8639587" y="1896687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4" name="Freeform 2202">
              <a:extLst>
                <a:ext uri="{FF2B5EF4-FFF2-40B4-BE49-F238E27FC236}">
                  <a16:creationId xmlns:a16="http://schemas.microsoft.com/office/drawing/2014/main" id="{A55757BA-ED8E-4FCD-4518-8EC76E9BB8E2}"/>
                </a:ext>
              </a:extLst>
            </p:cNvPr>
            <p:cNvSpPr/>
            <p:nvPr/>
          </p:nvSpPr>
          <p:spPr>
            <a:xfrm>
              <a:off x="8614834" y="1872498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5" name="Freeform 2203">
              <a:extLst>
                <a:ext uri="{FF2B5EF4-FFF2-40B4-BE49-F238E27FC236}">
                  <a16:creationId xmlns:a16="http://schemas.microsoft.com/office/drawing/2014/main" id="{EF108552-3AA0-C1B5-5DCD-F2B8E3F50EC7}"/>
                </a:ext>
              </a:extLst>
            </p:cNvPr>
            <p:cNvSpPr/>
            <p:nvPr/>
          </p:nvSpPr>
          <p:spPr>
            <a:xfrm>
              <a:off x="8587502" y="1856493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6" name="Freeform 2204">
              <a:extLst>
                <a:ext uri="{FF2B5EF4-FFF2-40B4-BE49-F238E27FC236}">
                  <a16:creationId xmlns:a16="http://schemas.microsoft.com/office/drawing/2014/main" id="{112E4409-DA01-7D86-73E6-5EE40ECE0917}"/>
                </a:ext>
              </a:extLst>
            </p:cNvPr>
            <p:cNvSpPr/>
            <p:nvPr/>
          </p:nvSpPr>
          <p:spPr>
            <a:xfrm>
              <a:off x="8562749" y="1856493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7" name="Freeform 2205">
              <a:extLst>
                <a:ext uri="{FF2B5EF4-FFF2-40B4-BE49-F238E27FC236}">
                  <a16:creationId xmlns:a16="http://schemas.microsoft.com/office/drawing/2014/main" id="{CB240DF4-5391-A310-E9FD-8BD47735111C}"/>
                </a:ext>
              </a:extLst>
            </p:cNvPr>
            <p:cNvSpPr/>
            <p:nvPr/>
          </p:nvSpPr>
          <p:spPr>
            <a:xfrm>
              <a:off x="8546512" y="1837188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8" name="Freeform 2206">
              <a:extLst>
                <a:ext uri="{FF2B5EF4-FFF2-40B4-BE49-F238E27FC236}">
                  <a16:creationId xmlns:a16="http://schemas.microsoft.com/office/drawing/2014/main" id="{598CECDE-C117-76F4-7197-52FFB9C06CA8}"/>
                </a:ext>
              </a:extLst>
            </p:cNvPr>
            <p:cNvSpPr/>
            <p:nvPr/>
          </p:nvSpPr>
          <p:spPr>
            <a:xfrm>
              <a:off x="8517030" y="1826276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9" name="Freeform 2207">
              <a:extLst>
                <a:ext uri="{FF2B5EF4-FFF2-40B4-BE49-F238E27FC236}">
                  <a16:creationId xmlns:a16="http://schemas.microsoft.com/office/drawing/2014/main" id="{E8E51E27-5050-566A-5718-A5898DBE6EF9}"/>
                </a:ext>
              </a:extLst>
            </p:cNvPr>
            <p:cNvSpPr/>
            <p:nvPr/>
          </p:nvSpPr>
          <p:spPr>
            <a:xfrm>
              <a:off x="8471966" y="1823101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0" name="Freeform 2208">
              <a:extLst>
                <a:ext uri="{FF2B5EF4-FFF2-40B4-BE49-F238E27FC236}">
                  <a16:creationId xmlns:a16="http://schemas.microsoft.com/office/drawing/2014/main" id="{8539E972-2970-FAF3-44F5-CA407A4B6D02}"/>
                </a:ext>
              </a:extLst>
            </p:cNvPr>
            <p:cNvSpPr/>
            <p:nvPr/>
          </p:nvSpPr>
          <p:spPr>
            <a:xfrm>
              <a:off x="8483288" y="1822023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1" name="Freeform 2209">
              <a:extLst>
                <a:ext uri="{FF2B5EF4-FFF2-40B4-BE49-F238E27FC236}">
                  <a16:creationId xmlns:a16="http://schemas.microsoft.com/office/drawing/2014/main" id="{13C95D21-94E7-4D15-0251-91515ADB9410}"/>
                </a:ext>
              </a:extLst>
            </p:cNvPr>
            <p:cNvSpPr/>
            <p:nvPr/>
          </p:nvSpPr>
          <p:spPr>
            <a:xfrm>
              <a:off x="8497345" y="1822022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2" name="Freeform 2210">
              <a:extLst>
                <a:ext uri="{FF2B5EF4-FFF2-40B4-BE49-F238E27FC236}">
                  <a16:creationId xmlns:a16="http://schemas.microsoft.com/office/drawing/2014/main" id="{7BE17EF5-D978-7DF8-D053-B9DCD419A09D}"/>
                </a:ext>
              </a:extLst>
            </p:cNvPr>
            <p:cNvSpPr/>
            <p:nvPr/>
          </p:nvSpPr>
          <p:spPr>
            <a:xfrm>
              <a:off x="8519482" y="1822529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3" name="Freeform 2211">
              <a:extLst>
                <a:ext uri="{FF2B5EF4-FFF2-40B4-BE49-F238E27FC236}">
                  <a16:creationId xmlns:a16="http://schemas.microsoft.com/office/drawing/2014/main" id="{EE2A52D8-5925-2258-7680-F7DEB5546D05}"/>
                </a:ext>
              </a:extLst>
            </p:cNvPr>
            <p:cNvSpPr/>
            <p:nvPr/>
          </p:nvSpPr>
          <p:spPr>
            <a:xfrm>
              <a:off x="8445893" y="1794644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4" name="Freeform 2212">
              <a:extLst>
                <a:ext uri="{FF2B5EF4-FFF2-40B4-BE49-F238E27FC236}">
                  <a16:creationId xmlns:a16="http://schemas.microsoft.com/office/drawing/2014/main" id="{7B6E7646-340E-3051-615A-539CF115AF66}"/>
                </a:ext>
              </a:extLst>
            </p:cNvPr>
            <p:cNvSpPr/>
            <p:nvPr/>
          </p:nvSpPr>
          <p:spPr>
            <a:xfrm>
              <a:off x="8430006" y="1787779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5" name="Freeform 2213">
              <a:extLst>
                <a:ext uri="{FF2B5EF4-FFF2-40B4-BE49-F238E27FC236}">
                  <a16:creationId xmlns:a16="http://schemas.microsoft.com/office/drawing/2014/main" id="{28081E3E-2225-FE6E-B8C8-4D8551BE981E}"/>
                </a:ext>
              </a:extLst>
            </p:cNvPr>
            <p:cNvSpPr/>
            <p:nvPr/>
          </p:nvSpPr>
          <p:spPr>
            <a:xfrm>
              <a:off x="8404530" y="1781426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6" name="Freeform 2214">
              <a:extLst>
                <a:ext uri="{FF2B5EF4-FFF2-40B4-BE49-F238E27FC236}">
                  <a16:creationId xmlns:a16="http://schemas.microsoft.com/office/drawing/2014/main" id="{2FD9106F-E2E5-740E-3E3F-F5F004B22CE8}"/>
                </a:ext>
              </a:extLst>
            </p:cNvPr>
            <p:cNvSpPr/>
            <p:nvPr/>
          </p:nvSpPr>
          <p:spPr>
            <a:xfrm>
              <a:off x="8378002" y="1781425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7" name="Freeform 2215">
              <a:extLst>
                <a:ext uri="{FF2B5EF4-FFF2-40B4-BE49-F238E27FC236}">
                  <a16:creationId xmlns:a16="http://schemas.microsoft.com/office/drawing/2014/main" id="{C0E3E4C7-EEBA-48BD-FB05-4A46C044E8B7}"/>
                </a:ext>
              </a:extLst>
            </p:cNvPr>
            <p:cNvSpPr/>
            <p:nvPr/>
          </p:nvSpPr>
          <p:spPr>
            <a:xfrm>
              <a:off x="8343717" y="1781366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8" name="Freeform 2216">
              <a:extLst>
                <a:ext uri="{FF2B5EF4-FFF2-40B4-BE49-F238E27FC236}">
                  <a16:creationId xmlns:a16="http://schemas.microsoft.com/office/drawing/2014/main" id="{41B406EC-F706-9ABB-1A12-B172E6B6A4BB}"/>
                </a:ext>
              </a:extLst>
            </p:cNvPr>
            <p:cNvSpPr/>
            <p:nvPr/>
          </p:nvSpPr>
          <p:spPr>
            <a:xfrm>
              <a:off x="7874662" y="1604962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9" name="Freeform 2217">
              <a:extLst>
                <a:ext uri="{FF2B5EF4-FFF2-40B4-BE49-F238E27FC236}">
                  <a16:creationId xmlns:a16="http://schemas.microsoft.com/office/drawing/2014/main" id="{137730A2-D874-B65B-AB28-4F85234D44C3}"/>
                </a:ext>
              </a:extLst>
            </p:cNvPr>
            <p:cNvSpPr/>
            <p:nvPr/>
          </p:nvSpPr>
          <p:spPr>
            <a:xfrm>
              <a:off x="7747165" y="1595351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0" name="Freeform 2218">
              <a:extLst>
                <a:ext uri="{FF2B5EF4-FFF2-40B4-BE49-F238E27FC236}">
                  <a16:creationId xmlns:a16="http://schemas.microsoft.com/office/drawing/2014/main" id="{727AA21F-5E96-3FAE-F574-6A7B46CE4A75}"/>
                </a:ext>
              </a:extLst>
            </p:cNvPr>
            <p:cNvSpPr/>
            <p:nvPr/>
          </p:nvSpPr>
          <p:spPr>
            <a:xfrm>
              <a:off x="7631348" y="1559243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1" name="Freeform 2219">
              <a:extLst>
                <a:ext uri="{FF2B5EF4-FFF2-40B4-BE49-F238E27FC236}">
                  <a16:creationId xmlns:a16="http://schemas.microsoft.com/office/drawing/2014/main" id="{182350FF-741D-06E7-5A3C-AA458687C054}"/>
                </a:ext>
              </a:extLst>
            </p:cNvPr>
            <p:cNvSpPr/>
            <p:nvPr/>
          </p:nvSpPr>
          <p:spPr>
            <a:xfrm>
              <a:off x="7545537" y="1521459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2" name="Freeform 2220">
              <a:extLst>
                <a:ext uri="{FF2B5EF4-FFF2-40B4-BE49-F238E27FC236}">
                  <a16:creationId xmlns:a16="http://schemas.microsoft.com/office/drawing/2014/main" id="{BD81299E-FB67-9DAA-BB57-B3E76F212CAF}"/>
                </a:ext>
              </a:extLst>
            </p:cNvPr>
            <p:cNvSpPr/>
            <p:nvPr/>
          </p:nvSpPr>
          <p:spPr>
            <a:xfrm>
              <a:off x="7209537" y="1438678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3" name="Freeform 2221">
              <a:extLst>
                <a:ext uri="{FF2B5EF4-FFF2-40B4-BE49-F238E27FC236}">
                  <a16:creationId xmlns:a16="http://schemas.microsoft.com/office/drawing/2014/main" id="{7BEFEDC9-A5D2-D487-CD14-2E457248BABE}"/>
                </a:ext>
              </a:extLst>
            </p:cNvPr>
            <p:cNvSpPr/>
            <p:nvPr/>
          </p:nvSpPr>
          <p:spPr>
            <a:xfrm>
              <a:off x="7094239" y="1413051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4" name="Freeform 2222">
              <a:extLst>
                <a:ext uri="{FF2B5EF4-FFF2-40B4-BE49-F238E27FC236}">
                  <a16:creationId xmlns:a16="http://schemas.microsoft.com/office/drawing/2014/main" id="{0D571A9C-1C45-5268-E4B8-6217E133AB37}"/>
                </a:ext>
              </a:extLst>
            </p:cNvPr>
            <p:cNvSpPr/>
            <p:nvPr/>
          </p:nvSpPr>
          <p:spPr>
            <a:xfrm>
              <a:off x="6859524" y="1312917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5" name="Freeform 2223">
              <a:extLst>
                <a:ext uri="{FF2B5EF4-FFF2-40B4-BE49-F238E27FC236}">
                  <a16:creationId xmlns:a16="http://schemas.microsoft.com/office/drawing/2014/main" id="{6F200A07-B9BE-90CE-9B92-A8A2DB45D36A}"/>
                </a:ext>
              </a:extLst>
            </p:cNvPr>
            <p:cNvSpPr/>
            <p:nvPr/>
          </p:nvSpPr>
          <p:spPr>
            <a:xfrm>
              <a:off x="6838188" y="1313999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6" name="Freeform 2224">
              <a:extLst>
                <a:ext uri="{FF2B5EF4-FFF2-40B4-BE49-F238E27FC236}">
                  <a16:creationId xmlns:a16="http://schemas.microsoft.com/office/drawing/2014/main" id="{93DAD9B1-5BAE-C7E5-3A1F-2496DEC0CF4A}"/>
                </a:ext>
              </a:extLst>
            </p:cNvPr>
            <p:cNvSpPr/>
            <p:nvPr/>
          </p:nvSpPr>
          <p:spPr>
            <a:xfrm>
              <a:off x="6425438" y="1218042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7" name="Freeform 2225">
              <a:extLst>
                <a:ext uri="{FF2B5EF4-FFF2-40B4-BE49-F238E27FC236}">
                  <a16:creationId xmlns:a16="http://schemas.microsoft.com/office/drawing/2014/main" id="{0860C6A7-CA25-95A6-6412-810D184A05E9}"/>
                </a:ext>
              </a:extLst>
            </p:cNvPr>
            <p:cNvSpPr/>
            <p:nvPr/>
          </p:nvSpPr>
          <p:spPr>
            <a:xfrm>
              <a:off x="6432975" y="1218939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8" name="Freeform 2226">
              <a:extLst>
                <a:ext uri="{FF2B5EF4-FFF2-40B4-BE49-F238E27FC236}">
                  <a16:creationId xmlns:a16="http://schemas.microsoft.com/office/drawing/2014/main" id="{B8AECC20-E8EF-84CF-8BB2-7D495AB53B5C}"/>
                </a:ext>
              </a:extLst>
            </p:cNvPr>
            <p:cNvSpPr/>
            <p:nvPr/>
          </p:nvSpPr>
          <p:spPr>
            <a:xfrm>
              <a:off x="6172625" y="1196110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9" name="Freeform 2227">
              <a:extLst>
                <a:ext uri="{FF2B5EF4-FFF2-40B4-BE49-F238E27FC236}">
                  <a16:creationId xmlns:a16="http://schemas.microsoft.com/office/drawing/2014/main" id="{548B8D80-F59E-E0B2-EF1F-59E428E33C77}"/>
                </a:ext>
              </a:extLst>
            </p:cNvPr>
            <p:cNvSpPr/>
            <p:nvPr/>
          </p:nvSpPr>
          <p:spPr>
            <a:xfrm>
              <a:off x="8674621" y="1913167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0" name="Freeform 2228">
              <a:extLst>
                <a:ext uri="{FF2B5EF4-FFF2-40B4-BE49-F238E27FC236}">
                  <a16:creationId xmlns:a16="http://schemas.microsoft.com/office/drawing/2014/main" id="{C4F6D73F-B19F-EAFD-8386-322304ABDCC8}"/>
                </a:ext>
              </a:extLst>
            </p:cNvPr>
            <p:cNvSpPr/>
            <p:nvPr/>
          </p:nvSpPr>
          <p:spPr>
            <a:xfrm>
              <a:off x="8671420" y="1913136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8BE807E1-5500-7D33-49DD-28F32056DF6E}"/>
              </a:ext>
            </a:extLst>
          </p:cNvPr>
          <p:cNvSpPr txBox="1"/>
          <p:nvPr/>
        </p:nvSpPr>
        <p:spPr>
          <a:xfrm>
            <a:off x="10075298" y="3324767"/>
            <a:ext cx="1535295" cy="243840"/>
          </a:xfrm>
          <a:prstGeom prst="rect">
            <a:avLst/>
          </a:prstGeom>
          <a:solidFill>
            <a:sysClr val="window" lastClr="FFFFFF"/>
          </a:solidFill>
        </p:spPr>
        <p:txBody>
          <a:bodyPr wrap="none" lIns="0" tIns="0" rIns="0" bIns="0" rtlCol="0" anchor="ctr">
            <a:no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67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</a:rPr>
              <a:t>Placebo + chemotherapy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7A3266E-C9B8-36CE-0F58-2829D2315A6E}"/>
              </a:ext>
            </a:extLst>
          </p:cNvPr>
          <p:cNvSpPr txBox="1"/>
          <p:nvPr/>
        </p:nvSpPr>
        <p:spPr>
          <a:xfrm rot="16200000">
            <a:off x="6920749" y="2959315"/>
            <a:ext cx="1167520" cy="222329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OS</a:t>
            </a:r>
            <a:r>
              <a:rPr 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(%)</a:t>
            </a:r>
            <a:endParaRPr kumimoji="0" lang="en-US" sz="12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2126585E-51F8-124B-9568-ECE244531B61}"/>
              </a:ext>
            </a:extLst>
          </p:cNvPr>
          <p:cNvSpPr txBox="1"/>
          <p:nvPr/>
        </p:nvSpPr>
        <p:spPr>
          <a:xfrm>
            <a:off x="9238807" y="4547344"/>
            <a:ext cx="1167520" cy="222329"/>
          </a:xfrm>
          <a:prstGeom prst="rect">
            <a:avLst/>
          </a:prstGeom>
          <a:solidFill>
            <a:sysClr val="window" lastClr="FFFFFF"/>
          </a:solidFill>
        </p:spPr>
        <p:txBody>
          <a:bodyPr wrap="none" lIns="0" tIns="0" rIns="0" bIns="0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 Medium" panose="00000600000000000000" pitchFamily="2" charset="0"/>
                <a:cs typeface="Poppins Medium" panose="00000600000000000000" pitchFamily="2" charset="0"/>
              </a:rPr>
              <a:t>Mo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099A9A6C-DE9B-C5D0-D585-E9BE2056883D}"/>
              </a:ext>
            </a:extLst>
          </p:cNvPr>
          <p:cNvGrpSpPr/>
          <p:nvPr/>
        </p:nvGrpSpPr>
        <p:grpSpPr>
          <a:xfrm>
            <a:off x="7922165" y="1937510"/>
            <a:ext cx="3644900" cy="1372957"/>
            <a:chOff x="6096000" y="1176907"/>
            <a:chExt cx="2733675" cy="1029718"/>
          </a:xfrm>
        </p:grpSpPr>
        <p:sp>
          <p:nvSpPr>
            <p:cNvPr id="83" name="Freeform 2162">
              <a:extLst>
                <a:ext uri="{FF2B5EF4-FFF2-40B4-BE49-F238E27FC236}">
                  <a16:creationId xmlns:a16="http://schemas.microsoft.com/office/drawing/2014/main" id="{E4396347-2C9E-7530-894B-B877E30F6EE8}"/>
                </a:ext>
              </a:extLst>
            </p:cNvPr>
            <p:cNvSpPr/>
            <p:nvPr/>
          </p:nvSpPr>
          <p:spPr>
            <a:xfrm>
              <a:off x="6113304" y="1178220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4" name="Freeform 2163">
              <a:extLst>
                <a:ext uri="{FF2B5EF4-FFF2-40B4-BE49-F238E27FC236}">
                  <a16:creationId xmlns:a16="http://schemas.microsoft.com/office/drawing/2014/main" id="{96E7559F-D900-8999-E427-A9F7DEDF80BD}"/>
                </a:ext>
              </a:extLst>
            </p:cNvPr>
            <p:cNvSpPr/>
            <p:nvPr/>
          </p:nvSpPr>
          <p:spPr>
            <a:xfrm>
              <a:off x="6221567" y="1176908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5" name="Freeform 2164">
              <a:extLst>
                <a:ext uri="{FF2B5EF4-FFF2-40B4-BE49-F238E27FC236}">
                  <a16:creationId xmlns:a16="http://schemas.microsoft.com/office/drawing/2014/main" id="{FF8EAD7B-1D13-35DF-0C54-B89B83DBAE89}"/>
                </a:ext>
              </a:extLst>
            </p:cNvPr>
            <p:cNvSpPr/>
            <p:nvPr/>
          </p:nvSpPr>
          <p:spPr>
            <a:xfrm>
              <a:off x="6244153" y="1176907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6" name="Freeform 2165">
              <a:extLst>
                <a:ext uri="{FF2B5EF4-FFF2-40B4-BE49-F238E27FC236}">
                  <a16:creationId xmlns:a16="http://schemas.microsoft.com/office/drawing/2014/main" id="{C36FA755-BAE5-3525-B68B-204CA4867AE2}"/>
                </a:ext>
              </a:extLst>
            </p:cNvPr>
            <p:cNvSpPr/>
            <p:nvPr/>
          </p:nvSpPr>
          <p:spPr>
            <a:xfrm>
              <a:off x="6845118" y="1384593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7" name="Freeform 2166">
              <a:extLst>
                <a:ext uri="{FF2B5EF4-FFF2-40B4-BE49-F238E27FC236}">
                  <a16:creationId xmlns:a16="http://schemas.microsoft.com/office/drawing/2014/main" id="{3821B830-6677-6B49-5358-E3C677A97962}"/>
                </a:ext>
              </a:extLst>
            </p:cNvPr>
            <p:cNvSpPr/>
            <p:nvPr/>
          </p:nvSpPr>
          <p:spPr>
            <a:xfrm>
              <a:off x="7136370" y="1492222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8" name="Freeform 2167">
              <a:extLst>
                <a:ext uri="{FF2B5EF4-FFF2-40B4-BE49-F238E27FC236}">
                  <a16:creationId xmlns:a16="http://schemas.microsoft.com/office/drawing/2014/main" id="{00B7D6A1-74A5-B453-564A-2ED38E7B4ABF}"/>
                </a:ext>
              </a:extLst>
            </p:cNvPr>
            <p:cNvSpPr/>
            <p:nvPr/>
          </p:nvSpPr>
          <p:spPr>
            <a:xfrm>
              <a:off x="7232785" y="1592848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9" name="Freeform 2168">
              <a:extLst>
                <a:ext uri="{FF2B5EF4-FFF2-40B4-BE49-F238E27FC236}">
                  <a16:creationId xmlns:a16="http://schemas.microsoft.com/office/drawing/2014/main" id="{2E21778B-1533-87F9-D97B-EDB8B6F5DCA5}"/>
                </a:ext>
              </a:extLst>
            </p:cNvPr>
            <p:cNvSpPr/>
            <p:nvPr/>
          </p:nvSpPr>
          <p:spPr>
            <a:xfrm>
              <a:off x="7383598" y="1652172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0" name="Freeform 2169">
              <a:extLst>
                <a:ext uri="{FF2B5EF4-FFF2-40B4-BE49-F238E27FC236}">
                  <a16:creationId xmlns:a16="http://schemas.microsoft.com/office/drawing/2014/main" id="{9001602F-4A3C-6ACC-4960-E5F92070F944}"/>
                </a:ext>
              </a:extLst>
            </p:cNvPr>
            <p:cNvSpPr/>
            <p:nvPr/>
          </p:nvSpPr>
          <p:spPr>
            <a:xfrm>
              <a:off x="7409316" y="1672879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1" name="Freeform 2170">
              <a:extLst>
                <a:ext uri="{FF2B5EF4-FFF2-40B4-BE49-F238E27FC236}">
                  <a16:creationId xmlns:a16="http://schemas.microsoft.com/office/drawing/2014/main" id="{CB44FDEA-8B92-DAEB-3C14-06B48155EFCD}"/>
                </a:ext>
              </a:extLst>
            </p:cNvPr>
            <p:cNvSpPr/>
            <p:nvPr/>
          </p:nvSpPr>
          <p:spPr>
            <a:xfrm>
              <a:off x="7529692" y="1726701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2" name="Freeform 2171">
              <a:extLst>
                <a:ext uri="{FF2B5EF4-FFF2-40B4-BE49-F238E27FC236}">
                  <a16:creationId xmlns:a16="http://schemas.microsoft.com/office/drawing/2014/main" id="{88FF6D51-E6FB-0FFA-868E-5FFE93B450EB}"/>
                </a:ext>
              </a:extLst>
            </p:cNvPr>
            <p:cNvSpPr/>
            <p:nvPr/>
          </p:nvSpPr>
          <p:spPr>
            <a:xfrm>
              <a:off x="8413807" y="2058930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3" name="Freeform 2172">
              <a:extLst>
                <a:ext uri="{FF2B5EF4-FFF2-40B4-BE49-F238E27FC236}">
                  <a16:creationId xmlns:a16="http://schemas.microsoft.com/office/drawing/2014/main" id="{2B8F2766-19B6-3282-7578-77BDB641EA78}"/>
                </a:ext>
              </a:extLst>
            </p:cNvPr>
            <p:cNvSpPr/>
            <p:nvPr/>
          </p:nvSpPr>
          <p:spPr>
            <a:xfrm>
              <a:off x="8458618" y="2058930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4" name="Freeform 2173">
              <a:extLst>
                <a:ext uri="{FF2B5EF4-FFF2-40B4-BE49-F238E27FC236}">
                  <a16:creationId xmlns:a16="http://schemas.microsoft.com/office/drawing/2014/main" id="{BD718225-B461-53E6-024D-48991E3CE91D}"/>
                </a:ext>
              </a:extLst>
            </p:cNvPr>
            <p:cNvSpPr/>
            <p:nvPr/>
          </p:nvSpPr>
          <p:spPr>
            <a:xfrm>
              <a:off x="8491363" y="2071002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5" name="Freeform 2174">
              <a:extLst>
                <a:ext uri="{FF2B5EF4-FFF2-40B4-BE49-F238E27FC236}">
                  <a16:creationId xmlns:a16="http://schemas.microsoft.com/office/drawing/2014/main" id="{756D45A1-20BA-3977-F034-5FFAD98C2841}"/>
                </a:ext>
              </a:extLst>
            </p:cNvPr>
            <p:cNvSpPr/>
            <p:nvPr/>
          </p:nvSpPr>
          <p:spPr>
            <a:xfrm>
              <a:off x="8504842" y="2071002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6" name="Freeform 2175">
              <a:extLst>
                <a:ext uri="{FF2B5EF4-FFF2-40B4-BE49-F238E27FC236}">
                  <a16:creationId xmlns:a16="http://schemas.microsoft.com/office/drawing/2014/main" id="{7C7AA654-C153-9AD9-8E66-48B81343D33D}"/>
                </a:ext>
              </a:extLst>
            </p:cNvPr>
            <p:cNvSpPr/>
            <p:nvPr/>
          </p:nvSpPr>
          <p:spPr>
            <a:xfrm>
              <a:off x="8536174" y="2070625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7" name="Freeform 2176">
              <a:extLst>
                <a:ext uri="{FF2B5EF4-FFF2-40B4-BE49-F238E27FC236}">
                  <a16:creationId xmlns:a16="http://schemas.microsoft.com/office/drawing/2014/main" id="{8265EFBA-F141-2A07-368A-C34CFBA7F0BC}"/>
                </a:ext>
              </a:extLst>
            </p:cNvPr>
            <p:cNvSpPr/>
            <p:nvPr/>
          </p:nvSpPr>
          <p:spPr>
            <a:xfrm>
              <a:off x="8558248" y="2081789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8" name="Freeform 2177">
              <a:extLst>
                <a:ext uri="{FF2B5EF4-FFF2-40B4-BE49-F238E27FC236}">
                  <a16:creationId xmlns:a16="http://schemas.microsoft.com/office/drawing/2014/main" id="{470A609D-DBD1-8B1B-8DAA-C693B6E0FACE}"/>
                </a:ext>
              </a:extLst>
            </p:cNvPr>
            <p:cNvSpPr/>
            <p:nvPr/>
          </p:nvSpPr>
          <p:spPr>
            <a:xfrm>
              <a:off x="8574764" y="2081789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9" name="Freeform 2178">
              <a:extLst>
                <a:ext uri="{FF2B5EF4-FFF2-40B4-BE49-F238E27FC236}">
                  <a16:creationId xmlns:a16="http://schemas.microsoft.com/office/drawing/2014/main" id="{B3C86557-829B-9897-EA1F-9BD7C50E1A30}"/>
                </a:ext>
              </a:extLst>
            </p:cNvPr>
            <p:cNvSpPr/>
            <p:nvPr/>
          </p:nvSpPr>
          <p:spPr>
            <a:xfrm>
              <a:off x="8620205" y="2082163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" name="Freeform 2179">
              <a:extLst>
                <a:ext uri="{FF2B5EF4-FFF2-40B4-BE49-F238E27FC236}">
                  <a16:creationId xmlns:a16="http://schemas.microsoft.com/office/drawing/2014/main" id="{CE8BE663-2C99-26DD-4D88-8ED74256E903}"/>
                </a:ext>
              </a:extLst>
            </p:cNvPr>
            <p:cNvSpPr/>
            <p:nvPr/>
          </p:nvSpPr>
          <p:spPr>
            <a:xfrm>
              <a:off x="8636441" y="2081789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1" name="Freeform 2180">
              <a:extLst>
                <a:ext uri="{FF2B5EF4-FFF2-40B4-BE49-F238E27FC236}">
                  <a16:creationId xmlns:a16="http://schemas.microsoft.com/office/drawing/2014/main" id="{8A472E9D-9318-27B1-E13D-72A0609C158D}"/>
                </a:ext>
              </a:extLst>
            </p:cNvPr>
            <p:cNvSpPr/>
            <p:nvPr/>
          </p:nvSpPr>
          <p:spPr>
            <a:xfrm>
              <a:off x="8654192" y="2098301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2" name="Freeform 2181">
              <a:extLst>
                <a:ext uri="{FF2B5EF4-FFF2-40B4-BE49-F238E27FC236}">
                  <a16:creationId xmlns:a16="http://schemas.microsoft.com/office/drawing/2014/main" id="{C6215D33-75D3-902C-AF54-45EA29B8416C}"/>
                </a:ext>
              </a:extLst>
            </p:cNvPr>
            <p:cNvSpPr/>
            <p:nvPr/>
          </p:nvSpPr>
          <p:spPr>
            <a:xfrm>
              <a:off x="8669139" y="2098899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3" name="Freeform 2182">
              <a:extLst>
                <a:ext uri="{FF2B5EF4-FFF2-40B4-BE49-F238E27FC236}">
                  <a16:creationId xmlns:a16="http://schemas.microsoft.com/office/drawing/2014/main" id="{F1ED14ED-18D7-75B4-6C19-C7E508CC6EEB}"/>
                </a:ext>
              </a:extLst>
            </p:cNvPr>
            <p:cNvSpPr/>
            <p:nvPr/>
          </p:nvSpPr>
          <p:spPr>
            <a:xfrm>
              <a:off x="8675650" y="2098376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4" name="Freeform 2183">
              <a:extLst>
                <a:ext uri="{FF2B5EF4-FFF2-40B4-BE49-F238E27FC236}">
                  <a16:creationId xmlns:a16="http://schemas.microsoft.com/office/drawing/2014/main" id="{449C6485-701F-3223-171E-3ACFA7DAB947}"/>
                </a:ext>
              </a:extLst>
            </p:cNvPr>
            <p:cNvSpPr/>
            <p:nvPr/>
          </p:nvSpPr>
          <p:spPr>
            <a:xfrm>
              <a:off x="8693030" y="2097335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" name="Freeform 2184">
              <a:extLst>
                <a:ext uri="{FF2B5EF4-FFF2-40B4-BE49-F238E27FC236}">
                  <a16:creationId xmlns:a16="http://schemas.microsoft.com/office/drawing/2014/main" id="{B3777B97-506D-06BD-F5A5-A9EF2A71434E}"/>
                </a:ext>
              </a:extLst>
            </p:cNvPr>
            <p:cNvSpPr/>
            <p:nvPr/>
          </p:nvSpPr>
          <p:spPr>
            <a:xfrm>
              <a:off x="8709539" y="2099281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6" name="Freeform 2185">
              <a:extLst>
                <a:ext uri="{FF2B5EF4-FFF2-40B4-BE49-F238E27FC236}">
                  <a16:creationId xmlns:a16="http://schemas.microsoft.com/office/drawing/2014/main" id="{EE55BD47-C9E3-374E-71F1-00EFD88353BA}"/>
                </a:ext>
              </a:extLst>
            </p:cNvPr>
            <p:cNvSpPr/>
            <p:nvPr/>
          </p:nvSpPr>
          <p:spPr>
            <a:xfrm>
              <a:off x="8722239" y="2099663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7" name="Freeform 2186">
              <a:extLst>
                <a:ext uri="{FF2B5EF4-FFF2-40B4-BE49-F238E27FC236}">
                  <a16:creationId xmlns:a16="http://schemas.microsoft.com/office/drawing/2014/main" id="{88EBB4DD-BC59-001B-4F10-F67597DEA4C5}"/>
                </a:ext>
              </a:extLst>
            </p:cNvPr>
            <p:cNvSpPr/>
            <p:nvPr/>
          </p:nvSpPr>
          <p:spPr>
            <a:xfrm>
              <a:off x="8735573" y="2099140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8" name="Freeform 2187">
              <a:extLst>
                <a:ext uri="{FF2B5EF4-FFF2-40B4-BE49-F238E27FC236}">
                  <a16:creationId xmlns:a16="http://schemas.microsoft.com/office/drawing/2014/main" id="{ECEDB571-69E0-A2D5-357C-D3C5612187E7}"/>
                </a:ext>
              </a:extLst>
            </p:cNvPr>
            <p:cNvSpPr/>
            <p:nvPr/>
          </p:nvSpPr>
          <p:spPr>
            <a:xfrm>
              <a:off x="8749939" y="2099738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9" name="Freeform 2188">
              <a:extLst>
                <a:ext uri="{FF2B5EF4-FFF2-40B4-BE49-F238E27FC236}">
                  <a16:creationId xmlns:a16="http://schemas.microsoft.com/office/drawing/2014/main" id="{D88DE787-EEE7-AC64-A7C1-32F6471CF11C}"/>
                </a:ext>
              </a:extLst>
            </p:cNvPr>
            <p:cNvSpPr/>
            <p:nvPr/>
          </p:nvSpPr>
          <p:spPr>
            <a:xfrm>
              <a:off x="8765917" y="2097219"/>
              <a:ext cx="45719" cy="45719"/>
            </a:xfrm>
            <a:custGeom>
              <a:avLst/>
              <a:gdLst>
                <a:gd name="csX0" fmla="*/ 0 w 0"/>
                <a:gd name="csY0" fmla="*/ 47625 h 47625"/>
                <a:gd name="csX1" fmla="*/ 0 w 0"/>
                <a:gd name="csY1" fmla="*/ 0 h 47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0" name="Freeform 2161">
              <a:extLst>
                <a:ext uri="{FF2B5EF4-FFF2-40B4-BE49-F238E27FC236}">
                  <a16:creationId xmlns:a16="http://schemas.microsoft.com/office/drawing/2014/main" id="{0C34FAB6-6E8D-5B71-4B20-4F3D329EC406}"/>
                </a:ext>
              </a:extLst>
            </p:cNvPr>
            <p:cNvSpPr/>
            <p:nvPr/>
          </p:nvSpPr>
          <p:spPr>
            <a:xfrm>
              <a:off x="6096000" y="1225550"/>
              <a:ext cx="2733675" cy="981075"/>
            </a:xfrm>
            <a:custGeom>
              <a:avLst/>
              <a:gdLst>
                <a:gd name="csX0" fmla="*/ 0 w 2733675"/>
                <a:gd name="csY0" fmla="*/ 0 h 981075"/>
                <a:gd name="csX1" fmla="*/ 279400 w 2733675"/>
                <a:gd name="csY1" fmla="*/ 0 h 981075"/>
                <a:gd name="csX2" fmla="*/ 279400 w 2733675"/>
                <a:gd name="csY2" fmla="*/ 15875 h 981075"/>
                <a:gd name="csX3" fmla="*/ 292100 w 2733675"/>
                <a:gd name="csY3" fmla="*/ 15875 h 981075"/>
                <a:gd name="csX4" fmla="*/ 292100 w 2733675"/>
                <a:gd name="csY4" fmla="*/ 28575 h 981075"/>
                <a:gd name="csX5" fmla="*/ 307975 w 2733675"/>
                <a:gd name="csY5" fmla="*/ 28575 h 981075"/>
                <a:gd name="csX6" fmla="*/ 307975 w 2733675"/>
                <a:gd name="csY6" fmla="*/ 41275 h 981075"/>
                <a:gd name="csX7" fmla="*/ 327025 w 2733675"/>
                <a:gd name="csY7" fmla="*/ 41275 h 981075"/>
                <a:gd name="csX8" fmla="*/ 327025 w 2733675"/>
                <a:gd name="csY8" fmla="*/ 57150 h 981075"/>
                <a:gd name="csX9" fmla="*/ 349250 w 2733675"/>
                <a:gd name="csY9" fmla="*/ 57150 h 981075"/>
                <a:gd name="csX10" fmla="*/ 349250 w 2733675"/>
                <a:gd name="csY10" fmla="*/ 66675 h 981075"/>
                <a:gd name="csX11" fmla="*/ 473075 w 2733675"/>
                <a:gd name="csY11" fmla="*/ 66675 h 981075"/>
                <a:gd name="csX12" fmla="*/ 482600 w 2733675"/>
                <a:gd name="csY12" fmla="*/ 92075 h 981075"/>
                <a:gd name="csX13" fmla="*/ 492125 w 2733675"/>
                <a:gd name="csY13" fmla="*/ 98425 h 981075"/>
                <a:gd name="csX14" fmla="*/ 546100 w 2733675"/>
                <a:gd name="csY14" fmla="*/ 98425 h 981075"/>
                <a:gd name="csX15" fmla="*/ 546100 w 2733675"/>
                <a:gd name="csY15" fmla="*/ 117475 h 981075"/>
                <a:gd name="csX16" fmla="*/ 577850 w 2733675"/>
                <a:gd name="csY16" fmla="*/ 117475 h 981075"/>
                <a:gd name="csX17" fmla="*/ 577850 w 2733675"/>
                <a:gd name="csY17" fmla="*/ 127000 h 981075"/>
                <a:gd name="csX18" fmla="*/ 593725 w 2733675"/>
                <a:gd name="csY18" fmla="*/ 127000 h 981075"/>
                <a:gd name="csX19" fmla="*/ 593725 w 2733675"/>
                <a:gd name="csY19" fmla="*/ 127000 h 981075"/>
                <a:gd name="csX20" fmla="*/ 593725 w 2733675"/>
                <a:gd name="csY20" fmla="*/ 139700 h 981075"/>
                <a:gd name="csX21" fmla="*/ 596900 w 2733675"/>
                <a:gd name="csY21" fmla="*/ 142875 h 981075"/>
                <a:gd name="csX22" fmla="*/ 596900 w 2733675"/>
                <a:gd name="csY22" fmla="*/ 149225 h 981075"/>
                <a:gd name="csX23" fmla="*/ 654050 w 2733675"/>
                <a:gd name="csY23" fmla="*/ 149225 h 981075"/>
                <a:gd name="csX24" fmla="*/ 654050 w 2733675"/>
                <a:gd name="csY24" fmla="*/ 161925 h 981075"/>
                <a:gd name="csX25" fmla="*/ 669925 w 2733675"/>
                <a:gd name="csY25" fmla="*/ 161925 h 981075"/>
                <a:gd name="csX26" fmla="*/ 669925 w 2733675"/>
                <a:gd name="csY26" fmla="*/ 174625 h 981075"/>
                <a:gd name="csX27" fmla="*/ 676275 w 2733675"/>
                <a:gd name="csY27" fmla="*/ 174625 h 981075"/>
                <a:gd name="csX28" fmla="*/ 679450 w 2733675"/>
                <a:gd name="csY28" fmla="*/ 174625 h 981075"/>
                <a:gd name="csX29" fmla="*/ 679450 w 2733675"/>
                <a:gd name="csY29" fmla="*/ 184150 h 981075"/>
                <a:gd name="csX30" fmla="*/ 723900 w 2733675"/>
                <a:gd name="csY30" fmla="*/ 184150 h 981075"/>
                <a:gd name="csX31" fmla="*/ 723900 w 2733675"/>
                <a:gd name="csY31" fmla="*/ 200025 h 981075"/>
                <a:gd name="csX32" fmla="*/ 736600 w 2733675"/>
                <a:gd name="csY32" fmla="*/ 200025 h 981075"/>
                <a:gd name="csX33" fmla="*/ 736600 w 2733675"/>
                <a:gd name="csY33" fmla="*/ 212725 h 981075"/>
                <a:gd name="csX34" fmla="*/ 774700 w 2733675"/>
                <a:gd name="csY34" fmla="*/ 212725 h 981075"/>
                <a:gd name="csX35" fmla="*/ 774700 w 2733675"/>
                <a:gd name="csY35" fmla="*/ 222250 h 981075"/>
                <a:gd name="csX36" fmla="*/ 806450 w 2733675"/>
                <a:gd name="csY36" fmla="*/ 222250 h 981075"/>
                <a:gd name="csX37" fmla="*/ 809625 w 2733675"/>
                <a:gd name="csY37" fmla="*/ 231775 h 981075"/>
                <a:gd name="csX38" fmla="*/ 809625 w 2733675"/>
                <a:gd name="csY38" fmla="*/ 247650 h 981075"/>
                <a:gd name="csX39" fmla="*/ 857250 w 2733675"/>
                <a:gd name="csY39" fmla="*/ 247650 h 981075"/>
                <a:gd name="csX40" fmla="*/ 857250 w 2733675"/>
                <a:gd name="csY40" fmla="*/ 260350 h 981075"/>
                <a:gd name="csX41" fmla="*/ 876300 w 2733675"/>
                <a:gd name="csY41" fmla="*/ 260350 h 981075"/>
                <a:gd name="csX42" fmla="*/ 876300 w 2733675"/>
                <a:gd name="csY42" fmla="*/ 273050 h 981075"/>
                <a:gd name="csX43" fmla="*/ 920750 w 2733675"/>
                <a:gd name="csY43" fmla="*/ 273050 h 981075"/>
                <a:gd name="csX44" fmla="*/ 920750 w 2733675"/>
                <a:gd name="csY44" fmla="*/ 285750 h 981075"/>
                <a:gd name="csX45" fmla="*/ 939800 w 2733675"/>
                <a:gd name="csY45" fmla="*/ 285750 h 981075"/>
                <a:gd name="csX46" fmla="*/ 939800 w 2733675"/>
                <a:gd name="csY46" fmla="*/ 298450 h 981075"/>
                <a:gd name="csX47" fmla="*/ 1009650 w 2733675"/>
                <a:gd name="csY47" fmla="*/ 298450 h 981075"/>
                <a:gd name="csX48" fmla="*/ 1009650 w 2733675"/>
                <a:gd name="csY48" fmla="*/ 311150 h 981075"/>
                <a:gd name="csX49" fmla="*/ 1047750 w 2733675"/>
                <a:gd name="csY49" fmla="*/ 311150 h 981075"/>
                <a:gd name="csX50" fmla="*/ 1057275 w 2733675"/>
                <a:gd name="csY50" fmla="*/ 374650 h 981075"/>
                <a:gd name="csX51" fmla="*/ 1085850 w 2733675"/>
                <a:gd name="csY51" fmla="*/ 374650 h 981075"/>
                <a:gd name="csX52" fmla="*/ 1085850 w 2733675"/>
                <a:gd name="csY52" fmla="*/ 387350 h 981075"/>
                <a:gd name="csX53" fmla="*/ 1111250 w 2733675"/>
                <a:gd name="csY53" fmla="*/ 387350 h 981075"/>
                <a:gd name="csX54" fmla="*/ 1111250 w 2733675"/>
                <a:gd name="csY54" fmla="*/ 396875 h 981075"/>
                <a:gd name="csX55" fmla="*/ 1117600 w 2733675"/>
                <a:gd name="csY55" fmla="*/ 412750 h 981075"/>
                <a:gd name="csX56" fmla="*/ 1152525 w 2733675"/>
                <a:gd name="csY56" fmla="*/ 412750 h 981075"/>
                <a:gd name="csX57" fmla="*/ 1152525 w 2733675"/>
                <a:gd name="csY57" fmla="*/ 425450 h 981075"/>
                <a:gd name="csX58" fmla="*/ 1165225 w 2733675"/>
                <a:gd name="csY58" fmla="*/ 425450 h 981075"/>
                <a:gd name="csX59" fmla="*/ 1165225 w 2733675"/>
                <a:gd name="csY59" fmla="*/ 434975 h 981075"/>
                <a:gd name="csX60" fmla="*/ 1187450 w 2733675"/>
                <a:gd name="csY60" fmla="*/ 434975 h 981075"/>
                <a:gd name="csX61" fmla="*/ 1187450 w 2733675"/>
                <a:gd name="csY61" fmla="*/ 447675 h 981075"/>
                <a:gd name="csX62" fmla="*/ 1235075 w 2733675"/>
                <a:gd name="csY62" fmla="*/ 447675 h 981075"/>
                <a:gd name="csX63" fmla="*/ 1235075 w 2733675"/>
                <a:gd name="csY63" fmla="*/ 460375 h 981075"/>
                <a:gd name="csX64" fmla="*/ 1282700 w 2733675"/>
                <a:gd name="csY64" fmla="*/ 460375 h 981075"/>
                <a:gd name="csX65" fmla="*/ 1282700 w 2733675"/>
                <a:gd name="csY65" fmla="*/ 476250 h 981075"/>
                <a:gd name="csX66" fmla="*/ 1295400 w 2733675"/>
                <a:gd name="csY66" fmla="*/ 476250 h 981075"/>
                <a:gd name="csX67" fmla="*/ 1295400 w 2733675"/>
                <a:gd name="csY67" fmla="*/ 485775 h 981075"/>
                <a:gd name="csX68" fmla="*/ 1308100 w 2733675"/>
                <a:gd name="csY68" fmla="*/ 485775 h 981075"/>
                <a:gd name="csX69" fmla="*/ 1308100 w 2733675"/>
                <a:gd name="csY69" fmla="*/ 501650 h 981075"/>
                <a:gd name="csX70" fmla="*/ 1330325 w 2733675"/>
                <a:gd name="csY70" fmla="*/ 501650 h 981075"/>
                <a:gd name="csX71" fmla="*/ 1330325 w 2733675"/>
                <a:gd name="csY71" fmla="*/ 511175 h 981075"/>
                <a:gd name="csX72" fmla="*/ 1374775 w 2733675"/>
                <a:gd name="csY72" fmla="*/ 511175 h 981075"/>
                <a:gd name="csX73" fmla="*/ 1374775 w 2733675"/>
                <a:gd name="csY73" fmla="*/ 523875 h 981075"/>
                <a:gd name="csX74" fmla="*/ 1403350 w 2733675"/>
                <a:gd name="csY74" fmla="*/ 523875 h 981075"/>
                <a:gd name="csX75" fmla="*/ 1403350 w 2733675"/>
                <a:gd name="csY75" fmla="*/ 536575 h 981075"/>
                <a:gd name="csX76" fmla="*/ 1412875 w 2733675"/>
                <a:gd name="csY76" fmla="*/ 536575 h 981075"/>
                <a:gd name="csX77" fmla="*/ 1412875 w 2733675"/>
                <a:gd name="csY77" fmla="*/ 549275 h 981075"/>
                <a:gd name="csX78" fmla="*/ 1457325 w 2733675"/>
                <a:gd name="csY78" fmla="*/ 549275 h 981075"/>
                <a:gd name="csX79" fmla="*/ 1457325 w 2733675"/>
                <a:gd name="csY79" fmla="*/ 561975 h 981075"/>
                <a:gd name="csX80" fmla="*/ 1489075 w 2733675"/>
                <a:gd name="csY80" fmla="*/ 561975 h 981075"/>
                <a:gd name="csX81" fmla="*/ 1489075 w 2733675"/>
                <a:gd name="csY81" fmla="*/ 571500 h 981075"/>
                <a:gd name="csX82" fmla="*/ 1495425 w 2733675"/>
                <a:gd name="csY82" fmla="*/ 571500 h 981075"/>
                <a:gd name="csX83" fmla="*/ 1495425 w 2733675"/>
                <a:gd name="csY83" fmla="*/ 587375 h 981075"/>
                <a:gd name="csX84" fmla="*/ 1555750 w 2733675"/>
                <a:gd name="csY84" fmla="*/ 587375 h 981075"/>
                <a:gd name="csX85" fmla="*/ 1555750 w 2733675"/>
                <a:gd name="csY85" fmla="*/ 600075 h 981075"/>
                <a:gd name="csX86" fmla="*/ 1597025 w 2733675"/>
                <a:gd name="csY86" fmla="*/ 600075 h 981075"/>
                <a:gd name="csX87" fmla="*/ 1597025 w 2733675"/>
                <a:gd name="csY87" fmla="*/ 615950 h 981075"/>
                <a:gd name="csX88" fmla="*/ 1612900 w 2733675"/>
                <a:gd name="csY88" fmla="*/ 615950 h 981075"/>
                <a:gd name="csX89" fmla="*/ 1612900 w 2733675"/>
                <a:gd name="csY89" fmla="*/ 631825 h 981075"/>
                <a:gd name="csX90" fmla="*/ 1625600 w 2733675"/>
                <a:gd name="csY90" fmla="*/ 631825 h 981075"/>
                <a:gd name="csX91" fmla="*/ 1625600 w 2733675"/>
                <a:gd name="csY91" fmla="*/ 641350 h 981075"/>
                <a:gd name="csX92" fmla="*/ 1641475 w 2733675"/>
                <a:gd name="csY92" fmla="*/ 641350 h 981075"/>
                <a:gd name="csX93" fmla="*/ 1641475 w 2733675"/>
                <a:gd name="csY93" fmla="*/ 666750 h 981075"/>
                <a:gd name="csX94" fmla="*/ 1692275 w 2733675"/>
                <a:gd name="csY94" fmla="*/ 666750 h 981075"/>
                <a:gd name="csX95" fmla="*/ 1692275 w 2733675"/>
                <a:gd name="csY95" fmla="*/ 682625 h 981075"/>
                <a:gd name="csX96" fmla="*/ 1733550 w 2733675"/>
                <a:gd name="csY96" fmla="*/ 682625 h 981075"/>
                <a:gd name="csX97" fmla="*/ 1733550 w 2733675"/>
                <a:gd name="csY97" fmla="*/ 692150 h 981075"/>
                <a:gd name="csX98" fmla="*/ 1746250 w 2733675"/>
                <a:gd name="csY98" fmla="*/ 692150 h 981075"/>
                <a:gd name="csX99" fmla="*/ 1746250 w 2733675"/>
                <a:gd name="csY99" fmla="*/ 708025 h 981075"/>
                <a:gd name="csX100" fmla="*/ 1765300 w 2733675"/>
                <a:gd name="csY100" fmla="*/ 708025 h 981075"/>
                <a:gd name="csX101" fmla="*/ 1765300 w 2733675"/>
                <a:gd name="csY101" fmla="*/ 717550 h 981075"/>
                <a:gd name="csX102" fmla="*/ 1793875 w 2733675"/>
                <a:gd name="csY102" fmla="*/ 717550 h 981075"/>
                <a:gd name="csX103" fmla="*/ 1793875 w 2733675"/>
                <a:gd name="csY103" fmla="*/ 733425 h 981075"/>
                <a:gd name="csX104" fmla="*/ 1851025 w 2733675"/>
                <a:gd name="csY104" fmla="*/ 733425 h 981075"/>
                <a:gd name="csX105" fmla="*/ 1851025 w 2733675"/>
                <a:gd name="csY105" fmla="*/ 746125 h 981075"/>
                <a:gd name="csX106" fmla="*/ 1876425 w 2733675"/>
                <a:gd name="csY106" fmla="*/ 746125 h 981075"/>
                <a:gd name="csX107" fmla="*/ 1876425 w 2733675"/>
                <a:gd name="csY107" fmla="*/ 758825 h 981075"/>
                <a:gd name="csX108" fmla="*/ 1943100 w 2733675"/>
                <a:gd name="csY108" fmla="*/ 758825 h 981075"/>
                <a:gd name="csX109" fmla="*/ 1943100 w 2733675"/>
                <a:gd name="csY109" fmla="*/ 774700 h 981075"/>
                <a:gd name="csX110" fmla="*/ 1981200 w 2733675"/>
                <a:gd name="csY110" fmla="*/ 774700 h 981075"/>
                <a:gd name="csX111" fmla="*/ 1981200 w 2733675"/>
                <a:gd name="csY111" fmla="*/ 784225 h 981075"/>
                <a:gd name="csX112" fmla="*/ 2022475 w 2733675"/>
                <a:gd name="csY112" fmla="*/ 784225 h 981075"/>
                <a:gd name="csX113" fmla="*/ 2022475 w 2733675"/>
                <a:gd name="csY113" fmla="*/ 796925 h 981075"/>
                <a:gd name="csX114" fmla="*/ 2108200 w 2733675"/>
                <a:gd name="csY114" fmla="*/ 796925 h 981075"/>
                <a:gd name="csX115" fmla="*/ 2108200 w 2733675"/>
                <a:gd name="csY115" fmla="*/ 806450 h 981075"/>
                <a:gd name="csX116" fmla="*/ 2117725 w 2733675"/>
                <a:gd name="csY116" fmla="*/ 806450 h 981075"/>
                <a:gd name="csX117" fmla="*/ 2117725 w 2733675"/>
                <a:gd name="csY117" fmla="*/ 822325 h 981075"/>
                <a:gd name="csX118" fmla="*/ 2165350 w 2733675"/>
                <a:gd name="csY118" fmla="*/ 822325 h 981075"/>
                <a:gd name="csX119" fmla="*/ 2165350 w 2733675"/>
                <a:gd name="csY119" fmla="*/ 835025 h 981075"/>
                <a:gd name="csX120" fmla="*/ 2171700 w 2733675"/>
                <a:gd name="csY120" fmla="*/ 835025 h 981075"/>
                <a:gd name="csX121" fmla="*/ 2171700 w 2733675"/>
                <a:gd name="csY121" fmla="*/ 850900 h 981075"/>
                <a:gd name="csX122" fmla="*/ 2206625 w 2733675"/>
                <a:gd name="csY122" fmla="*/ 850900 h 981075"/>
                <a:gd name="csX123" fmla="*/ 2206625 w 2733675"/>
                <a:gd name="csY123" fmla="*/ 860425 h 981075"/>
                <a:gd name="csX124" fmla="*/ 2295525 w 2733675"/>
                <a:gd name="csY124" fmla="*/ 860425 h 981075"/>
                <a:gd name="csX125" fmla="*/ 2295525 w 2733675"/>
                <a:gd name="csY125" fmla="*/ 876300 h 981075"/>
                <a:gd name="csX126" fmla="*/ 2390775 w 2733675"/>
                <a:gd name="csY126" fmla="*/ 876300 h 981075"/>
                <a:gd name="csX127" fmla="*/ 2390775 w 2733675"/>
                <a:gd name="csY127" fmla="*/ 889000 h 981075"/>
                <a:gd name="csX128" fmla="*/ 2460625 w 2733675"/>
                <a:gd name="csY128" fmla="*/ 889000 h 981075"/>
                <a:gd name="csX129" fmla="*/ 2460625 w 2733675"/>
                <a:gd name="csY129" fmla="*/ 904875 h 981075"/>
                <a:gd name="csX130" fmla="*/ 2552700 w 2733675"/>
                <a:gd name="csY130" fmla="*/ 904875 h 981075"/>
                <a:gd name="csX131" fmla="*/ 2552700 w 2733675"/>
                <a:gd name="csY131" fmla="*/ 917575 h 981075"/>
                <a:gd name="csX132" fmla="*/ 2711450 w 2733675"/>
                <a:gd name="csY132" fmla="*/ 917575 h 981075"/>
                <a:gd name="csX133" fmla="*/ 2711450 w 2733675"/>
                <a:gd name="csY133" fmla="*/ 949325 h 981075"/>
                <a:gd name="csX134" fmla="*/ 2733675 w 2733675"/>
                <a:gd name="csY134" fmla="*/ 949325 h 981075"/>
                <a:gd name="csX135" fmla="*/ 2733675 w 2733675"/>
                <a:gd name="csY135" fmla="*/ 981075 h 9810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</a:cxnLst>
              <a:rect l="l" t="t" r="r" b="b"/>
              <a:pathLst>
                <a:path w="2733675" h="981075">
                  <a:moveTo>
                    <a:pt x="0" y="0"/>
                  </a:moveTo>
                  <a:lnTo>
                    <a:pt x="279400" y="0"/>
                  </a:lnTo>
                  <a:lnTo>
                    <a:pt x="279400" y="15875"/>
                  </a:lnTo>
                  <a:lnTo>
                    <a:pt x="292100" y="15875"/>
                  </a:lnTo>
                  <a:lnTo>
                    <a:pt x="292100" y="28575"/>
                  </a:lnTo>
                  <a:lnTo>
                    <a:pt x="307975" y="28575"/>
                  </a:lnTo>
                  <a:lnTo>
                    <a:pt x="307975" y="41275"/>
                  </a:lnTo>
                  <a:lnTo>
                    <a:pt x="327025" y="41275"/>
                  </a:lnTo>
                  <a:lnTo>
                    <a:pt x="327025" y="57150"/>
                  </a:lnTo>
                  <a:lnTo>
                    <a:pt x="349250" y="57150"/>
                  </a:lnTo>
                  <a:lnTo>
                    <a:pt x="349250" y="66675"/>
                  </a:lnTo>
                  <a:lnTo>
                    <a:pt x="473075" y="66675"/>
                  </a:lnTo>
                  <a:cubicBezTo>
                    <a:pt x="476250" y="75142"/>
                    <a:pt x="477948" y="84321"/>
                    <a:pt x="482600" y="92075"/>
                  </a:cubicBezTo>
                  <a:cubicBezTo>
                    <a:pt x="484563" y="95347"/>
                    <a:pt x="471487" y="94721"/>
                    <a:pt x="492125" y="98425"/>
                  </a:cubicBezTo>
                  <a:lnTo>
                    <a:pt x="546100" y="98425"/>
                  </a:lnTo>
                  <a:lnTo>
                    <a:pt x="546100" y="117475"/>
                  </a:lnTo>
                  <a:lnTo>
                    <a:pt x="577850" y="117475"/>
                  </a:lnTo>
                  <a:lnTo>
                    <a:pt x="577850" y="127000"/>
                  </a:lnTo>
                  <a:lnTo>
                    <a:pt x="593725" y="127000"/>
                  </a:lnTo>
                  <a:lnTo>
                    <a:pt x="593725" y="127000"/>
                  </a:lnTo>
                  <a:lnTo>
                    <a:pt x="593725" y="139700"/>
                  </a:lnTo>
                  <a:lnTo>
                    <a:pt x="596900" y="142875"/>
                  </a:lnTo>
                  <a:lnTo>
                    <a:pt x="596900" y="149225"/>
                  </a:lnTo>
                  <a:lnTo>
                    <a:pt x="654050" y="149225"/>
                  </a:lnTo>
                  <a:lnTo>
                    <a:pt x="654050" y="161925"/>
                  </a:lnTo>
                  <a:lnTo>
                    <a:pt x="669925" y="161925"/>
                  </a:lnTo>
                  <a:lnTo>
                    <a:pt x="669925" y="174625"/>
                  </a:lnTo>
                  <a:lnTo>
                    <a:pt x="676275" y="174625"/>
                  </a:lnTo>
                  <a:lnTo>
                    <a:pt x="679450" y="174625"/>
                  </a:lnTo>
                  <a:lnTo>
                    <a:pt x="679450" y="184150"/>
                  </a:lnTo>
                  <a:lnTo>
                    <a:pt x="723900" y="184150"/>
                  </a:lnTo>
                  <a:lnTo>
                    <a:pt x="723900" y="200025"/>
                  </a:lnTo>
                  <a:lnTo>
                    <a:pt x="736600" y="200025"/>
                  </a:lnTo>
                  <a:lnTo>
                    <a:pt x="736600" y="212725"/>
                  </a:lnTo>
                  <a:lnTo>
                    <a:pt x="774700" y="212725"/>
                  </a:lnTo>
                  <a:lnTo>
                    <a:pt x="774700" y="222250"/>
                  </a:lnTo>
                  <a:lnTo>
                    <a:pt x="806450" y="222250"/>
                  </a:lnTo>
                  <a:lnTo>
                    <a:pt x="809625" y="231775"/>
                  </a:lnTo>
                  <a:lnTo>
                    <a:pt x="809625" y="247650"/>
                  </a:lnTo>
                  <a:lnTo>
                    <a:pt x="857250" y="247650"/>
                  </a:lnTo>
                  <a:lnTo>
                    <a:pt x="857250" y="260350"/>
                  </a:lnTo>
                  <a:lnTo>
                    <a:pt x="876300" y="260350"/>
                  </a:lnTo>
                  <a:lnTo>
                    <a:pt x="876300" y="273050"/>
                  </a:lnTo>
                  <a:lnTo>
                    <a:pt x="920750" y="273050"/>
                  </a:lnTo>
                  <a:lnTo>
                    <a:pt x="920750" y="285750"/>
                  </a:lnTo>
                  <a:lnTo>
                    <a:pt x="939800" y="285750"/>
                  </a:lnTo>
                  <a:lnTo>
                    <a:pt x="939800" y="298450"/>
                  </a:lnTo>
                  <a:lnTo>
                    <a:pt x="1009650" y="298450"/>
                  </a:lnTo>
                  <a:lnTo>
                    <a:pt x="1009650" y="311150"/>
                  </a:lnTo>
                  <a:lnTo>
                    <a:pt x="1047750" y="311150"/>
                  </a:lnTo>
                  <a:cubicBezTo>
                    <a:pt x="1061734" y="348441"/>
                    <a:pt x="1057275" y="327508"/>
                    <a:pt x="1057275" y="374650"/>
                  </a:cubicBezTo>
                  <a:lnTo>
                    <a:pt x="1085850" y="374650"/>
                  </a:lnTo>
                  <a:lnTo>
                    <a:pt x="1085850" y="387350"/>
                  </a:lnTo>
                  <a:lnTo>
                    <a:pt x="1111250" y="387350"/>
                  </a:lnTo>
                  <a:lnTo>
                    <a:pt x="1111250" y="396875"/>
                  </a:lnTo>
                  <a:lnTo>
                    <a:pt x="1117600" y="412750"/>
                  </a:lnTo>
                  <a:lnTo>
                    <a:pt x="1152525" y="412750"/>
                  </a:lnTo>
                  <a:lnTo>
                    <a:pt x="1152525" y="425450"/>
                  </a:lnTo>
                  <a:lnTo>
                    <a:pt x="1165225" y="425450"/>
                  </a:lnTo>
                  <a:lnTo>
                    <a:pt x="1165225" y="434975"/>
                  </a:lnTo>
                  <a:lnTo>
                    <a:pt x="1187450" y="434975"/>
                  </a:lnTo>
                  <a:lnTo>
                    <a:pt x="1187450" y="447675"/>
                  </a:lnTo>
                  <a:lnTo>
                    <a:pt x="1235075" y="447675"/>
                  </a:lnTo>
                  <a:lnTo>
                    <a:pt x="1235075" y="460375"/>
                  </a:lnTo>
                  <a:lnTo>
                    <a:pt x="1282700" y="460375"/>
                  </a:lnTo>
                  <a:lnTo>
                    <a:pt x="1282700" y="476250"/>
                  </a:lnTo>
                  <a:lnTo>
                    <a:pt x="1295400" y="476250"/>
                  </a:lnTo>
                  <a:lnTo>
                    <a:pt x="1295400" y="485775"/>
                  </a:lnTo>
                  <a:lnTo>
                    <a:pt x="1308100" y="485775"/>
                  </a:lnTo>
                  <a:lnTo>
                    <a:pt x="1308100" y="501650"/>
                  </a:lnTo>
                  <a:lnTo>
                    <a:pt x="1330325" y="501650"/>
                  </a:lnTo>
                  <a:lnTo>
                    <a:pt x="1330325" y="511175"/>
                  </a:lnTo>
                  <a:lnTo>
                    <a:pt x="1374775" y="511175"/>
                  </a:lnTo>
                  <a:lnTo>
                    <a:pt x="1374775" y="523875"/>
                  </a:lnTo>
                  <a:lnTo>
                    <a:pt x="1403350" y="523875"/>
                  </a:lnTo>
                  <a:lnTo>
                    <a:pt x="1403350" y="536575"/>
                  </a:lnTo>
                  <a:lnTo>
                    <a:pt x="1412875" y="536575"/>
                  </a:lnTo>
                  <a:lnTo>
                    <a:pt x="1412875" y="549275"/>
                  </a:lnTo>
                  <a:lnTo>
                    <a:pt x="1457325" y="549275"/>
                  </a:lnTo>
                  <a:lnTo>
                    <a:pt x="1457325" y="561975"/>
                  </a:lnTo>
                  <a:lnTo>
                    <a:pt x="1489075" y="561975"/>
                  </a:lnTo>
                  <a:lnTo>
                    <a:pt x="1489075" y="571500"/>
                  </a:lnTo>
                  <a:lnTo>
                    <a:pt x="1495425" y="571500"/>
                  </a:lnTo>
                  <a:lnTo>
                    <a:pt x="1495425" y="587375"/>
                  </a:lnTo>
                  <a:lnTo>
                    <a:pt x="1555750" y="587375"/>
                  </a:lnTo>
                  <a:lnTo>
                    <a:pt x="1555750" y="600075"/>
                  </a:lnTo>
                  <a:lnTo>
                    <a:pt x="1597025" y="600075"/>
                  </a:lnTo>
                  <a:lnTo>
                    <a:pt x="1597025" y="615950"/>
                  </a:lnTo>
                  <a:lnTo>
                    <a:pt x="1612900" y="615950"/>
                  </a:lnTo>
                  <a:lnTo>
                    <a:pt x="1612900" y="631825"/>
                  </a:lnTo>
                  <a:lnTo>
                    <a:pt x="1625600" y="631825"/>
                  </a:lnTo>
                  <a:lnTo>
                    <a:pt x="1625600" y="641350"/>
                  </a:lnTo>
                  <a:lnTo>
                    <a:pt x="1641475" y="641350"/>
                  </a:lnTo>
                  <a:lnTo>
                    <a:pt x="1641475" y="666750"/>
                  </a:lnTo>
                  <a:lnTo>
                    <a:pt x="1692275" y="666750"/>
                  </a:lnTo>
                  <a:lnTo>
                    <a:pt x="1692275" y="682625"/>
                  </a:lnTo>
                  <a:lnTo>
                    <a:pt x="1733550" y="682625"/>
                  </a:lnTo>
                  <a:lnTo>
                    <a:pt x="1733550" y="692150"/>
                  </a:lnTo>
                  <a:lnTo>
                    <a:pt x="1746250" y="692150"/>
                  </a:lnTo>
                  <a:lnTo>
                    <a:pt x="1746250" y="708025"/>
                  </a:lnTo>
                  <a:lnTo>
                    <a:pt x="1765300" y="708025"/>
                  </a:lnTo>
                  <a:lnTo>
                    <a:pt x="1765300" y="717550"/>
                  </a:lnTo>
                  <a:lnTo>
                    <a:pt x="1793875" y="717550"/>
                  </a:lnTo>
                  <a:lnTo>
                    <a:pt x="1793875" y="733425"/>
                  </a:lnTo>
                  <a:lnTo>
                    <a:pt x="1851025" y="733425"/>
                  </a:lnTo>
                  <a:lnTo>
                    <a:pt x="1851025" y="746125"/>
                  </a:lnTo>
                  <a:lnTo>
                    <a:pt x="1876425" y="746125"/>
                  </a:lnTo>
                  <a:lnTo>
                    <a:pt x="1876425" y="758825"/>
                  </a:lnTo>
                  <a:lnTo>
                    <a:pt x="1943100" y="758825"/>
                  </a:lnTo>
                  <a:lnTo>
                    <a:pt x="1943100" y="774700"/>
                  </a:lnTo>
                  <a:lnTo>
                    <a:pt x="1981200" y="774700"/>
                  </a:lnTo>
                  <a:lnTo>
                    <a:pt x="1981200" y="784225"/>
                  </a:lnTo>
                  <a:lnTo>
                    <a:pt x="2022475" y="784225"/>
                  </a:lnTo>
                  <a:lnTo>
                    <a:pt x="2022475" y="796925"/>
                  </a:lnTo>
                  <a:lnTo>
                    <a:pt x="2108200" y="796925"/>
                  </a:lnTo>
                  <a:lnTo>
                    <a:pt x="2108200" y="806450"/>
                  </a:lnTo>
                  <a:lnTo>
                    <a:pt x="2117725" y="806450"/>
                  </a:lnTo>
                  <a:lnTo>
                    <a:pt x="2117725" y="822325"/>
                  </a:lnTo>
                  <a:lnTo>
                    <a:pt x="2165350" y="822325"/>
                  </a:lnTo>
                  <a:lnTo>
                    <a:pt x="2165350" y="835025"/>
                  </a:lnTo>
                  <a:lnTo>
                    <a:pt x="2171700" y="835025"/>
                  </a:lnTo>
                  <a:lnTo>
                    <a:pt x="2171700" y="850900"/>
                  </a:lnTo>
                  <a:lnTo>
                    <a:pt x="2206625" y="850900"/>
                  </a:lnTo>
                  <a:lnTo>
                    <a:pt x="2206625" y="860425"/>
                  </a:lnTo>
                  <a:lnTo>
                    <a:pt x="2295525" y="860425"/>
                  </a:lnTo>
                  <a:lnTo>
                    <a:pt x="2295525" y="876300"/>
                  </a:lnTo>
                  <a:lnTo>
                    <a:pt x="2390775" y="876300"/>
                  </a:lnTo>
                  <a:lnTo>
                    <a:pt x="2390775" y="889000"/>
                  </a:lnTo>
                  <a:lnTo>
                    <a:pt x="2460625" y="889000"/>
                  </a:lnTo>
                  <a:lnTo>
                    <a:pt x="2460625" y="904875"/>
                  </a:lnTo>
                  <a:lnTo>
                    <a:pt x="2552700" y="904875"/>
                  </a:lnTo>
                  <a:lnTo>
                    <a:pt x="2552700" y="917575"/>
                  </a:lnTo>
                  <a:lnTo>
                    <a:pt x="2711450" y="917575"/>
                  </a:lnTo>
                  <a:lnTo>
                    <a:pt x="2711450" y="949325"/>
                  </a:lnTo>
                  <a:lnTo>
                    <a:pt x="2733675" y="949325"/>
                  </a:lnTo>
                  <a:lnTo>
                    <a:pt x="2733675" y="981075"/>
                  </a:lnTo>
                </a:path>
              </a:pathLst>
            </a:cu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X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id="{164B1552-6914-DBF6-348B-885BA3A36F22}"/>
              </a:ext>
            </a:extLst>
          </p:cNvPr>
          <p:cNvSpPr txBox="1"/>
          <p:nvPr/>
        </p:nvSpPr>
        <p:spPr>
          <a:xfrm>
            <a:off x="7967717" y="4124711"/>
            <a:ext cx="2055331" cy="132967"/>
          </a:xfrm>
          <a:prstGeom prst="rect">
            <a:avLst/>
          </a:prstGeom>
          <a:solidFill>
            <a:sysClr val="window" lastClr="FFFFFF"/>
          </a:solidFill>
        </p:spPr>
        <p:txBody>
          <a:bodyPr wrap="none" lIns="0" tIns="0" rIns="0" bIns="0" rtlCol="0" anchor="ctr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Stratified HR: 0.63 (95% CI: 0.45-0.89)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4A2FFCE8-E0C5-7A52-7E3E-2D00B609A26E}"/>
              </a:ext>
            </a:extLst>
          </p:cNvPr>
          <p:cNvSpPr txBox="1"/>
          <p:nvPr/>
        </p:nvSpPr>
        <p:spPr>
          <a:xfrm>
            <a:off x="10075298" y="2218676"/>
            <a:ext cx="1850345" cy="243840"/>
          </a:xfrm>
          <a:prstGeom prst="rect">
            <a:avLst/>
          </a:prstGeom>
          <a:solidFill>
            <a:sysClr val="window" lastClr="FFFFFF"/>
          </a:solidFill>
        </p:spPr>
        <p:txBody>
          <a:bodyPr wrap="none" lIns="0" tIns="0" rIns="0" bIns="0" rtlCol="0" anchor="ctr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67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rPr>
              <a:t>Toripalimab + chemotherapy</a:t>
            </a:r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5F093911-6414-F8E6-A6F6-A590CBA19891}"/>
              </a:ext>
            </a:extLst>
          </p:cNvPr>
          <p:cNvGrpSpPr/>
          <p:nvPr/>
        </p:nvGrpSpPr>
        <p:grpSpPr>
          <a:xfrm>
            <a:off x="8702405" y="1303062"/>
            <a:ext cx="2745785" cy="504960"/>
            <a:chOff x="6646395" y="767593"/>
            <a:chExt cx="2059339" cy="378720"/>
          </a:xfrm>
        </p:grpSpPr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A6FA8D66-674F-4387-D9FA-51B41AA44F45}"/>
                </a:ext>
              </a:extLst>
            </p:cNvPr>
            <p:cNvSpPr txBox="1"/>
            <p:nvPr/>
          </p:nvSpPr>
          <p:spPr>
            <a:xfrm>
              <a:off x="6646395" y="767593"/>
              <a:ext cx="507769" cy="36947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defRPr/>
              </a:pPr>
              <a:r>
                <a:rPr lang="en-US" sz="1067" b="1" dirty="0">
                  <a:solidFill>
                    <a:prstClr val="black"/>
                  </a:solidFill>
                </a:rPr>
                <a:t>1-Yr OS</a:t>
              </a:r>
            </a:p>
            <a:p>
              <a:pPr>
                <a:defRPr/>
              </a:pPr>
              <a:r>
                <a:rPr lang="en-US" sz="1067" dirty="0">
                  <a:solidFill>
                    <a:schemeClr val="accent1"/>
                  </a:solidFill>
                </a:rPr>
                <a:t>90.9</a:t>
              </a:r>
            </a:p>
            <a:p>
              <a:pPr>
                <a:defRPr/>
              </a:pPr>
              <a:r>
                <a:rPr lang="en-US" sz="1067" dirty="0">
                  <a:solidFill>
                    <a:schemeClr val="bg1">
                      <a:lumMod val="50000"/>
                    </a:schemeClr>
                  </a:solidFill>
                </a:rPr>
                <a:t>87.1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BFCC3BA4-A425-10C1-8518-7F57B6977039}"/>
                </a:ext>
              </a:extLst>
            </p:cNvPr>
            <p:cNvSpPr txBox="1"/>
            <p:nvPr/>
          </p:nvSpPr>
          <p:spPr>
            <a:xfrm>
              <a:off x="7418962" y="776837"/>
              <a:ext cx="507769" cy="36947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defRPr/>
              </a:pPr>
              <a:r>
                <a:rPr lang="en-US" sz="1067" b="1" dirty="0">
                  <a:solidFill>
                    <a:prstClr val="black"/>
                  </a:solidFill>
                </a:rPr>
                <a:t>2-Yr OS</a:t>
              </a:r>
            </a:p>
            <a:p>
              <a:pPr>
                <a:defRPr/>
              </a:pPr>
              <a:r>
                <a:rPr lang="en-US" sz="1067" dirty="0">
                  <a:solidFill>
                    <a:schemeClr val="accent1"/>
                  </a:solidFill>
                </a:rPr>
                <a:t>78</a:t>
              </a:r>
            </a:p>
            <a:p>
              <a:pPr>
                <a:defRPr/>
              </a:pPr>
              <a:r>
                <a:rPr lang="en-US" sz="1067" dirty="0">
                  <a:solidFill>
                    <a:schemeClr val="bg1">
                      <a:lumMod val="50000"/>
                    </a:schemeClr>
                  </a:solidFill>
                </a:rPr>
                <a:t>65.1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4DB5837F-D155-FB02-8903-C7CC1F00F229}"/>
                </a:ext>
              </a:extLst>
            </p:cNvPr>
            <p:cNvSpPr txBox="1"/>
            <p:nvPr/>
          </p:nvSpPr>
          <p:spPr>
            <a:xfrm>
              <a:off x="8197965" y="769117"/>
              <a:ext cx="507769" cy="36947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defRPr/>
              </a:pPr>
              <a:r>
                <a:rPr lang="en-US" sz="1067" b="1" dirty="0">
                  <a:solidFill>
                    <a:prstClr val="black"/>
                  </a:solidFill>
                </a:rPr>
                <a:t>3-Yr OS</a:t>
              </a:r>
            </a:p>
            <a:p>
              <a:pPr>
                <a:defRPr/>
              </a:pPr>
              <a:r>
                <a:rPr lang="en-US" sz="1067" dirty="0">
                  <a:solidFill>
                    <a:schemeClr val="accent1"/>
                  </a:solidFill>
                </a:rPr>
                <a:t>64.5</a:t>
              </a:r>
            </a:p>
            <a:p>
              <a:pPr>
                <a:defRPr/>
              </a:pPr>
              <a:r>
                <a:rPr lang="en-US" sz="1067" dirty="0">
                  <a:solidFill>
                    <a:schemeClr val="bg1">
                      <a:lumMod val="50000"/>
                    </a:schemeClr>
                  </a:solidFill>
                </a:rPr>
                <a:t>49.2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472581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7C28EB-F7EA-2698-FD5F-52766CBDC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11572-DD28-9716-31D0-1B2E58CA5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dirty="0"/>
              <a:t>Systemic Therapy Recommendations for Nonnasopharyngeal HNSCC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84E0EDE-CDFC-FC60-8875-CACFFD017E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Recurrent unresectable or metastatic disease (with no surgery or RT option)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91E3C-FCC0-D356-3E98-03E408A83D8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NCCN. Clinical practice guidelines in oncology: head and neck cancers. v.1.2026. nccn.org. 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E734F09-AE09-3AFB-A2F5-37755706F9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558288"/>
              </p:ext>
            </p:extLst>
          </p:nvPr>
        </p:nvGraphicFramePr>
        <p:xfrm>
          <a:off x="7694061" y="1744492"/>
          <a:ext cx="4233797" cy="433882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233797">
                  <a:extLst>
                    <a:ext uri="{9D8B030D-6E8A-4147-A177-3AD203B41FA5}">
                      <a16:colId xmlns:a16="http://schemas.microsoft.com/office/drawing/2014/main" val="851035398"/>
                    </a:ext>
                  </a:extLst>
                </a:gridCol>
              </a:tblGrid>
              <a:tr h="35442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Certain Circumstances</a:t>
                      </a:r>
                      <a:endPara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5831838"/>
                  </a:ext>
                </a:extLst>
              </a:tr>
              <a:tr h="25354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Squamous cell carcinoma</a:t>
                      </a:r>
                      <a:endParaRPr kumimoji="0" lang="en-US" sz="13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8676232"/>
                  </a:ext>
                </a:extLst>
              </a:tr>
              <a:tr h="425308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3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Cetuximab/nivolumab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3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Cetuximab/pembrolizumab</a:t>
                      </a:r>
                      <a:endParaRPr kumimoji="0" lang="en-US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823B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92887821"/>
                  </a:ext>
                </a:extLst>
              </a:tr>
              <a:tr h="25354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Select sinus cancers</a:t>
                      </a:r>
                      <a:endParaRPr kumimoji="0" lang="en-US" sz="13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70837376"/>
                  </a:ext>
                </a:extLst>
              </a:tr>
              <a:tr h="597067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3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Platinum/etoposide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3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Cyclophosphamide/doxorubicin/</a:t>
                      </a:r>
                      <a:br>
                        <a:rPr kumimoji="0" lang="en-US" sz="13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</a:br>
                      <a:r>
                        <a:rPr kumimoji="0" lang="en-US" sz="13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vincristine</a:t>
                      </a:r>
                      <a:endParaRPr kumimoji="0" lang="en-US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66430406"/>
                  </a:ext>
                </a:extLst>
              </a:tr>
              <a:tr h="2535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3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Other recommendations</a:t>
                      </a:r>
                      <a:endParaRPr kumimoji="0" lang="en-US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30867863"/>
                  </a:ext>
                </a:extLst>
              </a:tr>
              <a:tr h="1627621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3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Pembrolizumab (for MSI-H, dMMR, TMB-H tumors)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3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Taxane/cetuximab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</a:rPr>
                        <a:t>Cisplatin/pemetrexed (for PS 0-1)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3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Gemcitabine/paclitaxel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</a:rPr>
                        <a:t>Nivolumab/ipilimumab (CPS ≥20 and 1L only)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300" b="0" u="none" strike="noStrike" kern="1200" cap="none" spc="0" normalizeH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Er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</a:rPr>
                        <a:t>dafitinib (for FGFR mutations or fusions and PD with ≥1 prior line of systemic therapy)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</a:rPr>
                        <a:t>T-DXd (for HER2+ solid tumors; subsequent line only with no satisfactory alternative treatment options)</a:t>
                      </a:r>
                      <a:endParaRPr kumimoji="0" lang="en-US" sz="1300" b="0" u="none" strike="noStrike" kern="1200" cap="none" spc="0" normalizeH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64499144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D2DE51F-6312-3D7E-EEB7-91C66D2C41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009054"/>
              </p:ext>
            </p:extLst>
          </p:nvPr>
        </p:nvGraphicFramePr>
        <p:xfrm>
          <a:off x="231078" y="1764060"/>
          <a:ext cx="3577915" cy="3898266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3577915">
                  <a:extLst>
                    <a:ext uri="{9D8B030D-6E8A-4147-A177-3AD203B41FA5}">
                      <a16:colId xmlns:a16="http://schemas.microsoft.com/office/drawing/2014/main" val="851035398"/>
                    </a:ext>
                  </a:extLst>
                </a:gridCol>
              </a:tblGrid>
              <a:tr h="16555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2"/>
                          </a:solidFill>
                        </a:rPr>
                        <a:t>First Line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831838"/>
                  </a:ext>
                </a:extLst>
              </a:tr>
              <a:tr h="833314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Pembrolizumab/platinum </a:t>
                      </a:r>
                      <a:br>
                        <a:rPr kumimoji="0" lang="en-US" sz="18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</a:br>
                      <a:r>
                        <a:rPr kumimoji="0" lang="en-US" sz="18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(cisplatin or carboplatin)/</a:t>
                      </a:r>
                      <a:br>
                        <a:rPr kumimoji="0" lang="en-US" sz="18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</a:br>
                      <a:r>
                        <a:rPr kumimoji="0" lang="en-US" sz="18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5-fluorouracil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Pembrolizumab (for tumors that express PD-L1 with CPS </a:t>
                      </a:r>
                      <a:r>
                        <a:rPr kumimoji="0" lang="en-US" sz="18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cs typeface="Poppins" panose="00000500000000000000" pitchFamily="2" charset="0"/>
                          <a:sym typeface="Symbol" panose="05050102010706020507" pitchFamily="18" charset="2"/>
                        </a:rPr>
                        <a:t>≥</a:t>
                      </a:r>
                      <a:r>
                        <a:rPr kumimoji="0" lang="en-US" sz="18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sym typeface="Symbol" panose="05050102010706020507" pitchFamily="18" charset="2"/>
                        </a:rPr>
                        <a:t>1)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2887821"/>
                  </a:ext>
                </a:extLst>
              </a:tr>
              <a:tr h="5208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Subsequent line </a:t>
                      </a:r>
                      <a:r>
                        <a:rPr kumimoji="0" lang="en-US" sz="1800" b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(if not previously used and if disease progression on or after platinum therapy)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70837376"/>
                  </a:ext>
                </a:extLst>
              </a:tr>
              <a:tr h="416657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Nivolumab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Pembrolizumab 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6430406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7EC1E30-0712-2BC1-F8B0-16D5EB83D5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5095077"/>
              </p:ext>
            </p:extLst>
          </p:nvPr>
        </p:nvGraphicFramePr>
        <p:xfrm>
          <a:off x="3886024" y="1764060"/>
          <a:ext cx="3731006" cy="451466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731006">
                  <a:extLst>
                    <a:ext uri="{9D8B030D-6E8A-4147-A177-3AD203B41FA5}">
                      <a16:colId xmlns:a16="http://schemas.microsoft.com/office/drawing/2014/main" val="85103539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</a:rPr>
                        <a:t>Other Recommendations</a:t>
                      </a:r>
                      <a:endPara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5831838"/>
                  </a:ext>
                </a:extLst>
              </a:tr>
              <a:tr h="1829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500" b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Combination regimens</a:t>
                      </a:r>
                      <a:endParaRPr kumimoji="0" lang="en-US" sz="15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8676232"/>
                  </a:ext>
                </a:extLst>
              </a:tr>
              <a:tr h="903436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5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Cetuximab/platinum/</a:t>
                      </a:r>
                      <a:br>
                        <a:rPr kumimoji="0" lang="en-US" sz="15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</a:br>
                      <a:r>
                        <a:rPr kumimoji="0" lang="en-US" sz="15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5-fluorouracil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5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Cisplatin/cetuximab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5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Platinum/taxane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5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Cisplatin/5-fluorouracil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5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Platinum/taxane/cetuximab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5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Pembrolizumab/platinum/taxane</a:t>
                      </a: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92887821"/>
                  </a:ext>
                </a:extLst>
              </a:tr>
              <a:tr h="19730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b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Single agents</a:t>
                      </a:r>
                      <a:endParaRPr kumimoji="0" lang="en-US" sz="15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70837376"/>
                  </a:ext>
                </a:extLst>
              </a:tr>
              <a:tr h="1017636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5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Platinum (cisplatin or carboplatin)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5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Taxane (paclitaxel or docetaxel)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5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Antimetabolite (5-fluorouracil or methotrexate or capecitabine)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5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Cetuximab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</a:rPr>
                        <a:t>Afatinib (subsequent-line only, if PD on or after platinum therapy)</a:t>
                      </a: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664304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54201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76AA7-F0A2-A470-FF39-E51855EF3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Systemic Therapy Recommendations for </a:t>
            </a:r>
            <a:br>
              <a:rPr lang="en-US" dirty="0"/>
            </a:br>
            <a:r>
              <a:rPr lang="en-US" dirty="0"/>
              <a:t>Nasopharyngeal HNSCC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1DA369-6695-336E-7740-8DE853AB4C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71600"/>
            <a:ext cx="11740260" cy="4718303"/>
          </a:xfrm>
        </p:spPr>
        <p:txBody>
          <a:bodyPr/>
          <a:lstStyle/>
          <a:p>
            <a:r>
              <a:rPr lang="en-US" sz="1800" dirty="0"/>
              <a:t>Recurrent, unresectable, oligometastatic, or metastatic disease (with no surgery or RT option)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7B9731B-3ABA-3D97-96B1-F699B78E8F7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21343" y="6302375"/>
            <a:ext cx="7812290" cy="327025"/>
          </a:xfrm>
        </p:spPr>
        <p:txBody>
          <a:bodyPr/>
          <a:lstStyle/>
          <a:p>
            <a:pPr algn="ctr"/>
            <a:r>
              <a:rPr lang="en-US" dirty="0"/>
              <a:t>NCCN. Clinical practice guidelines in oncology: head and neck cancers. v.2.2026. nccn.org.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781B206-71B9-8869-635F-9B4D588827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5962075"/>
              </p:ext>
            </p:extLst>
          </p:nvPr>
        </p:nvGraphicFramePr>
        <p:xfrm>
          <a:off x="3464333" y="1677546"/>
          <a:ext cx="8432376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55363">
                  <a:extLst>
                    <a:ext uri="{9D8B030D-6E8A-4147-A177-3AD203B41FA5}">
                      <a16:colId xmlns:a16="http://schemas.microsoft.com/office/drawing/2014/main" val="851035398"/>
                    </a:ext>
                  </a:extLst>
                </a:gridCol>
                <a:gridCol w="3777013">
                  <a:extLst>
                    <a:ext uri="{9D8B030D-6E8A-4147-A177-3AD203B41FA5}">
                      <a16:colId xmlns:a16="http://schemas.microsoft.com/office/drawing/2014/main" val="716285554"/>
                    </a:ext>
                  </a:extLst>
                </a:gridCol>
              </a:tblGrid>
              <a:tr h="333424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Other First-line Recommendations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2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831838"/>
                  </a:ext>
                </a:extLst>
              </a:tr>
              <a:tr h="2821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Combination regimens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Single agents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8676232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Cisplatin/gemcitabine + other PD-1 inhibitor (pembrolizumab, nivolumab)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Cisplatin/5-fluorouracil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Platinum/taxane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Carboplatin/cetuximab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Gemcitabine/carboplatin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Platinum (cisplatin or carboplatin)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Taxane (paclitaxel or docetaxel)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Antimetabolite (5-fluorouracil, methotrexate, gemcitabine, or capecitabine)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2887821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CAA4626-A6CD-819E-FAB2-45D307A546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2574894"/>
              </p:ext>
            </p:extLst>
          </p:nvPr>
        </p:nvGraphicFramePr>
        <p:xfrm>
          <a:off x="330233" y="1677546"/>
          <a:ext cx="3034945" cy="28906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4945">
                  <a:extLst>
                    <a:ext uri="{9D8B030D-6E8A-4147-A177-3AD203B41FA5}">
                      <a16:colId xmlns:a16="http://schemas.microsoft.com/office/drawing/2014/main" val="851035398"/>
                    </a:ext>
                  </a:extLst>
                </a:gridCol>
              </a:tblGrid>
              <a:tr h="33091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Preferred Regimens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831838"/>
                  </a:ext>
                </a:extLst>
              </a:tr>
              <a:tr h="3054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line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8676232"/>
                  </a:ext>
                </a:extLst>
              </a:tr>
              <a:tr h="936748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Cisplatin/gemcitabine + toripalimab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2887821"/>
                  </a:ext>
                </a:extLst>
              </a:tr>
              <a:tr h="33091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Subsequent line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56934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Toripalimab (if PD on </a:t>
                      </a:r>
                      <a:br>
                        <a:rPr kumimoji="0" 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 after platinum-containing therapy)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419144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50B6D137-A312-FBA3-2B4C-18759412A1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8450326"/>
              </p:ext>
            </p:extLst>
          </p:nvPr>
        </p:nvGraphicFramePr>
        <p:xfrm>
          <a:off x="8238392" y="3947771"/>
          <a:ext cx="3647546" cy="15490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7546">
                  <a:extLst>
                    <a:ext uri="{9D8B030D-6E8A-4147-A177-3AD203B41FA5}">
                      <a16:colId xmlns:a16="http://schemas.microsoft.com/office/drawing/2014/main" val="851035398"/>
                    </a:ext>
                  </a:extLst>
                </a:gridCol>
              </a:tblGrid>
              <a:tr h="27943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Certain Circumstances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831838"/>
                  </a:ext>
                </a:extLst>
              </a:tr>
              <a:tr h="4890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Subsequent-Line for TMB-H tumors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8676232"/>
                  </a:ext>
                </a:extLst>
              </a:tr>
              <a:tr h="543214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Pembrolizumab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823B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2887821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588865A-D4BF-196F-F3E6-B2C19DF655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8040749"/>
              </p:ext>
            </p:extLst>
          </p:nvPr>
        </p:nvGraphicFramePr>
        <p:xfrm>
          <a:off x="3464333" y="3947771"/>
          <a:ext cx="4624590" cy="2498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24590">
                  <a:extLst>
                    <a:ext uri="{9D8B030D-6E8A-4147-A177-3AD203B41FA5}">
                      <a16:colId xmlns:a16="http://schemas.microsoft.com/office/drawing/2014/main" val="851035398"/>
                    </a:ext>
                  </a:extLst>
                </a:gridCol>
              </a:tblGrid>
              <a:tr h="33342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Other Subsequent-Line Immunotherapy Recommendations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831838"/>
                  </a:ext>
                </a:extLst>
              </a:tr>
              <a:tr h="1289474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Nivolumab (if previously treated, R/M nonkeratinizing disease)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Pembrolizumab (if previously treated, PD-L1+, R/M disease)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Penpulimab-kcqx (if nonkeratinizing disease progression on or after platinum-based CT and ≥1 </a:t>
                      </a:r>
                      <a:r>
                        <a:rPr kumimoji="0" lang="en-US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PLoT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Tislelizumab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28878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45517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25AD7A1-C28F-FCCE-0599-792837CD1618}"/>
              </a:ext>
            </a:extLst>
          </p:cNvPr>
          <p:cNvSpPr/>
          <p:nvPr/>
        </p:nvSpPr>
        <p:spPr>
          <a:xfrm>
            <a:off x="6238825" y="966351"/>
            <a:ext cx="4969328" cy="4925295"/>
          </a:xfrm>
          <a:prstGeom prst="roundRect">
            <a:avLst>
              <a:gd name="adj" fmla="val 3857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4D2B8A1-2009-9B40-C4A6-829731D990F8}"/>
              </a:ext>
            </a:extLst>
          </p:cNvPr>
          <p:cNvSpPr/>
          <p:nvPr/>
        </p:nvSpPr>
        <p:spPr>
          <a:xfrm>
            <a:off x="714900" y="966353"/>
            <a:ext cx="4969328" cy="4925294"/>
          </a:xfrm>
          <a:prstGeom prst="roundRect">
            <a:avLst>
              <a:gd name="adj" fmla="val 4043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CF59D3-E963-9E0B-7E4B-345E80E65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302407"/>
            <a:ext cx="11740260" cy="502445"/>
          </a:xfrm>
        </p:spPr>
        <p:txBody>
          <a:bodyPr/>
          <a:lstStyle/>
          <a:p>
            <a:r>
              <a:rPr lang="en-US" dirty="0"/>
              <a:t>Unmet Needs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BE9599-EAA7-2D71-8782-22E678D2F06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41939"/>
            <a:ext cx="7812290" cy="327025"/>
          </a:xfrm>
        </p:spPr>
        <p:txBody>
          <a:bodyPr/>
          <a:lstStyle/>
          <a:p>
            <a:pPr algn="ctr"/>
            <a:r>
              <a:rPr lang="en-US" dirty="0">
                <a:latin typeface="Poppins"/>
                <a:cs typeface="Poppins"/>
              </a:rPr>
              <a:t>1. Benson. Oral Oncol. 2014;50:565.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69BC85-6AB6-73BE-A9C2-7C85EA52DD7D}"/>
              </a:ext>
            </a:extLst>
          </p:cNvPr>
          <p:cNvSpPr txBox="1"/>
          <p:nvPr/>
        </p:nvSpPr>
        <p:spPr>
          <a:xfrm>
            <a:off x="900374" y="1432515"/>
            <a:ext cx="4546461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FFFFFF"/>
                </a:solidFill>
              </a:defRPr>
            </a:pPr>
            <a:r>
              <a:rPr dirty="0">
                <a:solidFill>
                  <a:schemeClr val="tx2">
                    <a:lumMod val="10000"/>
                  </a:schemeClr>
                </a:solidFill>
              </a:rPr>
              <a:t>🔒 Limited Response to Immune</a:t>
            </a:r>
            <a:r>
              <a:rPr lang="en-US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dirty="0">
                <a:solidFill>
                  <a:schemeClr val="tx2">
                    <a:lumMod val="10000"/>
                  </a:schemeClr>
                </a:solidFill>
              </a:rPr>
              <a:t>Checkpoint Inhibitors</a:t>
            </a:r>
          </a:p>
          <a:p>
            <a:pPr marL="285750" indent="-285750">
              <a:buFont typeface="Arial" panose="020B0604020202020204" pitchFamily="34" charset="0"/>
              <a:buChar char="•"/>
              <a:defRPr sz="1300" b="0">
                <a:solidFill>
                  <a:srgbClr val="FFFFFF"/>
                </a:solidFill>
              </a:defRPr>
            </a:pPr>
            <a:r>
              <a:rPr sz="1400" dirty="0">
                <a:solidFill>
                  <a:schemeClr val="tx2">
                    <a:lumMod val="10000"/>
                  </a:schemeClr>
                </a:solidFill>
              </a:rPr>
              <a:t>Only a subset achieve durable benefit</a:t>
            </a:r>
            <a:endParaRPr lang="en-US" sz="1400" dirty="0">
              <a:solidFill>
                <a:schemeClr val="tx2">
                  <a:lumMod val="1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300" b="0">
                <a:solidFill>
                  <a:srgbClr val="FFFFFF"/>
                </a:solidFill>
              </a:defRPr>
            </a:pPr>
            <a:r>
              <a:rPr sz="1400" dirty="0">
                <a:solidFill>
                  <a:schemeClr val="tx2">
                    <a:lumMod val="10000"/>
                  </a:schemeClr>
                </a:solidFill>
              </a:rPr>
              <a:t>Primary and acquired resistance remain major barriers</a:t>
            </a:r>
            <a:endParaRPr lang="en-US" sz="1400" dirty="0">
              <a:solidFill>
                <a:schemeClr val="tx2">
                  <a:lumMod val="10000"/>
                </a:schemeClr>
              </a:solidFill>
            </a:endParaRPr>
          </a:p>
          <a:p>
            <a:pPr>
              <a:spcAft>
                <a:spcPts val="800"/>
              </a:spcAft>
              <a:defRPr sz="1300" b="0">
                <a:solidFill>
                  <a:srgbClr val="FFFFFF"/>
                </a:solidFill>
              </a:defRPr>
            </a:pPr>
            <a:endParaRPr sz="1400" dirty="0">
              <a:solidFill>
                <a:schemeClr val="tx2">
                  <a:lumMod val="10000"/>
                </a:schemeClr>
              </a:solidFill>
            </a:endParaRPr>
          </a:p>
          <a:p>
            <a:pPr>
              <a:spcAft>
                <a:spcPts val="800"/>
              </a:spcAft>
              <a:defRPr sz="1600" b="1">
                <a:solidFill>
                  <a:srgbClr val="FFFFFF"/>
                </a:solidFill>
              </a:defRPr>
            </a:pPr>
            <a:r>
              <a:rPr dirty="0">
                <a:solidFill>
                  <a:schemeClr val="tx2">
                    <a:lumMod val="10000"/>
                  </a:schemeClr>
                </a:solidFill>
              </a:rPr>
              <a:t>🧬 Need to Tailor Therapies by HPV Status</a:t>
            </a:r>
          </a:p>
          <a:p>
            <a:pPr marL="285750" indent="-285750">
              <a:buFont typeface="Arial" panose="020B0604020202020204" pitchFamily="34" charset="0"/>
              <a:buChar char="•"/>
              <a:defRPr sz="1300" b="0">
                <a:solidFill>
                  <a:srgbClr val="FFFFFF"/>
                </a:solidFill>
              </a:defRPr>
            </a:pPr>
            <a:r>
              <a:rPr sz="1400" dirty="0">
                <a:solidFill>
                  <a:schemeClr val="tx2">
                    <a:lumMod val="10000"/>
                  </a:schemeClr>
                </a:solidFill>
              </a:rPr>
              <a:t>HPV+ and HPV− disease are biologically distinct</a:t>
            </a:r>
            <a:endParaRPr lang="en-US" sz="1400" dirty="0">
              <a:solidFill>
                <a:schemeClr val="tx2">
                  <a:lumMod val="1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300" b="0">
                <a:solidFill>
                  <a:srgbClr val="FFFFFF"/>
                </a:solidFill>
              </a:defRPr>
            </a:pPr>
            <a:r>
              <a:rPr sz="1400" dirty="0">
                <a:solidFill>
                  <a:schemeClr val="tx2">
                    <a:lumMod val="10000"/>
                  </a:schemeClr>
                </a:solidFill>
              </a:rPr>
              <a:t>Biomarker-driven treatment approaches are increasingly important</a:t>
            </a:r>
            <a:endParaRPr lang="en-US" sz="1400" dirty="0">
              <a:solidFill>
                <a:schemeClr val="tx2">
                  <a:lumMod val="10000"/>
                </a:schemeClr>
              </a:solidFill>
            </a:endParaRPr>
          </a:p>
          <a:p>
            <a:pPr>
              <a:spcAft>
                <a:spcPts val="800"/>
              </a:spcAft>
              <a:defRPr sz="1300" b="0">
                <a:solidFill>
                  <a:srgbClr val="FFFFFF"/>
                </a:solidFill>
              </a:defRPr>
            </a:pPr>
            <a:endParaRPr sz="1400" dirty="0">
              <a:solidFill>
                <a:schemeClr val="tx2">
                  <a:lumMod val="10000"/>
                </a:schemeClr>
              </a:solidFill>
            </a:endParaRPr>
          </a:p>
          <a:p>
            <a:pPr>
              <a:spcAft>
                <a:spcPts val="800"/>
              </a:spcAft>
              <a:defRPr sz="1600" b="1">
                <a:solidFill>
                  <a:srgbClr val="FFFFFF"/>
                </a:solidFill>
              </a:defRPr>
            </a:pPr>
            <a:r>
              <a:rPr dirty="0">
                <a:solidFill>
                  <a:schemeClr val="tx2">
                    <a:lumMod val="10000"/>
                  </a:schemeClr>
                </a:solidFill>
              </a:rPr>
              <a:t>⚠️ Poorer Outcomes for HPV− Patients¹</a:t>
            </a:r>
          </a:p>
          <a:p>
            <a:pPr marL="285750" indent="-285750">
              <a:buFont typeface="Arial" panose="020B0604020202020204" pitchFamily="34" charset="0"/>
              <a:buChar char="•"/>
              <a:defRPr sz="1300" b="0">
                <a:solidFill>
                  <a:srgbClr val="FFFFFF"/>
                </a:solidFill>
              </a:defRPr>
            </a:pPr>
            <a:r>
              <a:rPr sz="1400" dirty="0">
                <a:solidFill>
                  <a:schemeClr val="tx2">
                    <a:lumMod val="10000"/>
                  </a:schemeClr>
                </a:solidFill>
              </a:rPr>
              <a:t>Lower response rates and shorter survival</a:t>
            </a:r>
            <a:endParaRPr lang="en-US" sz="1400" dirty="0">
              <a:solidFill>
                <a:schemeClr val="tx2">
                  <a:lumMod val="1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300" b="0">
                <a:solidFill>
                  <a:srgbClr val="FFFFFF"/>
                </a:solidFill>
              </a:defRPr>
            </a:pPr>
            <a:r>
              <a:rPr sz="1400" dirty="0">
                <a:solidFill>
                  <a:schemeClr val="tx2">
                    <a:lumMod val="10000"/>
                  </a:schemeClr>
                </a:solidFill>
              </a:rPr>
              <a:t>More aggressive disease biology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122FFB7C-392E-ACAB-8A83-51F5FDDADE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8378803"/>
              </p:ext>
            </p:extLst>
          </p:nvPr>
        </p:nvGraphicFramePr>
        <p:xfrm>
          <a:off x="6238825" y="818022"/>
          <a:ext cx="4262959" cy="4665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064759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>
            <a:extLst>
              <a:ext uri="{FF2B5EF4-FFF2-40B4-BE49-F238E27FC236}">
                <a16:creationId xmlns:a16="http://schemas.microsoft.com/office/drawing/2014/main" id="{8082EA74-AD3C-40A0-A143-D2201E9379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2625035"/>
            <a:ext cx="11740260" cy="1313180"/>
          </a:xfrm>
        </p:spPr>
        <p:txBody>
          <a:bodyPr/>
          <a:lstStyle/>
          <a:p>
            <a:r>
              <a:rPr lang="en-US" dirty="0"/>
              <a:t>Capsule Summaries of all the key data</a:t>
            </a:r>
          </a:p>
          <a:p>
            <a:r>
              <a:rPr lang="en-US" dirty="0"/>
              <a:t>Additional CME/CE-certified </a:t>
            </a:r>
            <a:r>
              <a:rPr lang="en-US" dirty="0" err="1"/>
              <a:t>slidesets</a:t>
            </a:r>
            <a:r>
              <a:rPr lang="en-US" dirty="0"/>
              <a:t> on HNSCC with expert faculty commentary on all the key studies</a:t>
            </a:r>
          </a:p>
        </p:txBody>
      </p:sp>
      <p:sp>
        <p:nvSpPr>
          <p:cNvPr id="62467" name="Rectangle 10">
            <a:extLst>
              <a:ext uri="{FF2B5EF4-FFF2-40B4-BE49-F238E27FC236}">
                <a16:creationId xmlns:a16="http://schemas.microsoft.com/office/drawing/2014/main" id="{285A5094-ED29-4796-B20E-3FBFE4F256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1743202"/>
            <a:ext cx="11740260" cy="521168"/>
          </a:xfrm>
        </p:spPr>
        <p:txBody>
          <a:bodyPr/>
          <a:lstStyle/>
          <a:p>
            <a:r>
              <a:rPr lang="en-US" altLang="en-US" dirty="0"/>
              <a:t>Go Online for More Coverage of HNSCC!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A93788-E77D-4CCE-84A4-6D74E9ED9D9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31078" y="4148529"/>
            <a:ext cx="11740260" cy="369332"/>
          </a:xfrm>
        </p:spPr>
        <p:txBody>
          <a:bodyPr/>
          <a:lstStyle/>
          <a:p>
            <a:r>
              <a:rPr lang="en-US" dirty="0">
                <a:hlinkClick r:id="rId3"/>
              </a:rPr>
              <a:t>deceraclinical.com/education</a:t>
            </a:r>
            <a:endParaRPr lang="en-US" dirty="0"/>
          </a:p>
        </p:txBody>
      </p:sp>
      <p:sp>
        <p:nvSpPr>
          <p:cNvPr id="62469" name="Rectangle 3">
            <a:extLst>
              <a:ext uri="{FF2B5EF4-FFF2-40B4-BE49-F238E27FC236}">
                <a16:creationId xmlns:a16="http://schemas.microsoft.com/office/drawing/2014/main" id="{F01699E0-D838-46BF-8D24-733C50677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1363" y="6346826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24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5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2.xml><?xml version="1.0" encoding="utf-8"?>
<a:theme xmlns:a="http://schemas.openxmlformats.org/drawingml/2006/main" name="3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3.xml><?xml version="1.0" encoding="utf-8"?>
<a:theme xmlns:a="http://schemas.openxmlformats.org/drawingml/2006/main" name="4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4.xml><?xml version="1.0" encoding="utf-8"?>
<a:theme xmlns:a="http://schemas.openxmlformats.org/drawingml/2006/main" name="2_Office">
  <a:themeElements>
    <a:clrScheme name="Decera">
      <a:dk1>
        <a:srgbClr val="161616"/>
      </a:dk1>
      <a:lt1>
        <a:sysClr val="window" lastClr="FFFFFF"/>
      </a:lt1>
      <a:dk2>
        <a:srgbClr val="E5DEC1"/>
      </a:dk2>
      <a:lt2>
        <a:srgbClr val="F9F3D9"/>
      </a:lt2>
      <a:accent1>
        <a:srgbClr val="E04507"/>
      </a:accent1>
      <a:accent2>
        <a:srgbClr val="E3AF64"/>
      </a:accent2>
      <a:accent3>
        <a:srgbClr val="006466"/>
      </a:accent3>
      <a:accent4>
        <a:srgbClr val="D5B4FB"/>
      </a:accent4>
      <a:accent5>
        <a:srgbClr val="2201B2"/>
      </a:accent5>
      <a:accent6>
        <a:srgbClr val="161616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5.xml><?xml version="1.0" encoding="utf-8"?>
<a:theme xmlns:a="http://schemas.openxmlformats.org/drawingml/2006/main" name="15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03F73C06F971C4095F490E1BD5283B5" ma:contentTypeVersion="11" ma:contentTypeDescription="Create a new document." ma:contentTypeScope="" ma:versionID="7755daf9576556ef44c5eca79a8dcb7b">
  <xsd:schema xmlns:xsd="http://www.w3.org/2001/XMLSchema" xmlns:xs="http://www.w3.org/2001/XMLSchema" xmlns:p="http://schemas.microsoft.com/office/2006/metadata/properties" xmlns:ns2="be43861a-b25f-49d8-8bb9-e6a3689741ff" xmlns:ns3="22fd6914-46d4-4c7e-bbad-46e82841b69d" targetNamespace="http://schemas.microsoft.com/office/2006/metadata/properties" ma:root="true" ma:fieldsID="e1e3ba81e2e3bacc87b731b05fd1276d" ns2:_="" ns3:_="">
    <xsd:import namespace="be43861a-b25f-49d8-8bb9-e6a3689741ff"/>
    <xsd:import namespace="22fd6914-46d4-4c7e-bbad-46e82841b6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43861a-b25f-49d8-8bb9-e6a3689741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512e436-4693-4b20-ac9a-7455c07c86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fd6914-46d4-4c7e-bbad-46e82841b69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3cfae40-7b40-47d0-ab05-9712e3953ba2}" ma:internalName="TaxCatchAll" ma:showField="CatchAllData" ma:web="22fd6914-46d4-4c7e-bbad-46e82841b6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e43861a-b25f-49d8-8bb9-e6a3689741ff">
      <Terms xmlns="http://schemas.microsoft.com/office/infopath/2007/PartnerControls"/>
    </lcf76f155ced4ddcb4097134ff3c332f>
    <TaxCatchAll xmlns="22fd6914-46d4-4c7e-bbad-46e82841b69d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3888E0C-4C5A-46D5-BB74-4291E0AACF18}">
  <ds:schemaRefs>
    <ds:schemaRef ds:uri="22fd6914-46d4-4c7e-bbad-46e82841b69d"/>
    <ds:schemaRef ds:uri="be43861a-b25f-49d8-8bb9-e6a3689741f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7D295A7-42E8-44D4-B1A8-382C851C720F}">
  <ds:schemaRefs>
    <ds:schemaRef ds:uri="http://purl.org/dc/elements/1.1/"/>
    <ds:schemaRef ds:uri="http://purl.org/dc/dcmitype/"/>
    <ds:schemaRef ds:uri="http://schemas.microsoft.com/office/2006/documentManagement/types"/>
    <ds:schemaRef ds:uri="http://purl.org/dc/terms/"/>
    <ds:schemaRef ds:uri="22fd6914-46d4-4c7e-bbad-46e82841b69d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be43861a-b25f-49d8-8bb9-e6a3689741ff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868C1238-68D2-4734-837C-77E6CFE1896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3500</Words>
  <Application>Microsoft Office PowerPoint</Application>
  <PresentationFormat>Widescreen</PresentationFormat>
  <Paragraphs>902</Paragraphs>
  <Slides>19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19</vt:i4>
      </vt:variant>
    </vt:vector>
  </HeadingPairs>
  <TitlesOfParts>
    <vt:vector size="36" baseType="lpstr">
      <vt:lpstr>Aptos</vt:lpstr>
      <vt:lpstr>Arial</vt:lpstr>
      <vt:lpstr>Arial Black</vt:lpstr>
      <vt:lpstr>Calibri</vt:lpstr>
      <vt:lpstr>Newsreader ExtraBold</vt:lpstr>
      <vt:lpstr>Poppins</vt:lpstr>
      <vt:lpstr>Poppins Light</vt:lpstr>
      <vt:lpstr>Poppins Medium</vt:lpstr>
      <vt:lpstr>Symbol</vt:lpstr>
      <vt:lpstr>Times</vt:lpstr>
      <vt:lpstr>Times New Roman</vt:lpstr>
      <vt:lpstr>Wingdings</vt:lpstr>
      <vt:lpstr>5_Office</vt:lpstr>
      <vt:lpstr>3_Office</vt:lpstr>
      <vt:lpstr>4_Office</vt:lpstr>
      <vt:lpstr>2_Office</vt:lpstr>
      <vt:lpstr>15_Office</vt:lpstr>
      <vt:lpstr>The Current Treatment Landscape and Unmet Needs in Head and Neck Cancers</vt:lpstr>
      <vt:lpstr>About These Slides</vt:lpstr>
      <vt:lpstr>Faculty &amp; Disclosures</vt:lpstr>
      <vt:lpstr>HNSCC Epidemiology</vt:lpstr>
      <vt:lpstr>KEYNOTE-048: Pembrolizumab ± Chemotherapy vs EXTREME in R/M HNSCC</vt:lpstr>
      <vt:lpstr>KEYNOTE-048: OS for Pembrolizumab Alone vs Cetuximab/Chemotherapy </vt:lpstr>
      <vt:lpstr>KEYNOTE-048: OS for Pembrolizumab/Chemotherapy vs Cetuximab/Chemotherapy </vt:lpstr>
      <vt:lpstr>CheckMate-651: Nivolumab + Ipilimumab vs EXTREME as First-line Therapy for R/M HNSCC</vt:lpstr>
      <vt:lpstr>CheckMate-651: OS With Nivolumab + Ipilimumab vs Cetuximab-Based CT (SoC) in R/M HNSCC</vt:lpstr>
      <vt:lpstr>CheckMate-651: PFS, DoR With Nivolumab + Ipilimumab vs SoC (All Randomized Patients)</vt:lpstr>
      <vt:lpstr>Alternate Approaches in First-line Therapy for R/M HNSCC</vt:lpstr>
      <vt:lpstr>Summary: Immunotherapy in Locally Advanced HNSCC</vt:lpstr>
      <vt:lpstr>Recurrent/Metastatic Nasopharyngeal Cancer (NPC) and PD-1 Inhibition</vt:lpstr>
      <vt:lpstr>JUPITER 02: First-line Toripalimab + Gemcitabine/Cisplatin for R/M NPC</vt:lpstr>
      <vt:lpstr>JUPITER-02: Results Confirm Efficacy of Toripalimab + Cisplatin/Gemcitabine in Patients With R/M NPC</vt:lpstr>
      <vt:lpstr>Systemic Therapy Recommendations for Nonnasopharyngeal HNSCC</vt:lpstr>
      <vt:lpstr>Systemic Therapy Recommendations for  Nasopharyngeal HNSCC</vt:lpstr>
      <vt:lpstr>Unmet Needs</vt:lpstr>
      <vt:lpstr>Go Online for More Coverage of HNSCC!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Current Treatment Landscape and Unmet Needs in Head and Neck Cancers</dc:title>
  <dc:creator>Kendall Schick</dc:creator>
  <cp:lastModifiedBy>Valerie Wenzel</cp:lastModifiedBy>
  <cp:revision>4</cp:revision>
  <dcterms:created xsi:type="dcterms:W3CDTF">2026-04-01T19:57:24Z</dcterms:created>
  <dcterms:modified xsi:type="dcterms:W3CDTF">2026-06-12T19:17:36Z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0x010100D03F73C06F971C4095F490E1BD5283B5</vt:lpwstr>
  </property>
  <property fmtid="{D5CDD505-2E9C-101B-9397-08002B2CF9AE}" pid="3" name="MediaServiceImageTags">
    <vt:lpwstr/>
  </property>
</Properties>
</file>