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90" r:id="rId6"/>
    <p:sldMasterId id="2147484701" r:id="rId7"/>
  </p:sldMasterIdLst>
  <p:notesMasterIdLst>
    <p:notesMasterId r:id="rId54"/>
  </p:notesMasterIdLst>
  <p:handoutMasterIdLst>
    <p:handoutMasterId r:id="rId55"/>
  </p:handoutMasterIdLst>
  <p:sldIdLst>
    <p:sldId id="321" r:id="rId8"/>
    <p:sldId id="570" r:id="rId9"/>
    <p:sldId id="2147475286" r:id="rId10"/>
    <p:sldId id="2147475284" r:id="rId11"/>
    <p:sldId id="2147475285" r:id="rId12"/>
    <p:sldId id="2147475388" r:id="rId13"/>
    <p:sldId id="603" r:id="rId14"/>
    <p:sldId id="2147475314" r:id="rId15"/>
    <p:sldId id="2147473962" r:id="rId16"/>
    <p:sldId id="2147475315" r:id="rId17"/>
    <p:sldId id="2147475257" r:id="rId18"/>
    <p:sldId id="593" r:id="rId19"/>
    <p:sldId id="2147475258" r:id="rId20"/>
    <p:sldId id="2147475259" r:id="rId21"/>
    <p:sldId id="2147475356" r:id="rId22"/>
    <p:sldId id="2147475261" r:id="rId23"/>
    <p:sldId id="2147483076" r:id="rId24"/>
    <p:sldId id="659" r:id="rId25"/>
    <p:sldId id="2147475300" r:id="rId26"/>
    <p:sldId id="682" r:id="rId27"/>
    <p:sldId id="2147475256" r:id="rId28"/>
    <p:sldId id="358" r:id="rId29"/>
    <p:sldId id="2147480750" r:id="rId30"/>
    <p:sldId id="2147474706" r:id="rId31"/>
    <p:sldId id="2147475249" r:id="rId32"/>
    <p:sldId id="2147475298" r:id="rId33"/>
    <p:sldId id="2147475317" r:id="rId34"/>
    <p:sldId id="2147473741" r:id="rId35"/>
    <p:sldId id="2147473813" r:id="rId36"/>
    <p:sldId id="2147471258" r:id="rId37"/>
    <p:sldId id="2147475297" r:id="rId38"/>
    <p:sldId id="2147471233" r:id="rId39"/>
    <p:sldId id="2147475296" r:id="rId40"/>
    <p:sldId id="2147480773" r:id="rId41"/>
    <p:sldId id="2147475319" r:id="rId42"/>
    <p:sldId id="2147483327" r:id="rId43"/>
    <p:sldId id="701" r:id="rId44"/>
    <p:sldId id="2147475287" r:id="rId45"/>
    <p:sldId id="2147483326" r:id="rId46"/>
    <p:sldId id="2147483078" r:id="rId47"/>
    <p:sldId id="2147483328" r:id="rId48"/>
    <p:sldId id="2147483333" r:id="rId49"/>
    <p:sldId id="2147483334" r:id="rId50"/>
    <p:sldId id="2147475360" r:id="rId51"/>
    <p:sldId id="2147475272" r:id="rId52"/>
    <p:sldId id="556" r:id="rId53"/>
  </p:sldIdLst>
  <p:sldSz cx="12192000" cy="6858000"/>
  <p:notesSz cx="7315200" cy="9601200"/>
  <p:custDataLst>
    <p:tags r:id="rId5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0D773B-7312-4030-54DF-8E55F82F1AF1}" name="Guest User" initials="GU" userId="S::urn:spo:anon#7f86c11073d7da256ea85ba9a9d75b34d477231780657deb3d51fb597aa43ae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6"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Jennifer Eimers" initials="JE" lastIdx="1" clrIdx="13">
    <p:extLst>
      <p:ext uri="{19B8F6BF-5375-455C-9EA6-DF929625EA0E}">
        <p15:presenceInfo xmlns:p15="http://schemas.microsoft.com/office/powerpoint/2012/main" userId="S::jeimers@clinicaloptions.com::e496f3f7-6a48-4339-9b0c-9f426a43f948" providerId="AD"/>
      </p:ext>
    </p:extLst>
  </p:cmAuthor>
  <p:cmAuthor id="15" name="mbecker@clinicaloptions.com" initials="m" lastIdx="1" clrIdx="14">
    <p:extLst>
      <p:ext uri="{19B8F6BF-5375-455C-9EA6-DF929625EA0E}">
        <p15:presenceInfo xmlns:p15="http://schemas.microsoft.com/office/powerpoint/2012/main" userId="mbecker@clinicaloptions.com" providerId="None"/>
      </p:ext>
    </p:extLst>
  </p:cmAuthor>
  <p:cmAuthor id="16" name="Megan Cartwright" initials="MC" lastIdx="276" clrIdx="15">
    <p:extLst>
      <p:ext uri="{19B8F6BF-5375-455C-9EA6-DF929625EA0E}">
        <p15:presenceInfo xmlns:p15="http://schemas.microsoft.com/office/powerpoint/2012/main" userId="S::mcartwright@clinicaloptions.com::aaeaf566-570c-41b1-9c90-11c8d9ac162b" providerId="AD"/>
      </p:ext>
    </p:extLst>
  </p:cmAuthor>
  <p:cmAuthor id="17" name="Rachael Andrie" initials="RA" lastIdx="4" clrIdx="16">
    <p:extLst>
      <p:ext uri="{19B8F6BF-5375-455C-9EA6-DF929625EA0E}">
        <p15:presenceInfo xmlns:p15="http://schemas.microsoft.com/office/powerpoint/2012/main" userId="S::randrie@clinicaloptions.com::311027c1-cf79-416d-b346-5f38dcd95c11" providerId="AD"/>
      </p:ext>
    </p:extLst>
  </p:cmAuthor>
  <p:cmAuthor id="18" name="Guest User" initials="GU" lastIdx="110" clrIdx="17">
    <p:extLst>
      <p:ext uri="{19B8F6BF-5375-455C-9EA6-DF929625EA0E}">
        <p15:presenceInfo xmlns:p15="http://schemas.microsoft.com/office/powerpoint/2012/main" userId="S::urn:spo:anon#7f86c11073d7da256ea85ba9a9d75b34d477231780657deb3d51fb597aa43ae4::" providerId="AD"/>
      </p:ext>
    </p:extLst>
  </p:cmAuthor>
  <p:cmAuthor id="19" name="Kristen Rosenthal" initials="KR" lastIdx="112" clrIdx="18">
    <p:extLst>
      <p:ext uri="{19B8F6BF-5375-455C-9EA6-DF929625EA0E}">
        <p15:presenceInfo xmlns:p15="http://schemas.microsoft.com/office/powerpoint/2012/main" userId="S::krosenthal@clinicaloptions.com::67a58a6d-22ff-4b03-8f01-10ea3f44af52" providerId="AD"/>
      </p:ext>
    </p:extLst>
  </p:cmAuthor>
  <p:cmAuthor id="20" name="Dussadee Royal" initials="DR" lastIdx="27" clrIdx="19">
    <p:extLst>
      <p:ext uri="{19B8F6BF-5375-455C-9EA6-DF929625EA0E}">
        <p15:presenceInfo xmlns:p15="http://schemas.microsoft.com/office/powerpoint/2012/main" userId="S::droyal@clinicaloptions.com::51beead8-6fa0-4b98-aeba-37044af35e17" providerId="AD"/>
      </p:ext>
    </p:extLst>
  </p:cmAuthor>
  <p:cmAuthor id="21" name="Andrea Boecler" initials="AB" lastIdx="23" clrIdx="20">
    <p:extLst>
      <p:ext uri="{19B8F6BF-5375-455C-9EA6-DF929625EA0E}">
        <p15:presenceInfo xmlns:p15="http://schemas.microsoft.com/office/powerpoint/2012/main" userId="S::aboecler@clinicaloptions.com::28e82037-1239-4052-943b-ae184e0bc2af" providerId="AD"/>
      </p:ext>
    </p:extLst>
  </p:cmAuthor>
  <p:cmAuthor id="22" name="Nicolle Rochino" initials="NR" lastIdx="83" clrIdx="21">
    <p:extLst>
      <p:ext uri="{19B8F6BF-5375-455C-9EA6-DF929625EA0E}">
        <p15:presenceInfo xmlns:p15="http://schemas.microsoft.com/office/powerpoint/2012/main" userId="S::nrochino@cealliance.com::4c37dfe7-ad61-47f6-91fb-42a0366ac35b" providerId="AD"/>
      </p:ext>
    </p:extLst>
  </p:cmAuthor>
  <p:cmAuthor id="23" name="Allison Weckerle" initials="AW" lastIdx="100" clrIdx="22">
    <p:extLst>
      <p:ext uri="{19B8F6BF-5375-455C-9EA6-DF929625EA0E}">
        <p15:presenceInfo xmlns:p15="http://schemas.microsoft.com/office/powerpoint/2012/main" userId="S::aweckerle@cealliance.com::2aecc5db-e215-47aa-9eb4-82d4e2a56303" providerId="AD"/>
      </p:ext>
    </p:extLst>
  </p:cmAuthor>
  <p:cmAuthor id="24" name="Timothy Quill" initials="TQ" lastIdx="29" clrIdx="23">
    <p:extLst>
      <p:ext uri="{19B8F6BF-5375-455C-9EA6-DF929625EA0E}">
        <p15:presenceInfo xmlns:p15="http://schemas.microsoft.com/office/powerpoint/2012/main" userId="S::tquill@clinicaloptions.com::b1dc6efb-2995-45e7-a306-57a2c67aa886" providerId="AD"/>
      </p:ext>
    </p:extLst>
  </p:cmAuthor>
  <p:cmAuthor id="25" name="Butts, Allison R." initials="AB" lastIdx="1" clrIdx="24">
    <p:extLst>
      <p:ext uri="{19B8F6BF-5375-455C-9EA6-DF929625EA0E}">
        <p15:presenceInfo xmlns:p15="http://schemas.microsoft.com/office/powerpoint/2012/main" userId="S::arbu223@uky.edu::cc0b5698-ec23-43df-9d3c-9c9810a7968e" providerId="AD"/>
      </p:ext>
    </p:extLst>
  </p:cmAuthor>
  <p:cmAuthor id="26" name="ROMAN, Danielle (AHN)" initials="DR" lastIdx="8" clrIdx="25">
    <p:extLst>
      <p:ext uri="{19B8F6BF-5375-455C-9EA6-DF929625EA0E}">
        <p15:presenceInfo xmlns:p15="http://schemas.microsoft.com/office/powerpoint/2012/main" userId="S::Danielle.ROMAN@ahn.org::d1cba57c-f398-4784-a251-af2e5c14c403" providerId="AD"/>
      </p:ext>
    </p:extLst>
  </p:cmAuthor>
  <p:cmAuthor id="27" name="Marie Becker" initials="MB" lastIdx="4" clrIdx="26">
    <p:extLst>
      <p:ext uri="{19B8F6BF-5375-455C-9EA6-DF929625EA0E}">
        <p15:presenceInfo xmlns:p15="http://schemas.microsoft.com/office/powerpoint/2012/main" userId="d65aa0e91a5f4f8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CDCDCF"/>
    <a:srgbClr val="EBEFEE"/>
    <a:srgbClr val="EDE9A3"/>
    <a:srgbClr val="E6E6E6"/>
    <a:srgbClr val="DFEEFA"/>
    <a:srgbClr val="0054A0"/>
    <a:srgbClr val="B9DEFF"/>
    <a:srgbClr val="F2F2F2"/>
    <a:srgbClr val="E5900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2BCFC5-B13D-41D5-8CDE-57302A3F29A3}" v="3" dt="2025-06-26T19:51:48.281"/>
    <p1510:client id="{B81D3BF3-C6FB-4412-B50C-D20295F8A6BE}" v="1" dt="2025-06-26T18:17:18.75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93" autoAdjust="0"/>
    <p:restoredTop sz="82176" autoAdjust="0"/>
  </p:normalViewPr>
  <p:slideViewPr>
    <p:cSldViewPr snapToGrid="0">
      <p:cViewPr varScale="1">
        <p:scale>
          <a:sx n="64" d="100"/>
          <a:sy n="64" d="100"/>
        </p:scale>
        <p:origin x="440" y="40"/>
      </p:cViewPr>
      <p:guideLst>
        <p:guide orient="horz" pos="4128"/>
        <p:guide orient="horz" pos="1008"/>
        <p:guide orient="horz" pos="4032"/>
        <p:guide orient="horz" pos="151"/>
        <p:guide orient="horz" pos="264"/>
        <p:guide orient="horz" pos="3912"/>
        <p:guide orient="horz"/>
        <p:guide pos="329"/>
        <p:guide pos="7407"/>
        <p:guide pos="3843"/>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handoutMaster" Target="handoutMasters/handoutMaster1.xml"/><Relationship Id="rId63"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presProps" Target="presProps.xml"/><Relationship Id="rId5" Type="http://schemas.openxmlformats.org/officeDocument/2006/relationships/slideMaster" Target="slideMasters/slideMaster1.xml"/><Relationship Id="rId61" Type="http://schemas.openxmlformats.org/officeDocument/2006/relationships/tableStyles" Target="tableStyles.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ags" Target="tags/tag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notesMaster" Target="notesMasters/notesMaster1.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commentAuthors" Target="commentAuthor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C4E2D7-C72D-4BD2-9DB6-E32B4FC2CF53}"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953F5424-C4CD-44E8-A988-330354CE6D8B}">
      <dgm:prSet phldrT="[Text]"/>
      <dgm:spPr>
        <a:solidFill>
          <a:schemeClr val="accent3"/>
        </a:solidFill>
      </dgm:spPr>
      <dgm:t>
        <a:bodyPr/>
        <a:lstStyle/>
        <a:p>
          <a:r>
            <a:rPr lang="en-US"/>
            <a:t>Avoiding spicy or highly acidic foods or beverages</a:t>
          </a:r>
        </a:p>
      </dgm:t>
    </dgm:pt>
    <dgm:pt modelId="{B5169534-7478-41BF-AE69-F668A56A8F74}" type="parTrans" cxnId="{082221D3-2CC6-4665-801A-19EDDD9D55F6}">
      <dgm:prSet/>
      <dgm:spPr/>
      <dgm:t>
        <a:bodyPr/>
        <a:lstStyle/>
        <a:p>
          <a:endParaRPr lang="en-US"/>
        </a:p>
      </dgm:t>
    </dgm:pt>
    <dgm:pt modelId="{A2241F7C-4194-4A7C-B6CC-CE8376B4BDEA}" type="sibTrans" cxnId="{082221D3-2CC6-4665-801A-19EDDD9D55F6}">
      <dgm:prSet/>
      <dgm:spPr/>
      <dgm:t>
        <a:bodyPr/>
        <a:lstStyle/>
        <a:p>
          <a:endParaRPr lang="en-US"/>
        </a:p>
      </dgm:t>
    </dgm:pt>
    <dgm:pt modelId="{0E0DF56E-5764-49BC-B5D8-C7947543C47B}">
      <dgm:prSet phldrT="[Text]"/>
      <dgm:spPr>
        <a:solidFill>
          <a:schemeClr val="accent5"/>
        </a:solidFill>
      </dgm:spPr>
      <dgm:t>
        <a:bodyPr/>
        <a:lstStyle/>
        <a:p>
          <a:r>
            <a:rPr lang="en-US"/>
            <a:t>Soft or liquid diet</a:t>
          </a:r>
        </a:p>
      </dgm:t>
    </dgm:pt>
    <dgm:pt modelId="{F2549E1A-11D2-4506-819C-1CC159A51F92}" type="parTrans" cxnId="{C4153CA4-0639-4E64-A78A-92EAF6B267C5}">
      <dgm:prSet/>
      <dgm:spPr/>
      <dgm:t>
        <a:bodyPr/>
        <a:lstStyle/>
        <a:p>
          <a:endParaRPr lang="en-US"/>
        </a:p>
      </dgm:t>
    </dgm:pt>
    <dgm:pt modelId="{1C0A53F1-47F6-4AC2-A8E0-44A3BD781D37}" type="sibTrans" cxnId="{C4153CA4-0639-4E64-A78A-92EAF6B267C5}">
      <dgm:prSet/>
      <dgm:spPr/>
      <dgm:t>
        <a:bodyPr/>
        <a:lstStyle/>
        <a:p>
          <a:endParaRPr lang="en-US"/>
        </a:p>
      </dgm:t>
    </dgm:pt>
    <dgm:pt modelId="{22156464-0A4F-4342-8672-BCAF44A96D5C}">
      <dgm:prSet phldrT="[Text]"/>
      <dgm:spPr>
        <a:solidFill>
          <a:schemeClr val="accent2"/>
        </a:solidFill>
      </dgm:spPr>
      <dgm:t>
        <a:bodyPr/>
        <a:lstStyle/>
        <a:p>
          <a:r>
            <a:rPr lang="en-US"/>
            <a:t>Artificial saliva</a:t>
          </a:r>
        </a:p>
      </dgm:t>
    </dgm:pt>
    <dgm:pt modelId="{17BAFB39-CE41-46AC-98BA-FB370231382A}" type="parTrans" cxnId="{C595F4E3-B902-4472-A4E5-B4ECFD37FB49}">
      <dgm:prSet/>
      <dgm:spPr/>
      <dgm:t>
        <a:bodyPr/>
        <a:lstStyle/>
        <a:p>
          <a:endParaRPr lang="en-US"/>
        </a:p>
      </dgm:t>
    </dgm:pt>
    <dgm:pt modelId="{B4EF71D9-98C3-4322-A06A-2E310766F6AE}" type="sibTrans" cxnId="{C595F4E3-B902-4472-A4E5-B4ECFD37FB49}">
      <dgm:prSet/>
      <dgm:spPr/>
      <dgm:t>
        <a:bodyPr/>
        <a:lstStyle/>
        <a:p>
          <a:endParaRPr lang="en-US"/>
        </a:p>
      </dgm:t>
    </dgm:pt>
    <dgm:pt modelId="{2BF61F37-B5D5-4E27-B7F9-7F886CF5E877}">
      <dgm:prSet phldrT="[Text]"/>
      <dgm:spPr>
        <a:solidFill>
          <a:schemeClr val="accent6"/>
        </a:solidFill>
      </dgm:spPr>
      <dgm:t>
        <a:bodyPr/>
        <a:lstStyle/>
        <a:p>
          <a:r>
            <a:rPr lang="en-US"/>
            <a:t>Topical anesthetics such as viscous lidocaine</a:t>
          </a:r>
        </a:p>
      </dgm:t>
    </dgm:pt>
    <dgm:pt modelId="{5352E902-5C6B-41FA-9042-CFC1F7866870}" type="parTrans" cxnId="{25E323D6-DE07-4BAB-8A7C-E4A5B989F890}">
      <dgm:prSet/>
      <dgm:spPr/>
      <dgm:t>
        <a:bodyPr/>
        <a:lstStyle/>
        <a:p>
          <a:endParaRPr lang="en-US"/>
        </a:p>
      </dgm:t>
    </dgm:pt>
    <dgm:pt modelId="{B1A9387B-CEB9-4B09-939D-131394CEC0FE}" type="sibTrans" cxnId="{25E323D6-DE07-4BAB-8A7C-E4A5B989F890}">
      <dgm:prSet/>
      <dgm:spPr/>
      <dgm:t>
        <a:bodyPr/>
        <a:lstStyle/>
        <a:p>
          <a:endParaRPr lang="en-US"/>
        </a:p>
      </dgm:t>
    </dgm:pt>
    <dgm:pt modelId="{3471662F-BD61-4AB4-AF27-288D51D78CE0}">
      <dgm:prSet phldrT="[Text]"/>
      <dgm:spPr>
        <a:solidFill>
          <a:schemeClr val="accent4"/>
        </a:solidFill>
      </dgm:spPr>
      <dgm:t>
        <a:bodyPr/>
        <a:lstStyle/>
        <a:p>
          <a:r>
            <a:rPr lang="en-US"/>
            <a:t>Mouth rinses (salt and baking soda; compound rinses)</a:t>
          </a:r>
        </a:p>
      </dgm:t>
    </dgm:pt>
    <dgm:pt modelId="{418E1E96-56D1-4610-BDD1-8755174D4109}" type="parTrans" cxnId="{07A2A217-1500-4223-8796-EBD94071E038}">
      <dgm:prSet/>
      <dgm:spPr/>
      <dgm:t>
        <a:bodyPr/>
        <a:lstStyle/>
        <a:p>
          <a:endParaRPr lang="en-US"/>
        </a:p>
      </dgm:t>
    </dgm:pt>
    <dgm:pt modelId="{414AD9C3-1760-4353-AC4F-2013C2368FEA}" type="sibTrans" cxnId="{07A2A217-1500-4223-8796-EBD94071E038}">
      <dgm:prSet/>
      <dgm:spPr/>
      <dgm:t>
        <a:bodyPr/>
        <a:lstStyle/>
        <a:p>
          <a:endParaRPr lang="en-US"/>
        </a:p>
      </dgm:t>
    </dgm:pt>
    <dgm:pt modelId="{B1E2C9D4-2E0D-4151-AE1D-F1CE5B9B7E98}">
      <dgm:prSet phldrT="[Text]"/>
      <dgm:spPr/>
      <dgm:t>
        <a:bodyPr/>
        <a:lstStyle/>
        <a:p>
          <a:r>
            <a:rPr lang="en-US"/>
            <a:t>Oral liquid dexamethasone mouth rinses</a:t>
          </a:r>
        </a:p>
      </dgm:t>
    </dgm:pt>
    <dgm:pt modelId="{DC8F7EFD-1ED8-4A8C-8AE5-6E8630F894E0}" type="parTrans" cxnId="{E038B04C-741D-476A-9AA1-8A4A4089FD70}">
      <dgm:prSet/>
      <dgm:spPr/>
      <dgm:t>
        <a:bodyPr/>
        <a:lstStyle/>
        <a:p>
          <a:endParaRPr lang="en-US"/>
        </a:p>
      </dgm:t>
    </dgm:pt>
    <dgm:pt modelId="{F673F732-DC30-4F99-9080-2A3A4667355B}" type="sibTrans" cxnId="{E038B04C-741D-476A-9AA1-8A4A4089FD70}">
      <dgm:prSet/>
      <dgm:spPr/>
      <dgm:t>
        <a:bodyPr/>
        <a:lstStyle/>
        <a:p>
          <a:endParaRPr lang="en-US"/>
        </a:p>
      </dgm:t>
    </dgm:pt>
    <dgm:pt modelId="{1FB472CE-8579-4559-BE24-CC0837C2AECD}" type="pres">
      <dgm:prSet presAssocID="{80C4E2D7-C72D-4BD2-9DB6-E32B4FC2CF53}" presName="diagram" presStyleCnt="0">
        <dgm:presLayoutVars>
          <dgm:dir/>
          <dgm:resizeHandles val="exact"/>
        </dgm:presLayoutVars>
      </dgm:prSet>
      <dgm:spPr/>
    </dgm:pt>
    <dgm:pt modelId="{3417BE52-9A93-4655-9111-46B4FB1065C7}" type="pres">
      <dgm:prSet presAssocID="{953F5424-C4CD-44E8-A988-330354CE6D8B}" presName="node" presStyleLbl="node1" presStyleIdx="0" presStyleCnt="6">
        <dgm:presLayoutVars>
          <dgm:bulletEnabled val="1"/>
        </dgm:presLayoutVars>
      </dgm:prSet>
      <dgm:spPr/>
    </dgm:pt>
    <dgm:pt modelId="{610E75BC-41AD-4FA0-AF4A-53B12F5A2708}" type="pres">
      <dgm:prSet presAssocID="{A2241F7C-4194-4A7C-B6CC-CE8376B4BDEA}" presName="sibTrans" presStyleCnt="0"/>
      <dgm:spPr/>
    </dgm:pt>
    <dgm:pt modelId="{ADB0CFB4-1239-41DE-9E0E-CC3D371648B1}" type="pres">
      <dgm:prSet presAssocID="{0E0DF56E-5764-49BC-B5D8-C7947543C47B}" presName="node" presStyleLbl="node1" presStyleIdx="1" presStyleCnt="6">
        <dgm:presLayoutVars>
          <dgm:bulletEnabled val="1"/>
        </dgm:presLayoutVars>
      </dgm:prSet>
      <dgm:spPr/>
    </dgm:pt>
    <dgm:pt modelId="{903D7344-B997-4699-8929-848728A95539}" type="pres">
      <dgm:prSet presAssocID="{1C0A53F1-47F6-4AC2-A8E0-44A3BD781D37}" presName="sibTrans" presStyleCnt="0"/>
      <dgm:spPr/>
    </dgm:pt>
    <dgm:pt modelId="{416AD20A-096D-496C-B886-A61E7D8DCBBB}" type="pres">
      <dgm:prSet presAssocID="{22156464-0A4F-4342-8672-BCAF44A96D5C}" presName="node" presStyleLbl="node1" presStyleIdx="2" presStyleCnt="6">
        <dgm:presLayoutVars>
          <dgm:bulletEnabled val="1"/>
        </dgm:presLayoutVars>
      </dgm:prSet>
      <dgm:spPr/>
    </dgm:pt>
    <dgm:pt modelId="{6BEEDD13-93B2-4D81-80E9-865600C05143}" type="pres">
      <dgm:prSet presAssocID="{B4EF71D9-98C3-4322-A06A-2E310766F6AE}" presName="sibTrans" presStyleCnt="0"/>
      <dgm:spPr/>
    </dgm:pt>
    <dgm:pt modelId="{CC3E90C3-2EAD-45BF-90B4-316B3D1F9A58}" type="pres">
      <dgm:prSet presAssocID="{2BF61F37-B5D5-4E27-B7F9-7F886CF5E877}" presName="node" presStyleLbl="node1" presStyleIdx="3" presStyleCnt="6">
        <dgm:presLayoutVars>
          <dgm:bulletEnabled val="1"/>
        </dgm:presLayoutVars>
      </dgm:prSet>
      <dgm:spPr/>
    </dgm:pt>
    <dgm:pt modelId="{9186ED52-97C1-47CF-9549-E880757D60B3}" type="pres">
      <dgm:prSet presAssocID="{B1A9387B-CEB9-4B09-939D-131394CEC0FE}" presName="sibTrans" presStyleCnt="0"/>
      <dgm:spPr/>
    </dgm:pt>
    <dgm:pt modelId="{BA1190E2-D26B-412C-9F22-F920BBF3BEAD}" type="pres">
      <dgm:prSet presAssocID="{3471662F-BD61-4AB4-AF27-288D51D78CE0}" presName="node" presStyleLbl="node1" presStyleIdx="4" presStyleCnt="6">
        <dgm:presLayoutVars>
          <dgm:bulletEnabled val="1"/>
        </dgm:presLayoutVars>
      </dgm:prSet>
      <dgm:spPr/>
    </dgm:pt>
    <dgm:pt modelId="{707163AA-343A-45FA-8EC6-86E228F28F0D}" type="pres">
      <dgm:prSet presAssocID="{414AD9C3-1760-4353-AC4F-2013C2368FEA}" presName="sibTrans" presStyleCnt="0"/>
      <dgm:spPr/>
    </dgm:pt>
    <dgm:pt modelId="{0C13D3F2-5314-42D1-8E54-9C334C87D03D}" type="pres">
      <dgm:prSet presAssocID="{B1E2C9D4-2E0D-4151-AE1D-F1CE5B9B7E98}" presName="node" presStyleLbl="node1" presStyleIdx="5" presStyleCnt="6">
        <dgm:presLayoutVars>
          <dgm:bulletEnabled val="1"/>
        </dgm:presLayoutVars>
      </dgm:prSet>
      <dgm:spPr/>
    </dgm:pt>
  </dgm:ptLst>
  <dgm:cxnLst>
    <dgm:cxn modelId="{45E1AE08-481E-4735-B804-62E98B570565}" type="presOf" srcId="{22156464-0A4F-4342-8672-BCAF44A96D5C}" destId="{416AD20A-096D-496C-B886-A61E7D8DCBBB}" srcOrd="0" destOrd="0" presId="urn:microsoft.com/office/officeart/2005/8/layout/default"/>
    <dgm:cxn modelId="{07A2A217-1500-4223-8796-EBD94071E038}" srcId="{80C4E2D7-C72D-4BD2-9DB6-E32B4FC2CF53}" destId="{3471662F-BD61-4AB4-AF27-288D51D78CE0}" srcOrd="4" destOrd="0" parTransId="{418E1E96-56D1-4610-BDD1-8755174D4109}" sibTransId="{414AD9C3-1760-4353-AC4F-2013C2368FEA}"/>
    <dgm:cxn modelId="{4EE81731-68F5-4F1C-8DBD-B0CFA6FAE24F}" type="presOf" srcId="{953F5424-C4CD-44E8-A988-330354CE6D8B}" destId="{3417BE52-9A93-4655-9111-46B4FB1065C7}" srcOrd="0" destOrd="0" presId="urn:microsoft.com/office/officeart/2005/8/layout/default"/>
    <dgm:cxn modelId="{D9DDE433-ECB8-4233-8F9E-12E68FBFA72F}" type="presOf" srcId="{80C4E2D7-C72D-4BD2-9DB6-E32B4FC2CF53}" destId="{1FB472CE-8579-4559-BE24-CC0837C2AECD}" srcOrd="0" destOrd="0" presId="urn:microsoft.com/office/officeart/2005/8/layout/default"/>
    <dgm:cxn modelId="{E038B04C-741D-476A-9AA1-8A4A4089FD70}" srcId="{80C4E2D7-C72D-4BD2-9DB6-E32B4FC2CF53}" destId="{B1E2C9D4-2E0D-4151-AE1D-F1CE5B9B7E98}" srcOrd="5" destOrd="0" parTransId="{DC8F7EFD-1ED8-4A8C-8AE5-6E8630F894E0}" sibTransId="{F673F732-DC30-4F99-9080-2A3A4667355B}"/>
    <dgm:cxn modelId="{D56A5A92-07EE-4305-9353-B557405DDBD6}" type="presOf" srcId="{2BF61F37-B5D5-4E27-B7F9-7F886CF5E877}" destId="{CC3E90C3-2EAD-45BF-90B4-316B3D1F9A58}" srcOrd="0" destOrd="0" presId="urn:microsoft.com/office/officeart/2005/8/layout/default"/>
    <dgm:cxn modelId="{36F8439B-3EF5-49C7-9AE5-FB7FE62B3222}" type="presOf" srcId="{B1E2C9D4-2E0D-4151-AE1D-F1CE5B9B7E98}" destId="{0C13D3F2-5314-42D1-8E54-9C334C87D03D}" srcOrd="0" destOrd="0" presId="urn:microsoft.com/office/officeart/2005/8/layout/default"/>
    <dgm:cxn modelId="{C4153CA4-0639-4E64-A78A-92EAF6B267C5}" srcId="{80C4E2D7-C72D-4BD2-9DB6-E32B4FC2CF53}" destId="{0E0DF56E-5764-49BC-B5D8-C7947543C47B}" srcOrd="1" destOrd="0" parTransId="{F2549E1A-11D2-4506-819C-1CC159A51F92}" sibTransId="{1C0A53F1-47F6-4AC2-A8E0-44A3BD781D37}"/>
    <dgm:cxn modelId="{082221D3-2CC6-4665-801A-19EDDD9D55F6}" srcId="{80C4E2D7-C72D-4BD2-9DB6-E32B4FC2CF53}" destId="{953F5424-C4CD-44E8-A988-330354CE6D8B}" srcOrd="0" destOrd="0" parTransId="{B5169534-7478-41BF-AE69-F668A56A8F74}" sibTransId="{A2241F7C-4194-4A7C-B6CC-CE8376B4BDEA}"/>
    <dgm:cxn modelId="{25E323D6-DE07-4BAB-8A7C-E4A5B989F890}" srcId="{80C4E2D7-C72D-4BD2-9DB6-E32B4FC2CF53}" destId="{2BF61F37-B5D5-4E27-B7F9-7F886CF5E877}" srcOrd="3" destOrd="0" parTransId="{5352E902-5C6B-41FA-9042-CFC1F7866870}" sibTransId="{B1A9387B-CEB9-4B09-939D-131394CEC0FE}"/>
    <dgm:cxn modelId="{C595F4E3-B902-4472-A4E5-B4ECFD37FB49}" srcId="{80C4E2D7-C72D-4BD2-9DB6-E32B4FC2CF53}" destId="{22156464-0A4F-4342-8672-BCAF44A96D5C}" srcOrd="2" destOrd="0" parTransId="{17BAFB39-CE41-46AC-98BA-FB370231382A}" sibTransId="{B4EF71D9-98C3-4322-A06A-2E310766F6AE}"/>
    <dgm:cxn modelId="{FD77B7EC-F4A4-4865-B148-A8E1D1F50A5E}" type="presOf" srcId="{3471662F-BD61-4AB4-AF27-288D51D78CE0}" destId="{BA1190E2-D26B-412C-9F22-F920BBF3BEAD}" srcOrd="0" destOrd="0" presId="urn:microsoft.com/office/officeart/2005/8/layout/default"/>
    <dgm:cxn modelId="{7B42F9FD-802B-4FE9-8A1E-F7A6AA692A49}" type="presOf" srcId="{0E0DF56E-5764-49BC-B5D8-C7947543C47B}" destId="{ADB0CFB4-1239-41DE-9E0E-CC3D371648B1}" srcOrd="0" destOrd="0" presId="urn:microsoft.com/office/officeart/2005/8/layout/default"/>
    <dgm:cxn modelId="{7071B12D-44E9-4C82-ACC6-16F7BFD72D14}" type="presParOf" srcId="{1FB472CE-8579-4559-BE24-CC0837C2AECD}" destId="{3417BE52-9A93-4655-9111-46B4FB1065C7}" srcOrd="0" destOrd="0" presId="urn:microsoft.com/office/officeart/2005/8/layout/default"/>
    <dgm:cxn modelId="{FA502494-CF03-4CE1-AC81-46B28B80B974}" type="presParOf" srcId="{1FB472CE-8579-4559-BE24-CC0837C2AECD}" destId="{610E75BC-41AD-4FA0-AF4A-53B12F5A2708}" srcOrd="1" destOrd="0" presId="urn:microsoft.com/office/officeart/2005/8/layout/default"/>
    <dgm:cxn modelId="{74B94C5E-40BE-48CA-BE4A-71D77BC23340}" type="presParOf" srcId="{1FB472CE-8579-4559-BE24-CC0837C2AECD}" destId="{ADB0CFB4-1239-41DE-9E0E-CC3D371648B1}" srcOrd="2" destOrd="0" presId="urn:microsoft.com/office/officeart/2005/8/layout/default"/>
    <dgm:cxn modelId="{F1F61105-2CDB-4EFE-AC7A-500E66ADD336}" type="presParOf" srcId="{1FB472CE-8579-4559-BE24-CC0837C2AECD}" destId="{903D7344-B997-4699-8929-848728A95539}" srcOrd="3" destOrd="0" presId="urn:microsoft.com/office/officeart/2005/8/layout/default"/>
    <dgm:cxn modelId="{3A4F58BA-5FC0-4387-9CF8-B283B3DFF3E7}" type="presParOf" srcId="{1FB472CE-8579-4559-BE24-CC0837C2AECD}" destId="{416AD20A-096D-496C-B886-A61E7D8DCBBB}" srcOrd="4" destOrd="0" presId="urn:microsoft.com/office/officeart/2005/8/layout/default"/>
    <dgm:cxn modelId="{9481E19B-B7A1-4913-9FB1-743EC10A8EC8}" type="presParOf" srcId="{1FB472CE-8579-4559-BE24-CC0837C2AECD}" destId="{6BEEDD13-93B2-4D81-80E9-865600C05143}" srcOrd="5" destOrd="0" presId="urn:microsoft.com/office/officeart/2005/8/layout/default"/>
    <dgm:cxn modelId="{979C781C-5D30-4894-8A60-B0359EE3CF1A}" type="presParOf" srcId="{1FB472CE-8579-4559-BE24-CC0837C2AECD}" destId="{CC3E90C3-2EAD-45BF-90B4-316B3D1F9A58}" srcOrd="6" destOrd="0" presId="urn:microsoft.com/office/officeart/2005/8/layout/default"/>
    <dgm:cxn modelId="{554B0106-F196-4328-A6FB-878CC5F1C07B}" type="presParOf" srcId="{1FB472CE-8579-4559-BE24-CC0837C2AECD}" destId="{9186ED52-97C1-47CF-9549-E880757D60B3}" srcOrd="7" destOrd="0" presId="urn:microsoft.com/office/officeart/2005/8/layout/default"/>
    <dgm:cxn modelId="{D423C583-BDCB-446D-8629-2E10D08E08F4}" type="presParOf" srcId="{1FB472CE-8579-4559-BE24-CC0837C2AECD}" destId="{BA1190E2-D26B-412C-9F22-F920BBF3BEAD}" srcOrd="8" destOrd="0" presId="urn:microsoft.com/office/officeart/2005/8/layout/default"/>
    <dgm:cxn modelId="{72F778A9-5790-4E0C-BE46-7A87EA3D403F}" type="presParOf" srcId="{1FB472CE-8579-4559-BE24-CC0837C2AECD}" destId="{707163AA-343A-45FA-8EC6-86E228F28F0D}" srcOrd="9" destOrd="0" presId="urn:microsoft.com/office/officeart/2005/8/layout/default"/>
    <dgm:cxn modelId="{111D35F8-AE5C-4579-A042-31ACF24B130B}" type="presParOf" srcId="{1FB472CE-8579-4559-BE24-CC0837C2AECD}" destId="{0C13D3F2-5314-42D1-8E54-9C334C87D03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17BE52-9A93-4655-9111-46B4FB1065C7}">
      <dsp:nvSpPr>
        <dsp:cNvPr id="0" name=""/>
        <dsp:cNvSpPr/>
      </dsp:nvSpPr>
      <dsp:spPr>
        <a:xfrm>
          <a:off x="0" y="169661"/>
          <a:ext cx="3428900" cy="205734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Avoiding spicy or highly acidic foods or beverages</a:t>
          </a:r>
        </a:p>
      </dsp:txBody>
      <dsp:txXfrm>
        <a:off x="0" y="169661"/>
        <a:ext cx="3428900" cy="2057340"/>
      </dsp:txXfrm>
    </dsp:sp>
    <dsp:sp modelId="{ADB0CFB4-1239-41DE-9E0E-CC3D371648B1}">
      <dsp:nvSpPr>
        <dsp:cNvPr id="0" name=""/>
        <dsp:cNvSpPr/>
      </dsp:nvSpPr>
      <dsp:spPr>
        <a:xfrm>
          <a:off x="3771790" y="169661"/>
          <a:ext cx="3428900" cy="2057340"/>
        </a:xfrm>
        <a:prstGeom prst="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Soft or liquid diet</a:t>
          </a:r>
        </a:p>
      </dsp:txBody>
      <dsp:txXfrm>
        <a:off x="3771790" y="169661"/>
        <a:ext cx="3428900" cy="2057340"/>
      </dsp:txXfrm>
    </dsp:sp>
    <dsp:sp modelId="{416AD20A-096D-496C-B886-A61E7D8DCBBB}">
      <dsp:nvSpPr>
        <dsp:cNvPr id="0" name=""/>
        <dsp:cNvSpPr/>
      </dsp:nvSpPr>
      <dsp:spPr>
        <a:xfrm>
          <a:off x="7543580" y="169661"/>
          <a:ext cx="3428900" cy="2057340"/>
        </a:xfrm>
        <a:prstGeom prst="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Artificial saliva</a:t>
          </a:r>
        </a:p>
      </dsp:txBody>
      <dsp:txXfrm>
        <a:off x="7543580" y="169661"/>
        <a:ext cx="3428900" cy="2057340"/>
      </dsp:txXfrm>
    </dsp:sp>
    <dsp:sp modelId="{CC3E90C3-2EAD-45BF-90B4-316B3D1F9A58}">
      <dsp:nvSpPr>
        <dsp:cNvPr id="0" name=""/>
        <dsp:cNvSpPr/>
      </dsp:nvSpPr>
      <dsp:spPr>
        <a:xfrm>
          <a:off x="0" y="2569891"/>
          <a:ext cx="3428900" cy="2057340"/>
        </a:xfrm>
        <a:prstGeom prst="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Topical anesthetics such as viscous lidocaine</a:t>
          </a:r>
        </a:p>
      </dsp:txBody>
      <dsp:txXfrm>
        <a:off x="0" y="2569891"/>
        <a:ext cx="3428900" cy="2057340"/>
      </dsp:txXfrm>
    </dsp:sp>
    <dsp:sp modelId="{BA1190E2-D26B-412C-9F22-F920BBF3BEAD}">
      <dsp:nvSpPr>
        <dsp:cNvPr id="0" name=""/>
        <dsp:cNvSpPr/>
      </dsp:nvSpPr>
      <dsp:spPr>
        <a:xfrm>
          <a:off x="3771790" y="2569891"/>
          <a:ext cx="3428900" cy="2057340"/>
        </a:xfrm>
        <a:prstGeom prst="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Mouth rinses (salt and baking soda; compound rinses)</a:t>
          </a:r>
        </a:p>
      </dsp:txBody>
      <dsp:txXfrm>
        <a:off x="3771790" y="2569891"/>
        <a:ext cx="3428900" cy="2057340"/>
      </dsp:txXfrm>
    </dsp:sp>
    <dsp:sp modelId="{0C13D3F2-5314-42D1-8E54-9C334C87D03D}">
      <dsp:nvSpPr>
        <dsp:cNvPr id="0" name=""/>
        <dsp:cNvSpPr/>
      </dsp:nvSpPr>
      <dsp:spPr>
        <a:xfrm>
          <a:off x="7543580" y="2569891"/>
          <a:ext cx="3428900" cy="205734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a:t>Oral liquid dexamethasone mouth rinses</a:t>
          </a:r>
        </a:p>
      </dsp:txBody>
      <dsp:txXfrm>
        <a:off x="7543580" y="2569891"/>
        <a:ext cx="3428900" cy="20573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ADC, antibody–drug conjugate; IgG, immunoglobulin G.</a:t>
            </a:r>
          </a:p>
        </p:txBody>
      </p:sp>
      <p:sp>
        <p:nvSpPr>
          <p:cNvPr id="4" name="Slide Number Placeholder 3"/>
          <p:cNvSpPr>
            <a:spLocks noGrp="1"/>
          </p:cNvSpPr>
          <p:nvPr>
            <p:ph type="sldNum" sz="quarter" idx="5"/>
          </p:nvPr>
        </p:nvSpPr>
        <p:spPr/>
        <p:txBody>
          <a:bodyPr/>
          <a:lstStyle/>
          <a:p>
            <a:fld id="{BC5A47E0-F38E-4D72-9E6D-D39B3A9DAEFB}" type="slidenum">
              <a:rPr lang="en-US" smtClean="0"/>
              <a:t>3</a:t>
            </a:fld>
            <a:endParaRPr lang="en-US"/>
          </a:p>
        </p:txBody>
      </p:sp>
    </p:spTree>
    <p:extLst>
      <p:ext uri="{BB962C8B-B14F-4D97-AF65-F5344CB8AC3E}">
        <p14:creationId xmlns:p14="http://schemas.microsoft.com/office/powerpoint/2010/main" val="2094861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ADC, antibody–drug conjugate; IgG, immunoglobulin G; MC, maleimidocaproyl; MCC, maleimidomethyl cyclohexane-1-carboxylate.</a:t>
            </a:r>
          </a:p>
        </p:txBody>
      </p:sp>
      <p:sp>
        <p:nvSpPr>
          <p:cNvPr id="4" name="Slide Number Placeholder 3"/>
          <p:cNvSpPr>
            <a:spLocks noGrp="1"/>
          </p:cNvSpPr>
          <p:nvPr>
            <p:ph type="sldNum" sz="quarter" idx="5"/>
          </p:nvPr>
        </p:nvSpPr>
        <p:spPr/>
        <p:txBody>
          <a:bodyPr/>
          <a:lstStyle/>
          <a:p>
            <a:fld id="{BC5A47E0-F38E-4D72-9E6D-D39B3A9DAEFB}" type="slidenum">
              <a:rPr lang="en-US" smtClean="0"/>
              <a:t>4</a:t>
            </a:fld>
            <a:endParaRPr lang="en-US"/>
          </a:p>
        </p:txBody>
      </p:sp>
    </p:spTree>
    <p:extLst>
      <p:ext uri="{BB962C8B-B14F-4D97-AF65-F5344CB8AC3E}">
        <p14:creationId xmlns:p14="http://schemas.microsoft.com/office/powerpoint/2010/main" val="7514817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ADC, antibody–drug conjugate; IgG, immunoglobulin G; MC, maleimidocaproyl; MCC, maleimidomethyl cyclohexane-1-carboxylate; MoA, mechanism of action.</a:t>
            </a:r>
          </a:p>
        </p:txBody>
      </p:sp>
      <p:sp>
        <p:nvSpPr>
          <p:cNvPr id="4" name="Slide Number Placeholder 3"/>
          <p:cNvSpPr>
            <a:spLocks noGrp="1"/>
          </p:cNvSpPr>
          <p:nvPr>
            <p:ph type="sldNum" sz="quarter" idx="5"/>
          </p:nvPr>
        </p:nvSpPr>
        <p:spPr/>
        <p:txBody>
          <a:bodyPr/>
          <a:lstStyle/>
          <a:p>
            <a:fld id="{BC5A47E0-F38E-4D72-9E6D-D39B3A9DAEFB}" type="slidenum">
              <a:rPr lang="en-US" smtClean="0"/>
              <a:t>5</a:t>
            </a:fld>
            <a:endParaRPr lang="en-US"/>
          </a:p>
        </p:txBody>
      </p:sp>
    </p:spTree>
    <p:extLst>
      <p:ext uri="{BB962C8B-B14F-4D97-AF65-F5344CB8AC3E}">
        <p14:creationId xmlns:p14="http://schemas.microsoft.com/office/powerpoint/2010/main" val="1688343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a:t>
            </a:r>
          </a:p>
        </p:txBody>
      </p:sp>
      <p:sp>
        <p:nvSpPr>
          <p:cNvPr id="4" name="Slide Number Placeholder 3"/>
          <p:cNvSpPr>
            <a:spLocks noGrp="1"/>
          </p:cNvSpPr>
          <p:nvPr>
            <p:ph type="sldNum" sz="quarter" idx="5"/>
          </p:nvPr>
        </p:nvSpPr>
        <p:spPr/>
        <p:txBody>
          <a:bodyPr/>
          <a:lstStyle/>
          <a:p>
            <a:fld id="{12D3E058-411A-44C1-A7BD-89B4CD426041}" type="slidenum">
              <a:rPr lang="fr-FR" smtClean="0">
                <a:solidFill>
                  <a:prstClr val="black"/>
                </a:solidFill>
              </a:rPr>
              <a:pPr/>
              <a:t>6</a:t>
            </a:fld>
            <a:endParaRPr lang="fr-FR">
              <a:solidFill>
                <a:prstClr val="black"/>
              </a:solidFill>
            </a:endParaRPr>
          </a:p>
        </p:txBody>
      </p:sp>
    </p:spTree>
    <p:extLst>
      <p:ext uri="{BB962C8B-B14F-4D97-AF65-F5344CB8AC3E}">
        <p14:creationId xmlns:p14="http://schemas.microsoft.com/office/powerpoint/2010/main" val="2218550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a:p>
        </p:txBody>
      </p:sp>
    </p:spTree>
    <p:extLst>
      <p:ext uri="{BB962C8B-B14F-4D97-AF65-F5344CB8AC3E}">
        <p14:creationId xmlns:p14="http://schemas.microsoft.com/office/powerpoint/2010/main" val="2927658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i="1"/>
              <a:t>ADC, antibody–drug conjugate; adv, advanced; BC, breast cancer; EBC, early breast cancer; GEJ, </a:t>
            </a:r>
            <a:r>
              <a:rPr lang="en-US" b="0" i="1">
                <a:solidFill>
                  <a:srgbClr val="410007"/>
                </a:solidFill>
                <a:effectLst/>
                <a:latin typeface="Google Sans"/>
              </a:rPr>
              <a:t>gastroesophageal junction; </a:t>
            </a:r>
            <a:r>
              <a:rPr lang="en-US" i="1"/>
              <a:t>HR, hormone receptor; MBC, metastatic breast cancer; mNSCLC, metastatic non-small-cell lung cancer; mTNBC, metastatic triple-negative breast cancer; NSCLC, non-small-cell lung cancer; PDUFA, Prescription Drug User Fee Act</a:t>
            </a:r>
            <a:r>
              <a:rPr lang="en-US" b="0" i="1">
                <a:solidFill>
                  <a:srgbClr val="410007"/>
                </a:solidFill>
                <a:effectLst/>
                <a:latin typeface="Google Sans"/>
              </a:rPr>
              <a:t>.</a:t>
            </a:r>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179895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GEJ, </a:t>
            </a:r>
            <a:r>
              <a:rPr lang="en-US" b="0" i="1">
                <a:solidFill>
                  <a:srgbClr val="410007"/>
                </a:solidFill>
                <a:effectLst/>
                <a:latin typeface="Google Sans"/>
              </a:rPr>
              <a:t>gastroesophageal junction; NSCLC, non-small-cell lung cancer.</a:t>
            </a:r>
            <a:endParaRPr lang="en-US"/>
          </a:p>
        </p:txBody>
      </p:sp>
      <p:sp>
        <p:nvSpPr>
          <p:cNvPr id="4" name="Slide Number Placeholder 3"/>
          <p:cNvSpPr>
            <a:spLocks noGrp="1"/>
          </p:cNvSpPr>
          <p:nvPr>
            <p:ph type="sldNum" sz="quarter" idx="5"/>
          </p:nvPr>
        </p:nvSpPr>
        <p:spPr/>
        <p:txBody>
          <a:bodyPr/>
          <a:lstStyle/>
          <a:p>
            <a:fld id="{420B3210-FFCA-934D-B735-E7ECA4BEB335}" type="slidenum">
              <a:rPr lang="en-US" smtClean="0"/>
              <a:t>9</a:t>
            </a:fld>
            <a:endParaRPr lang="en-US"/>
          </a:p>
        </p:txBody>
      </p:sp>
    </p:spTree>
    <p:extLst>
      <p:ext uri="{BB962C8B-B14F-4D97-AF65-F5344CB8AC3E}">
        <p14:creationId xmlns:p14="http://schemas.microsoft.com/office/powerpoint/2010/main" val="34132049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DAR, drug-to-antibody ratio; MCC, maleimidomethyl cyclohexane-1-carboxylate.</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19317749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2L, second line; EBC, early breast cancer; iDFS, invasive disease–free survival; MBC, metastatic breast cancer; mOS, median overall survival; mPFS, median progression-free survival; ORR, overall response rate; OS, overall survival; PFS, progression-free survival; T-DM1, trastuzumab emtansine;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29448184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a:solidFill>
                  <a:schemeClr val="tx1"/>
                </a:solidFill>
                <a:latin typeface="Arial" charset="0"/>
                <a:ea typeface="+mn-ea"/>
                <a:cs typeface="+mn-cs"/>
              </a:rPr>
              <a:t>2L, second line; 3L, third line; AA, amino acid; ADC, antibody–drug conjugate; DAR, drug-to-antibody ratio; DXd, deruxtecan; GEJ, gastroesophageal junction; mAb, monoclonal antibody; NSCLC, non-small-cell lung cancer; PDUFA, Prescription Drug User Fee Act; tx, treatment.</a:t>
            </a:r>
          </a:p>
        </p:txBody>
      </p:sp>
      <p:sp>
        <p:nvSpPr>
          <p:cNvPr id="4" name="Slide Number Placeholder 3"/>
          <p:cNvSpPr>
            <a:spLocks noGrp="1"/>
          </p:cNvSpPr>
          <p:nvPr>
            <p:ph type="sldNum" sz="quarter" idx="5"/>
          </p:nvPr>
        </p:nvSpPr>
        <p:spPr/>
        <p:txBody>
          <a:bodyPr/>
          <a:lstStyle/>
          <a:p>
            <a:pPr marL="0" marR="0" lvl="0" indent="0" algn="r" defTabSz="987530" rtl="0" eaLnBrk="1" fontAlgn="auto" latinLnBrk="0" hangingPunct="1">
              <a:lnSpc>
                <a:spcPct val="100000"/>
              </a:lnSpc>
              <a:spcBef>
                <a:spcPts val="0"/>
              </a:spcBef>
              <a:spcAft>
                <a:spcPts val="0"/>
              </a:spcAft>
              <a:buClrTx/>
              <a:buSzTx/>
              <a:buFontTx/>
              <a:buNone/>
              <a:tabLst/>
              <a:defRPr/>
            </a:pPr>
            <a:fld id="{00C3F92A-4318-DC42-997E-9B71E74D80D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8753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7259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2L, second line; 3L, third line; BC, breast cancer; CT, chemotherapy; IHC, immunohistochemistry; ISH, in situ hybridization; MBC, metastatic breast cancer; mOS, median overall survival; mPFS, median progression-free survival; NR, not reached; ORR, overall response rate; T-DM1, trastuzumab emtansine; T-DXd, trastuzumab deruxtecan;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82704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3L, third line; CT, chemotherapy; GEJ, gastroesophageal junction; IHC, immunohistochemistry; ISH, in situ hybridization; LA, locally advanced; mOS, median overall survival; mPFS, median progression-free survival; ORR, overall response rate; T-DXd, trastuzumab deruxtecan.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a:p>
        </p:txBody>
      </p:sp>
    </p:spTree>
    <p:extLst>
      <p:ext uri="{BB962C8B-B14F-4D97-AF65-F5344CB8AC3E}">
        <p14:creationId xmlns:p14="http://schemas.microsoft.com/office/powerpoint/2010/main" val="2329287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FISH, fluorescence in situ hybridization; IHC, immunohistochemistry; NGS, next-generation sequencing; NSCLC, non-small-cell lung cancer.</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a:p>
        </p:txBody>
      </p:sp>
    </p:spTree>
    <p:extLst>
      <p:ext uri="{BB962C8B-B14F-4D97-AF65-F5344CB8AC3E}">
        <p14:creationId xmlns:p14="http://schemas.microsoft.com/office/powerpoint/2010/main" val="1359972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mNSCLC, metastatic non-small-cell lung cancer; mOS, median overall survival; mPFS, median progression-free survival; NE, not estimable; NSCLC, non-small-cell lung cancer; ORR, overall response rate; T-DXd, trastuzumab deruxtecan;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a:p>
        </p:txBody>
      </p:sp>
    </p:spTree>
    <p:extLst>
      <p:ext uri="{BB962C8B-B14F-4D97-AF65-F5344CB8AC3E}">
        <p14:creationId xmlns:p14="http://schemas.microsoft.com/office/powerpoint/2010/main" val="1912865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IHC, immunohistochemistry; mOS, median overall survival; mPFS, median progression-free survival; ORR, overall response rate; T-DXd, trastuzumab deruxtecan.</a:t>
            </a:r>
          </a:p>
          <a:p>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a:p>
        </p:txBody>
      </p:sp>
    </p:spTree>
    <p:extLst>
      <p:ext uri="{BB962C8B-B14F-4D97-AF65-F5344CB8AC3E}">
        <p14:creationId xmlns:p14="http://schemas.microsoft.com/office/powerpoint/2010/main" val="3232960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NSCLC, non-small-cell lung cancer; TNBC, triple-negative breast cancer.</a:t>
            </a:r>
          </a:p>
        </p:txBody>
      </p:sp>
      <p:sp>
        <p:nvSpPr>
          <p:cNvPr id="4" name="Slide Number Placeholder 3"/>
          <p:cNvSpPr>
            <a:spLocks noGrp="1"/>
          </p:cNvSpPr>
          <p:nvPr>
            <p:ph type="sldNum" sz="quarter" idx="5"/>
          </p:nvPr>
        </p:nvSpPr>
        <p:spPr/>
        <p:txBody>
          <a:bodyPr/>
          <a:lstStyle/>
          <a:p>
            <a:fld id="{4D59E627-F4D7-4304-8B07-5ADBE61F0012}" type="slidenum">
              <a:rPr lang="en-US" smtClean="0"/>
              <a:t>18</a:t>
            </a:fld>
            <a:endParaRPr lang="en-US"/>
          </a:p>
        </p:txBody>
      </p:sp>
    </p:spTree>
    <p:extLst>
      <p:ext uri="{BB962C8B-B14F-4D97-AF65-F5344CB8AC3E}">
        <p14:creationId xmlns:p14="http://schemas.microsoft.com/office/powerpoint/2010/main" val="1966297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AC, adenocarcinoma; NSCLC, non-small-cell lung cancer; OSCC, oral squamous cell carcinoma; SCC, squamous cell carcinoma; SGC, salivary gland carcinoma; TNBC, triple-negative breast cancer.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a:p>
        </p:txBody>
      </p:sp>
    </p:spTree>
    <p:extLst>
      <p:ext uri="{BB962C8B-B14F-4D97-AF65-F5344CB8AC3E}">
        <p14:creationId xmlns:p14="http://schemas.microsoft.com/office/powerpoint/2010/main" val="21791245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a:extLst>
              <a:ext uri="{FF2B5EF4-FFF2-40B4-BE49-F238E27FC236}">
                <a16:creationId xmlns:a16="http://schemas.microsoft.com/office/drawing/2014/main" id="{5B12E7C3-CCE1-4CDA-8FF3-80E59A80E892}"/>
              </a:ext>
            </a:extLst>
          </p:cNvPr>
          <p:cNvSpPr>
            <a:spLocks noGrp="1" noRot="1" noChangeAspect="1" noChangeArrowheads="1" noTextEdit="1"/>
          </p:cNvSpPr>
          <p:nvPr>
            <p:ph type="sldImg"/>
          </p:nvPr>
        </p:nvSpPr>
        <p:spPr/>
      </p:sp>
      <p:sp>
        <p:nvSpPr>
          <p:cNvPr id="74755" name="Notes Placeholder 2">
            <a:extLst>
              <a:ext uri="{FF2B5EF4-FFF2-40B4-BE49-F238E27FC236}">
                <a16:creationId xmlns:a16="http://schemas.microsoft.com/office/drawing/2014/main" id="{D56DD30C-1580-4381-9898-B848CFD4B2B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ADC, antibody‒drug conjugate; DAR, drug-to-antibody ratio; mAb, monoclonal antibody.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t>
            </a:r>
          </a:p>
        </p:txBody>
      </p:sp>
    </p:spTree>
    <p:extLst>
      <p:ext uri="{BB962C8B-B14F-4D97-AF65-F5344CB8AC3E}">
        <p14:creationId xmlns:p14="http://schemas.microsoft.com/office/powerpoint/2010/main" val="39837351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HR, hormone receptor; LA, locally advanced; mBC, metastatic breast cancer; mOS, median overall survival; mPFS, median progression-free survival; ORR, overall response rate; SG, sacituzumab govitecan; TNBC, triple-negative breast cancer; TPC, treatment of physician’s choice;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a:p>
        </p:txBody>
      </p:sp>
    </p:spTree>
    <p:extLst>
      <p:ext uri="{BB962C8B-B14F-4D97-AF65-F5344CB8AC3E}">
        <p14:creationId xmlns:p14="http://schemas.microsoft.com/office/powerpoint/2010/main" val="25013470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DXd, deruxtecan; mAb, monoclonal antibody.</a:t>
            </a:r>
          </a:p>
          <a:p>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35730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Dato-DXd, datopotamab deruxtecan; HR, hormone receptor; MBC, metastatic breast cancer; mPFS, median progression-free survival; NSCLC, non-small-cell lung cancer; ORR, objective response rate.</a:t>
            </a:r>
            <a:endParaRPr lang="en-US" b="0"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a:p>
        </p:txBody>
      </p:sp>
    </p:spTree>
    <p:extLst>
      <p:ext uri="{BB962C8B-B14F-4D97-AF65-F5344CB8AC3E}">
        <p14:creationId xmlns:p14="http://schemas.microsoft.com/office/powerpoint/2010/main" val="129308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RTKs, receptor tyrosine kinases.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5A47E0-F38E-4D72-9E6D-D39B3A9DAE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7723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DAR, drug-to-antibody ratio; DXd, deruxtecan; mAb, monoclonal antibody; NSCLC, non-small-cell lung cancer; PDUFA, Prescription Drug User Fee Act;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FEC4BC9-00E7-4748-A0AD-7BC28EC824A8}"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352577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BICR, blinded independent central review; CR, complete response; CT, chemotherapy; HER3-DXd, </a:t>
            </a:r>
            <a:r>
              <a:rPr lang="en-US" sz="1200" b="0" i="1"/>
              <a:t>p</a:t>
            </a:r>
            <a:r>
              <a:rPr lang="en-US" altLang="en-US" sz="1200" b="0" i="1"/>
              <a:t>atritumab deruxtecan; NE, not evaluable; NSCLC, non-small-cell lung cancer; ORR, objective response rate; PD, progressive disease; PR, partial response; SD, stable disease; </a:t>
            </a:r>
            <a:r>
              <a:rPr lang="en-US" b="0" i="1"/>
              <a:t>TKI, tyrosine kinase inhibitor.</a:t>
            </a:r>
          </a:p>
          <a:p>
            <a:endParaRPr lang="en-US" i="1"/>
          </a:p>
          <a:p>
            <a:endParaRPr lang="en-US" i="1"/>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26</a:t>
            </a:fld>
            <a:endParaRPr lang="en-US" altLang="en-US"/>
          </a:p>
        </p:txBody>
      </p:sp>
    </p:spTree>
    <p:extLst>
      <p:ext uri="{BB962C8B-B14F-4D97-AF65-F5344CB8AC3E}">
        <p14:creationId xmlns:p14="http://schemas.microsoft.com/office/powerpoint/2010/main" val="26249656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1"/>
              <a:t>AESI, adverse events of special interest; ALT, alanine aminotransferase; AST, aspartate aminotransferase; ILD, interstitial lung disease; IRR, infusion-related reaction; LVEF, left ventricle ejection fraction; T-DM1, trastuzumab emtansine; </a:t>
            </a:r>
            <a:r>
              <a:rPr lang="en-US" sz="1200" b="0" i="1" kern="0"/>
              <a:t>T-DXd, trastuzumab deruxtecan</a:t>
            </a:r>
            <a:endParaRPr lang="en-US" b="0" i="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i="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193085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ADC, antibody</a:t>
            </a:r>
            <a:r>
              <a:rPr lang="en-US" i="1">
                <a:latin typeface="Arial" panose="020B0604020202020204" pitchFamily="34" charset="0"/>
                <a:cs typeface="Arial" panose="020B0604020202020204" pitchFamily="34" charset="0"/>
              </a:rPr>
              <a:t>–</a:t>
            </a:r>
            <a:r>
              <a:rPr lang="en-US" i="1"/>
              <a:t>drug conjugate; BC, breast cancer; HER2m, HER2 mutated; HR, hormone receptor; ILD, interstitial lung disease; NSCLC, non-small-cell lung cancer; </a:t>
            </a:r>
            <a:r>
              <a:rPr lang="en-US" b="0" i="1"/>
              <a:t>T-DM1, trastuzumab emtansine; </a:t>
            </a:r>
            <a:r>
              <a:rPr lang="en-US" i="1"/>
              <a:t>T-DXd, trastuzumab deruxtecan; TNBC, triple-negative breast cancer;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7754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BC, breast cancer; BL, baseline; dx, diagnosis; ILD, interstitial lung disease; Ref, reference; SpO</a:t>
            </a:r>
            <a:r>
              <a:rPr lang="en-US" i="1" baseline="-25000"/>
              <a:t>2</a:t>
            </a:r>
            <a:r>
              <a:rPr lang="en-US" i="1"/>
              <a:t>, oxygen saturation; T-DXd, trastuzumab deruxtecan.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42805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BAL, bronchoalveolar lavage; BC, breast cancer; CBC, complete blood count; d/c, discontinuation; ID, infectious disease; IHC, immunohistochemistry; ILD, interstitial lung disease; NSCLC, non-small-cell lung cancer; PCP, primary care provider; PFT, pulmonary function test; PK, pharmacokinetics; RT, radiotherapy; T-DXd, trastuzumab deruxtecan.</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05293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a:solidFill>
                  <a:schemeClr val="tx1"/>
                </a:solidFill>
                <a:effectLst/>
                <a:latin typeface="Arial" panose="020B0604020202020204" pitchFamily="34" charset="0"/>
                <a:ea typeface="+mn-ea"/>
                <a:cs typeface="Arial" panose="020B0604020202020204" pitchFamily="34" charset="0"/>
              </a:rPr>
              <a:t>ILD, interstitial lung disease; T-DXd, trastuzumab deruxtecan.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8CDDA7-3770-FC42-BCD3-CA698B5B5E4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43913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CINV, chemotherapy-induced nausea and vomiting; T-DXd, trastuzumab deruxtecan.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6760922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a:t>ANC, absolute neutrophil count; CBC, complete blood count; G-CSF, </a:t>
            </a:r>
            <a:r>
              <a:rPr lang="en-US" b="0" i="1">
                <a:solidFill>
                  <a:srgbClr val="400014"/>
                </a:solidFill>
                <a:effectLst/>
                <a:latin typeface="Google Sans"/>
              </a:rPr>
              <a:t>granulocyte colony-stimulating factor</a:t>
            </a:r>
            <a:r>
              <a:rPr lang="en-US" b="0" i="1"/>
              <a:t>; LLN, lower limit of normal; </a:t>
            </a:r>
            <a:r>
              <a:rPr lang="en-US" sz="1200" b="0" i="1" kern="0"/>
              <a:t>T-DXd, trastuzumab deruxtecan</a:t>
            </a:r>
            <a:endPar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18870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a:t>CHF, congestive heart failure; </a:t>
            </a:r>
            <a:r>
              <a:rPr lang="en-US" i="1"/>
              <a:t>LVEF, left ventricular ejection fraction; </a:t>
            </a:r>
            <a:r>
              <a:rPr lang="en-US" sz="1200" b="0" i="1" kern="0"/>
              <a:t>T-DXd, trastuzumab deruxtecan.</a:t>
            </a: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E8CDDA7-3770-FC42-BCD3-CA698B5B5E4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719384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i="1"/>
              <a:t>AESI, adverse events of special interest; Dato-DXd, </a:t>
            </a:r>
            <a:r>
              <a:rPr lang="en-US" b="0" i="1">
                <a:solidFill>
                  <a:srgbClr val="00201A"/>
                </a:solidFill>
                <a:effectLst/>
                <a:latin typeface="Google Sans"/>
              </a:rPr>
              <a:t>datopotamab deruxtecan; </a:t>
            </a:r>
            <a:r>
              <a:rPr lang="en-US" i="1"/>
              <a:t>ILD, interstitial lung disease; IRR, infusion-related reaction.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i="1"/>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i="1"/>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163481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panose="020B0604020202020204" pitchFamily="34" charset="0"/>
                <a:ea typeface="Calibri" panose="020F0502020204030204" pitchFamily="34" charset="0"/>
                <a:cs typeface="Arial" panose="020B0604020202020204" pitchFamily="34" charset="0"/>
              </a:rPr>
              <a:t>SG, sacituzumab govitecan.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E8CDDA7-3770-FC42-BCD3-CA698B5B5E4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215917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i="1"/>
              <a:t>BL, baseline; iADL, instrumental activity of daily living; SG, sacituzumab govitecan.</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666119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u="none"/>
              <a:t>ANC, absolute neutrophil count; CBC, complete blood count;</a:t>
            </a:r>
            <a:r>
              <a:rPr lang="en-US" b="0" i="1"/>
              <a:t> G-CSF, </a:t>
            </a:r>
            <a:r>
              <a:rPr lang="en-US" b="0" i="1">
                <a:solidFill>
                  <a:srgbClr val="400014"/>
                </a:solidFill>
                <a:effectLst/>
                <a:latin typeface="Google Sans"/>
              </a:rPr>
              <a:t>granulocyte colony-stimulating factor; LLN, lower limit of normal.</a:t>
            </a:r>
            <a:endParaRPr lang="en-US" b="0" i="1" u="none"/>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9060741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ea typeface="Calibri" panose="020F0502020204030204" pitchFamily="34" charset="0"/>
              </a:rPr>
              <a:t>CINV, chemotherapy-induced nausea and vomiting; </a:t>
            </a:r>
            <a:r>
              <a:rPr lang="en-US" b="0" i="1">
                <a:ea typeface="Calibri" panose="020F0502020204030204" pitchFamily="34" charset="0"/>
              </a:rPr>
              <a:t>SG</a:t>
            </a:r>
            <a:r>
              <a:rPr lang="en-US" i="1">
                <a:ea typeface="Calibri" panose="020F0502020204030204" pitchFamily="34" charset="0"/>
              </a:rPr>
              <a:t>, sacituzumab govitecan.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1">
              <a:ea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100652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326745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BF248-FBB2-06F5-48D7-6382086AB4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3232AA-6A87-B332-C93A-A2144CAA6F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4C4BAC-C9E2-BF80-B7DC-065103064198}"/>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4A3B1BD6-D7E2-338F-F113-C44B31F1004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99529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38AFD-CB28-FB8D-82DC-0F188C2C8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EE38C-6F35-9C74-2B2D-6821E67212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D77B3A-1D8D-4DAC-8452-D1755FC82D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a:ea typeface="Calibri" panose="020F0502020204030204" pitchFamily="34" charset="0"/>
              </a:rPr>
              <a:t>ILD, interstitial lung disease; RA, receptor antagonist.</a:t>
            </a:r>
          </a:p>
        </p:txBody>
      </p:sp>
      <p:sp>
        <p:nvSpPr>
          <p:cNvPr id="4" name="Slide Number Placeholder 3">
            <a:extLst>
              <a:ext uri="{FF2B5EF4-FFF2-40B4-BE49-F238E27FC236}">
                <a16:creationId xmlns:a16="http://schemas.microsoft.com/office/drawing/2014/main" id="{B6117201-8162-CE34-F8E3-CC86D241A8D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8590E0-3D29-4DE2-8790-7C44331C3E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6891630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a:t>d/c, discontinuation; HER3-DXd, </a:t>
            </a:r>
            <a:r>
              <a:rPr lang="en-US" sz="1200" b="0" i="1"/>
              <a:t>p</a:t>
            </a:r>
            <a:r>
              <a:rPr lang="en-US" altLang="en-US" sz="1200" b="0" i="1"/>
              <a:t>atritumab deruxtecan; </a:t>
            </a:r>
            <a:r>
              <a:rPr lang="en-US" b="0" i="1"/>
              <a:t>ILD, interstitial lung disease; TEAE, treatment-emergent adverse event; tx, treatment.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881241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ADC, antibody–drug conjugate; GEJ, gastroesophageal junction; GI, gastrointestinal; ILD, interstitial lung disease; NSCLC, non-small-cell lung cancer.</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67416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Text&#10;&#10;Description automatically generated with low confidence">
            <a:extLst>
              <a:ext uri="{FF2B5EF4-FFF2-40B4-BE49-F238E27FC236}">
                <a16:creationId xmlns:a16="http://schemas.microsoft.com/office/drawing/2014/main" id="{4F20EA85-D4CD-394F-42EA-3469AC6960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288" y="247445"/>
            <a:ext cx="4141152" cy="1028521"/>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EE0F48B-C3E5-A5E7-8F05-18C7A062B565}"/>
              </a:ext>
            </a:extLst>
          </p:cNvPr>
          <p:cNvGrpSpPr/>
          <p:nvPr userDrawn="1"/>
        </p:nvGrpSpPr>
        <p:grpSpPr>
          <a:xfrm>
            <a:off x="9809410" y="6151293"/>
            <a:ext cx="1980029" cy="577224"/>
            <a:chOff x="9874835" y="6236872"/>
            <a:chExt cx="1980029" cy="577224"/>
          </a:xfrm>
        </p:grpSpPr>
        <p:pic>
          <p:nvPicPr>
            <p:cNvPr id="5" name="Picture 1">
              <a:extLst>
                <a:ext uri="{FF2B5EF4-FFF2-40B4-BE49-F238E27FC236}">
                  <a16:creationId xmlns:a16="http://schemas.microsoft.com/office/drawing/2014/main" id="{7C81706E-2F35-98EE-55C7-D575B94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2C50D3C-D13C-851E-6F82-5DA31F8C8033}"/>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84256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2B1DE91-E827-2FE7-BF05-97779922E8C6}"/>
              </a:ext>
            </a:extLst>
          </p:cNvPr>
          <p:cNvGrpSpPr/>
          <p:nvPr userDrawn="1"/>
        </p:nvGrpSpPr>
        <p:grpSpPr>
          <a:xfrm>
            <a:off x="9809410" y="6151293"/>
            <a:ext cx="1980029" cy="577224"/>
            <a:chOff x="9874835" y="6236872"/>
            <a:chExt cx="1980029" cy="577224"/>
          </a:xfrm>
        </p:grpSpPr>
        <p:pic>
          <p:nvPicPr>
            <p:cNvPr id="6" name="Picture 1">
              <a:extLst>
                <a:ext uri="{FF2B5EF4-FFF2-40B4-BE49-F238E27FC236}">
                  <a16:creationId xmlns:a16="http://schemas.microsoft.com/office/drawing/2014/main" id="{84C364BE-73B3-3295-4DE8-A745C36F8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5B2A368-9A9A-F693-4509-DDD3FC306DCB}"/>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33390233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114476879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3" name="Group 2">
            <a:extLst>
              <a:ext uri="{FF2B5EF4-FFF2-40B4-BE49-F238E27FC236}">
                <a16:creationId xmlns:a16="http://schemas.microsoft.com/office/drawing/2014/main" id="{A7F694ED-E40F-BE6B-877C-E9D9EF0EA4BB}"/>
              </a:ext>
            </a:extLst>
          </p:cNvPr>
          <p:cNvGrpSpPr/>
          <p:nvPr userDrawn="1"/>
        </p:nvGrpSpPr>
        <p:grpSpPr>
          <a:xfrm>
            <a:off x="9809410" y="6151293"/>
            <a:ext cx="1980029" cy="577224"/>
            <a:chOff x="9874835" y="6236872"/>
            <a:chExt cx="1980029" cy="577224"/>
          </a:xfrm>
        </p:grpSpPr>
        <p:pic>
          <p:nvPicPr>
            <p:cNvPr id="4" name="Picture 1">
              <a:extLst>
                <a:ext uri="{FF2B5EF4-FFF2-40B4-BE49-F238E27FC236}">
                  <a16:creationId xmlns:a16="http://schemas.microsoft.com/office/drawing/2014/main" id="{43384DEA-E36D-46A7-0DA8-F22EEA7A1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7421AC9-8BE5-D18C-E5E1-F3F5FDE9AF52}"/>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Text&#10;&#10;Description automatically generated with low confidence">
            <a:extLst>
              <a:ext uri="{FF2B5EF4-FFF2-40B4-BE49-F238E27FC236}">
                <a16:creationId xmlns:a16="http://schemas.microsoft.com/office/drawing/2014/main" id="{BACABE22-4DB1-095E-9168-45755C3051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401920064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grpSp>
        <p:nvGrpSpPr>
          <p:cNvPr id="3" name="Group 2">
            <a:extLst>
              <a:ext uri="{FF2B5EF4-FFF2-40B4-BE49-F238E27FC236}">
                <a16:creationId xmlns:a16="http://schemas.microsoft.com/office/drawing/2014/main" id="{98E824C6-04C6-5C1E-BABB-11EB3E4D3FD9}"/>
              </a:ext>
            </a:extLst>
          </p:cNvPr>
          <p:cNvGrpSpPr/>
          <p:nvPr userDrawn="1"/>
        </p:nvGrpSpPr>
        <p:grpSpPr>
          <a:xfrm>
            <a:off x="563008" y="89850"/>
            <a:ext cx="4224892" cy="1235099"/>
            <a:chOff x="3923930" y="2512382"/>
            <a:chExt cx="4403324" cy="1287262"/>
          </a:xfrm>
        </p:grpSpPr>
        <p:sp>
          <p:nvSpPr>
            <p:cNvPr id="4" name="Rounded Rectangle 10">
              <a:extLst>
                <a:ext uri="{FF2B5EF4-FFF2-40B4-BE49-F238E27FC236}">
                  <a16:creationId xmlns:a16="http://schemas.microsoft.com/office/drawing/2014/main" id="{DD5F0CF2-6051-5DD3-A343-4633A3A7E6AB}"/>
                </a:ext>
              </a:extLst>
            </p:cNvPr>
            <p:cNvSpPr/>
            <p:nvPr/>
          </p:nvSpPr>
          <p:spPr bwMode="auto">
            <a:xfrm>
              <a:off x="3923930" y="2512382"/>
              <a:ext cx="4403324" cy="1287262"/>
            </a:xfrm>
            <a:prstGeom prst="roundRect">
              <a:avLst>
                <a:gd name="adj" fmla="val 4635"/>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a:solidFill>
                  <a:schemeClr val="tx1"/>
                </a:solidFill>
                <a:latin typeface="Calibri" panose="020F0502020204030204" pitchFamily="34" charset="0"/>
              </a:endParaRPr>
            </a:p>
          </p:txBody>
        </p:sp>
        <p:pic>
          <p:nvPicPr>
            <p:cNvPr id="5" name="Picture 4">
              <a:extLst>
                <a:ext uri="{FF2B5EF4-FFF2-40B4-BE49-F238E27FC236}">
                  <a16:creationId xmlns:a16="http://schemas.microsoft.com/office/drawing/2014/main" id="{8377E4C3-3E3C-FFF2-F5BB-4160647F760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87894" y="2654357"/>
              <a:ext cx="4057642" cy="1003312"/>
            </a:xfrm>
            <a:prstGeom prst="rect">
              <a:avLst/>
            </a:prstGeom>
          </p:spPr>
        </p:pic>
      </p:grpSp>
      <p:pic>
        <p:nvPicPr>
          <p:cNvPr id="18" name="Picture 17">
            <a:extLst>
              <a:ext uri="{FF2B5EF4-FFF2-40B4-BE49-F238E27FC236}">
                <a16:creationId xmlns:a16="http://schemas.microsoft.com/office/drawing/2014/main" id="{1D17752B-B3EC-1655-A1A2-8EDB8464F5D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87900" y="123105"/>
            <a:ext cx="2341560" cy="870664"/>
          </a:xfrm>
          <a:prstGeom prst="rect">
            <a:avLst/>
          </a:prstGeom>
        </p:spPr>
      </p:pic>
      <p:pic>
        <p:nvPicPr>
          <p:cNvPr id="2" name="Picture 1">
            <a:extLst>
              <a:ext uri="{FF2B5EF4-FFF2-40B4-BE49-F238E27FC236}">
                <a16:creationId xmlns:a16="http://schemas.microsoft.com/office/drawing/2014/main" id="{F1B3C9FA-E8AE-3656-9FB3-5EB728E81CF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817525" y="249161"/>
            <a:ext cx="940817" cy="746938"/>
          </a:xfrm>
          <a:prstGeom prst="rect">
            <a:avLst/>
          </a:prstGeom>
        </p:spPr>
      </p:pic>
    </p:spTree>
    <p:extLst>
      <p:ext uri="{BB962C8B-B14F-4D97-AF65-F5344CB8AC3E}">
        <p14:creationId xmlns:p14="http://schemas.microsoft.com/office/powerpoint/2010/main" val="1317245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8137149"/>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2" name="Group 1">
            <a:extLst>
              <a:ext uri="{FF2B5EF4-FFF2-40B4-BE49-F238E27FC236}">
                <a16:creationId xmlns:a16="http://schemas.microsoft.com/office/drawing/2014/main" id="{886F7BC8-8442-0E51-2C9E-89C794CBF444}"/>
              </a:ext>
            </a:extLst>
          </p:cNvPr>
          <p:cNvGrpSpPr/>
          <p:nvPr userDrawn="1"/>
        </p:nvGrpSpPr>
        <p:grpSpPr>
          <a:xfrm>
            <a:off x="8718227" y="5619752"/>
            <a:ext cx="3211903" cy="938964"/>
            <a:chOff x="3923930" y="2512382"/>
            <a:chExt cx="4403324" cy="1287262"/>
          </a:xfrm>
        </p:grpSpPr>
        <p:sp>
          <p:nvSpPr>
            <p:cNvPr id="3" name="Rounded Rectangle 10">
              <a:extLst>
                <a:ext uri="{FF2B5EF4-FFF2-40B4-BE49-F238E27FC236}">
                  <a16:creationId xmlns:a16="http://schemas.microsoft.com/office/drawing/2014/main" id="{1D5F0F6B-40AC-0F46-011D-5F2687ABF003}"/>
                </a:ext>
              </a:extLst>
            </p:cNvPr>
            <p:cNvSpPr/>
            <p:nvPr/>
          </p:nvSpPr>
          <p:spPr bwMode="auto">
            <a:xfrm>
              <a:off x="3923930" y="2512382"/>
              <a:ext cx="4403324" cy="1287262"/>
            </a:xfrm>
            <a:prstGeom prst="roundRect">
              <a:avLst>
                <a:gd name="adj" fmla="val 4635"/>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a:solidFill>
                  <a:schemeClr val="tx1"/>
                </a:solidFill>
                <a:latin typeface="Calibri" panose="020F0502020204030204" pitchFamily="34" charset="0"/>
              </a:endParaRPr>
            </a:p>
          </p:txBody>
        </p:sp>
        <p:pic>
          <p:nvPicPr>
            <p:cNvPr id="6" name="Picture 5">
              <a:extLst>
                <a:ext uri="{FF2B5EF4-FFF2-40B4-BE49-F238E27FC236}">
                  <a16:creationId xmlns:a16="http://schemas.microsoft.com/office/drawing/2014/main" id="{3FFCB480-E9C5-C761-0215-305EA06217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87894" y="2654357"/>
              <a:ext cx="4057642" cy="1003312"/>
            </a:xfrm>
            <a:prstGeom prst="rect">
              <a:avLst/>
            </a:prstGeom>
          </p:spPr>
        </p:pic>
      </p:grpSp>
      <p:cxnSp>
        <p:nvCxnSpPr>
          <p:cNvPr id="9" name="Straight Connector 8">
            <a:extLst>
              <a:ext uri="{FF2B5EF4-FFF2-40B4-BE49-F238E27FC236}">
                <a16:creationId xmlns:a16="http://schemas.microsoft.com/office/drawing/2014/main" id="{D99D13EC-F721-CB05-23D6-37708D5B1978}"/>
              </a:ext>
            </a:extLst>
          </p:cNvPr>
          <p:cNvCxnSpPr/>
          <p:nvPr userDrawn="1"/>
        </p:nvCxnSpPr>
        <p:spPr>
          <a:xfrm>
            <a:off x="1" y="6589713"/>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8924335-62E4-B63A-2279-B3B0441490E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4419" y="5619195"/>
            <a:ext cx="2538561" cy="943915"/>
          </a:xfrm>
          <a:prstGeom prst="rect">
            <a:avLst/>
          </a:prstGeom>
        </p:spPr>
      </p:pic>
      <p:pic>
        <p:nvPicPr>
          <p:cNvPr id="10" name="Picture 9">
            <a:extLst>
              <a:ext uri="{FF2B5EF4-FFF2-40B4-BE49-F238E27FC236}">
                <a16:creationId xmlns:a16="http://schemas.microsoft.com/office/drawing/2014/main" id="{49600EA4-24D7-237A-23F1-9717EB3BB489}"/>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817525" y="249161"/>
            <a:ext cx="940817" cy="746938"/>
          </a:xfrm>
          <a:prstGeom prst="rect">
            <a:avLst/>
          </a:prstGeom>
        </p:spPr>
      </p:pic>
    </p:spTree>
    <p:extLst>
      <p:ext uri="{BB962C8B-B14F-4D97-AF65-F5344CB8AC3E}">
        <p14:creationId xmlns:p14="http://schemas.microsoft.com/office/powerpoint/2010/main" val="1064746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2902243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BBEDE581-9AE1-94F0-5379-0B1E814F64FB}"/>
              </a:ext>
            </a:extLst>
          </p:cNvPr>
          <p:cNvGrpSpPr/>
          <p:nvPr userDrawn="1"/>
        </p:nvGrpSpPr>
        <p:grpSpPr>
          <a:xfrm>
            <a:off x="9809410" y="6154855"/>
            <a:ext cx="1980029" cy="577224"/>
            <a:chOff x="9874835" y="6236872"/>
            <a:chExt cx="1980029" cy="577224"/>
          </a:xfrm>
        </p:grpSpPr>
        <p:pic>
          <p:nvPicPr>
            <p:cNvPr id="12" name="Picture 1">
              <a:extLst>
                <a:ext uri="{FF2B5EF4-FFF2-40B4-BE49-F238E27FC236}">
                  <a16:creationId xmlns:a16="http://schemas.microsoft.com/office/drawing/2014/main" id="{BE5432C6-CA1B-1BBD-25C8-EDDF36CEC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64C8804-CE31-89D8-F4BA-F26BB7A71287}"/>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4250338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96165607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1285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3" name="Group 2">
            <a:extLst>
              <a:ext uri="{FF2B5EF4-FFF2-40B4-BE49-F238E27FC236}">
                <a16:creationId xmlns:a16="http://schemas.microsoft.com/office/drawing/2014/main" id="{714BD2D8-ADA0-CA00-5399-3AB58846C750}"/>
              </a:ext>
            </a:extLst>
          </p:cNvPr>
          <p:cNvGrpSpPr/>
          <p:nvPr userDrawn="1"/>
        </p:nvGrpSpPr>
        <p:grpSpPr>
          <a:xfrm>
            <a:off x="8718227" y="5619752"/>
            <a:ext cx="3211903" cy="938964"/>
            <a:chOff x="3923930" y="2512382"/>
            <a:chExt cx="4403324" cy="1287262"/>
          </a:xfrm>
        </p:grpSpPr>
        <p:sp>
          <p:nvSpPr>
            <p:cNvPr id="5" name="Rounded Rectangle 10">
              <a:extLst>
                <a:ext uri="{FF2B5EF4-FFF2-40B4-BE49-F238E27FC236}">
                  <a16:creationId xmlns:a16="http://schemas.microsoft.com/office/drawing/2014/main" id="{524BD64A-2673-2EBF-0224-B195F495576E}"/>
                </a:ext>
              </a:extLst>
            </p:cNvPr>
            <p:cNvSpPr/>
            <p:nvPr/>
          </p:nvSpPr>
          <p:spPr bwMode="auto">
            <a:xfrm>
              <a:off x="3923930" y="2512382"/>
              <a:ext cx="4403324" cy="1287262"/>
            </a:xfrm>
            <a:prstGeom prst="roundRect">
              <a:avLst>
                <a:gd name="adj" fmla="val 4635"/>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a:solidFill>
                  <a:schemeClr val="tx1"/>
                </a:solidFill>
                <a:latin typeface="Calibri" panose="020F0502020204030204" pitchFamily="34" charset="0"/>
              </a:endParaRPr>
            </a:p>
          </p:txBody>
        </p:sp>
        <p:pic>
          <p:nvPicPr>
            <p:cNvPr id="6" name="Picture 5">
              <a:extLst>
                <a:ext uri="{FF2B5EF4-FFF2-40B4-BE49-F238E27FC236}">
                  <a16:creationId xmlns:a16="http://schemas.microsoft.com/office/drawing/2014/main" id="{73B3FEF1-5CC2-429E-204A-AAD3482265C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087894" y="2654357"/>
              <a:ext cx="4057642" cy="1003312"/>
            </a:xfrm>
            <a:prstGeom prst="rect">
              <a:avLst/>
            </a:prstGeom>
          </p:spPr>
        </p:pic>
      </p:grpSp>
      <p:cxnSp>
        <p:nvCxnSpPr>
          <p:cNvPr id="7" name="Straight Connector 6">
            <a:extLst>
              <a:ext uri="{FF2B5EF4-FFF2-40B4-BE49-F238E27FC236}">
                <a16:creationId xmlns:a16="http://schemas.microsoft.com/office/drawing/2014/main" id="{56752A5B-B791-70A9-3419-CB006A227EE3}"/>
              </a:ext>
            </a:extLst>
          </p:cNvPr>
          <p:cNvCxnSpPr/>
          <p:nvPr userDrawn="1"/>
        </p:nvCxnSpPr>
        <p:spPr>
          <a:xfrm>
            <a:off x="1" y="6589713"/>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E901D0B-2FCE-E55E-C05F-F0B77F560C8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77234" y="5611127"/>
            <a:ext cx="2538561" cy="943915"/>
          </a:xfrm>
          <a:prstGeom prst="rect">
            <a:avLst/>
          </a:prstGeom>
        </p:spPr>
      </p:pic>
      <p:pic>
        <p:nvPicPr>
          <p:cNvPr id="10" name="Picture 9">
            <a:extLst>
              <a:ext uri="{FF2B5EF4-FFF2-40B4-BE49-F238E27FC236}">
                <a16:creationId xmlns:a16="http://schemas.microsoft.com/office/drawing/2014/main" id="{EEF62BEA-9E42-9CC2-6E69-D2383847ED3C}"/>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0817525" y="249161"/>
            <a:ext cx="940817" cy="746938"/>
          </a:xfrm>
          <a:prstGeom prst="rect">
            <a:avLst/>
          </a:prstGeom>
        </p:spPr>
      </p:pic>
    </p:spTree>
    <p:extLst>
      <p:ext uri="{BB962C8B-B14F-4D97-AF65-F5344CB8AC3E}">
        <p14:creationId xmlns:p14="http://schemas.microsoft.com/office/powerpoint/2010/main" val="39076923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ain Content">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B220CCEF-B0B6-7B20-F8F0-DD599EB59443}"/>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5" name="Rectangle 4">
            <a:extLst>
              <a:ext uri="{FF2B5EF4-FFF2-40B4-BE49-F238E27FC236}">
                <a16:creationId xmlns:a16="http://schemas.microsoft.com/office/drawing/2014/main" id="{1C99B951-D12F-AAFC-01EB-79AA1C51847E}"/>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6" name="Freeform: Shape 1">
            <a:extLst>
              <a:ext uri="{FF2B5EF4-FFF2-40B4-BE49-F238E27FC236}">
                <a16:creationId xmlns:a16="http://schemas.microsoft.com/office/drawing/2014/main" id="{6D381198-7443-B1E4-B946-82650EC5612F}"/>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3585C853-A3E9-C5E9-B688-7084866EECA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8" name="Title 4">
            <a:extLst>
              <a:ext uri="{FF2B5EF4-FFF2-40B4-BE49-F238E27FC236}">
                <a16:creationId xmlns:a16="http://schemas.microsoft.com/office/drawing/2014/main" id="{5E398FE9-53E5-2D3F-8A8A-3B10A0ADFEA4}"/>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C7E3B704-2C7D-9C0B-BE74-E47F871BA602}"/>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78D16CAD-4E8B-DFB5-DBF0-98429D6F761A}"/>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A7004844-2D41-CAB3-BB5A-08A9D018BBD7}"/>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264A2EA4-6045-4438-B576-65B0BA486E2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2" name="Rectangle 11">
              <a:extLst>
                <a:ext uri="{FF2B5EF4-FFF2-40B4-BE49-F238E27FC236}">
                  <a16:creationId xmlns:a16="http://schemas.microsoft.com/office/drawing/2014/main" id="{EF7E8CEE-7D8D-0277-C43A-826A8EA4BAB3}"/>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3935384870"/>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1344">
          <p15:clr>
            <a:srgbClr val="FBAE40"/>
          </p15:clr>
        </p15:guide>
        <p15:guide id="3" orient="horz" pos="4224">
          <p15:clr>
            <a:srgbClr val="FBAE40"/>
          </p15:clr>
        </p15:guide>
        <p15:guide id="4" pos="264">
          <p15:clr>
            <a:srgbClr val="FBAE40"/>
          </p15:clr>
        </p15:guide>
        <p15:guide id="5" pos="741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Main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F2BD7C-8619-B907-876B-84711C6AD5D6}"/>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7" name="Freeform: Shape 1">
            <a:extLst>
              <a:ext uri="{FF2B5EF4-FFF2-40B4-BE49-F238E27FC236}">
                <a16:creationId xmlns:a16="http://schemas.microsoft.com/office/drawing/2014/main" id="{C528C21D-0FE7-5789-BAC3-48EE8678FC68}"/>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C793D9A3-FD0C-50D9-FE79-EB93E4F7611F}"/>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1" name="Straight Connector 10">
            <a:extLst>
              <a:ext uri="{FF2B5EF4-FFF2-40B4-BE49-F238E27FC236}">
                <a16:creationId xmlns:a16="http://schemas.microsoft.com/office/drawing/2014/main" id="{833FF1E4-6D27-570C-525E-44AAAA0A181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C3CEB8-01DA-AB51-1EE1-99C27208142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8A53729B-A73A-D51B-D31D-EF7E2F1C43D0}"/>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10" name="Group 9">
            <a:extLst>
              <a:ext uri="{FF2B5EF4-FFF2-40B4-BE49-F238E27FC236}">
                <a16:creationId xmlns:a16="http://schemas.microsoft.com/office/drawing/2014/main" id="{9FD6F3FF-FF38-B57F-4D57-7FB099AF0946}"/>
              </a:ext>
            </a:extLst>
          </p:cNvPr>
          <p:cNvGrpSpPr/>
          <p:nvPr userDrawn="1"/>
        </p:nvGrpSpPr>
        <p:grpSpPr>
          <a:xfrm>
            <a:off x="8420280" y="6444289"/>
            <a:ext cx="3175990" cy="394353"/>
            <a:chOff x="8570594" y="6298815"/>
            <a:chExt cx="3175990" cy="394353"/>
          </a:xfrm>
        </p:grpSpPr>
        <p:pic>
          <p:nvPicPr>
            <p:cNvPr id="13" name="Picture 12">
              <a:extLst>
                <a:ext uri="{FF2B5EF4-FFF2-40B4-BE49-F238E27FC236}">
                  <a16:creationId xmlns:a16="http://schemas.microsoft.com/office/drawing/2014/main" id="{99A17D65-3717-A0C3-4C41-6B282C792B0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4" name="Rectangle 13">
              <a:extLst>
                <a:ext uri="{FF2B5EF4-FFF2-40B4-BE49-F238E27FC236}">
                  <a16:creationId xmlns:a16="http://schemas.microsoft.com/office/drawing/2014/main" id="{7909B303-DB63-AC35-A9C7-3E9B406C022C}"/>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5960459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Text&#10;&#10;Description automatically generated with low confidence">
            <a:extLst>
              <a:ext uri="{FF2B5EF4-FFF2-40B4-BE49-F238E27FC236}">
                <a16:creationId xmlns:a16="http://schemas.microsoft.com/office/drawing/2014/main" id="{4F20EA85-D4CD-394F-42EA-3469AC6960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2288" y="247445"/>
            <a:ext cx="4141152" cy="1028521"/>
          </a:xfrm>
          <a:prstGeom prst="rect">
            <a:avLst/>
          </a:prstGeom>
        </p:spPr>
      </p:pic>
    </p:spTree>
    <p:extLst>
      <p:ext uri="{BB962C8B-B14F-4D97-AF65-F5344CB8AC3E}">
        <p14:creationId xmlns:p14="http://schemas.microsoft.com/office/powerpoint/2010/main" val="11376924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7EE0F48B-C3E5-A5E7-8F05-18C7A062B565}"/>
              </a:ext>
            </a:extLst>
          </p:cNvPr>
          <p:cNvGrpSpPr/>
          <p:nvPr userDrawn="1"/>
        </p:nvGrpSpPr>
        <p:grpSpPr>
          <a:xfrm>
            <a:off x="9809410" y="6151293"/>
            <a:ext cx="1980029" cy="577224"/>
            <a:chOff x="9874835" y="6236872"/>
            <a:chExt cx="1980029" cy="577224"/>
          </a:xfrm>
        </p:grpSpPr>
        <p:pic>
          <p:nvPicPr>
            <p:cNvPr id="5" name="Picture 1">
              <a:extLst>
                <a:ext uri="{FF2B5EF4-FFF2-40B4-BE49-F238E27FC236}">
                  <a16:creationId xmlns:a16="http://schemas.microsoft.com/office/drawing/2014/main" id="{7C81706E-2F35-98EE-55C7-D575B9454A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2C50D3C-D13C-851E-6F82-5DA31F8C8033}"/>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3036096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83025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2B1DE91-E827-2FE7-BF05-97779922E8C6}"/>
              </a:ext>
            </a:extLst>
          </p:cNvPr>
          <p:cNvGrpSpPr/>
          <p:nvPr userDrawn="1"/>
        </p:nvGrpSpPr>
        <p:grpSpPr>
          <a:xfrm>
            <a:off x="9809410" y="6151293"/>
            <a:ext cx="1980029" cy="577224"/>
            <a:chOff x="9874835" y="6236872"/>
            <a:chExt cx="1980029" cy="577224"/>
          </a:xfrm>
        </p:grpSpPr>
        <p:pic>
          <p:nvPicPr>
            <p:cNvPr id="6" name="Picture 1">
              <a:extLst>
                <a:ext uri="{FF2B5EF4-FFF2-40B4-BE49-F238E27FC236}">
                  <a16:creationId xmlns:a16="http://schemas.microsoft.com/office/drawing/2014/main" id="{84C364BE-73B3-3295-4DE8-A745C36F89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5B2A368-9A9A-F693-4509-DDD3FC306DCB}"/>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177737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5211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pic>
        <p:nvPicPr>
          <p:cNvPr id="6" name="Picture 5" descr="Text&#10;&#10;Description automatically generated with low confidence">
            <a:extLst>
              <a:ext uri="{FF2B5EF4-FFF2-40B4-BE49-F238E27FC236}">
                <a16:creationId xmlns:a16="http://schemas.microsoft.com/office/drawing/2014/main" id="{6F019A74-B1A4-419F-897B-7D398E04E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15205172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a:solidFill>
                  <a:schemeClr val="accent1">
                    <a:lumMod val="75000"/>
                  </a:schemeClr>
                </a:solidFill>
                <a:latin typeface="Roboto Bold" pitchFamily="2" charset="0"/>
                <a:ea typeface="Roboto Bold" pitchFamily="2" charset="0"/>
              </a:rPr>
              <a:t>Audience Response</a:t>
            </a:r>
          </a:p>
        </p:txBody>
      </p:sp>
    </p:spTree>
    <p:extLst>
      <p:ext uri="{BB962C8B-B14F-4D97-AF65-F5344CB8AC3E}">
        <p14:creationId xmlns:p14="http://schemas.microsoft.com/office/powerpoint/2010/main" val="15493684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3" name="Group 2">
            <a:extLst>
              <a:ext uri="{FF2B5EF4-FFF2-40B4-BE49-F238E27FC236}">
                <a16:creationId xmlns:a16="http://schemas.microsoft.com/office/drawing/2014/main" id="{A7F694ED-E40F-BE6B-877C-E9D9EF0EA4BB}"/>
              </a:ext>
            </a:extLst>
          </p:cNvPr>
          <p:cNvGrpSpPr/>
          <p:nvPr userDrawn="1"/>
        </p:nvGrpSpPr>
        <p:grpSpPr>
          <a:xfrm>
            <a:off x="9809410" y="6151293"/>
            <a:ext cx="1980029" cy="577224"/>
            <a:chOff x="9874835" y="6236872"/>
            <a:chExt cx="1980029" cy="577224"/>
          </a:xfrm>
        </p:grpSpPr>
        <p:pic>
          <p:nvPicPr>
            <p:cNvPr id="4" name="Picture 1">
              <a:extLst>
                <a:ext uri="{FF2B5EF4-FFF2-40B4-BE49-F238E27FC236}">
                  <a16:creationId xmlns:a16="http://schemas.microsoft.com/office/drawing/2014/main" id="{43384DEA-E36D-46A7-0DA8-F22EEA7A15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47421AC9-8BE5-D18C-E5E1-F3F5FDE9AF52}"/>
                </a:ext>
              </a:extLst>
            </p:cNvPr>
            <p:cNvSpPr txBox="1"/>
            <p:nvPr/>
          </p:nvSpPr>
          <p:spPr>
            <a:xfrm>
              <a:off x="9874835" y="6236872"/>
              <a:ext cx="1980029" cy="215444"/>
            </a:xfrm>
            <a:prstGeom prst="rect">
              <a:avLst/>
            </a:prstGeom>
            <a:noFill/>
          </p:spPr>
          <p:txBody>
            <a:bodyPr wrap="none" rtlCol="0">
              <a:spAutoFit/>
            </a:bodyPr>
            <a:lstStyle/>
            <a:p>
              <a:r>
                <a:rPr lang="en-US" sz="800" b="0">
                  <a:solidFill>
                    <a:schemeClr val="bg2"/>
                  </a:solidFill>
                  <a:latin typeface="Calibri" panose="020F0502020204030204" pitchFamily="34" charset="0"/>
                  <a:cs typeface="Calibri" panose="020F0502020204030204" pitchFamily="34" charset="0"/>
                </a:rPr>
                <a:t>Slide credit: </a:t>
              </a:r>
              <a:r>
                <a:rPr lang="en-US" sz="800">
                  <a:solidFill>
                    <a:schemeClr val="bg2"/>
                  </a:solidFill>
                  <a:latin typeface="Calibri" panose="020F0502020204030204" pitchFamily="34" charset="0"/>
                  <a:cs typeface="Calibri" panose="020F0502020204030204" pitchFamily="34" charset="0"/>
                </a:rPr>
                <a:t>clinicaleducationalliance</a:t>
              </a:r>
              <a:r>
                <a:rPr lang="en-US" sz="800" b="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4876334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56187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0054A0"/>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Text&#10;&#10;Description automatically generated with low confidence">
            <a:extLst>
              <a:ext uri="{FF2B5EF4-FFF2-40B4-BE49-F238E27FC236}">
                <a16:creationId xmlns:a16="http://schemas.microsoft.com/office/drawing/2014/main" id="{BACABE22-4DB1-095E-9168-45755C3051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78250" y="5702802"/>
            <a:ext cx="3321699" cy="824997"/>
          </a:xfrm>
          <a:prstGeom prst="rect">
            <a:avLst/>
          </a:prstGeom>
        </p:spPr>
      </p:pic>
    </p:spTree>
    <p:extLst>
      <p:ext uri="{BB962C8B-B14F-4D97-AF65-F5344CB8AC3E}">
        <p14:creationId xmlns:p14="http://schemas.microsoft.com/office/powerpoint/2010/main" val="2640506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theme" Target="../theme/theme3.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89" r:id="rId3"/>
    <p:sldLayoutId id="2147484658" r:id="rId4"/>
    <p:sldLayoutId id="2147484659" r:id="rId5"/>
    <p:sldLayoutId id="2147484674" r:id="rId6"/>
    <p:sldLayoutId id="2147484677" r:id="rId7"/>
    <p:sldLayoutId id="2147484660" r:id="rId8"/>
    <p:sldLayoutId id="2147484661" r:id="rId9"/>
    <p:sldLayoutId id="2147484678" r:id="rId10"/>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2" name="Straight Connector 1">
            <a:extLst>
              <a:ext uri="{FF2B5EF4-FFF2-40B4-BE49-F238E27FC236}">
                <a16:creationId xmlns:a16="http://schemas.microsoft.com/office/drawing/2014/main" id="{9485C671-D51B-1895-FB39-DEE767D25BCD}"/>
              </a:ext>
            </a:extLst>
          </p:cNvPr>
          <p:cNvCxnSpPr/>
          <p:nvPr userDrawn="1"/>
        </p:nvCxnSpPr>
        <p:spPr>
          <a:xfrm>
            <a:off x="1" y="6745288"/>
            <a:ext cx="12192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5223633"/>
      </p:ext>
    </p:extLst>
  </p:cSld>
  <p:clrMap bg1="dk2" tx1="lt1" bg2="dk1" tx2="lt2" accent1="accent1" accent2="accent2" accent3="accent3" accent4="accent4" accent5="accent5" accent6="accent6" hlink="hlink" folHlink="folHlink"/>
  <p:sldLayoutIdLst>
    <p:sldLayoutId id="2147484691" r:id="rId1"/>
    <p:sldLayoutId id="2147484692" r:id="rId2"/>
    <p:sldLayoutId id="2147484693" r:id="rId3"/>
    <p:sldLayoutId id="2147484694" r:id="rId4"/>
    <p:sldLayoutId id="2147484695" r:id="rId5"/>
    <p:sldLayoutId id="2147484696" r:id="rId6"/>
    <p:sldLayoutId id="2147484697" r:id="rId7"/>
    <p:sldLayoutId id="2147484698" r:id="rId8"/>
    <p:sldLayoutId id="2147484699" r:id="rId9"/>
    <p:sldLayoutId id="2147484700" r:id="rId10"/>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328">
          <p15:clr>
            <a:srgbClr val="F26B43"/>
          </p15:clr>
        </p15:guide>
        <p15:guide id="3" pos="452">
          <p15:clr>
            <a:srgbClr val="F26B43"/>
          </p15:clr>
        </p15:guide>
        <p15:guide id="4" pos="7231">
          <p15:clr>
            <a:srgbClr val="F26B43"/>
          </p15:clr>
        </p15:guide>
        <p15:guide id="5" pos="7417">
          <p15:clr>
            <a:srgbClr val="F26B43"/>
          </p15:clr>
        </p15:guide>
        <p15:guide id="6" orient="horz" pos="1008">
          <p15:clr>
            <a:srgbClr val="F26B43"/>
          </p15:clr>
        </p15:guide>
        <p15:guide id="7" orient="horz" pos="4147">
          <p15:clr>
            <a:srgbClr val="F26B43"/>
          </p15:clr>
        </p15:guide>
        <p15:guide id="8" orient="horz" pos="4032">
          <p15:clr>
            <a:srgbClr val="F26B43"/>
          </p15:clr>
        </p15:guide>
        <p15:guide id="9" orient="horz" pos="38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928054"/>
      </p:ext>
    </p:extLst>
  </p:cSld>
  <p:clrMap bg1="dk2" tx1="lt1" bg2="dk1" tx2="lt2" accent1="accent1" accent2="accent2" accent3="accent3" accent4="accent4" accent5="accent5" accent6="accent6" hlink="hlink" folHlink="folHlink"/>
  <p:sldLayoutIdLst>
    <p:sldLayoutId id="2147484702" r:id="rId1"/>
    <p:sldLayoutId id="2147484703" r:id="rId2"/>
    <p:sldLayoutId id="2147484704" r:id="rId3"/>
    <p:sldLayoutId id="2147484705" r:id="rId4"/>
    <p:sldLayoutId id="2147484706" r:id="rId5"/>
    <p:sldLayoutId id="2147484707" r:id="rId6"/>
    <p:sldLayoutId id="2147484708" r:id="rId7"/>
    <p:sldLayoutId id="2147484709" r:id="rId8"/>
    <p:sldLayoutId id="2147484710" r:id="rId9"/>
    <p:sldLayoutId id="2147484711" r:id="rId10"/>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hyperlink" Target="https://creativecommons.org/licenses/by/4.0/deed.en" TargetMode="Externa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3" Type="http://schemas.openxmlformats.org/officeDocument/2006/relationships/hyperlink" Target="https://creativecommons.org/licenses/by-nc-nd/4.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28.xml"/><Relationship Id="rId4" Type="http://schemas.openxmlformats.org/officeDocument/2006/relationships/image" Target="../media/image13.sv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0.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4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hyperlink" Target="https://proce.com/" TargetMode="Externa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t>Insight on Safety and Efficacy of ADCs in Solid Tumors: Focus on the Role of Oncology Pharmacists in Adverse Event Management</a:t>
            </a:r>
            <a:endParaRPr lang="en-US" altLang="en-US" sz="4000"/>
          </a:p>
        </p:txBody>
      </p:sp>
      <p:sp>
        <p:nvSpPr>
          <p:cNvPr id="7" name="Text Box 19">
            <a:extLst>
              <a:ext uri="{FF2B5EF4-FFF2-40B4-BE49-F238E27FC236}">
                <a16:creationId xmlns:a16="http://schemas.microsoft.com/office/drawing/2014/main" id="{F990E81E-7FCE-7D42-B650-95DEB268F80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Provided by </a:t>
            </a:r>
            <a:r>
              <a:rPr kumimoji="0" lang="en-US" altLang="en-US" sz="1200" b="0" i="0" u="none" strike="noStrike" kern="1200" cap="none" spc="0" normalizeH="0" baseline="0" noProof="0" err="1">
                <a:ln>
                  <a:noFill/>
                </a:ln>
                <a:solidFill>
                  <a:srgbClr val="455560"/>
                </a:solidFill>
                <a:effectLst/>
                <a:uLnTx/>
                <a:uFillTx/>
                <a:latin typeface="Calibri"/>
                <a:ea typeface="Calibri"/>
                <a:cs typeface="Arial"/>
              </a:rPr>
              <a:t>ProCE</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LLC in </a:t>
            </a:r>
            <a:r>
              <a:rPr lang="en-US" altLang="en-US" sz="1200" b="0">
                <a:solidFill>
                  <a:srgbClr val="455560"/>
                </a:solidFill>
                <a:latin typeface="Calibri"/>
                <a:ea typeface="Calibri"/>
                <a:cs typeface="Arial"/>
              </a:rPr>
              <a:t>partnership</a:t>
            </a:r>
            <a:r>
              <a:rPr kumimoji="0" lang="en-US" altLang="en-US" sz="1200" b="0" i="0" u="none" strike="noStrike" kern="1200" cap="none" spc="0" normalizeH="0" baseline="0" noProof="0">
                <a:ln>
                  <a:noFill/>
                </a:ln>
                <a:solidFill>
                  <a:srgbClr val="455560"/>
                </a:solidFill>
                <a:effectLst/>
                <a:uLnTx/>
                <a:uFillTx/>
                <a:latin typeface="Calibri"/>
                <a:ea typeface="Calibri"/>
                <a:cs typeface="Arial"/>
              </a:rPr>
              <a:t> with Clinical Care Options, LLC.</a:t>
            </a:r>
          </a:p>
        </p:txBody>
      </p:sp>
      <p:sp>
        <p:nvSpPr>
          <p:cNvPr id="2" name="Text Box 21">
            <a:extLst>
              <a:ext uri="{FF2B5EF4-FFF2-40B4-BE49-F238E27FC236}">
                <a16:creationId xmlns:a16="http://schemas.microsoft.com/office/drawing/2014/main" id="{C588AE22-5D8A-D77D-A133-D0D66FCF3E08}"/>
              </a:ext>
            </a:extLst>
          </p:cNvPr>
          <p:cNvSpPr txBox="1">
            <a:spLocks noChangeArrowheads="1"/>
          </p:cNvSpPr>
          <p:nvPr/>
        </p:nvSpPr>
        <p:spPr bwMode="auto">
          <a:xfrm>
            <a:off x="423864" y="6388012"/>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Supported by an educational grant from Gilead Sciences, Inc.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2000" b="0">
                <a:solidFill>
                  <a:srgbClr val="455560"/>
                </a:solidFill>
                <a:latin typeface="Calibri" panose="020F0502020204030204" pitchFamily="34" charset="0"/>
              </a:rPr>
              <a:t>Slide credit: </a:t>
            </a:r>
            <a:r>
              <a:rPr lang="en-US" sz="2000" b="0" err="1">
                <a:solidFill>
                  <a:schemeClr val="bg2"/>
                </a:solidFill>
                <a:latin typeface="Calibri" panose="020F0502020204030204" pitchFamily="34" charset="0"/>
                <a:cs typeface="Calibri" panose="020F0502020204030204" pitchFamily="34" charset="0"/>
              </a:rPr>
              <a:t>clinicaleducationalliance.com</a:t>
            </a:r>
            <a:endParaRPr lang="en-US" altLang="en-US" sz="2000" b="0" u="sng">
              <a:solidFill>
                <a:schemeClr val="bg2"/>
              </a:solidFill>
              <a:latin typeface="Calibri" panose="020F0502020204030204" pitchFamily="34" charset="0"/>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FFC1-9B9A-437A-83BB-CD5CDC40178E}"/>
              </a:ext>
            </a:extLst>
          </p:cNvPr>
          <p:cNvSpPr>
            <a:spLocks noGrp="1"/>
          </p:cNvSpPr>
          <p:nvPr>
            <p:ph type="title"/>
          </p:nvPr>
        </p:nvSpPr>
        <p:spPr/>
        <p:txBody>
          <a:bodyPr/>
          <a:lstStyle/>
          <a:p>
            <a:r>
              <a:rPr lang="en-US">
                <a:cs typeface="Calibri" panose="020F0502020204030204" pitchFamily="34" charset="0"/>
              </a:rPr>
              <a:t>ADC Components: </a:t>
            </a:r>
            <a:r>
              <a:rPr lang="en-US">
                <a:solidFill>
                  <a:schemeClr val="accent3"/>
                </a:solidFill>
                <a:cs typeface="Calibri" panose="020F0502020204030204" pitchFamily="34" charset="0"/>
              </a:rPr>
              <a:t>Antibody</a:t>
            </a:r>
            <a:endParaRPr lang="en-US">
              <a:cs typeface="Calibri" panose="020F0502020204030204" pitchFamily="34" charset="0"/>
            </a:endParaRPr>
          </a:p>
        </p:txBody>
      </p:sp>
      <p:sp>
        <p:nvSpPr>
          <p:cNvPr id="3" name="Text Box 15">
            <a:extLst>
              <a:ext uri="{FF2B5EF4-FFF2-40B4-BE49-F238E27FC236}">
                <a16:creationId xmlns:a16="http://schemas.microsoft.com/office/drawing/2014/main" id="{F311731B-6D02-EA27-A414-6B460DF55C6A}"/>
              </a:ext>
            </a:extLst>
          </p:cNvPr>
          <p:cNvSpPr txBox="1">
            <a:spLocks noChangeArrowheads="1"/>
          </p:cNvSpPr>
          <p:nvPr/>
        </p:nvSpPr>
        <p:spPr bwMode="auto">
          <a:xfrm>
            <a:off x="422082" y="63702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Drago. Nat Rev Clin Oncol. 2021;18:327.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sp>
        <p:nvSpPr>
          <p:cNvPr id="5" name="Content Placeholder 2">
            <a:extLst>
              <a:ext uri="{FF2B5EF4-FFF2-40B4-BE49-F238E27FC236}">
                <a16:creationId xmlns:a16="http://schemas.microsoft.com/office/drawing/2014/main" id="{706E9AA1-F887-4927-A769-B8F84B218E3C}"/>
              </a:ext>
            </a:extLst>
          </p:cNvPr>
          <p:cNvSpPr txBox="1">
            <a:spLocks/>
          </p:cNvSpPr>
          <p:nvPr/>
        </p:nvSpPr>
        <p:spPr>
          <a:xfrm>
            <a:off x="6767694" y="1617503"/>
            <a:ext cx="4492561" cy="12878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chemeClr val="accent3"/>
                </a:solidFill>
                <a:latin typeface="Calibri" panose="020F0502020204030204" pitchFamily="34" charset="0"/>
                <a:cs typeface="Calibri" panose="020F0502020204030204" pitchFamily="34" charset="0"/>
              </a:rPr>
              <a:t>Antibody</a:t>
            </a:r>
            <a:r>
              <a:rPr lang="en-US" sz="2000">
                <a:solidFill>
                  <a:schemeClr val="accent3"/>
                </a:solidFill>
                <a:latin typeface="Calibri" panose="020F0502020204030204" pitchFamily="34" charset="0"/>
                <a:cs typeface="Calibri" panose="020F0502020204030204" pitchFamily="34" charset="0"/>
              </a:rPr>
              <a:t>: </a:t>
            </a:r>
            <a:r>
              <a:rPr lang="en-US" sz="2000" b="0">
                <a:solidFill>
                  <a:schemeClr val="accent3"/>
                </a:solidFill>
                <a:latin typeface="Calibri" panose="020F0502020204030204" pitchFamily="34" charset="0"/>
                <a:cs typeface="Calibri" panose="020F0502020204030204" pitchFamily="34" charset="0"/>
              </a:rPr>
              <a:t>Chimeric/humanized monoclonal IgG antibody targeting a protein preferentially expressed on the tumor cell surface</a:t>
            </a:r>
          </a:p>
        </p:txBody>
      </p:sp>
      <p:grpSp>
        <p:nvGrpSpPr>
          <p:cNvPr id="49" name="Group 48">
            <a:extLst>
              <a:ext uri="{FF2B5EF4-FFF2-40B4-BE49-F238E27FC236}">
                <a16:creationId xmlns:a16="http://schemas.microsoft.com/office/drawing/2014/main" id="{108E3DCA-6BC4-448B-91F8-9A69F1E184B6}"/>
              </a:ext>
            </a:extLst>
          </p:cNvPr>
          <p:cNvGrpSpPr/>
          <p:nvPr/>
        </p:nvGrpSpPr>
        <p:grpSpPr>
          <a:xfrm>
            <a:off x="3238442" y="1578705"/>
            <a:ext cx="1140995" cy="1191024"/>
            <a:chOff x="285313" y="3196211"/>
            <a:chExt cx="1187475" cy="1269460"/>
          </a:xfrm>
        </p:grpSpPr>
        <p:grpSp>
          <p:nvGrpSpPr>
            <p:cNvPr id="42" name="Group 41">
              <a:extLst>
                <a:ext uri="{FF2B5EF4-FFF2-40B4-BE49-F238E27FC236}">
                  <a16:creationId xmlns:a16="http://schemas.microsoft.com/office/drawing/2014/main" id="{59A3A07B-F4F5-4D45-9495-9722BEC3E25D}"/>
                </a:ext>
              </a:extLst>
            </p:cNvPr>
            <p:cNvGrpSpPr/>
            <p:nvPr/>
          </p:nvGrpSpPr>
          <p:grpSpPr>
            <a:xfrm>
              <a:off x="402888" y="4060897"/>
              <a:ext cx="928042" cy="215148"/>
              <a:chOff x="397845" y="3800756"/>
              <a:chExt cx="928042" cy="215148"/>
            </a:xfrm>
          </p:grpSpPr>
          <p:grpSp>
            <p:nvGrpSpPr>
              <p:cNvPr id="43" name="Group 42">
                <a:extLst>
                  <a:ext uri="{FF2B5EF4-FFF2-40B4-BE49-F238E27FC236}">
                    <a16:creationId xmlns:a16="http://schemas.microsoft.com/office/drawing/2014/main" id="{CC125A48-9084-42FC-A6E8-47C780AA2756}"/>
                  </a:ext>
                </a:extLst>
              </p:cNvPr>
              <p:cNvGrpSpPr/>
              <p:nvPr/>
            </p:nvGrpSpPr>
            <p:grpSpPr>
              <a:xfrm>
                <a:off x="1035546" y="3800756"/>
                <a:ext cx="290341" cy="215142"/>
                <a:chOff x="1035546" y="3794714"/>
                <a:chExt cx="290341" cy="215142"/>
              </a:xfrm>
            </p:grpSpPr>
            <p:sp>
              <p:nvSpPr>
                <p:cNvPr id="47" name="Rectangle 46">
                  <a:extLst>
                    <a:ext uri="{FF2B5EF4-FFF2-40B4-BE49-F238E27FC236}">
                      <a16:creationId xmlns:a16="http://schemas.microsoft.com/office/drawing/2014/main" id="{64B0880A-531F-44BA-83A0-5A1160951EC5}"/>
                    </a:ext>
                  </a:extLst>
                </p:cNvPr>
                <p:cNvSpPr/>
                <p:nvPr/>
              </p:nvSpPr>
              <p:spPr bwMode="auto">
                <a:xfrm>
                  <a:off x="1035546" y="3891070"/>
                  <a:ext cx="117497" cy="31119"/>
                </a:xfrm>
                <a:prstGeom prst="rect">
                  <a:avLst/>
                </a:prstGeom>
                <a:solidFill>
                  <a:schemeClr val="accent1"/>
                </a:solidFill>
                <a:ln w="952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8" name="7-Point Star 2">
                  <a:extLst>
                    <a:ext uri="{FF2B5EF4-FFF2-40B4-BE49-F238E27FC236}">
                      <a16:creationId xmlns:a16="http://schemas.microsoft.com/office/drawing/2014/main" id="{79FCB3FF-CDB8-4F9F-9EC7-C8088892BE8F}"/>
                    </a:ext>
                  </a:extLst>
                </p:cNvPr>
                <p:cNvSpPr/>
                <p:nvPr/>
              </p:nvSpPr>
              <p:spPr bwMode="auto">
                <a:xfrm>
                  <a:off x="1110745" y="3794714"/>
                  <a:ext cx="215142" cy="215142"/>
                </a:xfrm>
                <a:prstGeom prst="star7">
                  <a:avLst/>
                </a:pr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id="{F37666DB-7CDA-475C-8820-B193269476DC}"/>
                  </a:ext>
                </a:extLst>
              </p:cNvPr>
              <p:cNvGrpSpPr/>
              <p:nvPr/>
            </p:nvGrpSpPr>
            <p:grpSpPr>
              <a:xfrm rot="10800000">
                <a:off x="397845" y="3800762"/>
                <a:ext cx="290341" cy="215142"/>
                <a:chOff x="1035546" y="4033888"/>
                <a:chExt cx="290341" cy="215142"/>
              </a:xfrm>
            </p:grpSpPr>
            <p:sp>
              <p:nvSpPr>
                <p:cNvPr id="45" name="Rectangle 44">
                  <a:extLst>
                    <a:ext uri="{FF2B5EF4-FFF2-40B4-BE49-F238E27FC236}">
                      <a16:creationId xmlns:a16="http://schemas.microsoft.com/office/drawing/2014/main" id="{2A7AA94A-E792-449B-B9B6-A0E2A54488CB}"/>
                    </a:ext>
                  </a:extLst>
                </p:cNvPr>
                <p:cNvSpPr/>
                <p:nvPr/>
              </p:nvSpPr>
              <p:spPr bwMode="auto">
                <a:xfrm>
                  <a:off x="1035546" y="4130247"/>
                  <a:ext cx="117497" cy="31119"/>
                </a:xfrm>
                <a:prstGeom prst="rect">
                  <a:avLst/>
                </a:prstGeom>
                <a:solidFill>
                  <a:schemeClr val="accent1"/>
                </a:solidFill>
                <a:ln w="952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6" name="7-Point Star 2">
                  <a:extLst>
                    <a:ext uri="{FF2B5EF4-FFF2-40B4-BE49-F238E27FC236}">
                      <a16:creationId xmlns:a16="http://schemas.microsoft.com/office/drawing/2014/main" id="{765EC8AF-8215-4607-8688-F5FBE01C9C48}"/>
                    </a:ext>
                  </a:extLst>
                </p:cNvPr>
                <p:cNvSpPr/>
                <p:nvPr/>
              </p:nvSpPr>
              <p:spPr bwMode="auto">
                <a:xfrm>
                  <a:off x="1110745" y="4033888"/>
                  <a:ext cx="215142" cy="215142"/>
                </a:xfrm>
                <a:prstGeom prst="star7">
                  <a:avLst/>
                </a:pr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13" name="Freeform 73">
              <a:extLst>
                <a:ext uri="{FF2B5EF4-FFF2-40B4-BE49-F238E27FC236}">
                  <a16:creationId xmlns:a16="http://schemas.microsoft.com/office/drawing/2014/main" id="{6264C4EC-62BA-4BE9-86A5-CEE89BA86E4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Freeform 74">
              <a:extLst>
                <a:ext uri="{FF2B5EF4-FFF2-40B4-BE49-F238E27FC236}">
                  <a16:creationId xmlns:a16="http://schemas.microsoft.com/office/drawing/2014/main" id="{4ED3A89E-548A-44CF-85C2-897644CAFC4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5" name="Freeform 39">
              <a:extLst>
                <a:ext uri="{FF2B5EF4-FFF2-40B4-BE49-F238E27FC236}">
                  <a16:creationId xmlns:a16="http://schemas.microsoft.com/office/drawing/2014/main" id="{4A2868BC-50D3-477B-BC12-01275B36B76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Freeform 41">
              <a:extLst>
                <a:ext uri="{FF2B5EF4-FFF2-40B4-BE49-F238E27FC236}">
                  <a16:creationId xmlns:a16="http://schemas.microsoft.com/office/drawing/2014/main" id="{783C5E7E-1D4B-49DF-82FB-112C72D0A34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4" name="TextBox 3">
            <a:extLst>
              <a:ext uri="{FF2B5EF4-FFF2-40B4-BE49-F238E27FC236}">
                <a16:creationId xmlns:a16="http://schemas.microsoft.com/office/drawing/2014/main" id="{2DF04296-BEDD-4438-B9B5-4695C5C1C83E}"/>
              </a:ext>
            </a:extLst>
          </p:cNvPr>
          <p:cNvSpPr txBox="1"/>
          <p:nvPr/>
        </p:nvSpPr>
        <p:spPr bwMode="auto">
          <a:xfrm>
            <a:off x="810569" y="2020329"/>
            <a:ext cx="8690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a:solidFill>
                  <a:schemeClr val="accent3"/>
                </a:solidFill>
                <a:latin typeface="Calibri" panose="020F0502020204030204" pitchFamily="34" charset="0"/>
              </a:rPr>
              <a:t>Antibody</a:t>
            </a:r>
          </a:p>
        </p:txBody>
      </p:sp>
    </p:spTree>
    <p:extLst>
      <p:ext uri="{BB962C8B-B14F-4D97-AF65-F5344CB8AC3E}">
        <p14:creationId xmlns:p14="http://schemas.microsoft.com/office/powerpoint/2010/main" val="3523029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FFC1-9B9A-437A-83BB-CD5CDC40178E}"/>
              </a:ext>
            </a:extLst>
          </p:cNvPr>
          <p:cNvSpPr>
            <a:spLocks noGrp="1"/>
          </p:cNvSpPr>
          <p:nvPr>
            <p:ph type="title"/>
          </p:nvPr>
        </p:nvSpPr>
        <p:spPr/>
        <p:txBody>
          <a:bodyPr/>
          <a:lstStyle/>
          <a:p>
            <a:r>
              <a:rPr lang="en-US">
                <a:cs typeface="Calibri" panose="020F0502020204030204" pitchFamily="34" charset="0"/>
              </a:rPr>
              <a:t>ADC Components: </a:t>
            </a:r>
            <a:r>
              <a:rPr lang="en-US">
                <a:solidFill>
                  <a:schemeClr val="accent3"/>
                </a:solidFill>
                <a:cs typeface="Calibri" panose="020F0502020204030204" pitchFamily="34" charset="0"/>
              </a:rPr>
              <a:t>Linker</a:t>
            </a:r>
            <a:endParaRPr lang="en-US">
              <a:cs typeface="Calibri" panose="020F0502020204030204" pitchFamily="34" charset="0"/>
            </a:endParaRPr>
          </a:p>
        </p:txBody>
      </p:sp>
      <p:sp>
        <p:nvSpPr>
          <p:cNvPr id="34" name="TextBox 33">
            <a:extLst>
              <a:ext uri="{FF2B5EF4-FFF2-40B4-BE49-F238E27FC236}">
                <a16:creationId xmlns:a16="http://schemas.microsoft.com/office/drawing/2014/main" id="{7BE2E47A-04D1-484D-8D5E-06ABD36FF0DC}"/>
              </a:ext>
            </a:extLst>
          </p:cNvPr>
          <p:cNvSpPr txBox="1"/>
          <p:nvPr/>
        </p:nvSpPr>
        <p:spPr bwMode="auto">
          <a:xfrm>
            <a:off x="422082" y="5906525"/>
            <a:ext cx="620275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a:solidFill>
                  <a:schemeClr val="bg1"/>
                </a:solidFill>
                <a:latin typeface="Calibri" panose="020F0502020204030204" pitchFamily="34" charset="0"/>
              </a:rPr>
              <a:t>*Noncleavable MC and MCC linkers typically used with monomethyl auristatin F and emtansine </a:t>
            </a:r>
          </a:p>
          <a:p>
            <a:pPr algn="l">
              <a:lnSpc>
                <a:spcPct val="100000"/>
              </a:lnSpc>
              <a:spcAft>
                <a:spcPct val="0"/>
              </a:spcAft>
              <a:buClrTx/>
              <a:buFontTx/>
              <a:buNone/>
            </a:pPr>
            <a:r>
              <a:rPr lang="en-US" sz="1200" b="0">
                <a:solidFill>
                  <a:schemeClr val="bg1"/>
                </a:solidFill>
                <a:latin typeface="Calibri" panose="020F0502020204030204" pitchFamily="34" charset="0"/>
              </a:rPr>
              <a:t>payloads, respectively; can be cleavable when conjugated with some other payloads. </a:t>
            </a:r>
          </a:p>
        </p:txBody>
      </p:sp>
      <p:sp>
        <p:nvSpPr>
          <p:cNvPr id="3" name="Text Box 15">
            <a:extLst>
              <a:ext uri="{FF2B5EF4-FFF2-40B4-BE49-F238E27FC236}">
                <a16:creationId xmlns:a16="http://schemas.microsoft.com/office/drawing/2014/main" id="{F311731B-6D02-EA27-A414-6B460DF55C6A}"/>
              </a:ext>
            </a:extLst>
          </p:cNvPr>
          <p:cNvSpPr txBox="1">
            <a:spLocks noChangeArrowheads="1"/>
          </p:cNvSpPr>
          <p:nvPr/>
        </p:nvSpPr>
        <p:spPr bwMode="auto">
          <a:xfrm>
            <a:off x="422082" y="63702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Drago. Nat Rev Clin Oncol. 2021;18:327.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sp>
        <p:nvSpPr>
          <p:cNvPr id="5" name="Content Placeholder 2">
            <a:extLst>
              <a:ext uri="{FF2B5EF4-FFF2-40B4-BE49-F238E27FC236}">
                <a16:creationId xmlns:a16="http://schemas.microsoft.com/office/drawing/2014/main" id="{706E9AA1-F887-4927-A769-B8F84B218E3C}"/>
              </a:ext>
            </a:extLst>
          </p:cNvPr>
          <p:cNvSpPr txBox="1">
            <a:spLocks/>
          </p:cNvSpPr>
          <p:nvPr/>
        </p:nvSpPr>
        <p:spPr>
          <a:xfrm>
            <a:off x="6767694" y="1617503"/>
            <a:ext cx="4492561" cy="12878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chemeClr val="tx2">
                    <a:lumMod val="75000"/>
                  </a:schemeClr>
                </a:solidFill>
                <a:latin typeface="Calibri" panose="020F0502020204030204" pitchFamily="34" charset="0"/>
                <a:cs typeface="Calibri" panose="020F0502020204030204" pitchFamily="34" charset="0"/>
              </a:rPr>
              <a:t>Antibody</a:t>
            </a:r>
            <a:r>
              <a:rPr lang="en-US" sz="2000">
                <a:solidFill>
                  <a:schemeClr val="tx2">
                    <a:lumMod val="75000"/>
                  </a:schemeClr>
                </a:solidFill>
                <a:latin typeface="Calibri" panose="020F0502020204030204" pitchFamily="34" charset="0"/>
                <a:cs typeface="Calibri" panose="020F0502020204030204" pitchFamily="34" charset="0"/>
              </a:rPr>
              <a:t>: </a:t>
            </a:r>
            <a:r>
              <a:rPr lang="en-US" sz="2000" b="0">
                <a:solidFill>
                  <a:schemeClr val="tx2">
                    <a:lumMod val="75000"/>
                  </a:schemeClr>
                </a:solidFill>
                <a:latin typeface="Calibri" panose="020F0502020204030204" pitchFamily="34" charset="0"/>
                <a:cs typeface="Calibri" panose="020F0502020204030204" pitchFamily="34" charset="0"/>
              </a:rPr>
              <a:t>Chimeric/humanized monoclonal IgG antibody targeting a protein preferentially expressed on the tumor cell surface</a:t>
            </a:r>
          </a:p>
        </p:txBody>
      </p:sp>
      <p:sp>
        <p:nvSpPr>
          <p:cNvPr id="6" name="Content Placeholder 2">
            <a:extLst>
              <a:ext uri="{FF2B5EF4-FFF2-40B4-BE49-F238E27FC236}">
                <a16:creationId xmlns:a16="http://schemas.microsoft.com/office/drawing/2014/main" id="{C43ABB45-0859-4CA1-961D-E075B29BABFD}"/>
              </a:ext>
            </a:extLst>
          </p:cNvPr>
          <p:cNvSpPr txBox="1">
            <a:spLocks/>
          </p:cNvSpPr>
          <p:nvPr/>
        </p:nvSpPr>
        <p:spPr>
          <a:xfrm>
            <a:off x="6723400" y="3112074"/>
            <a:ext cx="4570342" cy="16480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chemeClr val="accent3"/>
                </a:solidFill>
                <a:latin typeface="Calibri" panose="020F0502020204030204" pitchFamily="34" charset="0"/>
                <a:cs typeface="Calibri" panose="020F0502020204030204" pitchFamily="34" charset="0"/>
              </a:rPr>
              <a:t>Linker</a:t>
            </a:r>
            <a:r>
              <a:rPr lang="en-US" sz="2000">
                <a:solidFill>
                  <a:schemeClr val="accent3"/>
                </a:solidFill>
                <a:latin typeface="Calibri" panose="020F0502020204030204" pitchFamily="34" charset="0"/>
                <a:cs typeface="Calibri" panose="020F0502020204030204" pitchFamily="34" charset="0"/>
              </a:rPr>
              <a:t>: </a:t>
            </a:r>
            <a:r>
              <a:rPr lang="en-US" sz="2000" b="0">
                <a:solidFill>
                  <a:schemeClr val="accent3"/>
                </a:solidFill>
                <a:latin typeface="Calibri" panose="020F0502020204030204" pitchFamily="34" charset="0"/>
                <a:cs typeface="Calibri" panose="020F0502020204030204" pitchFamily="34" charset="0"/>
              </a:rPr>
              <a:t>Ensures payload is attached to antibody in plasma but is efficiently released in tumor cells; linkers can be cleavable (via tumor-associated factors) </a:t>
            </a:r>
            <a:br>
              <a:rPr lang="en-US" sz="2000" b="0">
                <a:solidFill>
                  <a:schemeClr val="accent3"/>
                </a:solidFill>
                <a:latin typeface="Calibri" panose="020F0502020204030204" pitchFamily="34" charset="0"/>
                <a:cs typeface="Calibri" panose="020F0502020204030204" pitchFamily="34" charset="0"/>
              </a:rPr>
            </a:br>
            <a:r>
              <a:rPr lang="en-US" sz="2000" b="0">
                <a:solidFill>
                  <a:schemeClr val="accent3"/>
                </a:solidFill>
                <a:latin typeface="Calibri" panose="020F0502020204030204" pitchFamily="34" charset="0"/>
                <a:cs typeface="Calibri" panose="020F0502020204030204" pitchFamily="34" charset="0"/>
              </a:rPr>
              <a:t>or noncleavable (lysosomal degradation)</a:t>
            </a:r>
          </a:p>
        </p:txBody>
      </p:sp>
      <p:grpSp>
        <p:nvGrpSpPr>
          <p:cNvPr id="49" name="Group 48">
            <a:extLst>
              <a:ext uri="{FF2B5EF4-FFF2-40B4-BE49-F238E27FC236}">
                <a16:creationId xmlns:a16="http://schemas.microsoft.com/office/drawing/2014/main" id="{108E3DCA-6BC4-448B-91F8-9A69F1E184B6}"/>
              </a:ext>
            </a:extLst>
          </p:cNvPr>
          <p:cNvGrpSpPr/>
          <p:nvPr/>
        </p:nvGrpSpPr>
        <p:grpSpPr>
          <a:xfrm>
            <a:off x="3238442" y="1578705"/>
            <a:ext cx="1140995" cy="1191024"/>
            <a:chOff x="285313" y="3196211"/>
            <a:chExt cx="1187475" cy="1269460"/>
          </a:xfrm>
        </p:grpSpPr>
        <p:grpSp>
          <p:nvGrpSpPr>
            <p:cNvPr id="42" name="Group 41">
              <a:extLst>
                <a:ext uri="{FF2B5EF4-FFF2-40B4-BE49-F238E27FC236}">
                  <a16:creationId xmlns:a16="http://schemas.microsoft.com/office/drawing/2014/main" id="{59A3A07B-F4F5-4D45-9495-9722BEC3E25D}"/>
                </a:ext>
              </a:extLst>
            </p:cNvPr>
            <p:cNvGrpSpPr/>
            <p:nvPr/>
          </p:nvGrpSpPr>
          <p:grpSpPr>
            <a:xfrm>
              <a:off x="402888" y="4060897"/>
              <a:ext cx="928042" cy="215148"/>
              <a:chOff x="397845" y="3800756"/>
              <a:chExt cx="928042" cy="215148"/>
            </a:xfrm>
          </p:grpSpPr>
          <p:grpSp>
            <p:nvGrpSpPr>
              <p:cNvPr id="43" name="Group 42">
                <a:extLst>
                  <a:ext uri="{FF2B5EF4-FFF2-40B4-BE49-F238E27FC236}">
                    <a16:creationId xmlns:a16="http://schemas.microsoft.com/office/drawing/2014/main" id="{CC125A48-9084-42FC-A6E8-47C780AA2756}"/>
                  </a:ext>
                </a:extLst>
              </p:cNvPr>
              <p:cNvGrpSpPr/>
              <p:nvPr/>
            </p:nvGrpSpPr>
            <p:grpSpPr>
              <a:xfrm>
                <a:off x="1035546" y="3800756"/>
                <a:ext cx="290341" cy="215142"/>
                <a:chOff x="1035546" y="3794714"/>
                <a:chExt cx="290341" cy="215142"/>
              </a:xfrm>
            </p:grpSpPr>
            <p:sp>
              <p:nvSpPr>
                <p:cNvPr id="47" name="Rectangle 46">
                  <a:extLst>
                    <a:ext uri="{FF2B5EF4-FFF2-40B4-BE49-F238E27FC236}">
                      <a16:creationId xmlns:a16="http://schemas.microsoft.com/office/drawing/2014/main" id="{64B0880A-531F-44BA-83A0-5A1160951EC5}"/>
                    </a:ext>
                  </a:extLst>
                </p:cNvPr>
                <p:cNvSpPr/>
                <p:nvPr/>
              </p:nvSpPr>
              <p:spPr bwMode="auto">
                <a:xfrm>
                  <a:off x="1035546" y="3891070"/>
                  <a:ext cx="117497" cy="31119"/>
                </a:xfrm>
                <a:prstGeom prst="rect">
                  <a:avLst/>
                </a:prstGeom>
                <a:solidFill>
                  <a:schemeClr val="accent3"/>
                </a:solidFill>
                <a:ln w="9525">
                  <a:solidFill>
                    <a:schemeClr val="accent3"/>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8" name="7-Point Star 2">
                  <a:extLst>
                    <a:ext uri="{FF2B5EF4-FFF2-40B4-BE49-F238E27FC236}">
                      <a16:creationId xmlns:a16="http://schemas.microsoft.com/office/drawing/2014/main" id="{79FCB3FF-CDB8-4F9F-9EC7-C8088892BE8F}"/>
                    </a:ext>
                  </a:extLst>
                </p:cNvPr>
                <p:cNvSpPr/>
                <p:nvPr/>
              </p:nvSpPr>
              <p:spPr bwMode="auto">
                <a:xfrm>
                  <a:off x="1110745" y="3794714"/>
                  <a:ext cx="215142" cy="215142"/>
                </a:xfrm>
                <a:prstGeom prst="star7">
                  <a:avLst/>
                </a:pr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id="{F37666DB-7CDA-475C-8820-B193269476DC}"/>
                  </a:ext>
                </a:extLst>
              </p:cNvPr>
              <p:cNvGrpSpPr/>
              <p:nvPr/>
            </p:nvGrpSpPr>
            <p:grpSpPr>
              <a:xfrm rot="10800000">
                <a:off x="397845" y="3800762"/>
                <a:ext cx="290341" cy="215142"/>
                <a:chOff x="1035546" y="4033888"/>
                <a:chExt cx="290341" cy="215142"/>
              </a:xfrm>
            </p:grpSpPr>
            <p:sp>
              <p:nvSpPr>
                <p:cNvPr id="45" name="Rectangle 44">
                  <a:extLst>
                    <a:ext uri="{FF2B5EF4-FFF2-40B4-BE49-F238E27FC236}">
                      <a16:creationId xmlns:a16="http://schemas.microsoft.com/office/drawing/2014/main" id="{2A7AA94A-E792-449B-B9B6-A0E2A54488CB}"/>
                    </a:ext>
                  </a:extLst>
                </p:cNvPr>
                <p:cNvSpPr/>
                <p:nvPr/>
              </p:nvSpPr>
              <p:spPr bwMode="auto">
                <a:xfrm>
                  <a:off x="1035546" y="4130247"/>
                  <a:ext cx="117497" cy="31119"/>
                </a:xfrm>
                <a:prstGeom prst="rect">
                  <a:avLst/>
                </a:prstGeom>
                <a:solidFill>
                  <a:schemeClr val="accent3"/>
                </a:solidFill>
                <a:ln w="9525">
                  <a:solidFill>
                    <a:schemeClr val="accent3"/>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6" name="7-Point Star 2">
                  <a:extLst>
                    <a:ext uri="{FF2B5EF4-FFF2-40B4-BE49-F238E27FC236}">
                      <a16:creationId xmlns:a16="http://schemas.microsoft.com/office/drawing/2014/main" id="{765EC8AF-8215-4607-8688-F5FBE01C9C48}"/>
                    </a:ext>
                  </a:extLst>
                </p:cNvPr>
                <p:cNvSpPr/>
                <p:nvPr/>
              </p:nvSpPr>
              <p:spPr bwMode="auto">
                <a:xfrm>
                  <a:off x="1110745" y="4033888"/>
                  <a:ext cx="215142" cy="215142"/>
                </a:xfrm>
                <a:prstGeom prst="star7">
                  <a:avLst/>
                </a:pr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13" name="Freeform 73">
              <a:extLst>
                <a:ext uri="{FF2B5EF4-FFF2-40B4-BE49-F238E27FC236}">
                  <a16:creationId xmlns:a16="http://schemas.microsoft.com/office/drawing/2014/main" id="{6264C4EC-62BA-4BE9-86A5-CEE89BA86E4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Freeform 74">
              <a:extLst>
                <a:ext uri="{FF2B5EF4-FFF2-40B4-BE49-F238E27FC236}">
                  <a16:creationId xmlns:a16="http://schemas.microsoft.com/office/drawing/2014/main" id="{4ED3A89E-548A-44CF-85C2-897644CAFC4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5" name="Freeform 39">
              <a:extLst>
                <a:ext uri="{FF2B5EF4-FFF2-40B4-BE49-F238E27FC236}">
                  <a16:creationId xmlns:a16="http://schemas.microsoft.com/office/drawing/2014/main" id="{4A2868BC-50D3-477B-BC12-01275B36B76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Freeform 41">
              <a:extLst>
                <a:ext uri="{FF2B5EF4-FFF2-40B4-BE49-F238E27FC236}">
                  <a16:creationId xmlns:a16="http://schemas.microsoft.com/office/drawing/2014/main" id="{783C5E7E-1D4B-49DF-82FB-112C72D0A34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104" name="TextBox 103">
            <a:extLst>
              <a:ext uri="{FF2B5EF4-FFF2-40B4-BE49-F238E27FC236}">
                <a16:creationId xmlns:a16="http://schemas.microsoft.com/office/drawing/2014/main" id="{0852BFFF-52E3-4531-8CF7-86CF49FEBA41}"/>
              </a:ext>
            </a:extLst>
          </p:cNvPr>
          <p:cNvSpPr txBox="1"/>
          <p:nvPr/>
        </p:nvSpPr>
        <p:spPr bwMode="auto">
          <a:xfrm>
            <a:off x="810569" y="3898911"/>
            <a:ext cx="7065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a:solidFill>
                  <a:schemeClr val="accent3"/>
                </a:solidFill>
                <a:latin typeface="Calibri" panose="020F0502020204030204" pitchFamily="34" charset="0"/>
              </a:rPr>
              <a:t>Linkers</a:t>
            </a:r>
          </a:p>
        </p:txBody>
      </p:sp>
      <p:sp>
        <p:nvSpPr>
          <p:cNvPr id="122" name="TextBox 121">
            <a:extLst>
              <a:ext uri="{FF2B5EF4-FFF2-40B4-BE49-F238E27FC236}">
                <a16:creationId xmlns:a16="http://schemas.microsoft.com/office/drawing/2014/main" id="{545188DB-5D66-40E8-BA00-E831A973EE52}"/>
              </a:ext>
            </a:extLst>
          </p:cNvPr>
          <p:cNvSpPr txBox="1"/>
          <p:nvPr/>
        </p:nvSpPr>
        <p:spPr bwMode="auto">
          <a:xfrm>
            <a:off x="2767564" y="2952916"/>
            <a:ext cx="799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a:solidFill>
                  <a:schemeClr val="bg1"/>
                </a:solidFill>
                <a:latin typeface="Calibri" panose="020F0502020204030204" pitchFamily="34" charset="0"/>
              </a:rPr>
              <a:t>Cleavable</a:t>
            </a:r>
          </a:p>
        </p:txBody>
      </p:sp>
      <p:sp>
        <p:nvSpPr>
          <p:cNvPr id="123" name="TextBox 122">
            <a:extLst>
              <a:ext uri="{FF2B5EF4-FFF2-40B4-BE49-F238E27FC236}">
                <a16:creationId xmlns:a16="http://schemas.microsoft.com/office/drawing/2014/main" id="{15A3D511-2E6D-4F40-9264-8FF48D54333A}"/>
              </a:ext>
            </a:extLst>
          </p:cNvPr>
          <p:cNvSpPr txBox="1"/>
          <p:nvPr/>
        </p:nvSpPr>
        <p:spPr bwMode="auto">
          <a:xfrm>
            <a:off x="5299024" y="2960040"/>
            <a:ext cx="1049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Noncleavable</a:t>
            </a:r>
          </a:p>
        </p:txBody>
      </p:sp>
      <p:sp>
        <p:nvSpPr>
          <p:cNvPr id="127" name="TextBox 126">
            <a:extLst>
              <a:ext uri="{FF2B5EF4-FFF2-40B4-BE49-F238E27FC236}">
                <a16:creationId xmlns:a16="http://schemas.microsoft.com/office/drawing/2014/main" id="{39175F2B-1FF3-406A-B384-01904BC12860}"/>
              </a:ext>
            </a:extLst>
          </p:cNvPr>
          <p:cNvSpPr txBox="1"/>
          <p:nvPr/>
        </p:nvSpPr>
        <p:spPr bwMode="auto">
          <a:xfrm>
            <a:off x="1437208" y="4146456"/>
            <a:ext cx="1149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a:solidFill>
                  <a:schemeClr val="bg1"/>
                </a:solidFill>
                <a:latin typeface="Calibri" panose="020F0502020204030204" pitchFamily="34" charset="0"/>
              </a:rPr>
              <a:t>Hydrazone</a:t>
            </a:r>
          </a:p>
          <a:p>
            <a:pPr algn="ctr">
              <a:lnSpc>
                <a:spcPct val="100000"/>
              </a:lnSpc>
              <a:spcAft>
                <a:spcPct val="0"/>
              </a:spcAft>
              <a:buClrTx/>
              <a:buFontTx/>
              <a:buNone/>
            </a:pPr>
            <a:r>
              <a:rPr lang="en-US" sz="1200" b="0">
                <a:solidFill>
                  <a:schemeClr val="bg1"/>
                </a:solidFill>
                <a:latin typeface="Calibri" panose="020F0502020204030204" pitchFamily="34" charset="0"/>
              </a:rPr>
              <a:t>(acid cleavable)</a:t>
            </a:r>
          </a:p>
        </p:txBody>
      </p:sp>
      <p:sp>
        <p:nvSpPr>
          <p:cNvPr id="128" name="TextBox 127">
            <a:extLst>
              <a:ext uri="{FF2B5EF4-FFF2-40B4-BE49-F238E27FC236}">
                <a16:creationId xmlns:a16="http://schemas.microsoft.com/office/drawing/2014/main" id="{0573A2E1-5674-493B-836F-9F61FF96278D}"/>
              </a:ext>
            </a:extLst>
          </p:cNvPr>
          <p:cNvSpPr txBox="1"/>
          <p:nvPr/>
        </p:nvSpPr>
        <p:spPr bwMode="auto">
          <a:xfrm>
            <a:off x="2592479" y="4146456"/>
            <a:ext cx="8590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a:solidFill>
                  <a:schemeClr val="bg1"/>
                </a:solidFill>
                <a:latin typeface="Calibri" panose="020F0502020204030204" pitchFamily="34" charset="0"/>
              </a:rPr>
              <a:t>Disulfide</a:t>
            </a:r>
          </a:p>
          <a:p>
            <a:pPr algn="ctr">
              <a:lnSpc>
                <a:spcPct val="100000"/>
              </a:lnSpc>
              <a:spcAft>
                <a:spcPct val="0"/>
              </a:spcAft>
              <a:buClrTx/>
              <a:buFontTx/>
              <a:buNone/>
            </a:pPr>
            <a:r>
              <a:rPr lang="en-US" sz="1200" b="0">
                <a:solidFill>
                  <a:schemeClr val="bg1"/>
                </a:solidFill>
                <a:latin typeface="Calibri" panose="020F0502020204030204" pitchFamily="34" charset="0"/>
              </a:rPr>
              <a:t>(reducible)</a:t>
            </a:r>
          </a:p>
        </p:txBody>
      </p:sp>
      <p:sp>
        <p:nvSpPr>
          <p:cNvPr id="129" name="TextBox 128">
            <a:extLst>
              <a:ext uri="{FF2B5EF4-FFF2-40B4-BE49-F238E27FC236}">
                <a16:creationId xmlns:a16="http://schemas.microsoft.com/office/drawing/2014/main" id="{B492FCA2-5A27-43D0-865D-CB0863E30276}"/>
              </a:ext>
            </a:extLst>
          </p:cNvPr>
          <p:cNvSpPr txBox="1"/>
          <p:nvPr/>
        </p:nvSpPr>
        <p:spPr bwMode="auto">
          <a:xfrm>
            <a:off x="3501937" y="4146456"/>
            <a:ext cx="14452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a:solidFill>
                  <a:schemeClr val="bg1"/>
                </a:solidFill>
                <a:latin typeface="Calibri" panose="020F0502020204030204" pitchFamily="34" charset="0"/>
              </a:rPr>
              <a:t>Dipeptide</a:t>
            </a:r>
          </a:p>
          <a:p>
            <a:pPr algn="ctr">
              <a:lnSpc>
                <a:spcPct val="100000"/>
              </a:lnSpc>
              <a:spcAft>
                <a:spcPct val="0"/>
              </a:spcAft>
              <a:buClrTx/>
              <a:buFontTx/>
              <a:buNone/>
            </a:pPr>
            <a:r>
              <a:rPr lang="en-US" sz="1200" b="0">
                <a:solidFill>
                  <a:schemeClr val="bg1"/>
                </a:solidFill>
                <a:latin typeface="Calibri" panose="020F0502020204030204" pitchFamily="34" charset="0"/>
              </a:rPr>
              <a:t>(protease cleavable)</a:t>
            </a:r>
          </a:p>
        </p:txBody>
      </p:sp>
      <p:sp>
        <p:nvSpPr>
          <p:cNvPr id="130" name="TextBox 129">
            <a:extLst>
              <a:ext uri="{FF2B5EF4-FFF2-40B4-BE49-F238E27FC236}">
                <a16:creationId xmlns:a16="http://schemas.microsoft.com/office/drawing/2014/main" id="{417EDEFE-1952-4D05-90A1-560C76D87DBA}"/>
              </a:ext>
            </a:extLst>
          </p:cNvPr>
          <p:cNvSpPr txBox="1"/>
          <p:nvPr/>
        </p:nvSpPr>
        <p:spPr bwMode="auto">
          <a:xfrm>
            <a:off x="5697150" y="3169481"/>
            <a:ext cx="474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MC*</a:t>
            </a:r>
          </a:p>
        </p:txBody>
      </p:sp>
      <p:sp>
        <p:nvSpPr>
          <p:cNvPr id="131" name="TextBox 130">
            <a:extLst>
              <a:ext uri="{FF2B5EF4-FFF2-40B4-BE49-F238E27FC236}">
                <a16:creationId xmlns:a16="http://schemas.microsoft.com/office/drawing/2014/main" id="{1945AEFB-A1DF-4995-A924-58E2A677F458}"/>
              </a:ext>
            </a:extLst>
          </p:cNvPr>
          <p:cNvSpPr txBox="1"/>
          <p:nvPr/>
        </p:nvSpPr>
        <p:spPr bwMode="auto">
          <a:xfrm>
            <a:off x="5665571" y="4011926"/>
            <a:ext cx="556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MCC*</a:t>
            </a:r>
          </a:p>
        </p:txBody>
      </p:sp>
      <p:sp>
        <p:nvSpPr>
          <p:cNvPr id="132" name="TextBox 131">
            <a:extLst>
              <a:ext uri="{FF2B5EF4-FFF2-40B4-BE49-F238E27FC236}">
                <a16:creationId xmlns:a16="http://schemas.microsoft.com/office/drawing/2014/main" id="{FB536C30-2B7D-4B5B-A7EA-EEF748A68B6B}"/>
              </a:ext>
            </a:extLst>
          </p:cNvPr>
          <p:cNvSpPr txBox="1"/>
          <p:nvPr/>
        </p:nvSpPr>
        <p:spPr bwMode="auto">
          <a:xfrm>
            <a:off x="4072083" y="3232794"/>
            <a:ext cx="8028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i="1">
                <a:solidFill>
                  <a:schemeClr val="bg1"/>
                </a:solidFill>
                <a:latin typeface="Calibri" panose="020F0502020204030204" pitchFamily="34" charset="0"/>
              </a:rPr>
              <a:t>Cathepsin</a:t>
            </a:r>
          </a:p>
        </p:txBody>
      </p:sp>
      <p:cxnSp>
        <p:nvCxnSpPr>
          <p:cNvPr id="483" name="Straight Connector 482">
            <a:extLst>
              <a:ext uri="{FF2B5EF4-FFF2-40B4-BE49-F238E27FC236}">
                <a16:creationId xmlns:a16="http://schemas.microsoft.com/office/drawing/2014/main" id="{FCD3C618-8F83-4CA8-96A6-E8764FC7A05E}"/>
              </a:ext>
            </a:extLst>
          </p:cNvPr>
          <p:cNvCxnSpPr>
            <a:cxnSpLocks/>
          </p:cNvCxnSpPr>
          <p:nvPr/>
        </p:nvCxnSpPr>
        <p:spPr bwMode="auto">
          <a:xfrm>
            <a:off x="942254" y="2951252"/>
            <a:ext cx="5733370" cy="0"/>
          </a:xfrm>
          <a:prstGeom prst="line">
            <a:avLst/>
          </a:prstGeom>
          <a:noFill/>
          <a:ln w="28575" cap="flat" cmpd="sng" algn="ctr">
            <a:solidFill>
              <a:schemeClr val="tx2"/>
            </a:solidFill>
            <a:prstDash val="sysDot"/>
            <a:round/>
            <a:headEnd type="none" w="med" len="med"/>
            <a:tailEnd type="none" w="med" len="med"/>
          </a:ln>
          <a:effectLst/>
        </p:spPr>
      </p:cxnSp>
      <p:cxnSp>
        <p:nvCxnSpPr>
          <p:cNvPr id="229" name="Straight Connector 228">
            <a:extLst>
              <a:ext uri="{FF2B5EF4-FFF2-40B4-BE49-F238E27FC236}">
                <a16:creationId xmlns:a16="http://schemas.microsoft.com/office/drawing/2014/main" id="{E93AB06C-E151-49B0-AFFE-69D4600611A5}"/>
              </a:ext>
            </a:extLst>
          </p:cNvPr>
          <p:cNvCxnSpPr/>
          <p:nvPr/>
        </p:nvCxnSpPr>
        <p:spPr bwMode="auto">
          <a:xfrm>
            <a:off x="1439167" y="3208649"/>
            <a:ext cx="3474720" cy="0"/>
          </a:xfrm>
          <a:prstGeom prst="line">
            <a:avLst/>
          </a:prstGeom>
          <a:noFill/>
          <a:ln w="28575" cap="flat" cmpd="sng" algn="ctr">
            <a:solidFill>
              <a:schemeClr val="bg2"/>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C361763-19D1-48FF-A429-092347C792D1}"/>
              </a:ext>
            </a:extLst>
          </p:cNvPr>
          <p:cNvCxnSpPr>
            <a:cxnSpLocks/>
          </p:cNvCxnSpPr>
          <p:nvPr/>
        </p:nvCxnSpPr>
        <p:spPr bwMode="auto">
          <a:xfrm rot="5400000">
            <a:off x="2755986" y="4041958"/>
            <a:ext cx="1371600" cy="0"/>
          </a:xfrm>
          <a:prstGeom prst="line">
            <a:avLst/>
          </a:prstGeom>
          <a:noFill/>
          <a:ln w="28575" cap="flat" cmpd="sng" algn="ctr">
            <a:solidFill>
              <a:schemeClr val="bg2"/>
            </a:solidFill>
            <a:prstDash val="sysDot"/>
            <a:round/>
            <a:headEnd type="none" w="med" len="med"/>
            <a:tailEnd type="none" w="med" len="med"/>
          </a:ln>
          <a:effectLst/>
        </p:spPr>
      </p:cxnSp>
      <p:cxnSp>
        <p:nvCxnSpPr>
          <p:cNvPr id="235" name="Straight Connector 234">
            <a:extLst>
              <a:ext uri="{FF2B5EF4-FFF2-40B4-BE49-F238E27FC236}">
                <a16:creationId xmlns:a16="http://schemas.microsoft.com/office/drawing/2014/main" id="{E16DE164-890D-4F41-8019-0508083757D5}"/>
              </a:ext>
            </a:extLst>
          </p:cNvPr>
          <p:cNvCxnSpPr>
            <a:cxnSpLocks/>
          </p:cNvCxnSpPr>
          <p:nvPr/>
        </p:nvCxnSpPr>
        <p:spPr bwMode="auto">
          <a:xfrm rot="5400000">
            <a:off x="1852506" y="4041958"/>
            <a:ext cx="1371600" cy="0"/>
          </a:xfrm>
          <a:prstGeom prst="line">
            <a:avLst/>
          </a:prstGeom>
          <a:noFill/>
          <a:ln w="28575" cap="flat" cmpd="sng" algn="ctr">
            <a:solidFill>
              <a:schemeClr val="bg2"/>
            </a:solidFill>
            <a:prstDash val="sysDot"/>
            <a:round/>
            <a:headEnd type="none" w="med" len="med"/>
            <a:tailEnd type="none" w="med" len="med"/>
          </a:ln>
          <a:effectLst/>
        </p:spPr>
      </p:cxnSp>
      <p:grpSp>
        <p:nvGrpSpPr>
          <p:cNvPr id="26" name="Group 25">
            <a:extLst>
              <a:ext uri="{FF2B5EF4-FFF2-40B4-BE49-F238E27FC236}">
                <a16:creationId xmlns:a16="http://schemas.microsoft.com/office/drawing/2014/main" id="{D3107BCC-28FA-4E64-AAEA-2452F2E5C9DC}"/>
              </a:ext>
            </a:extLst>
          </p:cNvPr>
          <p:cNvGrpSpPr/>
          <p:nvPr/>
        </p:nvGrpSpPr>
        <p:grpSpPr>
          <a:xfrm>
            <a:off x="2617612" y="3626734"/>
            <a:ext cx="739329" cy="295243"/>
            <a:chOff x="3336032" y="4083934"/>
            <a:chExt cx="739329" cy="295243"/>
          </a:xfrm>
        </p:grpSpPr>
        <p:sp>
          <p:nvSpPr>
            <p:cNvPr id="453" name="Freeform: Shape 452">
              <a:extLst>
                <a:ext uri="{FF2B5EF4-FFF2-40B4-BE49-F238E27FC236}">
                  <a16:creationId xmlns:a16="http://schemas.microsoft.com/office/drawing/2014/main" id="{557A6639-53F4-4BFB-A985-FEC040F7ECE8}"/>
                </a:ext>
              </a:extLst>
            </p:cNvPr>
            <p:cNvSpPr/>
            <p:nvPr/>
          </p:nvSpPr>
          <p:spPr bwMode="auto">
            <a:xfrm>
              <a:off x="3585417" y="4225980"/>
              <a:ext cx="189513" cy="61592"/>
            </a:xfrm>
            <a:custGeom>
              <a:avLst/>
              <a:gdLst>
                <a:gd name="connsiteX0" fmla="*/ 0 w 189513"/>
                <a:gd name="connsiteY0" fmla="*/ 61592 h 61592"/>
                <a:gd name="connsiteX1" fmla="*/ 123184 w 189513"/>
                <a:gd name="connsiteY1" fmla="*/ 0 h 61592"/>
                <a:gd name="connsiteX2" fmla="*/ 189513 w 189513"/>
                <a:gd name="connsiteY2" fmla="*/ 37902 h 61592"/>
              </a:gdLst>
              <a:ahLst/>
              <a:cxnLst>
                <a:cxn ang="0">
                  <a:pos x="connsiteX0" y="connsiteY0"/>
                </a:cxn>
                <a:cxn ang="0">
                  <a:pos x="connsiteX1" y="connsiteY1"/>
                </a:cxn>
                <a:cxn ang="0">
                  <a:pos x="connsiteX2" y="connsiteY2"/>
                </a:cxn>
              </a:cxnLst>
              <a:rect l="l" t="t" r="r" b="b"/>
              <a:pathLst>
                <a:path w="189513" h="61592">
                  <a:moveTo>
                    <a:pt x="0" y="61592"/>
                  </a:moveTo>
                  <a:lnTo>
                    <a:pt x="123184" y="0"/>
                  </a:lnTo>
                  <a:lnTo>
                    <a:pt x="189513" y="37902"/>
                  </a:lnTo>
                </a:path>
              </a:pathLst>
            </a:custGeom>
            <a:noFill/>
            <a:ln w="19050">
              <a:solidFill>
                <a:schemeClr val="bg1"/>
              </a:solidFill>
              <a:miter lim="800000"/>
              <a:headEnd/>
              <a:tailEnd/>
            </a:ln>
          </p:spPr>
          <p:txBody>
            <a:bodyPr rtlCol="0" anchor="ctr"/>
            <a:lstStyle/>
            <a:p>
              <a:pPr algn="ctr"/>
              <a:endParaRPr lang="en-US"/>
            </a:p>
          </p:txBody>
        </p:sp>
        <p:sp>
          <p:nvSpPr>
            <p:cNvPr id="454" name="Freeform: Shape 453">
              <a:extLst>
                <a:ext uri="{FF2B5EF4-FFF2-40B4-BE49-F238E27FC236}">
                  <a16:creationId xmlns:a16="http://schemas.microsoft.com/office/drawing/2014/main" id="{287AC273-1A58-4910-9744-66B1F4CEECC1}"/>
                </a:ext>
              </a:extLst>
            </p:cNvPr>
            <p:cNvSpPr/>
            <p:nvPr/>
          </p:nvSpPr>
          <p:spPr bwMode="auto">
            <a:xfrm>
              <a:off x="3649390" y="4117010"/>
              <a:ext cx="132659" cy="104232"/>
            </a:xfrm>
            <a:custGeom>
              <a:avLst/>
              <a:gdLst>
                <a:gd name="connsiteX0" fmla="*/ 0 w 132659"/>
                <a:gd name="connsiteY0" fmla="*/ 4738 h 104232"/>
                <a:gd name="connsiteX1" fmla="*/ 61592 w 132659"/>
                <a:gd name="connsiteY1" fmla="*/ 104232 h 104232"/>
                <a:gd name="connsiteX2" fmla="*/ 132659 w 132659"/>
                <a:gd name="connsiteY2" fmla="*/ 0 h 104232"/>
              </a:gdLst>
              <a:ahLst/>
              <a:cxnLst>
                <a:cxn ang="0">
                  <a:pos x="connsiteX0" y="connsiteY0"/>
                </a:cxn>
                <a:cxn ang="0">
                  <a:pos x="connsiteX1" y="connsiteY1"/>
                </a:cxn>
                <a:cxn ang="0">
                  <a:pos x="connsiteX2" y="connsiteY2"/>
                </a:cxn>
              </a:cxnLst>
              <a:rect l="l" t="t" r="r" b="b"/>
              <a:pathLst>
                <a:path w="132659" h="104232">
                  <a:moveTo>
                    <a:pt x="0" y="4738"/>
                  </a:moveTo>
                  <a:lnTo>
                    <a:pt x="61592" y="104232"/>
                  </a:lnTo>
                  <a:lnTo>
                    <a:pt x="132659" y="0"/>
                  </a:lnTo>
                </a:path>
              </a:pathLst>
            </a:custGeom>
            <a:noFill/>
            <a:ln w="19050">
              <a:solidFill>
                <a:schemeClr val="bg1"/>
              </a:solidFill>
              <a:miter lim="800000"/>
              <a:headEnd/>
              <a:tailEnd/>
            </a:ln>
          </p:spPr>
          <p:txBody>
            <a:bodyPr rtlCol="0" anchor="ctr"/>
            <a:lstStyle/>
            <a:p>
              <a:pPr algn="ctr"/>
              <a:endParaRPr lang="en-US"/>
            </a:p>
          </p:txBody>
        </p:sp>
        <p:cxnSp>
          <p:nvCxnSpPr>
            <p:cNvPr id="455" name="Straight Connector 454">
              <a:extLst>
                <a:ext uri="{FF2B5EF4-FFF2-40B4-BE49-F238E27FC236}">
                  <a16:creationId xmlns:a16="http://schemas.microsoft.com/office/drawing/2014/main" id="{87710A80-04E6-4578-B147-DD992F28EFDA}"/>
                </a:ext>
              </a:extLst>
            </p:cNvPr>
            <p:cNvCxnSpPr>
              <a:cxnSpLocks/>
            </p:cNvCxnSpPr>
            <p:nvPr/>
          </p:nvCxnSpPr>
          <p:spPr bwMode="auto">
            <a:xfrm rot="-480000" flipV="1">
              <a:off x="3850915" y="4258346"/>
              <a:ext cx="52653" cy="21591"/>
            </a:xfrm>
            <a:prstGeom prst="line">
              <a:avLst/>
            </a:prstGeom>
            <a:noFill/>
            <a:ln w="19050"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6A1E3EB9-EF32-44E4-9537-3482D862B099}"/>
                </a:ext>
              </a:extLst>
            </p:cNvPr>
            <p:cNvCxnSpPr>
              <a:cxnSpLocks/>
            </p:cNvCxnSpPr>
            <p:nvPr/>
          </p:nvCxnSpPr>
          <p:spPr bwMode="auto">
            <a:xfrm rot="-300000" flipV="1">
              <a:off x="3980459" y="4162999"/>
              <a:ext cx="94902" cy="46371"/>
            </a:xfrm>
            <a:prstGeom prst="line">
              <a:avLst/>
            </a:prstGeom>
            <a:noFill/>
            <a:ln w="19050" cap="flat" cmpd="sng" algn="ctr">
              <a:solidFill>
                <a:schemeClr val="bg1"/>
              </a:solidFill>
              <a:prstDash val="solid"/>
              <a:round/>
              <a:headEnd type="none" w="med" len="med"/>
              <a:tailEnd type="none" w="med" len="med"/>
            </a:ln>
            <a:effectLst/>
          </p:spPr>
        </p:cxnSp>
        <p:sp>
          <p:nvSpPr>
            <p:cNvPr id="459" name="Rectangle 458">
              <a:extLst>
                <a:ext uri="{FF2B5EF4-FFF2-40B4-BE49-F238E27FC236}">
                  <a16:creationId xmlns:a16="http://schemas.microsoft.com/office/drawing/2014/main" id="{ACF1E1A9-4374-48FF-B253-FDA1EAFD2123}"/>
                </a:ext>
              </a:extLst>
            </p:cNvPr>
            <p:cNvSpPr/>
            <p:nvPr/>
          </p:nvSpPr>
          <p:spPr>
            <a:xfrm>
              <a:off x="3789698" y="4225289"/>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sp>
          <p:nvSpPr>
            <p:cNvPr id="460" name="Rectangle 459">
              <a:extLst>
                <a:ext uri="{FF2B5EF4-FFF2-40B4-BE49-F238E27FC236}">
                  <a16:creationId xmlns:a16="http://schemas.microsoft.com/office/drawing/2014/main" id="{A810DA20-589A-42EB-963B-82CA3CCEB658}"/>
                </a:ext>
              </a:extLst>
            </p:cNvPr>
            <p:cNvSpPr/>
            <p:nvPr/>
          </p:nvSpPr>
          <p:spPr>
            <a:xfrm>
              <a:off x="3913288" y="4153927"/>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grpSp>
          <p:nvGrpSpPr>
            <p:cNvPr id="22" name="Group 21">
              <a:extLst>
                <a:ext uri="{FF2B5EF4-FFF2-40B4-BE49-F238E27FC236}">
                  <a16:creationId xmlns:a16="http://schemas.microsoft.com/office/drawing/2014/main" id="{FE8DF089-3262-445A-B42F-8945149C7D13}"/>
                </a:ext>
              </a:extLst>
            </p:cNvPr>
            <p:cNvGrpSpPr/>
            <p:nvPr/>
          </p:nvGrpSpPr>
          <p:grpSpPr>
            <a:xfrm>
              <a:off x="3336032" y="4083934"/>
              <a:ext cx="252970" cy="212337"/>
              <a:chOff x="3309315" y="4102894"/>
              <a:chExt cx="252970" cy="212337"/>
            </a:xfrm>
          </p:grpSpPr>
          <p:grpSp>
            <p:nvGrpSpPr>
              <p:cNvPr id="441" name="Group 440">
                <a:extLst>
                  <a:ext uri="{FF2B5EF4-FFF2-40B4-BE49-F238E27FC236}">
                    <a16:creationId xmlns:a16="http://schemas.microsoft.com/office/drawing/2014/main" id="{51883479-D2A0-4B29-848E-E543B6A4D393}"/>
                  </a:ext>
                </a:extLst>
              </p:cNvPr>
              <p:cNvGrpSpPr/>
              <p:nvPr/>
            </p:nvGrpSpPr>
            <p:grpSpPr>
              <a:xfrm rot="21564591">
                <a:off x="3309315" y="4149384"/>
                <a:ext cx="252970" cy="103156"/>
                <a:chOff x="5915281" y="4653021"/>
                <a:chExt cx="275644" cy="164349"/>
              </a:xfrm>
            </p:grpSpPr>
            <p:sp>
              <p:nvSpPr>
                <p:cNvPr id="443" name="Freeform 252">
                  <a:extLst>
                    <a:ext uri="{FF2B5EF4-FFF2-40B4-BE49-F238E27FC236}">
                      <a16:creationId xmlns:a16="http://schemas.microsoft.com/office/drawing/2014/main" id="{060B144C-85DF-449C-AB6C-231D0F3C7A4C}"/>
                    </a:ext>
                  </a:extLst>
                </p:cNvPr>
                <p:cNvSpPr/>
                <p:nvPr/>
              </p:nvSpPr>
              <p:spPr bwMode="auto">
                <a:xfrm rot="1980848">
                  <a:off x="5996509" y="4771651"/>
                  <a:ext cx="194416" cy="45719"/>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4" name="Freeform 252">
                  <a:extLst>
                    <a:ext uri="{FF2B5EF4-FFF2-40B4-BE49-F238E27FC236}">
                      <a16:creationId xmlns:a16="http://schemas.microsoft.com/office/drawing/2014/main" id="{6DD18813-2E73-4445-B8DD-2CA0A9CAA712}"/>
                    </a:ext>
                  </a:extLst>
                </p:cNvPr>
                <p:cNvSpPr/>
                <p:nvPr/>
              </p:nvSpPr>
              <p:spPr bwMode="auto">
                <a:xfrm rot="1980848">
                  <a:off x="5915281" y="4653021"/>
                  <a:ext cx="110301" cy="44243"/>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222" name="Straight Connector 221">
                <a:extLst>
                  <a:ext uri="{FF2B5EF4-FFF2-40B4-BE49-F238E27FC236}">
                    <a16:creationId xmlns:a16="http://schemas.microsoft.com/office/drawing/2014/main" id="{38A6F6D3-C0F2-4201-83EA-022ACFA4A9E2}"/>
                  </a:ext>
                </a:extLst>
              </p:cNvPr>
              <p:cNvCxnSpPr>
                <a:cxnSpLocks/>
              </p:cNvCxnSpPr>
              <p:nvPr/>
            </p:nvCxnSpPr>
            <p:spPr bwMode="auto">
              <a:xfrm>
                <a:off x="3312374" y="4102894"/>
                <a:ext cx="4290" cy="47460"/>
              </a:xfrm>
              <a:prstGeom prst="line">
                <a:avLst/>
              </a:prstGeom>
              <a:noFill/>
              <a:ln w="1905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6AC7A6A-52E8-462B-B126-4E375E1BE3AD}"/>
                  </a:ext>
                </a:extLst>
              </p:cNvPr>
              <p:cNvCxnSpPr>
                <a:cxnSpLocks/>
                <a:stCxn id="443" idx="6"/>
              </p:cNvCxnSpPr>
              <p:nvPr/>
            </p:nvCxnSpPr>
            <p:spPr bwMode="auto">
              <a:xfrm>
                <a:off x="3544158" y="4265719"/>
                <a:ext cx="14503" cy="49512"/>
              </a:xfrm>
              <a:prstGeom prst="line">
                <a:avLst/>
              </a:prstGeom>
              <a:noFill/>
              <a:ln w="19050" cap="flat" cmpd="sng" algn="ctr">
                <a:solidFill>
                  <a:schemeClr val="bg1"/>
                </a:solidFill>
                <a:prstDash val="solid"/>
                <a:round/>
                <a:headEnd type="none" w="med" len="med"/>
                <a:tailEnd type="none" w="med" len="med"/>
              </a:ln>
              <a:effectLst/>
            </p:spPr>
          </p:cxnSp>
        </p:grpSp>
        <p:cxnSp>
          <p:nvCxnSpPr>
            <p:cNvPr id="239" name="Straight Connector 238">
              <a:extLst>
                <a:ext uri="{FF2B5EF4-FFF2-40B4-BE49-F238E27FC236}">
                  <a16:creationId xmlns:a16="http://schemas.microsoft.com/office/drawing/2014/main" id="{C7D7B26D-47F5-474A-BD08-E3F3EEAA8977}"/>
                </a:ext>
              </a:extLst>
            </p:cNvPr>
            <p:cNvCxnSpPr>
              <a:cxnSpLocks/>
            </p:cNvCxnSpPr>
            <p:nvPr/>
          </p:nvCxnSpPr>
          <p:spPr bwMode="auto">
            <a:xfrm flipV="1">
              <a:off x="3575055" y="4284055"/>
              <a:ext cx="27432" cy="1"/>
            </a:xfrm>
            <a:prstGeom prst="line">
              <a:avLst/>
            </a:prstGeom>
            <a:noFill/>
            <a:ln w="19050"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84562EA2-8E31-43FC-954B-AE508A60C461}"/>
              </a:ext>
            </a:extLst>
          </p:cNvPr>
          <p:cNvGrpSpPr/>
          <p:nvPr/>
        </p:nvGrpSpPr>
        <p:grpSpPr>
          <a:xfrm>
            <a:off x="1573356" y="3442264"/>
            <a:ext cx="861204" cy="505056"/>
            <a:chOff x="2291776" y="3899464"/>
            <a:chExt cx="861204" cy="505056"/>
          </a:xfrm>
        </p:grpSpPr>
        <p:grpSp>
          <p:nvGrpSpPr>
            <p:cNvPr id="139" name="Group 138">
              <a:extLst>
                <a:ext uri="{FF2B5EF4-FFF2-40B4-BE49-F238E27FC236}">
                  <a16:creationId xmlns:a16="http://schemas.microsoft.com/office/drawing/2014/main" id="{29DEB86D-2087-4785-82E1-8A1A5BD35D44}"/>
                </a:ext>
              </a:extLst>
            </p:cNvPr>
            <p:cNvGrpSpPr/>
            <p:nvPr/>
          </p:nvGrpSpPr>
          <p:grpSpPr>
            <a:xfrm>
              <a:off x="2733035" y="3966790"/>
              <a:ext cx="84960" cy="252468"/>
              <a:chOff x="9652371" y="397080"/>
              <a:chExt cx="84960" cy="252468"/>
            </a:xfrm>
          </p:grpSpPr>
          <p:sp>
            <p:nvSpPr>
              <p:cNvPr id="255" name="Rectangle 254">
                <a:extLst>
                  <a:ext uri="{FF2B5EF4-FFF2-40B4-BE49-F238E27FC236}">
                    <a16:creationId xmlns:a16="http://schemas.microsoft.com/office/drawing/2014/main" id="{894C7F12-A982-4DD0-98D4-33B1A67EE0A3}"/>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56" name="Rectangle 255">
                <a:extLst>
                  <a:ext uri="{FF2B5EF4-FFF2-40B4-BE49-F238E27FC236}">
                    <a16:creationId xmlns:a16="http://schemas.microsoft.com/office/drawing/2014/main" id="{F2540B2C-E626-415C-9ECB-06B0504364E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46" name="Group 145">
              <a:extLst>
                <a:ext uri="{FF2B5EF4-FFF2-40B4-BE49-F238E27FC236}">
                  <a16:creationId xmlns:a16="http://schemas.microsoft.com/office/drawing/2014/main" id="{E4DDA800-D9EE-45D5-A39F-EA30F22C33CF}"/>
                </a:ext>
              </a:extLst>
            </p:cNvPr>
            <p:cNvGrpSpPr/>
            <p:nvPr/>
          </p:nvGrpSpPr>
          <p:grpSpPr>
            <a:xfrm rot="10800000">
              <a:off x="2967739" y="4008649"/>
              <a:ext cx="86561" cy="82039"/>
              <a:chOff x="3453973" y="2154643"/>
              <a:chExt cx="72972" cy="62522"/>
            </a:xfrm>
          </p:grpSpPr>
          <p:sp>
            <p:nvSpPr>
              <p:cNvPr id="233" name="Freeform 164">
                <a:extLst>
                  <a:ext uri="{FF2B5EF4-FFF2-40B4-BE49-F238E27FC236}">
                    <a16:creationId xmlns:a16="http://schemas.microsoft.com/office/drawing/2014/main" id="{C176B2DD-01D8-40DA-937B-4C4E42B5085E}"/>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Freeform 165">
                <a:extLst>
                  <a:ext uri="{FF2B5EF4-FFF2-40B4-BE49-F238E27FC236}">
                    <a16:creationId xmlns:a16="http://schemas.microsoft.com/office/drawing/2014/main" id="{EC900C04-A6FA-4775-A78C-3191B25BC4DF}"/>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5B724726-A48A-4A9C-9567-C6FCCAAD6014}"/>
                </a:ext>
              </a:extLst>
            </p:cNvPr>
            <p:cNvGrpSpPr/>
            <p:nvPr/>
          </p:nvGrpSpPr>
          <p:grpSpPr>
            <a:xfrm rot="6199828">
              <a:off x="2641211" y="4169601"/>
              <a:ext cx="106712" cy="98200"/>
              <a:chOff x="3449653" y="2147119"/>
              <a:chExt cx="74463" cy="64054"/>
            </a:xfrm>
          </p:grpSpPr>
          <p:sp>
            <p:nvSpPr>
              <p:cNvPr id="227" name="Freeform 173">
                <a:extLst>
                  <a:ext uri="{FF2B5EF4-FFF2-40B4-BE49-F238E27FC236}">
                    <a16:creationId xmlns:a16="http://schemas.microsoft.com/office/drawing/2014/main" id="{8FD13565-5861-494D-BF7A-559A02856ACE}"/>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Freeform 174">
                <a:extLst>
                  <a:ext uri="{FF2B5EF4-FFF2-40B4-BE49-F238E27FC236}">
                    <a16:creationId xmlns:a16="http://schemas.microsoft.com/office/drawing/2014/main" id="{FBA2054F-87D4-46BE-A059-001CB616EC6E}"/>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62" name="Rectangle 161">
              <a:extLst>
                <a:ext uri="{FF2B5EF4-FFF2-40B4-BE49-F238E27FC236}">
                  <a16:creationId xmlns:a16="http://schemas.microsoft.com/office/drawing/2014/main" id="{F5E53243-E050-4A98-B6ED-7C2F5614EE96}"/>
                </a:ext>
              </a:extLst>
            </p:cNvPr>
            <p:cNvSpPr/>
            <p:nvPr/>
          </p:nvSpPr>
          <p:spPr>
            <a:xfrm>
              <a:off x="2705837" y="42506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71" name="Rectangle 170">
              <a:extLst>
                <a:ext uri="{FF2B5EF4-FFF2-40B4-BE49-F238E27FC236}">
                  <a16:creationId xmlns:a16="http://schemas.microsoft.com/office/drawing/2014/main" id="{812B6DF5-524E-4A6E-A2FA-EA17578F4887}"/>
                </a:ext>
              </a:extLst>
            </p:cNvPr>
            <p:cNvSpPr/>
            <p:nvPr/>
          </p:nvSpPr>
          <p:spPr>
            <a:xfrm>
              <a:off x="2909142" y="405327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76" name="Freeform 231">
              <a:extLst>
                <a:ext uri="{FF2B5EF4-FFF2-40B4-BE49-F238E27FC236}">
                  <a16:creationId xmlns:a16="http://schemas.microsoft.com/office/drawing/2014/main" id="{9B417AEB-0C52-41B7-A8D7-B9B28EA9C80C}"/>
                </a:ext>
              </a:extLst>
            </p:cNvPr>
            <p:cNvSpPr/>
            <p:nvPr/>
          </p:nvSpPr>
          <p:spPr bwMode="auto">
            <a:xfrm rot="21175208" flipV="1">
              <a:off x="2651181" y="4126378"/>
              <a:ext cx="82296" cy="53222"/>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Freeform 252">
              <a:extLst>
                <a:ext uri="{FF2B5EF4-FFF2-40B4-BE49-F238E27FC236}">
                  <a16:creationId xmlns:a16="http://schemas.microsoft.com/office/drawing/2014/main" id="{99C33FEF-B232-4117-ADDE-B2B53657B2ED}"/>
                </a:ext>
              </a:extLst>
            </p:cNvPr>
            <p:cNvSpPr/>
            <p:nvPr/>
          </p:nvSpPr>
          <p:spPr bwMode="auto">
            <a:xfrm rot="181427">
              <a:off x="2352998" y="4140706"/>
              <a:ext cx="178423" cy="28696"/>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6" name="Freeform 252">
              <a:extLst>
                <a:ext uri="{FF2B5EF4-FFF2-40B4-BE49-F238E27FC236}">
                  <a16:creationId xmlns:a16="http://schemas.microsoft.com/office/drawing/2014/main" id="{001172C1-C3D6-4DD3-BC7C-94670FDE030B}"/>
                </a:ext>
              </a:extLst>
            </p:cNvPr>
            <p:cNvSpPr/>
            <p:nvPr/>
          </p:nvSpPr>
          <p:spPr bwMode="auto">
            <a:xfrm rot="181427">
              <a:off x="2526792" y="4146637"/>
              <a:ext cx="101227" cy="27770"/>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8" name="Freeform 252">
              <a:extLst>
                <a:ext uri="{FF2B5EF4-FFF2-40B4-BE49-F238E27FC236}">
                  <a16:creationId xmlns:a16="http://schemas.microsoft.com/office/drawing/2014/main" id="{A23F3992-9ACD-4A59-8372-547A6E24688B}"/>
                </a:ext>
              </a:extLst>
            </p:cNvPr>
            <p:cNvSpPr/>
            <p:nvPr/>
          </p:nvSpPr>
          <p:spPr bwMode="auto">
            <a:xfrm rot="181427">
              <a:off x="2291776" y="4139287"/>
              <a:ext cx="73554" cy="27770"/>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 name="connsiteX0" fmla="*/ -1 w 320674"/>
                <a:gd name="connsiteY0" fmla="*/ 0 h 95250"/>
                <a:gd name="connsiteX1" fmla="*/ 123824 w 320674"/>
                <a:gd name="connsiteY1" fmla="*/ 95250 h 95250"/>
                <a:gd name="connsiteX2" fmla="*/ 257174 w 320674"/>
                <a:gd name="connsiteY2" fmla="*/ 0 h 95250"/>
                <a:gd name="connsiteX3" fmla="*/ 320674 w 320674"/>
                <a:gd name="connsiteY3" fmla="*/ 50800 h 95250"/>
              </a:gdLst>
              <a:ahLst/>
              <a:cxnLst>
                <a:cxn ang="0">
                  <a:pos x="connsiteX0" y="connsiteY0"/>
                </a:cxn>
                <a:cxn ang="0">
                  <a:pos x="connsiteX1" y="connsiteY1"/>
                </a:cxn>
                <a:cxn ang="0">
                  <a:pos x="connsiteX2" y="connsiteY2"/>
                </a:cxn>
                <a:cxn ang="0">
                  <a:pos x="connsiteX3" y="connsiteY3"/>
                </a:cxn>
              </a:cxnLst>
              <a:rect l="l" t="t" r="r" b="b"/>
              <a:pathLst>
                <a:path w="320674" h="95250">
                  <a:moveTo>
                    <a:pt x="-1" y="0"/>
                  </a:moveTo>
                  <a:lnTo>
                    <a:pt x="123824" y="95250"/>
                  </a:lnTo>
                  <a:lnTo>
                    <a:pt x="257174" y="0"/>
                  </a:lnTo>
                  <a:lnTo>
                    <a:pt x="32067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49" name="Straight Connector 448">
              <a:extLst>
                <a:ext uri="{FF2B5EF4-FFF2-40B4-BE49-F238E27FC236}">
                  <a16:creationId xmlns:a16="http://schemas.microsoft.com/office/drawing/2014/main" id="{5EE7C364-D7EF-4253-8EEA-CD5230ED0175}"/>
                </a:ext>
              </a:extLst>
            </p:cNvPr>
            <p:cNvCxnSpPr/>
            <p:nvPr/>
          </p:nvCxnSpPr>
          <p:spPr bwMode="auto">
            <a:xfrm>
              <a:off x="2821727" y="4090795"/>
              <a:ext cx="76964" cy="29942"/>
            </a:xfrm>
            <a:prstGeom prst="line">
              <a:avLst/>
            </a:prstGeom>
            <a:noFill/>
            <a:ln w="19050" cap="flat" cmpd="sng" algn="ctr">
              <a:solidFill>
                <a:schemeClr val="bg1"/>
              </a:solidFill>
              <a:prstDash val="solid"/>
              <a:round/>
              <a:headEnd type="none" w="med" len="med"/>
              <a:tailEnd type="none" w="med" len="med"/>
            </a:ln>
            <a:effectLst/>
          </p:spPr>
        </p:cxnSp>
        <p:sp>
          <p:nvSpPr>
            <p:cNvPr id="451" name="Freeform: Shape 450">
              <a:extLst>
                <a:ext uri="{FF2B5EF4-FFF2-40B4-BE49-F238E27FC236}">
                  <a16:creationId xmlns:a16="http://schemas.microsoft.com/office/drawing/2014/main" id="{C42E1D6C-3E7E-41C5-88E1-22E4D2BFB701}"/>
                </a:ext>
              </a:extLst>
            </p:cNvPr>
            <p:cNvSpPr/>
            <p:nvPr/>
          </p:nvSpPr>
          <p:spPr bwMode="auto">
            <a:xfrm>
              <a:off x="3020321" y="3899464"/>
              <a:ext cx="132659" cy="151610"/>
            </a:xfrm>
            <a:custGeom>
              <a:avLst/>
              <a:gdLst>
                <a:gd name="connsiteX0" fmla="*/ 0 w 132659"/>
                <a:gd name="connsiteY0" fmla="*/ 0 h 151610"/>
                <a:gd name="connsiteX1" fmla="*/ 18951 w 132659"/>
                <a:gd name="connsiteY1" fmla="*/ 118446 h 151610"/>
                <a:gd name="connsiteX2" fmla="*/ 132659 w 132659"/>
                <a:gd name="connsiteY2" fmla="*/ 151610 h 151610"/>
              </a:gdLst>
              <a:ahLst/>
              <a:cxnLst>
                <a:cxn ang="0">
                  <a:pos x="connsiteX0" y="connsiteY0"/>
                </a:cxn>
                <a:cxn ang="0">
                  <a:pos x="connsiteX1" y="connsiteY1"/>
                </a:cxn>
                <a:cxn ang="0">
                  <a:pos x="connsiteX2" y="connsiteY2"/>
                </a:cxn>
              </a:cxnLst>
              <a:rect l="l" t="t" r="r" b="b"/>
              <a:pathLst>
                <a:path w="132659" h="151610">
                  <a:moveTo>
                    <a:pt x="0" y="0"/>
                  </a:moveTo>
                  <a:lnTo>
                    <a:pt x="18951" y="118446"/>
                  </a:lnTo>
                  <a:lnTo>
                    <a:pt x="132659" y="151610"/>
                  </a:lnTo>
                </a:path>
              </a:pathLst>
            </a:custGeom>
            <a:noFill/>
            <a:ln w="19050">
              <a:solidFill>
                <a:schemeClr val="bg1"/>
              </a:solidFill>
              <a:miter lim="800000"/>
              <a:headEnd/>
              <a:tailEnd/>
            </a:ln>
          </p:spPr>
          <p:txBody>
            <a:bodyPr rtlCol="0" anchor="ctr"/>
            <a:lstStyle/>
            <a:p>
              <a:pPr algn="ctr"/>
              <a:endParaRPr lang="en-US"/>
            </a:p>
          </p:txBody>
        </p:sp>
        <p:cxnSp>
          <p:nvCxnSpPr>
            <p:cNvPr id="242" name="Straight Connector 241">
              <a:extLst>
                <a:ext uri="{FF2B5EF4-FFF2-40B4-BE49-F238E27FC236}">
                  <a16:creationId xmlns:a16="http://schemas.microsoft.com/office/drawing/2014/main" id="{932BFB91-E3AE-451F-AC6E-BEE3CD536553}"/>
                </a:ext>
              </a:extLst>
            </p:cNvPr>
            <p:cNvCxnSpPr>
              <a:cxnSpLocks/>
            </p:cNvCxnSpPr>
            <p:nvPr/>
          </p:nvCxnSpPr>
          <p:spPr bwMode="auto">
            <a:xfrm>
              <a:off x="2616845" y="4152623"/>
              <a:ext cx="24042" cy="28557"/>
            </a:xfrm>
            <a:prstGeom prst="line">
              <a:avLst/>
            </a:prstGeom>
            <a:noFill/>
            <a:ln w="1905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703FBDC-417C-4724-864E-AF6E6DE0AE54}"/>
                </a:ext>
              </a:extLst>
            </p:cNvPr>
            <p:cNvCxnSpPr>
              <a:cxnSpLocks/>
            </p:cNvCxnSpPr>
            <p:nvPr/>
          </p:nvCxnSpPr>
          <p:spPr bwMode="auto">
            <a:xfrm>
              <a:off x="2634014" y="4180185"/>
              <a:ext cx="27432" cy="4151"/>
            </a:xfrm>
            <a:prstGeom prst="line">
              <a:avLst/>
            </a:prstGeom>
            <a:noFill/>
            <a:ln w="19050"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F96B774C-3073-48A7-8661-847BB94BF73E}"/>
              </a:ext>
            </a:extLst>
          </p:cNvPr>
          <p:cNvGrpSpPr/>
          <p:nvPr/>
        </p:nvGrpSpPr>
        <p:grpSpPr>
          <a:xfrm>
            <a:off x="3482313" y="3508424"/>
            <a:ext cx="1339177" cy="586944"/>
            <a:chOff x="4200733" y="3965624"/>
            <a:chExt cx="1339177" cy="586944"/>
          </a:xfrm>
        </p:grpSpPr>
        <p:grpSp>
          <p:nvGrpSpPr>
            <p:cNvPr id="147" name="Group 146">
              <a:extLst>
                <a:ext uri="{FF2B5EF4-FFF2-40B4-BE49-F238E27FC236}">
                  <a16:creationId xmlns:a16="http://schemas.microsoft.com/office/drawing/2014/main" id="{FBE1B2DB-A073-40A2-986B-85242E650CDC}"/>
                </a:ext>
              </a:extLst>
            </p:cNvPr>
            <p:cNvGrpSpPr/>
            <p:nvPr/>
          </p:nvGrpSpPr>
          <p:grpSpPr>
            <a:xfrm rot="7935039">
              <a:off x="4807433" y="4282927"/>
              <a:ext cx="106711" cy="98200"/>
              <a:chOff x="3454123" y="2151718"/>
              <a:chExt cx="74462" cy="64054"/>
            </a:xfrm>
          </p:grpSpPr>
          <p:sp>
            <p:nvSpPr>
              <p:cNvPr id="231" name="Freeform 167">
                <a:extLst>
                  <a:ext uri="{FF2B5EF4-FFF2-40B4-BE49-F238E27FC236}">
                    <a16:creationId xmlns:a16="http://schemas.microsoft.com/office/drawing/2014/main" id="{85727EA3-1906-4633-9E2C-5FBCB30EF425}"/>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2" name="Freeform 168">
                <a:extLst>
                  <a:ext uri="{FF2B5EF4-FFF2-40B4-BE49-F238E27FC236}">
                    <a16:creationId xmlns:a16="http://schemas.microsoft.com/office/drawing/2014/main" id="{55D481B8-5AC4-4F99-9B9B-BBB27F1849C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61" name="Rectangle 160">
              <a:extLst>
                <a:ext uri="{FF2B5EF4-FFF2-40B4-BE49-F238E27FC236}">
                  <a16:creationId xmlns:a16="http://schemas.microsoft.com/office/drawing/2014/main" id="{E3605943-DEE1-4A4B-9A5C-108E0740A04E}"/>
                </a:ext>
              </a:extLst>
            </p:cNvPr>
            <p:cNvSpPr/>
            <p:nvPr/>
          </p:nvSpPr>
          <p:spPr>
            <a:xfrm>
              <a:off x="4450128" y="399717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65" name="Group 164">
              <a:extLst>
                <a:ext uri="{FF2B5EF4-FFF2-40B4-BE49-F238E27FC236}">
                  <a16:creationId xmlns:a16="http://schemas.microsoft.com/office/drawing/2014/main" id="{46AED539-12B1-44F7-8E8F-CDDA779CA0CB}"/>
                </a:ext>
              </a:extLst>
            </p:cNvPr>
            <p:cNvGrpSpPr/>
            <p:nvPr/>
          </p:nvGrpSpPr>
          <p:grpSpPr>
            <a:xfrm>
              <a:off x="4951623" y="4062763"/>
              <a:ext cx="84960" cy="252468"/>
              <a:chOff x="9652371" y="397080"/>
              <a:chExt cx="84960" cy="252468"/>
            </a:xfrm>
          </p:grpSpPr>
          <p:sp>
            <p:nvSpPr>
              <p:cNvPr id="217" name="Rectangle 216">
                <a:extLst>
                  <a:ext uri="{FF2B5EF4-FFF2-40B4-BE49-F238E27FC236}">
                    <a16:creationId xmlns:a16="http://schemas.microsoft.com/office/drawing/2014/main" id="{0EA70EF0-CB27-43CB-A0F4-746237CD74C8}"/>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18" name="Rectangle 217">
                <a:extLst>
                  <a:ext uri="{FF2B5EF4-FFF2-40B4-BE49-F238E27FC236}">
                    <a16:creationId xmlns:a16="http://schemas.microsoft.com/office/drawing/2014/main" id="{0C709277-95CC-41E6-A570-9E34EB0909F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68" name="Group 167">
              <a:extLst>
                <a:ext uri="{FF2B5EF4-FFF2-40B4-BE49-F238E27FC236}">
                  <a16:creationId xmlns:a16="http://schemas.microsoft.com/office/drawing/2014/main" id="{7BAE1517-D0A2-400D-A1FA-60BDF4180F59}"/>
                </a:ext>
              </a:extLst>
            </p:cNvPr>
            <p:cNvGrpSpPr/>
            <p:nvPr/>
          </p:nvGrpSpPr>
          <p:grpSpPr>
            <a:xfrm>
              <a:off x="4576645" y="4210890"/>
              <a:ext cx="84960" cy="252468"/>
              <a:chOff x="9652371" y="397080"/>
              <a:chExt cx="84960" cy="252468"/>
            </a:xfrm>
          </p:grpSpPr>
          <p:sp>
            <p:nvSpPr>
              <p:cNvPr id="211" name="Rectangle 210">
                <a:extLst>
                  <a:ext uri="{FF2B5EF4-FFF2-40B4-BE49-F238E27FC236}">
                    <a16:creationId xmlns:a16="http://schemas.microsoft.com/office/drawing/2014/main" id="{4B7991D3-D00B-4CC2-8110-18577074C13C}"/>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12" name="Rectangle 211">
                <a:extLst>
                  <a:ext uri="{FF2B5EF4-FFF2-40B4-BE49-F238E27FC236}">
                    <a16:creationId xmlns:a16="http://schemas.microsoft.com/office/drawing/2014/main" id="{60706805-80E4-416F-BA32-6C13AB21253A}"/>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74" name="Group 173">
              <a:extLst>
                <a:ext uri="{FF2B5EF4-FFF2-40B4-BE49-F238E27FC236}">
                  <a16:creationId xmlns:a16="http://schemas.microsoft.com/office/drawing/2014/main" id="{087359EC-7BD9-498C-AA89-C054936687BB}"/>
                </a:ext>
              </a:extLst>
            </p:cNvPr>
            <p:cNvGrpSpPr/>
            <p:nvPr/>
          </p:nvGrpSpPr>
          <p:grpSpPr>
            <a:xfrm rot="3990043" flipV="1">
              <a:off x="5075880" y="4328241"/>
              <a:ext cx="92075" cy="66624"/>
              <a:chOff x="250471" y="5019519"/>
              <a:chExt cx="92075" cy="66624"/>
            </a:xfrm>
          </p:grpSpPr>
          <p:sp>
            <p:nvSpPr>
              <p:cNvPr id="203" name="Freeform 219">
                <a:extLst>
                  <a:ext uri="{FF2B5EF4-FFF2-40B4-BE49-F238E27FC236}">
                    <a16:creationId xmlns:a16="http://schemas.microsoft.com/office/drawing/2014/main" id="{D889231E-58E6-4072-A420-262162937B6A}"/>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 name="Freeform 220">
                <a:extLst>
                  <a:ext uri="{FF2B5EF4-FFF2-40B4-BE49-F238E27FC236}">
                    <a16:creationId xmlns:a16="http://schemas.microsoft.com/office/drawing/2014/main" id="{3857927A-6C62-45EF-A7B6-2FFA408F8504}"/>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221">
                <a:extLst>
                  <a:ext uri="{FF2B5EF4-FFF2-40B4-BE49-F238E27FC236}">
                    <a16:creationId xmlns:a16="http://schemas.microsoft.com/office/drawing/2014/main" id="{EAABD483-ACA9-4C68-AB2C-81FC17644A2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Freeform 222">
                <a:extLst>
                  <a:ext uri="{FF2B5EF4-FFF2-40B4-BE49-F238E27FC236}">
                    <a16:creationId xmlns:a16="http://schemas.microsoft.com/office/drawing/2014/main" id="{0A980AC1-512A-4B5D-A63D-EFB60AEB618F}"/>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223">
                <a:extLst>
                  <a:ext uri="{FF2B5EF4-FFF2-40B4-BE49-F238E27FC236}">
                    <a16:creationId xmlns:a16="http://schemas.microsoft.com/office/drawing/2014/main" id="{C8C4A624-5665-402C-ADB2-C4736A66E447}"/>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Freeform 224">
                <a:extLst>
                  <a:ext uri="{FF2B5EF4-FFF2-40B4-BE49-F238E27FC236}">
                    <a16:creationId xmlns:a16="http://schemas.microsoft.com/office/drawing/2014/main" id="{F01C6EBE-F1BF-477C-B9CF-2A1EBCB376D5}"/>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8" name="Freeform 233">
              <a:extLst>
                <a:ext uri="{FF2B5EF4-FFF2-40B4-BE49-F238E27FC236}">
                  <a16:creationId xmlns:a16="http://schemas.microsoft.com/office/drawing/2014/main" id="{AB5C1585-E108-404B-B5BE-D3F7CDA7B3E5}"/>
                </a:ext>
              </a:extLst>
            </p:cNvPr>
            <p:cNvSpPr/>
            <p:nvPr/>
          </p:nvSpPr>
          <p:spPr bwMode="auto">
            <a:xfrm rot="17972682">
              <a:off x="4691890" y="4132316"/>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Freeform 253">
              <a:extLst>
                <a:ext uri="{FF2B5EF4-FFF2-40B4-BE49-F238E27FC236}">
                  <a16:creationId xmlns:a16="http://schemas.microsoft.com/office/drawing/2014/main" id="{64543FC2-1514-4C62-A4DC-F703178B910D}"/>
                </a:ext>
              </a:extLst>
            </p:cNvPr>
            <p:cNvSpPr/>
            <p:nvPr/>
          </p:nvSpPr>
          <p:spPr bwMode="auto">
            <a:xfrm>
              <a:off x="4670309" y="420402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254">
              <a:extLst>
                <a:ext uri="{FF2B5EF4-FFF2-40B4-BE49-F238E27FC236}">
                  <a16:creationId xmlns:a16="http://schemas.microsoft.com/office/drawing/2014/main" id="{FA7891C2-A28D-4CF5-9D71-46585C90C49B}"/>
                </a:ext>
              </a:extLst>
            </p:cNvPr>
            <p:cNvSpPr/>
            <p:nvPr/>
          </p:nvSpPr>
          <p:spPr bwMode="auto">
            <a:xfrm>
              <a:off x="5041357" y="4192375"/>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6" name="Freeform 252">
              <a:extLst>
                <a:ext uri="{FF2B5EF4-FFF2-40B4-BE49-F238E27FC236}">
                  <a16:creationId xmlns:a16="http://schemas.microsoft.com/office/drawing/2014/main" id="{6C6A235C-D0B4-4C29-A008-46D98CDD7198}"/>
                </a:ext>
              </a:extLst>
            </p:cNvPr>
            <p:cNvSpPr/>
            <p:nvPr/>
          </p:nvSpPr>
          <p:spPr bwMode="auto">
            <a:xfrm rot="1945439">
              <a:off x="4225746" y="4173191"/>
              <a:ext cx="178424" cy="28696"/>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65" name="Group 464">
              <a:extLst>
                <a:ext uri="{FF2B5EF4-FFF2-40B4-BE49-F238E27FC236}">
                  <a16:creationId xmlns:a16="http://schemas.microsoft.com/office/drawing/2014/main" id="{2140C190-5B27-49FB-94B5-EB9679465B87}"/>
                </a:ext>
              </a:extLst>
            </p:cNvPr>
            <p:cNvGrpSpPr/>
            <p:nvPr/>
          </p:nvGrpSpPr>
          <p:grpSpPr>
            <a:xfrm rot="8142507">
              <a:off x="4405121" y="4155684"/>
              <a:ext cx="167639" cy="169522"/>
              <a:chOff x="3237102" y="3971480"/>
              <a:chExt cx="185241" cy="186462"/>
            </a:xfrm>
          </p:grpSpPr>
          <p:grpSp>
            <p:nvGrpSpPr>
              <p:cNvPr id="461" name="Group 460">
                <a:extLst>
                  <a:ext uri="{FF2B5EF4-FFF2-40B4-BE49-F238E27FC236}">
                    <a16:creationId xmlns:a16="http://schemas.microsoft.com/office/drawing/2014/main" id="{B66E8215-2EF2-4B6C-BBD3-67EEE30C6BFC}"/>
                  </a:ext>
                </a:extLst>
              </p:cNvPr>
              <p:cNvGrpSpPr/>
              <p:nvPr/>
            </p:nvGrpSpPr>
            <p:grpSpPr>
              <a:xfrm rot="10800000">
                <a:off x="3237102" y="4075903"/>
                <a:ext cx="86561" cy="82039"/>
                <a:chOff x="3453973" y="2154643"/>
                <a:chExt cx="72972" cy="62522"/>
              </a:xfrm>
            </p:grpSpPr>
            <p:sp>
              <p:nvSpPr>
                <p:cNvPr id="462" name="Freeform 164">
                  <a:extLst>
                    <a:ext uri="{FF2B5EF4-FFF2-40B4-BE49-F238E27FC236}">
                      <a16:creationId xmlns:a16="http://schemas.microsoft.com/office/drawing/2014/main" id="{4977D3D5-4E6A-4CFE-812F-1B9D4CA58349}"/>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3" name="Freeform 165">
                  <a:extLst>
                    <a:ext uri="{FF2B5EF4-FFF2-40B4-BE49-F238E27FC236}">
                      <a16:creationId xmlns:a16="http://schemas.microsoft.com/office/drawing/2014/main" id="{7B68B5C1-F776-4C26-97C0-80F7D7059396}"/>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64" name="Freeform: Shape 463">
                <a:extLst>
                  <a:ext uri="{FF2B5EF4-FFF2-40B4-BE49-F238E27FC236}">
                    <a16:creationId xmlns:a16="http://schemas.microsoft.com/office/drawing/2014/main" id="{36E01965-9968-4709-8244-644632879689}"/>
                  </a:ext>
                </a:extLst>
              </p:cNvPr>
              <p:cNvSpPr/>
              <p:nvPr/>
            </p:nvSpPr>
            <p:spPr bwMode="auto">
              <a:xfrm>
                <a:off x="3289684" y="3971480"/>
                <a:ext cx="132659" cy="151610"/>
              </a:xfrm>
              <a:custGeom>
                <a:avLst/>
                <a:gdLst>
                  <a:gd name="connsiteX0" fmla="*/ 0 w 132659"/>
                  <a:gd name="connsiteY0" fmla="*/ 0 h 151610"/>
                  <a:gd name="connsiteX1" fmla="*/ 18951 w 132659"/>
                  <a:gd name="connsiteY1" fmla="*/ 118446 h 151610"/>
                  <a:gd name="connsiteX2" fmla="*/ 132659 w 132659"/>
                  <a:gd name="connsiteY2" fmla="*/ 151610 h 151610"/>
                </a:gdLst>
                <a:ahLst/>
                <a:cxnLst>
                  <a:cxn ang="0">
                    <a:pos x="connsiteX0" y="connsiteY0"/>
                  </a:cxn>
                  <a:cxn ang="0">
                    <a:pos x="connsiteX1" y="connsiteY1"/>
                  </a:cxn>
                  <a:cxn ang="0">
                    <a:pos x="connsiteX2" y="connsiteY2"/>
                  </a:cxn>
                </a:cxnLst>
                <a:rect l="l" t="t" r="r" b="b"/>
                <a:pathLst>
                  <a:path w="132659" h="151610">
                    <a:moveTo>
                      <a:pt x="0" y="0"/>
                    </a:moveTo>
                    <a:lnTo>
                      <a:pt x="18951" y="118446"/>
                    </a:lnTo>
                    <a:lnTo>
                      <a:pt x="132659" y="151610"/>
                    </a:lnTo>
                  </a:path>
                </a:pathLst>
              </a:custGeom>
              <a:noFill/>
              <a:ln w="19050">
                <a:solidFill>
                  <a:schemeClr val="bg1"/>
                </a:solidFill>
                <a:miter lim="800000"/>
                <a:headEnd/>
                <a:tailEnd/>
              </a:ln>
            </p:spPr>
            <p:txBody>
              <a:bodyPr rtlCol="0" anchor="ctr"/>
              <a:lstStyle/>
              <a:p>
                <a:pPr algn="ctr"/>
                <a:endParaRPr lang="en-US"/>
              </a:p>
            </p:txBody>
          </p:sp>
        </p:grpSp>
        <p:sp>
          <p:nvSpPr>
            <p:cNvPr id="466" name="Rectangle 465">
              <a:extLst>
                <a:ext uri="{FF2B5EF4-FFF2-40B4-BE49-F238E27FC236}">
                  <a16:creationId xmlns:a16="http://schemas.microsoft.com/office/drawing/2014/main" id="{82C92965-0475-41B9-88C2-4C04935D75DD}"/>
                </a:ext>
              </a:extLst>
            </p:cNvPr>
            <p:cNvSpPr/>
            <p:nvPr/>
          </p:nvSpPr>
          <p:spPr>
            <a:xfrm>
              <a:off x="4823664" y="43661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472" name="Group 471">
              <a:extLst>
                <a:ext uri="{FF2B5EF4-FFF2-40B4-BE49-F238E27FC236}">
                  <a16:creationId xmlns:a16="http://schemas.microsoft.com/office/drawing/2014/main" id="{2840AE8A-5A77-41F3-8FC6-6D792BF36364}"/>
                </a:ext>
              </a:extLst>
            </p:cNvPr>
            <p:cNvGrpSpPr/>
            <p:nvPr/>
          </p:nvGrpSpPr>
          <p:grpSpPr>
            <a:xfrm>
              <a:off x="5350108" y="4211462"/>
              <a:ext cx="84960" cy="252468"/>
              <a:chOff x="9652371" y="397080"/>
              <a:chExt cx="84960" cy="252468"/>
            </a:xfrm>
          </p:grpSpPr>
          <p:sp>
            <p:nvSpPr>
              <p:cNvPr id="473" name="Rectangle 472">
                <a:extLst>
                  <a:ext uri="{FF2B5EF4-FFF2-40B4-BE49-F238E27FC236}">
                    <a16:creationId xmlns:a16="http://schemas.microsoft.com/office/drawing/2014/main" id="{621116BC-BDB2-48C2-8117-ED5EE89F1C2A}"/>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74" name="Rectangle 473">
                <a:extLst>
                  <a:ext uri="{FF2B5EF4-FFF2-40B4-BE49-F238E27FC236}">
                    <a16:creationId xmlns:a16="http://schemas.microsoft.com/office/drawing/2014/main" id="{39F57DAF-2762-4174-978F-C934E79469BE}"/>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475" name="Group 474">
              <a:extLst>
                <a:ext uri="{FF2B5EF4-FFF2-40B4-BE49-F238E27FC236}">
                  <a16:creationId xmlns:a16="http://schemas.microsoft.com/office/drawing/2014/main" id="{30F74D0A-E878-41DB-BE2C-F91E34D7DF47}"/>
                </a:ext>
              </a:extLst>
            </p:cNvPr>
            <p:cNvGrpSpPr/>
            <p:nvPr/>
          </p:nvGrpSpPr>
          <p:grpSpPr>
            <a:xfrm rot="7935039">
              <a:off x="5191715" y="4122509"/>
              <a:ext cx="106711" cy="98200"/>
              <a:chOff x="3454123" y="2151718"/>
              <a:chExt cx="74462" cy="64054"/>
            </a:xfrm>
          </p:grpSpPr>
          <p:sp>
            <p:nvSpPr>
              <p:cNvPr id="476" name="Freeform 149">
                <a:extLst>
                  <a:ext uri="{FF2B5EF4-FFF2-40B4-BE49-F238E27FC236}">
                    <a16:creationId xmlns:a16="http://schemas.microsoft.com/office/drawing/2014/main" id="{65965EBB-D384-4D88-921B-7D7FED9D41BB}"/>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Freeform 150">
                <a:extLst>
                  <a:ext uri="{FF2B5EF4-FFF2-40B4-BE49-F238E27FC236}">
                    <a16:creationId xmlns:a16="http://schemas.microsoft.com/office/drawing/2014/main" id="{99F36BC6-795A-4E9F-8916-D4B75B6963C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78" name="Rectangle 477">
              <a:extLst>
                <a:ext uri="{FF2B5EF4-FFF2-40B4-BE49-F238E27FC236}">
                  <a16:creationId xmlns:a16="http://schemas.microsoft.com/office/drawing/2014/main" id="{B1307DEA-53F3-4855-815C-F5009124139A}"/>
                </a:ext>
              </a:extLst>
            </p:cNvPr>
            <p:cNvSpPr/>
            <p:nvPr/>
          </p:nvSpPr>
          <p:spPr>
            <a:xfrm>
              <a:off x="5202762" y="397865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79" name="Rectangle 478">
              <a:extLst>
                <a:ext uri="{FF2B5EF4-FFF2-40B4-BE49-F238E27FC236}">
                  <a16:creationId xmlns:a16="http://schemas.microsoft.com/office/drawing/2014/main" id="{CC2FCF43-6D7D-4AF3-98FD-9AA29CAB43E8}"/>
                </a:ext>
              </a:extLst>
            </p:cNvPr>
            <p:cNvSpPr/>
            <p:nvPr/>
          </p:nvSpPr>
          <p:spPr>
            <a:xfrm>
              <a:off x="4692487" y="3965624"/>
              <a:ext cx="115416"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a:t>
              </a:r>
              <a:r>
                <a:rPr kumimoji="0" lang="en-US" sz="10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480" name="Rectangle 479">
              <a:extLst>
                <a:ext uri="{FF2B5EF4-FFF2-40B4-BE49-F238E27FC236}">
                  <a16:creationId xmlns:a16="http://schemas.microsoft.com/office/drawing/2014/main" id="{17FD1B83-9C8F-4B56-BF54-AB499294A417}"/>
                </a:ext>
              </a:extLst>
            </p:cNvPr>
            <p:cNvSpPr/>
            <p:nvPr/>
          </p:nvSpPr>
          <p:spPr>
            <a:xfrm>
              <a:off x="5079947" y="4398680"/>
              <a:ext cx="115416"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a:t>
              </a:r>
              <a:r>
                <a:rPr kumimoji="0" lang="en-US" sz="10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1</a:t>
              </a:r>
            </a:p>
          </p:txBody>
        </p:sp>
        <p:cxnSp>
          <p:nvCxnSpPr>
            <p:cNvPr id="481" name="Straight Connector 480">
              <a:extLst>
                <a:ext uri="{FF2B5EF4-FFF2-40B4-BE49-F238E27FC236}">
                  <a16:creationId xmlns:a16="http://schemas.microsoft.com/office/drawing/2014/main" id="{7FB81831-3622-4006-9A4C-FFA84F521BD0}"/>
                </a:ext>
              </a:extLst>
            </p:cNvPr>
            <p:cNvCxnSpPr>
              <a:cxnSpLocks/>
            </p:cNvCxnSpPr>
            <p:nvPr/>
          </p:nvCxnSpPr>
          <p:spPr bwMode="auto">
            <a:xfrm flipV="1">
              <a:off x="5445008" y="4203312"/>
              <a:ext cx="94902" cy="46371"/>
            </a:xfrm>
            <a:prstGeom prst="line">
              <a:avLst/>
            </a:prstGeom>
            <a:noFill/>
            <a:ln w="19050" cap="flat" cmpd="sng" algn="ctr">
              <a:solidFill>
                <a:schemeClr val="bg1"/>
              </a:solidFill>
              <a:prstDash val="solid"/>
              <a:round/>
              <a:headEnd type="none" w="med" len="med"/>
              <a:tailEnd type="none" w="med" len="med"/>
            </a:ln>
            <a:effectLst/>
          </p:spPr>
        </p:cxnSp>
        <p:sp>
          <p:nvSpPr>
            <p:cNvPr id="482" name="Freeform: Shape 481">
              <a:extLst>
                <a:ext uri="{FF2B5EF4-FFF2-40B4-BE49-F238E27FC236}">
                  <a16:creationId xmlns:a16="http://schemas.microsoft.com/office/drawing/2014/main" id="{A6CB8C16-CF56-406D-BC6A-1735D375107E}"/>
                </a:ext>
              </a:extLst>
            </p:cNvPr>
            <p:cNvSpPr/>
            <p:nvPr/>
          </p:nvSpPr>
          <p:spPr bwMode="auto">
            <a:xfrm>
              <a:off x="5236453" y="4145437"/>
              <a:ext cx="108970" cy="279531"/>
            </a:xfrm>
            <a:custGeom>
              <a:avLst/>
              <a:gdLst>
                <a:gd name="connsiteX0" fmla="*/ 61591 w 108970"/>
                <a:gd name="connsiteY0" fmla="*/ 279531 h 279531"/>
                <a:gd name="connsiteX1" fmla="*/ 61591 w 108970"/>
                <a:gd name="connsiteY1" fmla="*/ 279531 h 279531"/>
                <a:gd name="connsiteX2" fmla="*/ 0 w 108970"/>
                <a:gd name="connsiteY2" fmla="*/ 180037 h 279531"/>
                <a:gd name="connsiteX3" fmla="*/ 108970 w 108970"/>
                <a:gd name="connsiteY3" fmla="*/ 0 h 279531"/>
              </a:gdLst>
              <a:ahLst/>
              <a:cxnLst>
                <a:cxn ang="0">
                  <a:pos x="connsiteX0" y="connsiteY0"/>
                </a:cxn>
                <a:cxn ang="0">
                  <a:pos x="connsiteX1" y="connsiteY1"/>
                </a:cxn>
                <a:cxn ang="0">
                  <a:pos x="connsiteX2" y="connsiteY2"/>
                </a:cxn>
                <a:cxn ang="0">
                  <a:pos x="connsiteX3" y="connsiteY3"/>
                </a:cxn>
              </a:cxnLst>
              <a:rect l="l" t="t" r="r" b="b"/>
              <a:pathLst>
                <a:path w="108970" h="279531">
                  <a:moveTo>
                    <a:pt x="61591" y="279531"/>
                  </a:moveTo>
                  <a:lnTo>
                    <a:pt x="61591" y="279531"/>
                  </a:lnTo>
                  <a:lnTo>
                    <a:pt x="0" y="180037"/>
                  </a:lnTo>
                  <a:lnTo>
                    <a:pt x="108970" y="0"/>
                  </a:lnTo>
                </a:path>
              </a:pathLst>
            </a:custGeom>
            <a:noFill/>
            <a:ln w="19050">
              <a:solidFill>
                <a:schemeClr val="bg1"/>
              </a:solidFill>
              <a:prstDash val="sysDot"/>
              <a:miter lim="800000"/>
              <a:headEnd/>
              <a:tailEnd/>
            </a:ln>
          </p:spPr>
          <p:txBody>
            <a:bodyPr rtlCol="0" anchor="ctr"/>
            <a:lstStyle/>
            <a:p>
              <a:pPr algn="ctr"/>
              <a:endParaRPr lang="en-US"/>
            </a:p>
          </p:txBody>
        </p:sp>
        <p:cxnSp>
          <p:nvCxnSpPr>
            <p:cNvPr id="244" name="Straight Connector 243">
              <a:extLst>
                <a:ext uri="{FF2B5EF4-FFF2-40B4-BE49-F238E27FC236}">
                  <a16:creationId xmlns:a16="http://schemas.microsoft.com/office/drawing/2014/main" id="{3F8ED13D-42ED-41CA-8C1C-9C20413D58C3}"/>
                </a:ext>
              </a:extLst>
            </p:cNvPr>
            <p:cNvCxnSpPr>
              <a:cxnSpLocks/>
            </p:cNvCxnSpPr>
            <p:nvPr/>
          </p:nvCxnSpPr>
          <p:spPr bwMode="auto">
            <a:xfrm rot="-600000">
              <a:off x="4388123" y="4215930"/>
              <a:ext cx="4290" cy="47460"/>
            </a:xfrm>
            <a:prstGeom prst="line">
              <a:avLst/>
            </a:prstGeom>
            <a:noFill/>
            <a:ln w="19050" cap="flat" cmpd="sng" algn="ctr">
              <a:solidFill>
                <a:schemeClr val="bg1"/>
              </a:solidFill>
              <a:prstDash val="solid"/>
              <a:round/>
              <a:headEnd type="none" w="med" len="med"/>
              <a:tailEnd type="none" w="med" len="med"/>
            </a:ln>
            <a:effectLst/>
          </p:spPr>
        </p:cxnSp>
        <p:sp>
          <p:nvSpPr>
            <p:cNvPr id="245" name="Freeform 252">
              <a:extLst>
                <a:ext uri="{FF2B5EF4-FFF2-40B4-BE49-F238E27FC236}">
                  <a16:creationId xmlns:a16="http://schemas.microsoft.com/office/drawing/2014/main" id="{2A568EB5-F19E-4479-A545-E16CCE9D571A}"/>
                </a:ext>
              </a:extLst>
            </p:cNvPr>
            <p:cNvSpPr/>
            <p:nvPr/>
          </p:nvSpPr>
          <p:spPr bwMode="auto">
            <a:xfrm rot="2160000" flipV="1">
              <a:off x="4200733" y="4118357"/>
              <a:ext cx="73554" cy="27770"/>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 name="connsiteX0" fmla="*/ -1 w 320674"/>
                <a:gd name="connsiteY0" fmla="*/ 0 h 95250"/>
                <a:gd name="connsiteX1" fmla="*/ 123824 w 320674"/>
                <a:gd name="connsiteY1" fmla="*/ 95250 h 95250"/>
                <a:gd name="connsiteX2" fmla="*/ 257174 w 320674"/>
                <a:gd name="connsiteY2" fmla="*/ 0 h 95250"/>
                <a:gd name="connsiteX3" fmla="*/ 320674 w 320674"/>
                <a:gd name="connsiteY3" fmla="*/ 50800 h 95250"/>
              </a:gdLst>
              <a:ahLst/>
              <a:cxnLst>
                <a:cxn ang="0">
                  <a:pos x="connsiteX0" y="connsiteY0"/>
                </a:cxn>
                <a:cxn ang="0">
                  <a:pos x="connsiteX1" y="connsiteY1"/>
                </a:cxn>
                <a:cxn ang="0">
                  <a:pos x="connsiteX2" y="connsiteY2"/>
                </a:cxn>
                <a:cxn ang="0">
                  <a:pos x="connsiteX3" y="connsiteY3"/>
                </a:cxn>
              </a:cxnLst>
              <a:rect l="l" t="t" r="r" b="b"/>
              <a:pathLst>
                <a:path w="320674" h="95250">
                  <a:moveTo>
                    <a:pt x="-1" y="0"/>
                  </a:moveTo>
                  <a:lnTo>
                    <a:pt x="123824" y="95250"/>
                  </a:lnTo>
                  <a:lnTo>
                    <a:pt x="257174" y="0"/>
                  </a:lnTo>
                  <a:lnTo>
                    <a:pt x="32067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 name="Partial Circle 29">
            <a:extLst>
              <a:ext uri="{FF2B5EF4-FFF2-40B4-BE49-F238E27FC236}">
                <a16:creationId xmlns:a16="http://schemas.microsoft.com/office/drawing/2014/main" id="{AEE32FE1-1BC0-4025-8808-7226C18DD599}"/>
              </a:ext>
            </a:extLst>
          </p:cNvPr>
          <p:cNvSpPr/>
          <p:nvPr/>
        </p:nvSpPr>
        <p:spPr bwMode="auto">
          <a:xfrm rot="11225365">
            <a:off x="4606799" y="3522914"/>
            <a:ext cx="182880" cy="182880"/>
          </a:xfrm>
          <a:prstGeom prst="pi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31" name="Group 30">
            <a:extLst>
              <a:ext uri="{FF2B5EF4-FFF2-40B4-BE49-F238E27FC236}">
                <a16:creationId xmlns:a16="http://schemas.microsoft.com/office/drawing/2014/main" id="{059A85A0-ED0F-44F6-9A06-81706A0F4D62}"/>
              </a:ext>
            </a:extLst>
          </p:cNvPr>
          <p:cNvGrpSpPr/>
          <p:nvPr/>
        </p:nvGrpSpPr>
        <p:grpSpPr>
          <a:xfrm>
            <a:off x="5052124" y="3282313"/>
            <a:ext cx="1605400" cy="755203"/>
            <a:chOff x="5770544" y="3739513"/>
            <a:chExt cx="1605400" cy="755203"/>
          </a:xfrm>
        </p:grpSpPr>
        <p:sp>
          <p:nvSpPr>
            <p:cNvPr id="407" name="Rectangle 406">
              <a:extLst>
                <a:ext uri="{FF2B5EF4-FFF2-40B4-BE49-F238E27FC236}">
                  <a16:creationId xmlns:a16="http://schemas.microsoft.com/office/drawing/2014/main" id="{B2AC46E8-251D-426A-884E-E0E17E6765F0}"/>
                </a:ext>
              </a:extLst>
            </p:cNvPr>
            <p:cNvSpPr/>
            <p:nvPr/>
          </p:nvSpPr>
          <p:spPr>
            <a:xfrm>
              <a:off x="6130427" y="43408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08" name="Rectangle 407">
              <a:extLst>
                <a:ext uri="{FF2B5EF4-FFF2-40B4-BE49-F238E27FC236}">
                  <a16:creationId xmlns:a16="http://schemas.microsoft.com/office/drawing/2014/main" id="{6ADE64CE-3F4D-469F-9345-BC170EACBEF6}"/>
                </a:ext>
              </a:extLst>
            </p:cNvPr>
            <p:cNvSpPr/>
            <p:nvPr/>
          </p:nvSpPr>
          <p:spPr>
            <a:xfrm>
              <a:off x="6295645" y="414205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11" name="Rectangle 410">
              <a:extLst>
                <a:ext uri="{FF2B5EF4-FFF2-40B4-BE49-F238E27FC236}">
                  <a16:creationId xmlns:a16="http://schemas.microsoft.com/office/drawing/2014/main" id="{6E888CF2-B100-43FA-8985-4494B4E7F164}"/>
                </a:ext>
              </a:extLst>
            </p:cNvPr>
            <p:cNvSpPr/>
            <p:nvPr/>
          </p:nvSpPr>
          <p:spPr>
            <a:xfrm>
              <a:off x="6383653" y="389154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12" name="Rectangle 411">
              <a:extLst>
                <a:ext uri="{FF2B5EF4-FFF2-40B4-BE49-F238E27FC236}">
                  <a16:creationId xmlns:a16="http://schemas.microsoft.com/office/drawing/2014/main" id="{2D6C3C79-3C33-4B17-9AE4-82D75A93986C}"/>
                </a:ext>
              </a:extLst>
            </p:cNvPr>
            <p:cNvSpPr/>
            <p:nvPr/>
          </p:nvSpPr>
          <p:spPr>
            <a:xfrm>
              <a:off x="6103630" y="3846465"/>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grpSp>
          <p:nvGrpSpPr>
            <p:cNvPr id="401" name="Group 400">
              <a:extLst>
                <a:ext uri="{FF2B5EF4-FFF2-40B4-BE49-F238E27FC236}">
                  <a16:creationId xmlns:a16="http://schemas.microsoft.com/office/drawing/2014/main" id="{6268C954-DD0C-458B-8A6C-AB3098DC17BA}"/>
                </a:ext>
              </a:extLst>
            </p:cNvPr>
            <p:cNvGrpSpPr/>
            <p:nvPr/>
          </p:nvGrpSpPr>
          <p:grpSpPr>
            <a:xfrm rot="21074830">
              <a:off x="6301599" y="3998635"/>
              <a:ext cx="95485" cy="97982"/>
              <a:chOff x="3457252" y="2151860"/>
              <a:chExt cx="71333" cy="63912"/>
            </a:xfrm>
          </p:grpSpPr>
          <p:sp>
            <p:nvSpPr>
              <p:cNvPr id="402" name="Freeform 176">
                <a:extLst>
                  <a:ext uri="{FF2B5EF4-FFF2-40B4-BE49-F238E27FC236}">
                    <a16:creationId xmlns:a16="http://schemas.microsoft.com/office/drawing/2014/main" id="{4185258D-E0EE-4418-95D6-43ABB557F054}"/>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Freeform 177">
                <a:extLst>
                  <a:ext uri="{FF2B5EF4-FFF2-40B4-BE49-F238E27FC236}">
                    <a16:creationId xmlns:a16="http://schemas.microsoft.com/office/drawing/2014/main" id="{4FD71FE2-7094-44B2-B944-AA1939887D18}"/>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04" name="Group 403">
              <a:extLst>
                <a:ext uri="{FF2B5EF4-FFF2-40B4-BE49-F238E27FC236}">
                  <a16:creationId xmlns:a16="http://schemas.microsoft.com/office/drawing/2014/main" id="{18A0BC95-50DD-4224-B586-ED24B87FCC8E}"/>
                </a:ext>
              </a:extLst>
            </p:cNvPr>
            <p:cNvGrpSpPr/>
            <p:nvPr/>
          </p:nvGrpSpPr>
          <p:grpSpPr>
            <a:xfrm rot="9011604">
              <a:off x="6149923" y="4262129"/>
              <a:ext cx="101263" cy="99662"/>
              <a:chOff x="3447185" y="2147022"/>
              <a:chExt cx="75650" cy="65008"/>
            </a:xfrm>
          </p:grpSpPr>
          <p:sp>
            <p:nvSpPr>
              <p:cNvPr id="405" name="Freeform 179">
                <a:extLst>
                  <a:ext uri="{FF2B5EF4-FFF2-40B4-BE49-F238E27FC236}">
                    <a16:creationId xmlns:a16="http://schemas.microsoft.com/office/drawing/2014/main" id="{303D7D38-D481-4A3F-B3D6-CF6E5AB9949F}"/>
                  </a:ext>
                </a:extLst>
              </p:cNvPr>
              <p:cNvSpPr/>
              <p:nvPr/>
            </p:nvSpPr>
            <p:spPr bwMode="auto">
              <a:xfrm>
                <a:off x="3447185" y="21470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180">
                <a:extLst>
                  <a:ext uri="{FF2B5EF4-FFF2-40B4-BE49-F238E27FC236}">
                    <a16:creationId xmlns:a16="http://schemas.microsoft.com/office/drawing/2014/main" id="{24A0AA22-CD73-4393-9AD5-2FE7723B24C0}"/>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09" name="Freeform 251">
              <a:extLst>
                <a:ext uri="{FF2B5EF4-FFF2-40B4-BE49-F238E27FC236}">
                  <a16:creationId xmlns:a16="http://schemas.microsoft.com/office/drawing/2014/main" id="{5CE523C4-DA6B-468D-ADE3-4D024255C0E0}"/>
                </a:ext>
              </a:extLst>
            </p:cNvPr>
            <p:cNvSpPr/>
            <p:nvPr/>
          </p:nvSpPr>
          <p:spPr bwMode="auto">
            <a:xfrm rot="416635">
              <a:off x="6124825" y="4067184"/>
              <a:ext cx="210557" cy="204943"/>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13" name="Straight Connector 412">
              <a:extLst>
                <a:ext uri="{FF2B5EF4-FFF2-40B4-BE49-F238E27FC236}">
                  <a16:creationId xmlns:a16="http://schemas.microsoft.com/office/drawing/2014/main" id="{BA308188-C1FF-4094-AFE2-C07D33EE18D0}"/>
                </a:ext>
              </a:extLst>
            </p:cNvPr>
            <p:cNvCxnSpPr>
              <a:cxnSpLocks/>
            </p:cNvCxnSpPr>
            <p:nvPr/>
          </p:nvCxnSpPr>
          <p:spPr bwMode="auto">
            <a:xfrm>
              <a:off x="6153763" y="3971253"/>
              <a:ext cx="36558" cy="88436"/>
            </a:xfrm>
            <a:prstGeom prst="line">
              <a:avLst/>
            </a:prstGeom>
            <a:noFill/>
            <a:ln w="19050" cap="flat" cmpd="sng" algn="ctr">
              <a:solidFill>
                <a:schemeClr val="bg1"/>
              </a:solidFill>
              <a:prstDash val="solid"/>
              <a:round/>
              <a:headEnd type="none" w="med" len="med"/>
              <a:tailEnd type="none" w="med" len="med"/>
            </a:ln>
            <a:effectLst/>
          </p:spPr>
        </p:cxnSp>
        <p:grpSp>
          <p:nvGrpSpPr>
            <p:cNvPr id="418" name="Group 417">
              <a:extLst>
                <a:ext uri="{FF2B5EF4-FFF2-40B4-BE49-F238E27FC236}">
                  <a16:creationId xmlns:a16="http://schemas.microsoft.com/office/drawing/2014/main" id="{B34F9622-FE8F-4FA9-87DC-B821AB0B391E}"/>
                </a:ext>
              </a:extLst>
            </p:cNvPr>
            <p:cNvGrpSpPr/>
            <p:nvPr/>
          </p:nvGrpSpPr>
          <p:grpSpPr>
            <a:xfrm>
              <a:off x="5771563" y="3784236"/>
              <a:ext cx="311435" cy="150404"/>
              <a:chOff x="5919586" y="4701617"/>
              <a:chExt cx="300040" cy="151994"/>
            </a:xfrm>
          </p:grpSpPr>
          <p:sp>
            <p:nvSpPr>
              <p:cNvPr id="419" name="Freeform 252">
                <a:extLst>
                  <a:ext uri="{FF2B5EF4-FFF2-40B4-BE49-F238E27FC236}">
                    <a16:creationId xmlns:a16="http://schemas.microsoft.com/office/drawing/2014/main" id="{E377E1AD-2E76-4378-851F-1D6FAA3D80C8}"/>
                  </a:ext>
                </a:extLst>
              </p:cNvPr>
              <p:cNvSpPr/>
              <p:nvPr/>
            </p:nvSpPr>
            <p:spPr bwMode="auto">
              <a:xfrm rot="1980848">
                <a:off x="6000513" y="4775851"/>
                <a:ext cx="194416" cy="45719"/>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20" name="Straight Connector 419">
                <a:extLst>
                  <a:ext uri="{FF2B5EF4-FFF2-40B4-BE49-F238E27FC236}">
                    <a16:creationId xmlns:a16="http://schemas.microsoft.com/office/drawing/2014/main" id="{DA6362EC-8F9C-4AF3-AEEB-BD710F1FF6BC}"/>
                  </a:ext>
                </a:extLst>
              </p:cNvPr>
              <p:cNvCxnSpPr>
                <a:cxnSpLocks/>
              </p:cNvCxnSpPr>
              <p:nvPr/>
            </p:nvCxnSpPr>
            <p:spPr bwMode="auto">
              <a:xfrm rot="360000">
                <a:off x="6173243" y="4853611"/>
                <a:ext cx="46383" cy="0"/>
              </a:xfrm>
              <a:prstGeom prst="line">
                <a:avLst/>
              </a:prstGeom>
              <a:noFill/>
              <a:ln w="28575" cap="flat" cmpd="sng" algn="ctr">
                <a:solidFill>
                  <a:schemeClr val="bg1"/>
                </a:solidFill>
                <a:prstDash val="solid"/>
                <a:round/>
                <a:headEnd type="none" w="med" len="med"/>
                <a:tailEnd type="none" w="med" len="med"/>
              </a:ln>
              <a:effectLst/>
            </p:spPr>
          </p:cxnSp>
          <p:sp>
            <p:nvSpPr>
              <p:cNvPr id="421" name="Freeform 252">
                <a:extLst>
                  <a:ext uri="{FF2B5EF4-FFF2-40B4-BE49-F238E27FC236}">
                    <a16:creationId xmlns:a16="http://schemas.microsoft.com/office/drawing/2014/main" id="{183A33D8-F784-4686-BDB3-FF5C1693376B}"/>
                  </a:ext>
                </a:extLst>
              </p:cNvPr>
              <p:cNvSpPr/>
              <p:nvPr/>
            </p:nvSpPr>
            <p:spPr bwMode="auto">
              <a:xfrm rot="1980848">
                <a:off x="5919586" y="4701617"/>
                <a:ext cx="110301" cy="44244"/>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22" name="Freeform: Shape 421">
              <a:extLst>
                <a:ext uri="{FF2B5EF4-FFF2-40B4-BE49-F238E27FC236}">
                  <a16:creationId xmlns:a16="http://schemas.microsoft.com/office/drawing/2014/main" id="{85CD5AE3-AB98-4700-9263-422565E8EEC9}"/>
                </a:ext>
              </a:extLst>
            </p:cNvPr>
            <p:cNvSpPr/>
            <p:nvPr/>
          </p:nvSpPr>
          <p:spPr bwMode="auto">
            <a:xfrm>
              <a:off x="6501566" y="4198882"/>
              <a:ext cx="582536" cy="93741"/>
            </a:xfrm>
            <a:custGeom>
              <a:avLst/>
              <a:gdLst>
                <a:gd name="connsiteX0" fmla="*/ 0 w 856211"/>
                <a:gd name="connsiteY0" fmla="*/ 74814 h 112222"/>
                <a:gd name="connsiteX1" fmla="*/ 145473 w 856211"/>
                <a:gd name="connsiteY1" fmla="*/ 4156 h 112222"/>
                <a:gd name="connsiteX2" fmla="*/ 340822 w 856211"/>
                <a:gd name="connsiteY2" fmla="*/ 112222 h 112222"/>
                <a:gd name="connsiteX3" fmla="*/ 532015 w 856211"/>
                <a:gd name="connsiteY3" fmla="*/ 0 h 112222"/>
                <a:gd name="connsiteX4" fmla="*/ 723207 w 856211"/>
                <a:gd name="connsiteY4" fmla="*/ 103909 h 112222"/>
                <a:gd name="connsiteX5" fmla="*/ 856211 w 856211"/>
                <a:gd name="connsiteY5" fmla="*/ 33251 h 11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6211" h="112222">
                  <a:moveTo>
                    <a:pt x="0" y="74814"/>
                  </a:moveTo>
                  <a:lnTo>
                    <a:pt x="145473" y="4156"/>
                  </a:lnTo>
                  <a:lnTo>
                    <a:pt x="340822" y="112222"/>
                  </a:lnTo>
                  <a:lnTo>
                    <a:pt x="532015" y="0"/>
                  </a:lnTo>
                  <a:lnTo>
                    <a:pt x="723207" y="103909"/>
                  </a:lnTo>
                  <a:lnTo>
                    <a:pt x="856211" y="3325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3" name="Freeform: Shape 422">
              <a:extLst>
                <a:ext uri="{FF2B5EF4-FFF2-40B4-BE49-F238E27FC236}">
                  <a16:creationId xmlns:a16="http://schemas.microsoft.com/office/drawing/2014/main" id="{21AA0639-36C8-4238-8EEA-0EAE96E9B070}"/>
                </a:ext>
              </a:extLst>
            </p:cNvPr>
            <p:cNvSpPr/>
            <p:nvPr/>
          </p:nvSpPr>
          <p:spPr bwMode="auto">
            <a:xfrm>
              <a:off x="6393744" y="4229364"/>
              <a:ext cx="132711" cy="51905"/>
            </a:xfrm>
            <a:custGeom>
              <a:avLst/>
              <a:gdLst>
                <a:gd name="connsiteX0" fmla="*/ 0 w 856211"/>
                <a:gd name="connsiteY0" fmla="*/ 74814 h 112222"/>
                <a:gd name="connsiteX1" fmla="*/ 145473 w 856211"/>
                <a:gd name="connsiteY1" fmla="*/ 4156 h 112222"/>
                <a:gd name="connsiteX2" fmla="*/ 340822 w 856211"/>
                <a:gd name="connsiteY2" fmla="*/ 112222 h 112222"/>
                <a:gd name="connsiteX3" fmla="*/ 532015 w 856211"/>
                <a:gd name="connsiteY3" fmla="*/ 0 h 112222"/>
                <a:gd name="connsiteX4" fmla="*/ 723207 w 856211"/>
                <a:gd name="connsiteY4" fmla="*/ 103909 h 112222"/>
                <a:gd name="connsiteX5" fmla="*/ 856211 w 856211"/>
                <a:gd name="connsiteY5" fmla="*/ 33251 h 112222"/>
                <a:gd name="connsiteX0" fmla="*/ 0 w 710738"/>
                <a:gd name="connsiteY0" fmla="*/ 4156 h 112222"/>
                <a:gd name="connsiteX1" fmla="*/ 195349 w 710738"/>
                <a:gd name="connsiteY1" fmla="*/ 112222 h 112222"/>
                <a:gd name="connsiteX2" fmla="*/ 386542 w 710738"/>
                <a:gd name="connsiteY2" fmla="*/ 0 h 112222"/>
                <a:gd name="connsiteX3" fmla="*/ 577734 w 710738"/>
                <a:gd name="connsiteY3" fmla="*/ 103909 h 112222"/>
                <a:gd name="connsiteX4" fmla="*/ 710738 w 710738"/>
                <a:gd name="connsiteY4" fmla="*/ 33251 h 112222"/>
                <a:gd name="connsiteX0" fmla="*/ -1 w 515388"/>
                <a:gd name="connsiteY0" fmla="*/ 112222 h 112222"/>
                <a:gd name="connsiteX1" fmla="*/ 191192 w 515388"/>
                <a:gd name="connsiteY1" fmla="*/ 0 h 112222"/>
                <a:gd name="connsiteX2" fmla="*/ 382384 w 515388"/>
                <a:gd name="connsiteY2" fmla="*/ 103909 h 112222"/>
                <a:gd name="connsiteX3" fmla="*/ 515388 w 515388"/>
                <a:gd name="connsiteY3" fmla="*/ 33251 h 112222"/>
                <a:gd name="connsiteX0" fmla="*/ 1 w 324197"/>
                <a:gd name="connsiteY0" fmla="*/ 0 h 103909"/>
                <a:gd name="connsiteX1" fmla="*/ 191193 w 324197"/>
                <a:gd name="connsiteY1" fmla="*/ 103909 h 103909"/>
                <a:gd name="connsiteX2" fmla="*/ 324197 w 324197"/>
                <a:gd name="connsiteY2" fmla="*/ 33251 h 103909"/>
              </a:gdLst>
              <a:ahLst/>
              <a:cxnLst>
                <a:cxn ang="0">
                  <a:pos x="connsiteX0" y="connsiteY0"/>
                </a:cxn>
                <a:cxn ang="0">
                  <a:pos x="connsiteX1" y="connsiteY1"/>
                </a:cxn>
                <a:cxn ang="0">
                  <a:pos x="connsiteX2" y="connsiteY2"/>
                </a:cxn>
              </a:cxnLst>
              <a:rect l="l" t="t" r="r" b="b"/>
              <a:pathLst>
                <a:path w="324197" h="103909">
                  <a:moveTo>
                    <a:pt x="1" y="0"/>
                  </a:moveTo>
                  <a:lnTo>
                    <a:pt x="191193" y="103909"/>
                  </a:lnTo>
                  <a:lnTo>
                    <a:pt x="324197" y="3325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Shape 423">
              <a:extLst>
                <a:ext uri="{FF2B5EF4-FFF2-40B4-BE49-F238E27FC236}">
                  <a16:creationId xmlns:a16="http://schemas.microsoft.com/office/drawing/2014/main" id="{78A44586-E05B-4212-9AD7-01ACACD24083}"/>
                </a:ext>
              </a:extLst>
            </p:cNvPr>
            <p:cNvSpPr/>
            <p:nvPr/>
          </p:nvSpPr>
          <p:spPr bwMode="auto">
            <a:xfrm rot="10800000">
              <a:off x="7068123" y="4201415"/>
              <a:ext cx="132711" cy="51905"/>
            </a:xfrm>
            <a:custGeom>
              <a:avLst/>
              <a:gdLst>
                <a:gd name="connsiteX0" fmla="*/ 0 w 856211"/>
                <a:gd name="connsiteY0" fmla="*/ 74814 h 112222"/>
                <a:gd name="connsiteX1" fmla="*/ 145473 w 856211"/>
                <a:gd name="connsiteY1" fmla="*/ 4156 h 112222"/>
                <a:gd name="connsiteX2" fmla="*/ 340822 w 856211"/>
                <a:gd name="connsiteY2" fmla="*/ 112222 h 112222"/>
                <a:gd name="connsiteX3" fmla="*/ 532015 w 856211"/>
                <a:gd name="connsiteY3" fmla="*/ 0 h 112222"/>
                <a:gd name="connsiteX4" fmla="*/ 723207 w 856211"/>
                <a:gd name="connsiteY4" fmla="*/ 103909 h 112222"/>
                <a:gd name="connsiteX5" fmla="*/ 856211 w 856211"/>
                <a:gd name="connsiteY5" fmla="*/ 33251 h 112222"/>
                <a:gd name="connsiteX0" fmla="*/ 0 w 710738"/>
                <a:gd name="connsiteY0" fmla="*/ 4156 h 112222"/>
                <a:gd name="connsiteX1" fmla="*/ 195349 w 710738"/>
                <a:gd name="connsiteY1" fmla="*/ 112222 h 112222"/>
                <a:gd name="connsiteX2" fmla="*/ 386542 w 710738"/>
                <a:gd name="connsiteY2" fmla="*/ 0 h 112222"/>
                <a:gd name="connsiteX3" fmla="*/ 577734 w 710738"/>
                <a:gd name="connsiteY3" fmla="*/ 103909 h 112222"/>
                <a:gd name="connsiteX4" fmla="*/ 710738 w 710738"/>
                <a:gd name="connsiteY4" fmla="*/ 33251 h 112222"/>
                <a:gd name="connsiteX0" fmla="*/ -1 w 515388"/>
                <a:gd name="connsiteY0" fmla="*/ 112222 h 112222"/>
                <a:gd name="connsiteX1" fmla="*/ 191192 w 515388"/>
                <a:gd name="connsiteY1" fmla="*/ 0 h 112222"/>
                <a:gd name="connsiteX2" fmla="*/ 382384 w 515388"/>
                <a:gd name="connsiteY2" fmla="*/ 103909 h 112222"/>
                <a:gd name="connsiteX3" fmla="*/ 515388 w 515388"/>
                <a:gd name="connsiteY3" fmla="*/ 33251 h 112222"/>
                <a:gd name="connsiteX0" fmla="*/ 1 w 324197"/>
                <a:gd name="connsiteY0" fmla="*/ 0 h 103909"/>
                <a:gd name="connsiteX1" fmla="*/ 191193 w 324197"/>
                <a:gd name="connsiteY1" fmla="*/ 103909 h 103909"/>
                <a:gd name="connsiteX2" fmla="*/ 324197 w 324197"/>
                <a:gd name="connsiteY2" fmla="*/ 33251 h 103909"/>
              </a:gdLst>
              <a:ahLst/>
              <a:cxnLst>
                <a:cxn ang="0">
                  <a:pos x="connsiteX0" y="connsiteY0"/>
                </a:cxn>
                <a:cxn ang="0">
                  <a:pos x="connsiteX1" y="connsiteY1"/>
                </a:cxn>
                <a:cxn ang="0">
                  <a:pos x="connsiteX2" y="connsiteY2"/>
                </a:cxn>
              </a:cxnLst>
              <a:rect l="l" t="t" r="r" b="b"/>
              <a:pathLst>
                <a:path w="324197" h="103909">
                  <a:moveTo>
                    <a:pt x="1" y="0"/>
                  </a:moveTo>
                  <a:lnTo>
                    <a:pt x="191193" y="103909"/>
                  </a:lnTo>
                  <a:lnTo>
                    <a:pt x="324197" y="3325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25" name="Group 424">
              <a:extLst>
                <a:ext uri="{FF2B5EF4-FFF2-40B4-BE49-F238E27FC236}">
                  <a16:creationId xmlns:a16="http://schemas.microsoft.com/office/drawing/2014/main" id="{AA1E84FE-B0C9-42DD-A567-B5730A2EB761}"/>
                </a:ext>
              </a:extLst>
            </p:cNvPr>
            <p:cNvGrpSpPr/>
            <p:nvPr/>
          </p:nvGrpSpPr>
          <p:grpSpPr>
            <a:xfrm rot="7935039">
              <a:off x="7068453" y="4112378"/>
              <a:ext cx="100839" cy="97920"/>
              <a:chOff x="3454123" y="2151718"/>
              <a:chExt cx="70365" cy="63871"/>
            </a:xfrm>
          </p:grpSpPr>
          <p:sp>
            <p:nvSpPr>
              <p:cNvPr id="426" name="Freeform 149">
                <a:extLst>
                  <a:ext uri="{FF2B5EF4-FFF2-40B4-BE49-F238E27FC236}">
                    <a16:creationId xmlns:a16="http://schemas.microsoft.com/office/drawing/2014/main" id="{8EEE97C2-1DBD-4B62-81F8-C2961D5E4D68}"/>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7" name="Freeform 150">
                <a:extLst>
                  <a:ext uri="{FF2B5EF4-FFF2-40B4-BE49-F238E27FC236}">
                    <a16:creationId xmlns:a16="http://schemas.microsoft.com/office/drawing/2014/main" id="{143871F6-8F24-4524-B9CE-14880BD65467}"/>
                  </a:ext>
                </a:extLst>
              </p:cNvPr>
              <p:cNvSpPr/>
              <p:nvPr/>
            </p:nvSpPr>
            <p:spPr bwMode="auto">
              <a:xfrm>
                <a:off x="3467338" y="21679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28" name="Rectangle 427">
              <a:extLst>
                <a:ext uri="{FF2B5EF4-FFF2-40B4-BE49-F238E27FC236}">
                  <a16:creationId xmlns:a16="http://schemas.microsoft.com/office/drawing/2014/main" id="{4E8EF53C-9DC5-47ED-AB94-F7786C26BD10}"/>
                </a:ext>
              </a:extLst>
            </p:cNvPr>
            <p:cNvSpPr/>
            <p:nvPr/>
          </p:nvSpPr>
          <p:spPr>
            <a:xfrm>
              <a:off x="7074480" y="397049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429" name="Group 428">
              <a:extLst>
                <a:ext uri="{FF2B5EF4-FFF2-40B4-BE49-F238E27FC236}">
                  <a16:creationId xmlns:a16="http://schemas.microsoft.com/office/drawing/2014/main" id="{CFBF6C64-61DA-4948-B362-832DA94B59CF}"/>
                </a:ext>
              </a:extLst>
            </p:cNvPr>
            <p:cNvGrpSpPr/>
            <p:nvPr/>
          </p:nvGrpSpPr>
          <p:grpSpPr>
            <a:xfrm>
              <a:off x="7206494" y="4200859"/>
              <a:ext cx="84960" cy="252468"/>
              <a:chOff x="9652371" y="397080"/>
              <a:chExt cx="84960" cy="252468"/>
            </a:xfrm>
          </p:grpSpPr>
          <p:sp>
            <p:nvSpPr>
              <p:cNvPr id="430" name="Rectangle 429">
                <a:extLst>
                  <a:ext uri="{FF2B5EF4-FFF2-40B4-BE49-F238E27FC236}">
                    <a16:creationId xmlns:a16="http://schemas.microsoft.com/office/drawing/2014/main" id="{4AA001AB-000B-4CB5-A7CC-64CA57E9C9F0}"/>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31" name="Rectangle 430">
                <a:extLst>
                  <a:ext uri="{FF2B5EF4-FFF2-40B4-BE49-F238E27FC236}">
                    <a16:creationId xmlns:a16="http://schemas.microsoft.com/office/drawing/2014/main" id="{B53A8904-69CC-4268-81D6-B00AC5274C02}"/>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cxnSp>
          <p:nvCxnSpPr>
            <p:cNvPr id="432" name="Straight Connector 431">
              <a:extLst>
                <a:ext uri="{FF2B5EF4-FFF2-40B4-BE49-F238E27FC236}">
                  <a16:creationId xmlns:a16="http://schemas.microsoft.com/office/drawing/2014/main" id="{B190AB21-A407-4F84-A4E5-49231F75E151}"/>
                </a:ext>
              </a:extLst>
            </p:cNvPr>
            <p:cNvCxnSpPr/>
            <p:nvPr/>
          </p:nvCxnSpPr>
          <p:spPr bwMode="auto">
            <a:xfrm>
              <a:off x="7289049" y="4256932"/>
              <a:ext cx="86895" cy="0"/>
            </a:xfrm>
            <a:prstGeom prst="line">
              <a:avLst/>
            </a:prstGeom>
            <a:noFill/>
            <a:ln w="19050"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3D8A887-8733-4A43-A319-436143DFDF99}"/>
                </a:ext>
              </a:extLst>
            </p:cNvPr>
            <p:cNvCxnSpPr>
              <a:cxnSpLocks/>
            </p:cNvCxnSpPr>
            <p:nvPr/>
          </p:nvCxnSpPr>
          <p:spPr bwMode="auto">
            <a:xfrm rot="-480000">
              <a:off x="5770544" y="3739513"/>
              <a:ext cx="4290" cy="47460"/>
            </a:xfrm>
            <a:prstGeom prst="line">
              <a:avLst/>
            </a:prstGeom>
            <a:noFill/>
            <a:ln w="19050"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0FB8A27C-B38E-4A11-AC6F-BF68F7AD520B}"/>
              </a:ext>
            </a:extLst>
          </p:cNvPr>
          <p:cNvGrpSpPr/>
          <p:nvPr/>
        </p:nvGrpSpPr>
        <p:grpSpPr>
          <a:xfrm>
            <a:off x="5223264" y="4193432"/>
            <a:ext cx="1299671" cy="673245"/>
            <a:chOff x="5941684" y="4650632"/>
            <a:chExt cx="1299671" cy="673245"/>
          </a:xfrm>
        </p:grpSpPr>
        <p:grpSp>
          <p:nvGrpSpPr>
            <p:cNvPr id="144" name="Group 143">
              <a:extLst>
                <a:ext uri="{FF2B5EF4-FFF2-40B4-BE49-F238E27FC236}">
                  <a16:creationId xmlns:a16="http://schemas.microsoft.com/office/drawing/2014/main" id="{BA86A071-463E-49E0-8F2D-5BDD5FBE15D8}"/>
                </a:ext>
              </a:extLst>
            </p:cNvPr>
            <p:cNvGrpSpPr/>
            <p:nvPr/>
          </p:nvGrpSpPr>
          <p:grpSpPr>
            <a:xfrm rot="7935039">
              <a:off x="6327879" y="4794489"/>
              <a:ext cx="106711" cy="98200"/>
              <a:chOff x="3454123" y="2151718"/>
              <a:chExt cx="74462" cy="64054"/>
            </a:xfrm>
          </p:grpSpPr>
          <p:sp>
            <p:nvSpPr>
              <p:cNvPr id="237" name="Freeform 149">
                <a:extLst>
                  <a:ext uri="{FF2B5EF4-FFF2-40B4-BE49-F238E27FC236}">
                    <a16:creationId xmlns:a16="http://schemas.microsoft.com/office/drawing/2014/main" id="{5A6D4935-9021-48AB-BBD6-DC359C8ABDB1}"/>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8" name="Freeform 150">
                <a:extLst>
                  <a:ext uri="{FF2B5EF4-FFF2-40B4-BE49-F238E27FC236}">
                    <a16:creationId xmlns:a16="http://schemas.microsoft.com/office/drawing/2014/main" id="{8A104838-0129-4C1D-8B96-CC2279F04B9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0" name="Group 149">
              <a:extLst>
                <a:ext uri="{FF2B5EF4-FFF2-40B4-BE49-F238E27FC236}">
                  <a16:creationId xmlns:a16="http://schemas.microsoft.com/office/drawing/2014/main" id="{DC49FA23-8AEC-4146-AA14-77760A8BDA26}"/>
                </a:ext>
              </a:extLst>
            </p:cNvPr>
            <p:cNvGrpSpPr/>
            <p:nvPr/>
          </p:nvGrpSpPr>
          <p:grpSpPr>
            <a:xfrm rot="6663226">
              <a:off x="6995526" y="5096917"/>
              <a:ext cx="102227" cy="97982"/>
              <a:chOff x="3457252" y="2151860"/>
              <a:chExt cx="71333" cy="63912"/>
            </a:xfrm>
          </p:grpSpPr>
          <p:sp>
            <p:nvSpPr>
              <p:cNvPr id="225" name="Freeform 176">
                <a:extLst>
                  <a:ext uri="{FF2B5EF4-FFF2-40B4-BE49-F238E27FC236}">
                    <a16:creationId xmlns:a16="http://schemas.microsoft.com/office/drawing/2014/main" id="{34502EA5-FE54-4927-911F-8BAC37745FFB}"/>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177">
                <a:extLst>
                  <a:ext uri="{FF2B5EF4-FFF2-40B4-BE49-F238E27FC236}">
                    <a16:creationId xmlns:a16="http://schemas.microsoft.com/office/drawing/2014/main" id="{E519B2E0-F941-4C4C-B929-18F51B5B83F8}"/>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1" name="Group 150">
              <a:extLst>
                <a:ext uri="{FF2B5EF4-FFF2-40B4-BE49-F238E27FC236}">
                  <a16:creationId xmlns:a16="http://schemas.microsoft.com/office/drawing/2014/main" id="{9BD8C642-9B6F-4697-BD21-786B042C6636}"/>
                </a:ext>
              </a:extLst>
            </p:cNvPr>
            <p:cNvGrpSpPr/>
            <p:nvPr/>
          </p:nvGrpSpPr>
          <p:grpSpPr>
            <a:xfrm rot="16200000">
              <a:off x="6832894" y="4824908"/>
              <a:ext cx="108414" cy="99662"/>
              <a:chOff x="3447185" y="2147022"/>
              <a:chExt cx="75650" cy="65008"/>
            </a:xfrm>
          </p:grpSpPr>
          <p:sp>
            <p:nvSpPr>
              <p:cNvPr id="223" name="Freeform 179">
                <a:extLst>
                  <a:ext uri="{FF2B5EF4-FFF2-40B4-BE49-F238E27FC236}">
                    <a16:creationId xmlns:a16="http://schemas.microsoft.com/office/drawing/2014/main" id="{66DA19F5-9C03-44B6-AD2B-6EAF190E57BC}"/>
                  </a:ext>
                </a:extLst>
              </p:cNvPr>
              <p:cNvSpPr/>
              <p:nvPr/>
            </p:nvSpPr>
            <p:spPr bwMode="auto">
              <a:xfrm>
                <a:off x="3447185" y="21470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Freeform 180">
                <a:extLst>
                  <a:ext uri="{FF2B5EF4-FFF2-40B4-BE49-F238E27FC236}">
                    <a16:creationId xmlns:a16="http://schemas.microsoft.com/office/drawing/2014/main" id="{21032B78-F023-420A-AF93-9252C3756520}"/>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60" name="Rectangle 159">
              <a:extLst>
                <a:ext uri="{FF2B5EF4-FFF2-40B4-BE49-F238E27FC236}">
                  <a16:creationId xmlns:a16="http://schemas.microsoft.com/office/drawing/2014/main" id="{B61EB6E3-4952-4DC6-93DF-272408E86AA5}"/>
                </a:ext>
              </a:extLst>
            </p:cNvPr>
            <p:cNvSpPr/>
            <p:nvPr/>
          </p:nvSpPr>
          <p:spPr>
            <a:xfrm>
              <a:off x="6338926" y="46506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64" name="Rectangle 163">
              <a:extLst>
                <a:ext uri="{FF2B5EF4-FFF2-40B4-BE49-F238E27FC236}">
                  <a16:creationId xmlns:a16="http://schemas.microsoft.com/office/drawing/2014/main" id="{EF8B4AEA-F620-4688-B7A2-0B2E524ADF09}"/>
                </a:ext>
              </a:extLst>
            </p:cNvPr>
            <p:cNvSpPr/>
            <p:nvPr/>
          </p:nvSpPr>
          <p:spPr>
            <a:xfrm>
              <a:off x="7040957" y="516998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66" name="Group 165">
              <a:extLst>
                <a:ext uri="{FF2B5EF4-FFF2-40B4-BE49-F238E27FC236}">
                  <a16:creationId xmlns:a16="http://schemas.microsoft.com/office/drawing/2014/main" id="{307AF9A9-894A-4380-9718-3E30519AF2A2}"/>
                </a:ext>
              </a:extLst>
            </p:cNvPr>
            <p:cNvGrpSpPr/>
            <p:nvPr/>
          </p:nvGrpSpPr>
          <p:grpSpPr>
            <a:xfrm>
              <a:off x="6226337" y="4871702"/>
              <a:ext cx="84960" cy="252468"/>
              <a:chOff x="9652371" y="397080"/>
              <a:chExt cx="84960" cy="252468"/>
            </a:xfrm>
          </p:grpSpPr>
          <p:sp>
            <p:nvSpPr>
              <p:cNvPr id="215" name="Rectangle 214">
                <a:extLst>
                  <a:ext uri="{FF2B5EF4-FFF2-40B4-BE49-F238E27FC236}">
                    <a16:creationId xmlns:a16="http://schemas.microsoft.com/office/drawing/2014/main" id="{878A6C77-3DD5-44AC-82F2-32A7F53E46D3}"/>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16" name="Rectangle 215">
                <a:extLst>
                  <a:ext uri="{FF2B5EF4-FFF2-40B4-BE49-F238E27FC236}">
                    <a16:creationId xmlns:a16="http://schemas.microsoft.com/office/drawing/2014/main" id="{CFCE90A5-653E-4AFD-A548-ED10BCACD1A0}"/>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69" name="Rectangle 168">
              <a:extLst>
                <a:ext uri="{FF2B5EF4-FFF2-40B4-BE49-F238E27FC236}">
                  <a16:creationId xmlns:a16="http://schemas.microsoft.com/office/drawing/2014/main" id="{8F1DC4C6-F111-49BE-A93D-8714603D028E}"/>
                </a:ext>
              </a:extLst>
            </p:cNvPr>
            <p:cNvSpPr/>
            <p:nvPr/>
          </p:nvSpPr>
          <p:spPr>
            <a:xfrm>
              <a:off x="6851236" y="498328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91" name="Freeform 246">
              <a:extLst>
                <a:ext uri="{FF2B5EF4-FFF2-40B4-BE49-F238E27FC236}">
                  <a16:creationId xmlns:a16="http://schemas.microsoft.com/office/drawing/2014/main" id="{5002AC95-D255-4335-8013-0C673BD38D63}"/>
                </a:ext>
              </a:extLst>
            </p:cNvPr>
            <p:cNvSpPr/>
            <p:nvPr/>
          </p:nvSpPr>
          <p:spPr bwMode="auto">
            <a:xfrm>
              <a:off x="6322010" y="4888109"/>
              <a:ext cx="130244" cy="50877"/>
            </a:xfrm>
            <a:custGeom>
              <a:avLst/>
              <a:gdLst>
                <a:gd name="connsiteX0" fmla="*/ 146050 w 146050"/>
                <a:gd name="connsiteY0" fmla="*/ 44450 h 66675"/>
                <a:gd name="connsiteX1" fmla="*/ 85725 w 146050"/>
                <a:gd name="connsiteY1" fmla="*/ 0 h 66675"/>
                <a:gd name="connsiteX2" fmla="*/ 0 w 146050"/>
                <a:gd name="connsiteY2" fmla="*/ 66675 h 66675"/>
                <a:gd name="connsiteX0" fmla="*/ 167718 w 167718"/>
                <a:gd name="connsiteY0" fmla="*/ 79119 h 79119"/>
                <a:gd name="connsiteX1" fmla="*/ 85725 w 167718"/>
                <a:gd name="connsiteY1" fmla="*/ 0 h 79119"/>
                <a:gd name="connsiteX2" fmla="*/ 0 w 167718"/>
                <a:gd name="connsiteY2" fmla="*/ 66675 h 79119"/>
              </a:gdLst>
              <a:ahLst/>
              <a:cxnLst>
                <a:cxn ang="0">
                  <a:pos x="connsiteX0" y="connsiteY0"/>
                </a:cxn>
                <a:cxn ang="0">
                  <a:pos x="connsiteX1" y="connsiteY1"/>
                </a:cxn>
                <a:cxn ang="0">
                  <a:pos x="connsiteX2" y="connsiteY2"/>
                </a:cxn>
              </a:cxnLst>
              <a:rect l="l" t="t" r="r" b="b"/>
              <a:pathLst>
                <a:path w="167718" h="79119">
                  <a:moveTo>
                    <a:pt x="167718" y="79119"/>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Freeform 251">
              <a:extLst>
                <a:ext uri="{FF2B5EF4-FFF2-40B4-BE49-F238E27FC236}">
                  <a16:creationId xmlns:a16="http://schemas.microsoft.com/office/drawing/2014/main" id="{C8808A72-D605-4427-889C-52867443BA4B}"/>
                </a:ext>
              </a:extLst>
            </p:cNvPr>
            <p:cNvSpPr/>
            <p:nvPr/>
          </p:nvSpPr>
          <p:spPr bwMode="auto">
            <a:xfrm rot="7605031">
              <a:off x="6887311" y="4867726"/>
              <a:ext cx="225425" cy="204943"/>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0" name="Hexagon 379">
              <a:extLst>
                <a:ext uri="{FF2B5EF4-FFF2-40B4-BE49-F238E27FC236}">
                  <a16:creationId xmlns:a16="http://schemas.microsoft.com/office/drawing/2014/main" id="{D5FAEFC0-F54C-4857-BB4A-6CD2C29B73DD}"/>
                </a:ext>
              </a:extLst>
            </p:cNvPr>
            <p:cNvSpPr/>
            <p:nvPr/>
          </p:nvSpPr>
          <p:spPr bwMode="auto">
            <a:xfrm rot="16200000">
              <a:off x="6438336" y="4882413"/>
              <a:ext cx="263628" cy="225231"/>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88" name="Group 387">
              <a:extLst>
                <a:ext uri="{FF2B5EF4-FFF2-40B4-BE49-F238E27FC236}">
                  <a16:creationId xmlns:a16="http://schemas.microsoft.com/office/drawing/2014/main" id="{881A06C5-C998-41E4-B404-49BD7AEBE62A}"/>
                </a:ext>
              </a:extLst>
            </p:cNvPr>
            <p:cNvGrpSpPr/>
            <p:nvPr/>
          </p:nvGrpSpPr>
          <p:grpSpPr>
            <a:xfrm>
              <a:off x="5943966" y="4792861"/>
              <a:ext cx="259218" cy="127252"/>
              <a:chOff x="5919586" y="4692519"/>
              <a:chExt cx="282451" cy="151945"/>
            </a:xfrm>
          </p:grpSpPr>
          <p:sp>
            <p:nvSpPr>
              <p:cNvPr id="197" name="Freeform 252">
                <a:extLst>
                  <a:ext uri="{FF2B5EF4-FFF2-40B4-BE49-F238E27FC236}">
                    <a16:creationId xmlns:a16="http://schemas.microsoft.com/office/drawing/2014/main" id="{10CE5D8C-2EC5-48B6-97D0-F4A7ABE10DCB}"/>
                  </a:ext>
                </a:extLst>
              </p:cNvPr>
              <p:cNvSpPr/>
              <p:nvPr/>
            </p:nvSpPr>
            <p:spPr bwMode="auto">
              <a:xfrm rot="1980848">
                <a:off x="5987451" y="4767516"/>
                <a:ext cx="194416" cy="45719"/>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86" name="Straight Connector 385">
                <a:extLst>
                  <a:ext uri="{FF2B5EF4-FFF2-40B4-BE49-F238E27FC236}">
                    <a16:creationId xmlns:a16="http://schemas.microsoft.com/office/drawing/2014/main" id="{E5AA14C0-204A-4236-9B69-08A7E5D9F649}"/>
                  </a:ext>
                </a:extLst>
              </p:cNvPr>
              <p:cNvCxnSpPr/>
              <p:nvPr/>
            </p:nvCxnSpPr>
            <p:spPr bwMode="auto">
              <a:xfrm>
                <a:off x="6155654" y="4844464"/>
                <a:ext cx="46383" cy="0"/>
              </a:xfrm>
              <a:prstGeom prst="line">
                <a:avLst/>
              </a:prstGeom>
              <a:noFill/>
              <a:ln w="28575" cap="flat" cmpd="sng" algn="ctr">
                <a:solidFill>
                  <a:schemeClr val="bg1"/>
                </a:solidFill>
                <a:prstDash val="solid"/>
                <a:round/>
                <a:headEnd type="none" w="med" len="med"/>
                <a:tailEnd type="none" w="med" len="med"/>
              </a:ln>
              <a:effectLst/>
            </p:spPr>
          </p:cxnSp>
          <p:sp>
            <p:nvSpPr>
              <p:cNvPr id="387" name="Freeform 252">
                <a:extLst>
                  <a:ext uri="{FF2B5EF4-FFF2-40B4-BE49-F238E27FC236}">
                    <a16:creationId xmlns:a16="http://schemas.microsoft.com/office/drawing/2014/main" id="{AE5388C2-3037-4A34-BB70-EC37636A4533}"/>
                  </a:ext>
                </a:extLst>
              </p:cNvPr>
              <p:cNvSpPr/>
              <p:nvPr/>
            </p:nvSpPr>
            <p:spPr bwMode="auto">
              <a:xfrm rot="1980848">
                <a:off x="5919586" y="4692519"/>
                <a:ext cx="110301" cy="44244"/>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390" name="Straight Connector 389">
              <a:extLst>
                <a:ext uri="{FF2B5EF4-FFF2-40B4-BE49-F238E27FC236}">
                  <a16:creationId xmlns:a16="http://schemas.microsoft.com/office/drawing/2014/main" id="{D9869DD1-9365-4809-B094-F38F9F01F34B}"/>
                </a:ext>
              </a:extLst>
            </p:cNvPr>
            <p:cNvCxnSpPr>
              <a:cxnSpLocks/>
            </p:cNvCxnSpPr>
            <p:nvPr/>
          </p:nvCxnSpPr>
          <p:spPr bwMode="auto">
            <a:xfrm>
              <a:off x="6681696" y="5061558"/>
              <a:ext cx="83031" cy="60443"/>
            </a:xfrm>
            <a:prstGeom prst="line">
              <a:avLst/>
            </a:prstGeom>
            <a:noFill/>
            <a:ln w="19050" cap="flat" cmpd="sng" algn="ctr">
              <a:solidFill>
                <a:schemeClr val="bg1"/>
              </a:solidFill>
              <a:prstDash val="sysDot"/>
              <a:round/>
              <a:headEnd type="none" w="med" len="med"/>
              <a:tailEnd type="none" w="med" len="med"/>
            </a:ln>
            <a:effectLst/>
          </p:spPr>
        </p:cxnSp>
        <p:cxnSp>
          <p:nvCxnSpPr>
            <p:cNvPr id="393" name="Straight Connector 392">
              <a:extLst>
                <a:ext uri="{FF2B5EF4-FFF2-40B4-BE49-F238E27FC236}">
                  <a16:creationId xmlns:a16="http://schemas.microsoft.com/office/drawing/2014/main" id="{CEDBC6FA-59A5-48FC-BFCC-7D4711E723C5}"/>
                </a:ext>
              </a:extLst>
            </p:cNvPr>
            <p:cNvCxnSpPr/>
            <p:nvPr/>
          </p:nvCxnSpPr>
          <p:spPr bwMode="auto">
            <a:xfrm flipV="1">
              <a:off x="6764727" y="5068203"/>
              <a:ext cx="66681" cy="52708"/>
            </a:xfrm>
            <a:prstGeom prst="line">
              <a:avLst/>
            </a:prstGeom>
            <a:noFill/>
            <a:ln w="19050" cap="flat" cmpd="sng" algn="ctr">
              <a:solidFill>
                <a:schemeClr val="bg1"/>
              </a:solidFill>
              <a:prstDash val="solid"/>
              <a:round/>
              <a:headEnd type="none" w="med" len="med"/>
              <a:tailEnd type="none" w="med" len="med"/>
            </a:ln>
            <a:effectLst/>
          </p:spPr>
        </p:cxnSp>
        <p:sp>
          <p:nvSpPr>
            <p:cNvPr id="394" name="Rectangle 393">
              <a:extLst>
                <a:ext uri="{FF2B5EF4-FFF2-40B4-BE49-F238E27FC236}">
                  <a16:creationId xmlns:a16="http://schemas.microsoft.com/office/drawing/2014/main" id="{6551FAA9-62C1-4DEA-819E-A71A1DC5426A}"/>
                </a:ext>
              </a:extLst>
            </p:cNvPr>
            <p:cNvSpPr/>
            <p:nvPr/>
          </p:nvSpPr>
          <p:spPr>
            <a:xfrm>
              <a:off x="6765676" y="471675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95" name="Rectangle 394">
              <a:extLst>
                <a:ext uri="{FF2B5EF4-FFF2-40B4-BE49-F238E27FC236}">
                  <a16:creationId xmlns:a16="http://schemas.microsoft.com/office/drawing/2014/main" id="{42ECCBD8-475E-468B-B0A3-54C0C0163194}"/>
                </a:ext>
              </a:extLst>
            </p:cNvPr>
            <p:cNvSpPr/>
            <p:nvPr/>
          </p:nvSpPr>
          <p:spPr>
            <a:xfrm>
              <a:off x="7074729" y="4654700"/>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cxnSp>
          <p:nvCxnSpPr>
            <p:cNvPr id="397" name="Straight Connector 396">
              <a:extLst>
                <a:ext uri="{FF2B5EF4-FFF2-40B4-BE49-F238E27FC236}">
                  <a16:creationId xmlns:a16="http://schemas.microsoft.com/office/drawing/2014/main" id="{A33D1DD6-E522-4E16-990E-080707D15EB5}"/>
                </a:ext>
              </a:extLst>
            </p:cNvPr>
            <p:cNvCxnSpPr>
              <a:cxnSpLocks/>
            </p:cNvCxnSpPr>
            <p:nvPr/>
          </p:nvCxnSpPr>
          <p:spPr bwMode="auto">
            <a:xfrm flipH="1">
              <a:off x="7042465" y="4801650"/>
              <a:ext cx="28643" cy="78447"/>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6CC0BB27-EABE-4E4D-BB32-B6F5D6161824}"/>
                </a:ext>
              </a:extLst>
            </p:cNvPr>
            <p:cNvCxnSpPr/>
            <p:nvPr/>
          </p:nvCxnSpPr>
          <p:spPr bwMode="auto">
            <a:xfrm>
              <a:off x="7154460" y="4741736"/>
              <a:ext cx="86895" cy="0"/>
            </a:xfrm>
            <a:prstGeom prst="line">
              <a:avLst/>
            </a:prstGeom>
            <a:noFill/>
            <a:ln w="1905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3D90E97-CEC2-4D41-AE41-73BEFD655642}"/>
                </a:ext>
              </a:extLst>
            </p:cNvPr>
            <p:cNvCxnSpPr>
              <a:cxnSpLocks/>
            </p:cNvCxnSpPr>
            <p:nvPr/>
          </p:nvCxnSpPr>
          <p:spPr bwMode="auto">
            <a:xfrm rot="-480000">
              <a:off x="5941684" y="4740513"/>
              <a:ext cx="4290" cy="47460"/>
            </a:xfrm>
            <a:prstGeom prst="line">
              <a:avLst/>
            </a:prstGeom>
            <a:noFill/>
            <a:ln w="19050" cap="flat" cmpd="sng" algn="ctr">
              <a:solidFill>
                <a:schemeClr val="bg1"/>
              </a:solidFill>
              <a:prstDash val="solid"/>
              <a:round/>
              <a:headEnd type="none" w="med" len="med"/>
              <a:tailEnd type="none" w="med" len="med"/>
            </a:ln>
            <a:effectLst/>
          </p:spPr>
        </p:cxnSp>
      </p:grpSp>
      <p:sp>
        <p:nvSpPr>
          <p:cNvPr id="4" name="TextBox 3">
            <a:extLst>
              <a:ext uri="{FF2B5EF4-FFF2-40B4-BE49-F238E27FC236}">
                <a16:creationId xmlns:a16="http://schemas.microsoft.com/office/drawing/2014/main" id="{2DF04296-BEDD-4438-B9B5-4695C5C1C83E}"/>
              </a:ext>
            </a:extLst>
          </p:cNvPr>
          <p:cNvSpPr txBox="1"/>
          <p:nvPr/>
        </p:nvSpPr>
        <p:spPr bwMode="auto">
          <a:xfrm>
            <a:off x="810569" y="2020329"/>
            <a:ext cx="8690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a:solidFill>
                  <a:schemeClr val="tx2">
                    <a:lumMod val="75000"/>
                  </a:schemeClr>
                </a:solidFill>
                <a:latin typeface="Calibri" panose="020F0502020204030204" pitchFamily="34" charset="0"/>
              </a:rPr>
              <a:t>Antibody</a:t>
            </a:r>
          </a:p>
        </p:txBody>
      </p:sp>
    </p:spTree>
    <p:extLst>
      <p:ext uri="{BB962C8B-B14F-4D97-AF65-F5344CB8AC3E}">
        <p14:creationId xmlns:p14="http://schemas.microsoft.com/office/powerpoint/2010/main" val="312419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8FFC1-9B9A-437A-83BB-CD5CDC40178E}"/>
              </a:ext>
            </a:extLst>
          </p:cNvPr>
          <p:cNvSpPr>
            <a:spLocks noGrp="1"/>
          </p:cNvSpPr>
          <p:nvPr>
            <p:ph type="title"/>
          </p:nvPr>
        </p:nvSpPr>
        <p:spPr/>
        <p:txBody>
          <a:bodyPr/>
          <a:lstStyle/>
          <a:p>
            <a:r>
              <a:rPr lang="en-US">
                <a:cs typeface="Calibri" panose="020F0502020204030204" pitchFamily="34" charset="0"/>
              </a:rPr>
              <a:t>ADC Components: </a:t>
            </a:r>
            <a:r>
              <a:rPr lang="en-US">
                <a:solidFill>
                  <a:schemeClr val="accent3"/>
                </a:solidFill>
                <a:cs typeface="Calibri" panose="020F0502020204030204" pitchFamily="34" charset="0"/>
              </a:rPr>
              <a:t>Payload</a:t>
            </a:r>
            <a:endParaRPr lang="en-US">
              <a:cs typeface="Calibri" panose="020F0502020204030204" pitchFamily="34" charset="0"/>
            </a:endParaRPr>
          </a:p>
        </p:txBody>
      </p:sp>
      <p:sp>
        <p:nvSpPr>
          <p:cNvPr id="34" name="TextBox 33">
            <a:extLst>
              <a:ext uri="{FF2B5EF4-FFF2-40B4-BE49-F238E27FC236}">
                <a16:creationId xmlns:a16="http://schemas.microsoft.com/office/drawing/2014/main" id="{7BE2E47A-04D1-484D-8D5E-06ABD36FF0DC}"/>
              </a:ext>
            </a:extLst>
          </p:cNvPr>
          <p:cNvSpPr txBox="1"/>
          <p:nvPr/>
        </p:nvSpPr>
        <p:spPr bwMode="auto">
          <a:xfrm>
            <a:off x="422082" y="5937086"/>
            <a:ext cx="62808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a:solidFill>
                  <a:schemeClr val="bg1"/>
                </a:solidFill>
                <a:latin typeface="Calibri" panose="020F0502020204030204" pitchFamily="34" charset="0"/>
              </a:rPr>
              <a:t>*Noncleavable MC and MCC linkers typically used with monomethyl auristatin F and emtansine payloads, respectively; can be cleavable when conjugated with some other payloads.  </a:t>
            </a:r>
          </a:p>
        </p:txBody>
      </p:sp>
      <p:sp>
        <p:nvSpPr>
          <p:cNvPr id="3" name="Text Box 15">
            <a:extLst>
              <a:ext uri="{FF2B5EF4-FFF2-40B4-BE49-F238E27FC236}">
                <a16:creationId xmlns:a16="http://schemas.microsoft.com/office/drawing/2014/main" id="{F311731B-6D02-EA27-A414-6B460DF55C6A}"/>
              </a:ext>
            </a:extLst>
          </p:cNvPr>
          <p:cNvSpPr txBox="1">
            <a:spLocks noChangeArrowheads="1"/>
          </p:cNvSpPr>
          <p:nvPr/>
        </p:nvSpPr>
        <p:spPr bwMode="auto">
          <a:xfrm>
            <a:off x="422082" y="63702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Drago. Nat Rev Clin Oncol. 2021;18:327.</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sp>
        <p:nvSpPr>
          <p:cNvPr id="5" name="Content Placeholder 2">
            <a:extLst>
              <a:ext uri="{FF2B5EF4-FFF2-40B4-BE49-F238E27FC236}">
                <a16:creationId xmlns:a16="http://schemas.microsoft.com/office/drawing/2014/main" id="{706E9AA1-F887-4927-A769-B8F84B218E3C}"/>
              </a:ext>
            </a:extLst>
          </p:cNvPr>
          <p:cNvSpPr txBox="1">
            <a:spLocks/>
          </p:cNvSpPr>
          <p:nvPr/>
        </p:nvSpPr>
        <p:spPr>
          <a:xfrm>
            <a:off x="6767694" y="1617503"/>
            <a:ext cx="4492561" cy="128788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chemeClr val="bg1"/>
                </a:solidFill>
                <a:latin typeface="Calibri" panose="020F0502020204030204" pitchFamily="34" charset="0"/>
                <a:cs typeface="Calibri" panose="020F0502020204030204" pitchFamily="34" charset="0"/>
              </a:rPr>
              <a:t>Antibody</a:t>
            </a:r>
            <a:r>
              <a:rPr lang="en-US" sz="2000">
                <a:solidFill>
                  <a:schemeClr val="bg1"/>
                </a:solidFill>
                <a:latin typeface="Calibri" panose="020F0502020204030204" pitchFamily="34" charset="0"/>
                <a:cs typeface="Calibri" panose="020F0502020204030204" pitchFamily="34" charset="0"/>
              </a:rPr>
              <a:t>: </a:t>
            </a:r>
            <a:r>
              <a:rPr lang="en-US" sz="2000" b="0">
                <a:solidFill>
                  <a:schemeClr val="bg1"/>
                </a:solidFill>
                <a:latin typeface="Calibri" panose="020F0502020204030204" pitchFamily="34" charset="0"/>
                <a:cs typeface="Calibri" panose="020F0502020204030204" pitchFamily="34" charset="0"/>
              </a:rPr>
              <a:t>Chimeric/humanized monoclonal IgG antibody targeting a protein preferentially expressed on the tumor cell surface</a:t>
            </a:r>
          </a:p>
        </p:txBody>
      </p:sp>
      <p:sp>
        <p:nvSpPr>
          <p:cNvPr id="6" name="Content Placeholder 2">
            <a:extLst>
              <a:ext uri="{FF2B5EF4-FFF2-40B4-BE49-F238E27FC236}">
                <a16:creationId xmlns:a16="http://schemas.microsoft.com/office/drawing/2014/main" id="{C43ABB45-0859-4CA1-961D-E075B29BABFD}"/>
              </a:ext>
            </a:extLst>
          </p:cNvPr>
          <p:cNvSpPr txBox="1">
            <a:spLocks/>
          </p:cNvSpPr>
          <p:nvPr/>
        </p:nvSpPr>
        <p:spPr>
          <a:xfrm>
            <a:off x="6723400" y="3112074"/>
            <a:ext cx="4570342" cy="164805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solidFill>
                  <a:schemeClr val="bg1"/>
                </a:solidFill>
                <a:latin typeface="Calibri" panose="020F0502020204030204" pitchFamily="34" charset="0"/>
                <a:cs typeface="Calibri" panose="020F0502020204030204" pitchFamily="34" charset="0"/>
              </a:rPr>
              <a:t>Linker</a:t>
            </a:r>
            <a:r>
              <a:rPr lang="en-US" sz="2000">
                <a:solidFill>
                  <a:schemeClr val="bg1"/>
                </a:solidFill>
                <a:latin typeface="Calibri" panose="020F0502020204030204" pitchFamily="34" charset="0"/>
                <a:cs typeface="Calibri" panose="020F0502020204030204" pitchFamily="34" charset="0"/>
              </a:rPr>
              <a:t>: </a:t>
            </a:r>
            <a:r>
              <a:rPr lang="en-US" sz="2000" b="0">
                <a:solidFill>
                  <a:schemeClr val="bg1"/>
                </a:solidFill>
                <a:latin typeface="Calibri" panose="020F0502020204030204" pitchFamily="34" charset="0"/>
                <a:cs typeface="Calibri" panose="020F0502020204030204" pitchFamily="34" charset="0"/>
              </a:rPr>
              <a:t>Ensures payload is attached to antibody in plasma but is efficiently released in tumor cells; linkers can be cleavable (via tumor-associated factors) </a:t>
            </a:r>
            <a:br>
              <a:rPr lang="en-US" sz="2000" b="0">
                <a:solidFill>
                  <a:schemeClr val="bg1"/>
                </a:solidFill>
                <a:latin typeface="Calibri" panose="020F0502020204030204" pitchFamily="34" charset="0"/>
                <a:cs typeface="Calibri" panose="020F0502020204030204" pitchFamily="34" charset="0"/>
              </a:rPr>
            </a:br>
            <a:r>
              <a:rPr lang="en-US" sz="2000" b="0">
                <a:solidFill>
                  <a:schemeClr val="bg1"/>
                </a:solidFill>
                <a:latin typeface="Calibri" panose="020F0502020204030204" pitchFamily="34" charset="0"/>
                <a:cs typeface="Calibri" panose="020F0502020204030204" pitchFamily="34" charset="0"/>
              </a:rPr>
              <a:t>or noncleavable (lysosomal degradation)</a:t>
            </a:r>
          </a:p>
        </p:txBody>
      </p:sp>
      <p:sp>
        <p:nvSpPr>
          <p:cNvPr id="7" name="Content Placeholder 2">
            <a:extLst>
              <a:ext uri="{FF2B5EF4-FFF2-40B4-BE49-F238E27FC236}">
                <a16:creationId xmlns:a16="http://schemas.microsoft.com/office/drawing/2014/main" id="{1D85E862-B58A-4C6B-82BA-FE1E07EEA177}"/>
              </a:ext>
            </a:extLst>
          </p:cNvPr>
          <p:cNvSpPr txBox="1">
            <a:spLocks/>
          </p:cNvSpPr>
          <p:nvPr/>
        </p:nvSpPr>
        <p:spPr>
          <a:xfrm>
            <a:off x="6728804" y="5013610"/>
            <a:ext cx="4857607" cy="86045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chemeClr val="bg1"/>
                </a:solidFill>
                <a:latin typeface="Calibri" panose="020F0502020204030204" pitchFamily="34" charset="0"/>
                <a:cs typeface="Calibri" panose="020F0502020204030204" pitchFamily="34" charset="0"/>
              </a:rPr>
              <a:t>Payload</a:t>
            </a:r>
            <a:r>
              <a:rPr lang="en-US" sz="2000">
                <a:solidFill>
                  <a:schemeClr val="bg1"/>
                </a:solidFill>
                <a:latin typeface="Calibri" panose="020F0502020204030204" pitchFamily="34" charset="0"/>
                <a:cs typeface="Calibri" panose="020F0502020204030204" pitchFamily="34" charset="0"/>
              </a:rPr>
              <a:t>: </a:t>
            </a:r>
            <a:r>
              <a:rPr lang="en-US" sz="2000" b="0">
                <a:solidFill>
                  <a:schemeClr val="bg1"/>
                </a:solidFill>
                <a:latin typeface="Calibri" panose="020F0502020204030204" pitchFamily="34" charset="0"/>
                <a:cs typeface="Calibri" panose="020F0502020204030204" pitchFamily="34" charset="0"/>
              </a:rPr>
              <a:t>Enhances cytotoxicity; efficacy and clearance affected by variable drug-to-antibody ratios, lipophilicity, and half-life</a:t>
            </a:r>
          </a:p>
        </p:txBody>
      </p:sp>
      <p:grpSp>
        <p:nvGrpSpPr>
          <p:cNvPr id="49" name="Group 48">
            <a:extLst>
              <a:ext uri="{FF2B5EF4-FFF2-40B4-BE49-F238E27FC236}">
                <a16:creationId xmlns:a16="http://schemas.microsoft.com/office/drawing/2014/main" id="{108E3DCA-6BC4-448B-91F8-9A69F1E184B6}"/>
              </a:ext>
            </a:extLst>
          </p:cNvPr>
          <p:cNvGrpSpPr/>
          <p:nvPr/>
        </p:nvGrpSpPr>
        <p:grpSpPr>
          <a:xfrm>
            <a:off x="3238442" y="1578705"/>
            <a:ext cx="1140995" cy="1191024"/>
            <a:chOff x="285313" y="3196211"/>
            <a:chExt cx="1187475" cy="1269460"/>
          </a:xfrm>
        </p:grpSpPr>
        <p:grpSp>
          <p:nvGrpSpPr>
            <p:cNvPr id="42" name="Group 41">
              <a:extLst>
                <a:ext uri="{FF2B5EF4-FFF2-40B4-BE49-F238E27FC236}">
                  <a16:creationId xmlns:a16="http://schemas.microsoft.com/office/drawing/2014/main" id="{59A3A07B-F4F5-4D45-9495-9722BEC3E25D}"/>
                </a:ext>
              </a:extLst>
            </p:cNvPr>
            <p:cNvGrpSpPr/>
            <p:nvPr/>
          </p:nvGrpSpPr>
          <p:grpSpPr>
            <a:xfrm>
              <a:off x="402888" y="4060897"/>
              <a:ext cx="928042" cy="215148"/>
              <a:chOff x="397845" y="3800756"/>
              <a:chExt cx="928042" cy="215148"/>
            </a:xfrm>
          </p:grpSpPr>
          <p:grpSp>
            <p:nvGrpSpPr>
              <p:cNvPr id="43" name="Group 42">
                <a:extLst>
                  <a:ext uri="{FF2B5EF4-FFF2-40B4-BE49-F238E27FC236}">
                    <a16:creationId xmlns:a16="http://schemas.microsoft.com/office/drawing/2014/main" id="{CC125A48-9084-42FC-A6E8-47C780AA2756}"/>
                  </a:ext>
                </a:extLst>
              </p:cNvPr>
              <p:cNvGrpSpPr/>
              <p:nvPr/>
            </p:nvGrpSpPr>
            <p:grpSpPr>
              <a:xfrm>
                <a:off x="1035546" y="3800756"/>
                <a:ext cx="290341" cy="215142"/>
                <a:chOff x="1035546" y="3794714"/>
                <a:chExt cx="290341" cy="215142"/>
              </a:xfrm>
            </p:grpSpPr>
            <p:sp>
              <p:nvSpPr>
                <p:cNvPr id="47" name="Rectangle 46">
                  <a:extLst>
                    <a:ext uri="{FF2B5EF4-FFF2-40B4-BE49-F238E27FC236}">
                      <a16:creationId xmlns:a16="http://schemas.microsoft.com/office/drawing/2014/main" id="{64B0880A-531F-44BA-83A0-5A1160951EC5}"/>
                    </a:ext>
                  </a:extLst>
                </p:cNvPr>
                <p:cNvSpPr/>
                <p:nvPr/>
              </p:nvSpPr>
              <p:spPr bwMode="auto">
                <a:xfrm>
                  <a:off x="1035546" y="3891070"/>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8" name="7-Point Star 2">
                  <a:extLst>
                    <a:ext uri="{FF2B5EF4-FFF2-40B4-BE49-F238E27FC236}">
                      <a16:creationId xmlns:a16="http://schemas.microsoft.com/office/drawing/2014/main" id="{79FCB3FF-CDB8-4F9F-9EC7-C8088892BE8F}"/>
                    </a:ext>
                  </a:extLst>
                </p:cNvPr>
                <p:cNvSpPr/>
                <p:nvPr/>
              </p:nvSpPr>
              <p:spPr bwMode="auto">
                <a:xfrm>
                  <a:off x="1110745" y="3794714"/>
                  <a:ext cx="215142" cy="215142"/>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id="{F37666DB-7CDA-475C-8820-B193269476DC}"/>
                  </a:ext>
                </a:extLst>
              </p:cNvPr>
              <p:cNvGrpSpPr/>
              <p:nvPr/>
            </p:nvGrpSpPr>
            <p:grpSpPr>
              <a:xfrm rot="10800000">
                <a:off x="397845" y="3800762"/>
                <a:ext cx="290341" cy="215142"/>
                <a:chOff x="1035546" y="4033888"/>
                <a:chExt cx="290341" cy="215142"/>
              </a:xfrm>
            </p:grpSpPr>
            <p:sp>
              <p:nvSpPr>
                <p:cNvPr id="45" name="Rectangle 44">
                  <a:extLst>
                    <a:ext uri="{FF2B5EF4-FFF2-40B4-BE49-F238E27FC236}">
                      <a16:creationId xmlns:a16="http://schemas.microsoft.com/office/drawing/2014/main" id="{2A7AA94A-E792-449B-B9B6-A0E2A54488CB}"/>
                    </a:ext>
                  </a:extLst>
                </p:cNvPr>
                <p:cNvSpPr/>
                <p:nvPr/>
              </p:nvSpPr>
              <p:spPr bwMode="auto">
                <a:xfrm>
                  <a:off x="1035546" y="4130247"/>
                  <a:ext cx="117497" cy="31119"/>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46" name="7-Point Star 2">
                  <a:extLst>
                    <a:ext uri="{FF2B5EF4-FFF2-40B4-BE49-F238E27FC236}">
                      <a16:creationId xmlns:a16="http://schemas.microsoft.com/office/drawing/2014/main" id="{765EC8AF-8215-4607-8688-F5FBE01C9C48}"/>
                    </a:ext>
                  </a:extLst>
                </p:cNvPr>
                <p:cNvSpPr/>
                <p:nvPr/>
              </p:nvSpPr>
              <p:spPr bwMode="auto">
                <a:xfrm>
                  <a:off x="1110745" y="4033888"/>
                  <a:ext cx="215142" cy="215142"/>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13" name="Freeform 73">
              <a:extLst>
                <a:ext uri="{FF2B5EF4-FFF2-40B4-BE49-F238E27FC236}">
                  <a16:creationId xmlns:a16="http://schemas.microsoft.com/office/drawing/2014/main" id="{6264C4EC-62BA-4BE9-86A5-CEE89BA86E4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Freeform 74">
              <a:extLst>
                <a:ext uri="{FF2B5EF4-FFF2-40B4-BE49-F238E27FC236}">
                  <a16:creationId xmlns:a16="http://schemas.microsoft.com/office/drawing/2014/main" id="{4ED3A89E-548A-44CF-85C2-897644CAFC4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5" name="Freeform 39">
              <a:extLst>
                <a:ext uri="{FF2B5EF4-FFF2-40B4-BE49-F238E27FC236}">
                  <a16:creationId xmlns:a16="http://schemas.microsoft.com/office/drawing/2014/main" id="{4A2868BC-50D3-477B-BC12-01275B36B761}"/>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sp>
          <p:nvSpPr>
            <p:cNvPr id="16" name="Freeform 41">
              <a:extLst>
                <a:ext uri="{FF2B5EF4-FFF2-40B4-BE49-F238E27FC236}">
                  <a16:creationId xmlns:a16="http://schemas.microsoft.com/office/drawing/2014/main" id="{783C5E7E-1D4B-49DF-82FB-112C72D0A34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104" name="TextBox 103">
            <a:extLst>
              <a:ext uri="{FF2B5EF4-FFF2-40B4-BE49-F238E27FC236}">
                <a16:creationId xmlns:a16="http://schemas.microsoft.com/office/drawing/2014/main" id="{0852BFFF-52E3-4531-8CF7-86CF49FEBA41}"/>
              </a:ext>
            </a:extLst>
          </p:cNvPr>
          <p:cNvSpPr txBox="1"/>
          <p:nvPr/>
        </p:nvSpPr>
        <p:spPr bwMode="auto">
          <a:xfrm>
            <a:off x="810569" y="3898911"/>
            <a:ext cx="6365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a:solidFill>
                  <a:schemeClr val="bg1"/>
                </a:solidFill>
                <a:latin typeface="Calibri" panose="020F0502020204030204" pitchFamily="34" charset="0"/>
              </a:rPr>
              <a:t>Linker</a:t>
            </a:r>
          </a:p>
        </p:txBody>
      </p:sp>
      <p:sp>
        <p:nvSpPr>
          <p:cNvPr id="105" name="TextBox 104">
            <a:extLst>
              <a:ext uri="{FF2B5EF4-FFF2-40B4-BE49-F238E27FC236}">
                <a16:creationId xmlns:a16="http://schemas.microsoft.com/office/drawing/2014/main" id="{409444E4-A92E-43C0-8866-7961873C7F0A}"/>
              </a:ext>
            </a:extLst>
          </p:cNvPr>
          <p:cNvSpPr txBox="1"/>
          <p:nvPr/>
        </p:nvSpPr>
        <p:spPr bwMode="auto">
          <a:xfrm>
            <a:off x="810569" y="5053636"/>
            <a:ext cx="772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a:solidFill>
                  <a:schemeClr val="bg1"/>
                </a:solidFill>
                <a:latin typeface="Calibri" panose="020F0502020204030204" pitchFamily="34" charset="0"/>
              </a:rPr>
              <a:t>Payload</a:t>
            </a:r>
          </a:p>
        </p:txBody>
      </p:sp>
      <p:sp>
        <p:nvSpPr>
          <p:cNvPr id="110" name="TextBox 109">
            <a:extLst>
              <a:ext uri="{FF2B5EF4-FFF2-40B4-BE49-F238E27FC236}">
                <a16:creationId xmlns:a16="http://schemas.microsoft.com/office/drawing/2014/main" id="{2C97E957-495D-4CA5-B4C9-4061A7323AA1}"/>
              </a:ext>
            </a:extLst>
          </p:cNvPr>
          <p:cNvSpPr txBox="1"/>
          <p:nvPr/>
        </p:nvSpPr>
        <p:spPr bwMode="auto">
          <a:xfrm>
            <a:off x="1702329" y="5022670"/>
            <a:ext cx="9884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a:solidFill>
                  <a:schemeClr val="bg1"/>
                </a:solidFill>
                <a:latin typeface="Calibri" panose="020F0502020204030204" pitchFamily="34" charset="0"/>
              </a:rPr>
              <a:t>Auristatins</a:t>
            </a:r>
          </a:p>
          <a:p>
            <a:pPr algn="ctr">
              <a:lnSpc>
                <a:spcPct val="100000"/>
              </a:lnSpc>
              <a:spcAft>
                <a:spcPct val="0"/>
              </a:spcAft>
              <a:buClrTx/>
              <a:buFontTx/>
              <a:buNone/>
            </a:pPr>
            <a:r>
              <a:rPr lang="en-US" sz="1200" b="0">
                <a:solidFill>
                  <a:schemeClr val="bg1"/>
                </a:solidFill>
                <a:latin typeface="Calibri" panose="020F0502020204030204" pitchFamily="34" charset="0"/>
              </a:rPr>
              <a:t>(MoA: </a:t>
            </a:r>
          </a:p>
          <a:p>
            <a:pPr algn="ctr">
              <a:lnSpc>
                <a:spcPct val="100000"/>
              </a:lnSpc>
              <a:spcAft>
                <a:spcPct val="0"/>
              </a:spcAft>
              <a:buClrTx/>
              <a:buFontTx/>
              <a:buNone/>
            </a:pPr>
            <a:r>
              <a:rPr lang="en-US" sz="1200" b="0">
                <a:solidFill>
                  <a:schemeClr val="bg1"/>
                </a:solidFill>
                <a:latin typeface="Calibri" panose="020F0502020204030204" pitchFamily="34" charset="0"/>
              </a:rPr>
              <a:t>Microtubule </a:t>
            </a:r>
          </a:p>
          <a:p>
            <a:pPr algn="ctr">
              <a:lnSpc>
                <a:spcPct val="100000"/>
              </a:lnSpc>
              <a:spcAft>
                <a:spcPct val="0"/>
              </a:spcAft>
              <a:buClrTx/>
              <a:buFontTx/>
              <a:buNone/>
            </a:pPr>
            <a:r>
              <a:rPr lang="en-US" sz="1200" b="0">
                <a:solidFill>
                  <a:schemeClr val="bg1"/>
                </a:solidFill>
                <a:latin typeface="Calibri" panose="020F0502020204030204" pitchFamily="34" charset="0"/>
              </a:rPr>
              <a:t>destabilizer)</a:t>
            </a:r>
          </a:p>
        </p:txBody>
      </p:sp>
      <p:sp>
        <p:nvSpPr>
          <p:cNvPr id="111" name="TextBox 110">
            <a:extLst>
              <a:ext uri="{FF2B5EF4-FFF2-40B4-BE49-F238E27FC236}">
                <a16:creationId xmlns:a16="http://schemas.microsoft.com/office/drawing/2014/main" id="{D637E61B-AC3A-465A-A927-8613112F57ED}"/>
              </a:ext>
            </a:extLst>
          </p:cNvPr>
          <p:cNvSpPr txBox="1"/>
          <p:nvPr/>
        </p:nvSpPr>
        <p:spPr bwMode="auto">
          <a:xfrm>
            <a:off x="2928254" y="5022670"/>
            <a:ext cx="112376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a:solidFill>
                  <a:schemeClr val="bg1"/>
                </a:solidFill>
                <a:latin typeface="Calibri" panose="020F0502020204030204" pitchFamily="34" charset="0"/>
              </a:rPr>
              <a:t>Maytansinoids</a:t>
            </a:r>
          </a:p>
          <a:p>
            <a:pPr algn="ctr">
              <a:lnSpc>
                <a:spcPct val="100000"/>
              </a:lnSpc>
              <a:spcAft>
                <a:spcPct val="0"/>
              </a:spcAft>
              <a:buClrTx/>
              <a:buFontTx/>
              <a:buNone/>
            </a:pPr>
            <a:r>
              <a:rPr lang="en-US" sz="1200" b="0">
                <a:solidFill>
                  <a:schemeClr val="bg1"/>
                </a:solidFill>
                <a:latin typeface="Calibri" panose="020F0502020204030204" pitchFamily="34" charset="0"/>
              </a:rPr>
              <a:t> (MoA: </a:t>
            </a:r>
          </a:p>
          <a:p>
            <a:pPr algn="ctr">
              <a:lnSpc>
                <a:spcPct val="100000"/>
              </a:lnSpc>
              <a:spcAft>
                <a:spcPct val="0"/>
              </a:spcAft>
              <a:buClrTx/>
              <a:buFontTx/>
              <a:buNone/>
            </a:pPr>
            <a:r>
              <a:rPr lang="en-US" sz="1200" b="0">
                <a:solidFill>
                  <a:schemeClr val="bg1"/>
                </a:solidFill>
                <a:latin typeface="Calibri" panose="020F0502020204030204" pitchFamily="34" charset="0"/>
              </a:rPr>
              <a:t>Microtubule</a:t>
            </a:r>
          </a:p>
          <a:p>
            <a:pPr algn="ctr">
              <a:lnSpc>
                <a:spcPct val="100000"/>
              </a:lnSpc>
              <a:spcAft>
                <a:spcPct val="0"/>
              </a:spcAft>
              <a:buClrTx/>
              <a:buFontTx/>
              <a:buNone/>
            </a:pPr>
            <a:r>
              <a:rPr lang="en-US" sz="1200" b="0">
                <a:solidFill>
                  <a:schemeClr val="bg1"/>
                </a:solidFill>
                <a:latin typeface="Calibri" panose="020F0502020204030204" pitchFamily="34" charset="0"/>
              </a:rPr>
              <a:t>Destabilizer)</a:t>
            </a:r>
          </a:p>
        </p:txBody>
      </p:sp>
      <p:sp>
        <p:nvSpPr>
          <p:cNvPr id="112" name="TextBox 111">
            <a:extLst>
              <a:ext uri="{FF2B5EF4-FFF2-40B4-BE49-F238E27FC236}">
                <a16:creationId xmlns:a16="http://schemas.microsoft.com/office/drawing/2014/main" id="{8168609C-475C-4F70-92DD-F43A3373BAA6}"/>
              </a:ext>
            </a:extLst>
          </p:cNvPr>
          <p:cNvSpPr txBox="1"/>
          <p:nvPr/>
        </p:nvSpPr>
        <p:spPr bwMode="auto">
          <a:xfrm>
            <a:off x="4255834" y="5022670"/>
            <a:ext cx="112883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a:solidFill>
                  <a:schemeClr val="bg1"/>
                </a:solidFill>
                <a:latin typeface="Calibri" panose="020F0502020204030204" pitchFamily="34" charset="0"/>
              </a:rPr>
              <a:t>Calicheamicins</a:t>
            </a:r>
          </a:p>
          <a:p>
            <a:pPr algn="ctr">
              <a:lnSpc>
                <a:spcPct val="100000"/>
              </a:lnSpc>
              <a:spcAft>
                <a:spcPct val="0"/>
              </a:spcAft>
              <a:buClrTx/>
              <a:buFontTx/>
              <a:buNone/>
            </a:pPr>
            <a:r>
              <a:rPr lang="en-US" sz="1200" b="0">
                <a:solidFill>
                  <a:schemeClr val="bg1"/>
                </a:solidFill>
                <a:latin typeface="Calibri" panose="020F0502020204030204" pitchFamily="34" charset="0"/>
              </a:rPr>
              <a:t>(MoA: </a:t>
            </a:r>
          </a:p>
          <a:p>
            <a:pPr algn="ctr">
              <a:lnSpc>
                <a:spcPct val="100000"/>
              </a:lnSpc>
              <a:spcAft>
                <a:spcPct val="0"/>
              </a:spcAft>
              <a:buClrTx/>
              <a:buFontTx/>
              <a:buNone/>
            </a:pPr>
            <a:r>
              <a:rPr lang="en-US" sz="1200" b="0">
                <a:solidFill>
                  <a:schemeClr val="bg1"/>
                </a:solidFill>
                <a:latin typeface="Calibri" panose="020F0502020204030204" pitchFamily="34" charset="0"/>
              </a:rPr>
              <a:t>DNA cleavage)</a:t>
            </a:r>
          </a:p>
        </p:txBody>
      </p:sp>
      <p:sp>
        <p:nvSpPr>
          <p:cNvPr id="113" name="TextBox 112">
            <a:extLst>
              <a:ext uri="{FF2B5EF4-FFF2-40B4-BE49-F238E27FC236}">
                <a16:creationId xmlns:a16="http://schemas.microsoft.com/office/drawing/2014/main" id="{1A171AA3-E79B-47E8-B916-CC8E767F0B2F}"/>
              </a:ext>
            </a:extLst>
          </p:cNvPr>
          <p:cNvSpPr txBox="1"/>
          <p:nvPr/>
        </p:nvSpPr>
        <p:spPr bwMode="auto">
          <a:xfrm>
            <a:off x="5479423" y="5022670"/>
            <a:ext cx="124348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1">
                <a:solidFill>
                  <a:schemeClr val="bg1"/>
                </a:solidFill>
                <a:latin typeface="Calibri" panose="020F0502020204030204" pitchFamily="34" charset="0"/>
              </a:rPr>
              <a:t>Camptothecins</a:t>
            </a:r>
          </a:p>
          <a:p>
            <a:pPr algn="ctr">
              <a:lnSpc>
                <a:spcPct val="100000"/>
              </a:lnSpc>
              <a:spcAft>
                <a:spcPct val="0"/>
              </a:spcAft>
              <a:buClrTx/>
              <a:buFontTx/>
              <a:buNone/>
            </a:pPr>
            <a:r>
              <a:rPr lang="en-US" sz="1200" b="0">
                <a:solidFill>
                  <a:schemeClr val="bg1"/>
                </a:solidFill>
                <a:latin typeface="Calibri" panose="020F0502020204030204" pitchFamily="34" charset="0"/>
              </a:rPr>
              <a:t>(MoA: </a:t>
            </a:r>
          </a:p>
          <a:p>
            <a:pPr algn="ctr">
              <a:spcAft>
                <a:spcPct val="0"/>
              </a:spcAft>
            </a:pPr>
            <a:r>
              <a:rPr lang="en-US" sz="1200" b="0">
                <a:solidFill>
                  <a:schemeClr val="bg1"/>
                </a:solidFill>
                <a:latin typeface="Calibri" panose="020F0502020204030204" pitchFamily="34" charset="0"/>
              </a:rPr>
              <a:t>Topoisomerase 1</a:t>
            </a:r>
            <a:br>
              <a:rPr lang="en-US" sz="1200" b="0">
                <a:solidFill>
                  <a:schemeClr val="bg1"/>
                </a:solidFill>
                <a:latin typeface="Calibri" panose="020F0502020204030204" pitchFamily="34" charset="0"/>
              </a:rPr>
            </a:br>
            <a:r>
              <a:rPr lang="en-US" sz="1200" b="0">
                <a:solidFill>
                  <a:schemeClr val="bg1"/>
                </a:solidFill>
                <a:latin typeface="Calibri" panose="020F0502020204030204" pitchFamily="34" charset="0"/>
              </a:rPr>
              <a:t>inhibition)</a:t>
            </a:r>
          </a:p>
        </p:txBody>
      </p:sp>
      <p:sp>
        <p:nvSpPr>
          <p:cNvPr id="122" name="TextBox 121">
            <a:extLst>
              <a:ext uri="{FF2B5EF4-FFF2-40B4-BE49-F238E27FC236}">
                <a16:creationId xmlns:a16="http://schemas.microsoft.com/office/drawing/2014/main" id="{545188DB-5D66-40E8-BA00-E831A973EE52}"/>
              </a:ext>
            </a:extLst>
          </p:cNvPr>
          <p:cNvSpPr txBox="1"/>
          <p:nvPr/>
        </p:nvSpPr>
        <p:spPr bwMode="auto">
          <a:xfrm>
            <a:off x="2767564" y="2952916"/>
            <a:ext cx="7990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1">
                <a:solidFill>
                  <a:schemeClr val="bg1"/>
                </a:solidFill>
                <a:latin typeface="Calibri" panose="020F0502020204030204" pitchFamily="34" charset="0"/>
              </a:rPr>
              <a:t>Cleavable</a:t>
            </a:r>
          </a:p>
        </p:txBody>
      </p:sp>
      <p:sp>
        <p:nvSpPr>
          <p:cNvPr id="123" name="TextBox 122">
            <a:extLst>
              <a:ext uri="{FF2B5EF4-FFF2-40B4-BE49-F238E27FC236}">
                <a16:creationId xmlns:a16="http://schemas.microsoft.com/office/drawing/2014/main" id="{15A3D511-2E6D-4F40-9264-8FF48D54333A}"/>
              </a:ext>
            </a:extLst>
          </p:cNvPr>
          <p:cNvSpPr txBox="1"/>
          <p:nvPr/>
        </p:nvSpPr>
        <p:spPr bwMode="auto">
          <a:xfrm>
            <a:off x="5299024" y="2960040"/>
            <a:ext cx="1049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a:solidFill>
                  <a:schemeClr val="bg1"/>
                </a:solidFill>
                <a:latin typeface="Calibri" panose="020F0502020204030204" pitchFamily="34" charset="0"/>
              </a:rPr>
              <a:t>Noncleavable</a:t>
            </a:r>
          </a:p>
        </p:txBody>
      </p:sp>
      <p:sp>
        <p:nvSpPr>
          <p:cNvPr id="127" name="TextBox 126">
            <a:extLst>
              <a:ext uri="{FF2B5EF4-FFF2-40B4-BE49-F238E27FC236}">
                <a16:creationId xmlns:a16="http://schemas.microsoft.com/office/drawing/2014/main" id="{39175F2B-1FF3-406A-B384-01904BC12860}"/>
              </a:ext>
            </a:extLst>
          </p:cNvPr>
          <p:cNvSpPr txBox="1"/>
          <p:nvPr/>
        </p:nvSpPr>
        <p:spPr bwMode="auto">
          <a:xfrm>
            <a:off x="1437208" y="4146456"/>
            <a:ext cx="1149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a:solidFill>
                  <a:schemeClr val="bg1"/>
                </a:solidFill>
                <a:latin typeface="Calibri" panose="020F0502020204030204" pitchFamily="34" charset="0"/>
              </a:rPr>
              <a:t>Hydrazone</a:t>
            </a:r>
          </a:p>
          <a:p>
            <a:pPr algn="ctr">
              <a:lnSpc>
                <a:spcPct val="100000"/>
              </a:lnSpc>
              <a:spcAft>
                <a:spcPct val="0"/>
              </a:spcAft>
              <a:buClrTx/>
              <a:buFontTx/>
              <a:buNone/>
            </a:pPr>
            <a:r>
              <a:rPr lang="en-US" sz="1200" b="0">
                <a:solidFill>
                  <a:schemeClr val="bg1"/>
                </a:solidFill>
                <a:latin typeface="Calibri" panose="020F0502020204030204" pitchFamily="34" charset="0"/>
              </a:rPr>
              <a:t>(acid cleavable)</a:t>
            </a:r>
          </a:p>
        </p:txBody>
      </p:sp>
      <p:sp>
        <p:nvSpPr>
          <p:cNvPr id="128" name="TextBox 127">
            <a:extLst>
              <a:ext uri="{FF2B5EF4-FFF2-40B4-BE49-F238E27FC236}">
                <a16:creationId xmlns:a16="http://schemas.microsoft.com/office/drawing/2014/main" id="{0573A2E1-5674-493B-836F-9F61FF96278D}"/>
              </a:ext>
            </a:extLst>
          </p:cNvPr>
          <p:cNvSpPr txBox="1"/>
          <p:nvPr/>
        </p:nvSpPr>
        <p:spPr bwMode="auto">
          <a:xfrm>
            <a:off x="2592479" y="4146456"/>
            <a:ext cx="85908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a:solidFill>
                  <a:schemeClr val="bg1"/>
                </a:solidFill>
                <a:latin typeface="Calibri" panose="020F0502020204030204" pitchFamily="34" charset="0"/>
              </a:rPr>
              <a:t>Disulfide</a:t>
            </a:r>
          </a:p>
          <a:p>
            <a:pPr algn="ctr">
              <a:lnSpc>
                <a:spcPct val="100000"/>
              </a:lnSpc>
              <a:spcAft>
                <a:spcPct val="0"/>
              </a:spcAft>
              <a:buClrTx/>
              <a:buFontTx/>
              <a:buNone/>
            </a:pPr>
            <a:r>
              <a:rPr lang="en-US" sz="1200" b="0">
                <a:solidFill>
                  <a:schemeClr val="bg1"/>
                </a:solidFill>
                <a:latin typeface="Calibri" panose="020F0502020204030204" pitchFamily="34" charset="0"/>
              </a:rPr>
              <a:t>(reducible)</a:t>
            </a:r>
          </a:p>
        </p:txBody>
      </p:sp>
      <p:sp>
        <p:nvSpPr>
          <p:cNvPr id="129" name="TextBox 128">
            <a:extLst>
              <a:ext uri="{FF2B5EF4-FFF2-40B4-BE49-F238E27FC236}">
                <a16:creationId xmlns:a16="http://schemas.microsoft.com/office/drawing/2014/main" id="{B492FCA2-5A27-43D0-865D-CB0863E30276}"/>
              </a:ext>
            </a:extLst>
          </p:cNvPr>
          <p:cNvSpPr txBox="1"/>
          <p:nvPr/>
        </p:nvSpPr>
        <p:spPr bwMode="auto">
          <a:xfrm>
            <a:off x="3501937" y="4146456"/>
            <a:ext cx="144526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a:solidFill>
                  <a:schemeClr val="bg1"/>
                </a:solidFill>
                <a:latin typeface="Calibri" panose="020F0502020204030204" pitchFamily="34" charset="0"/>
              </a:rPr>
              <a:t>Dipeptide</a:t>
            </a:r>
          </a:p>
          <a:p>
            <a:pPr algn="ctr">
              <a:lnSpc>
                <a:spcPct val="100000"/>
              </a:lnSpc>
              <a:spcAft>
                <a:spcPct val="0"/>
              </a:spcAft>
              <a:buClrTx/>
              <a:buFontTx/>
              <a:buNone/>
            </a:pPr>
            <a:r>
              <a:rPr lang="en-US" sz="1200" b="0">
                <a:solidFill>
                  <a:schemeClr val="bg1"/>
                </a:solidFill>
                <a:latin typeface="Calibri" panose="020F0502020204030204" pitchFamily="34" charset="0"/>
              </a:rPr>
              <a:t>(protease cleavable)</a:t>
            </a:r>
          </a:p>
        </p:txBody>
      </p:sp>
      <p:sp>
        <p:nvSpPr>
          <p:cNvPr id="130" name="TextBox 129">
            <a:extLst>
              <a:ext uri="{FF2B5EF4-FFF2-40B4-BE49-F238E27FC236}">
                <a16:creationId xmlns:a16="http://schemas.microsoft.com/office/drawing/2014/main" id="{417EDEFE-1952-4D05-90A1-560C76D87DBA}"/>
              </a:ext>
            </a:extLst>
          </p:cNvPr>
          <p:cNvSpPr txBox="1"/>
          <p:nvPr/>
        </p:nvSpPr>
        <p:spPr bwMode="auto">
          <a:xfrm>
            <a:off x="5697150" y="3169481"/>
            <a:ext cx="474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MC*</a:t>
            </a:r>
          </a:p>
        </p:txBody>
      </p:sp>
      <p:sp>
        <p:nvSpPr>
          <p:cNvPr id="131" name="TextBox 130">
            <a:extLst>
              <a:ext uri="{FF2B5EF4-FFF2-40B4-BE49-F238E27FC236}">
                <a16:creationId xmlns:a16="http://schemas.microsoft.com/office/drawing/2014/main" id="{1945AEFB-A1DF-4995-A924-58E2A677F458}"/>
              </a:ext>
            </a:extLst>
          </p:cNvPr>
          <p:cNvSpPr txBox="1"/>
          <p:nvPr/>
        </p:nvSpPr>
        <p:spPr bwMode="auto">
          <a:xfrm>
            <a:off x="5665571" y="4011926"/>
            <a:ext cx="5565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a:solidFill>
                  <a:schemeClr val="bg1"/>
                </a:solidFill>
                <a:latin typeface="Calibri" panose="020F0502020204030204" pitchFamily="34" charset="0"/>
              </a:rPr>
              <a:t>MCC*</a:t>
            </a:r>
          </a:p>
        </p:txBody>
      </p:sp>
      <p:sp>
        <p:nvSpPr>
          <p:cNvPr id="132" name="TextBox 131">
            <a:extLst>
              <a:ext uri="{FF2B5EF4-FFF2-40B4-BE49-F238E27FC236}">
                <a16:creationId xmlns:a16="http://schemas.microsoft.com/office/drawing/2014/main" id="{FB536C30-2B7D-4B5B-A7EA-EEF748A68B6B}"/>
              </a:ext>
            </a:extLst>
          </p:cNvPr>
          <p:cNvSpPr txBox="1"/>
          <p:nvPr/>
        </p:nvSpPr>
        <p:spPr bwMode="auto">
          <a:xfrm>
            <a:off x="4072083" y="3232794"/>
            <a:ext cx="8028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i="1">
                <a:solidFill>
                  <a:schemeClr val="bg1"/>
                </a:solidFill>
                <a:latin typeface="Calibri" panose="020F0502020204030204" pitchFamily="34" charset="0"/>
              </a:rPr>
              <a:t>Cathepsin</a:t>
            </a:r>
          </a:p>
        </p:txBody>
      </p:sp>
      <p:cxnSp>
        <p:nvCxnSpPr>
          <p:cNvPr id="483" name="Straight Connector 482">
            <a:extLst>
              <a:ext uri="{FF2B5EF4-FFF2-40B4-BE49-F238E27FC236}">
                <a16:creationId xmlns:a16="http://schemas.microsoft.com/office/drawing/2014/main" id="{FCD3C618-8F83-4CA8-96A6-E8764FC7A05E}"/>
              </a:ext>
            </a:extLst>
          </p:cNvPr>
          <p:cNvCxnSpPr>
            <a:cxnSpLocks/>
          </p:cNvCxnSpPr>
          <p:nvPr/>
        </p:nvCxnSpPr>
        <p:spPr bwMode="auto">
          <a:xfrm>
            <a:off x="942254" y="2951252"/>
            <a:ext cx="5733370" cy="0"/>
          </a:xfrm>
          <a:prstGeom prst="line">
            <a:avLst/>
          </a:prstGeom>
          <a:noFill/>
          <a:ln w="28575" cap="flat" cmpd="sng" algn="ctr">
            <a:solidFill>
              <a:schemeClr val="tx2"/>
            </a:solidFill>
            <a:prstDash val="sysDot"/>
            <a:round/>
            <a:headEnd type="none" w="med" len="med"/>
            <a:tailEnd type="none" w="med" len="med"/>
          </a:ln>
          <a:effectLst/>
        </p:spPr>
      </p:cxnSp>
      <p:cxnSp>
        <p:nvCxnSpPr>
          <p:cNvPr id="484" name="Straight Connector 483">
            <a:extLst>
              <a:ext uri="{FF2B5EF4-FFF2-40B4-BE49-F238E27FC236}">
                <a16:creationId xmlns:a16="http://schemas.microsoft.com/office/drawing/2014/main" id="{834CDDB9-371D-4930-A24A-9E4CB4AF6B3E}"/>
              </a:ext>
            </a:extLst>
          </p:cNvPr>
          <p:cNvCxnSpPr/>
          <p:nvPr/>
        </p:nvCxnSpPr>
        <p:spPr bwMode="auto">
          <a:xfrm>
            <a:off x="908069" y="4908032"/>
            <a:ext cx="5733370" cy="0"/>
          </a:xfrm>
          <a:prstGeom prst="line">
            <a:avLst/>
          </a:prstGeom>
          <a:noFill/>
          <a:ln w="28575" cap="flat" cmpd="sng" algn="ctr">
            <a:solidFill>
              <a:schemeClr val="tx2"/>
            </a:solidFill>
            <a:prstDash val="sysDot"/>
            <a:round/>
            <a:headEnd type="none" w="med" len="med"/>
            <a:tailEnd type="none" w="med" len="med"/>
          </a:ln>
          <a:effectLst/>
        </p:spPr>
      </p:cxnSp>
      <p:cxnSp>
        <p:nvCxnSpPr>
          <p:cNvPr id="229" name="Straight Connector 228">
            <a:extLst>
              <a:ext uri="{FF2B5EF4-FFF2-40B4-BE49-F238E27FC236}">
                <a16:creationId xmlns:a16="http://schemas.microsoft.com/office/drawing/2014/main" id="{E93AB06C-E151-49B0-AFFE-69D4600611A5}"/>
              </a:ext>
            </a:extLst>
          </p:cNvPr>
          <p:cNvCxnSpPr/>
          <p:nvPr/>
        </p:nvCxnSpPr>
        <p:spPr bwMode="auto">
          <a:xfrm>
            <a:off x="1439167" y="3208649"/>
            <a:ext cx="3474720" cy="0"/>
          </a:xfrm>
          <a:prstGeom prst="line">
            <a:avLst/>
          </a:prstGeom>
          <a:noFill/>
          <a:ln w="28575" cap="flat" cmpd="sng" algn="ctr">
            <a:solidFill>
              <a:schemeClr val="bg2"/>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FC361763-19D1-48FF-A429-092347C792D1}"/>
              </a:ext>
            </a:extLst>
          </p:cNvPr>
          <p:cNvCxnSpPr>
            <a:cxnSpLocks/>
          </p:cNvCxnSpPr>
          <p:nvPr/>
        </p:nvCxnSpPr>
        <p:spPr bwMode="auto">
          <a:xfrm rot="5400000">
            <a:off x="2755986" y="4041958"/>
            <a:ext cx="1371600" cy="0"/>
          </a:xfrm>
          <a:prstGeom prst="line">
            <a:avLst/>
          </a:prstGeom>
          <a:noFill/>
          <a:ln w="28575" cap="flat" cmpd="sng" algn="ctr">
            <a:solidFill>
              <a:schemeClr val="bg2"/>
            </a:solidFill>
            <a:prstDash val="sysDot"/>
            <a:round/>
            <a:headEnd type="none" w="med" len="med"/>
            <a:tailEnd type="none" w="med" len="med"/>
          </a:ln>
          <a:effectLst/>
        </p:spPr>
      </p:cxnSp>
      <p:cxnSp>
        <p:nvCxnSpPr>
          <p:cNvPr id="235" name="Straight Connector 234">
            <a:extLst>
              <a:ext uri="{FF2B5EF4-FFF2-40B4-BE49-F238E27FC236}">
                <a16:creationId xmlns:a16="http://schemas.microsoft.com/office/drawing/2014/main" id="{E16DE164-890D-4F41-8019-0508083757D5}"/>
              </a:ext>
            </a:extLst>
          </p:cNvPr>
          <p:cNvCxnSpPr>
            <a:cxnSpLocks/>
          </p:cNvCxnSpPr>
          <p:nvPr/>
        </p:nvCxnSpPr>
        <p:spPr bwMode="auto">
          <a:xfrm rot="5400000">
            <a:off x="1852506" y="4041958"/>
            <a:ext cx="1371600" cy="0"/>
          </a:xfrm>
          <a:prstGeom prst="line">
            <a:avLst/>
          </a:prstGeom>
          <a:noFill/>
          <a:ln w="28575" cap="flat" cmpd="sng" algn="ctr">
            <a:solidFill>
              <a:schemeClr val="bg2"/>
            </a:solidFill>
            <a:prstDash val="sysDot"/>
            <a:round/>
            <a:headEnd type="none" w="med" len="med"/>
            <a:tailEnd type="none" w="med" len="med"/>
          </a:ln>
          <a:effectLst/>
        </p:spPr>
      </p:cxnSp>
      <p:grpSp>
        <p:nvGrpSpPr>
          <p:cNvPr id="26" name="Group 25">
            <a:extLst>
              <a:ext uri="{FF2B5EF4-FFF2-40B4-BE49-F238E27FC236}">
                <a16:creationId xmlns:a16="http://schemas.microsoft.com/office/drawing/2014/main" id="{D3107BCC-28FA-4E64-AAEA-2452F2E5C9DC}"/>
              </a:ext>
            </a:extLst>
          </p:cNvPr>
          <p:cNvGrpSpPr/>
          <p:nvPr/>
        </p:nvGrpSpPr>
        <p:grpSpPr>
          <a:xfrm>
            <a:off x="2617612" y="3626734"/>
            <a:ext cx="739329" cy="295243"/>
            <a:chOff x="3336032" y="4083934"/>
            <a:chExt cx="739329" cy="295243"/>
          </a:xfrm>
        </p:grpSpPr>
        <p:sp>
          <p:nvSpPr>
            <p:cNvPr id="453" name="Freeform: Shape 452">
              <a:extLst>
                <a:ext uri="{FF2B5EF4-FFF2-40B4-BE49-F238E27FC236}">
                  <a16:creationId xmlns:a16="http://schemas.microsoft.com/office/drawing/2014/main" id="{557A6639-53F4-4BFB-A985-FEC040F7ECE8}"/>
                </a:ext>
              </a:extLst>
            </p:cNvPr>
            <p:cNvSpPr/>
            <p:nvPr/>
          </p:nvSpPr>
          <p:spPr bwMode="auto">
            <a:xfrm>
              <a:off x="3585417" y="4225980"/>
              <a:ext cx="189513" cy="61592"/>
            </a:xfrm>
            <a:custGeom>
              <a:avLst/>
              <a:gdLst>
                <a:gd name="connsiteX0" fmla="*/ 0 w 189513"/>
                <a:gd name="connsiteY0" fmla="*/ 61592 h 61592"/>
                <a:gd name="connsiteX1" fmla="*/ 123184 w 189513"/>
                <a:gd name="connsiteY1" fmla="*/ 0 h 61592"/>
                <a:gd name="connsiteX2" fmla="*/ 189513 w 189513"/>
                <a:gd name="connsiteY2" fmla="*/ 37902 h 61592"/>
              </a:gdLst>
              <a:ahLst/>
              <a:cxnLst>
                <a:cxn ang="0">
                  <a:pos x="connsiteX0" y="connsiteY0"/>
                </a:cxn>
                <a:cxn ang="0">
                  <a:pos x="connsiteX1" y="connsiteY1"/>
                </a:cxn>
                <a:cxn ang="0">
                  <a:pos x="connsiteX2" y="connsiteY2"/>
                </a:cxn>
              </a:cxnLst>
              <a:rect l="l" t="t" r="r" b="b"/>
              <a:pathLst>
                <a:path w="189513" h="61592">
                  <a:moveTo>
                    <a:pt x="0" y="61592"/>
                  </a:moveTo>
                  <a:lnTo>
                    <a:pt x="123184" y="0"/>
                  </a:lnTo>
                  <a:lnTo>
                    <a:pt x="189513" y="37902"/>
                  </a:lnTo>
                </a:path>
              </a:pathLst>
            </a:custGeom>
            <a:noFill/>
            <a:ln w="19050">
              <a:solidFill>
                <a:schemeClr val="bg1"/>
              </a:solidFill>
              <a:miter lim="800000"/>
              <a:headEnd/>
              <a:tailEnd/>
            </a:ln>
          </p:spPr>
          <p:txBody>
            <a:bodyPr rtlCol="0" anchor="ctr"/>
            <a:lstStyle/>
            <a:p>
              <a:pPr algn="ctr"/>
              <a:endParaRPr lang="en-US"/>
            </a:p>
          </p:txBody>
        </p:sp>
        <p:sp>
          <p:nvSpPr>
            <p:cNvPr id="454" name="Freeform: Shape 453">
              <a:extLst>
                <a:ext uri="{FF2B5EF4-FFF2-40B4-BE49-F238E27FC236}">
                  <a16:creationId xmlns:a16="http://schemas.microsoft.com/office/drawing/2014/main" id="{287AC273-1A58-4910-9744-66B1F4CEECC1}"/>
                </a:ext>
              </a:extLst>
            </p:cNvPr>
            <p:cNvSpPr/>
            <p:nvPr/>
          </p:nvSpPr>
          <p:spPr bwMode="auto">
            <a:xfrm>
              <a:off x="3649390" y="4117010"/>
              <a:ext cx="132659" cy="104232"/>
            </a:xfrm>
            <a:custGeom>
              <a:avLst/>
              <a:gdLst>
                <a:gd name="connsiteX0" fmla="*/ 0 w 132659"/>
                <a:gd name="connsiteY0" fmla="*/ 4738 h 104232"/>
                <a:gd name="connsiteX1" fmla="*/ 61592 w 132659"/>
                <a:gd name="connsiteY1" fmla="*/ 104232 h 104232"/>
                <a:gd name="connsiteX2" fmla="*/ 132659 w 132659"/>
                <a:gd name="connsiteY2" fmla="*/ 0 h 104232"/>
              </a:gdLst>
              <a:ahLst/>
              <a:cxnLst>
                <a:cxn ang="0">
                  <a:pos x="connsiteX0" y="connsiteY0"/>
                </a:cxn>
                <a:cxn ang="0">
                  <a:pos x="connsiteX1" y="connsiteY1"/>
                </a:cxn>
                <a:cxn ang="0">
                  <a:pos x="connsiteX2" y="connsiteY2"/>
                </a:cxn>
              </a:cxnLst>
              <a:rect l="l" t="t" r="r" b="b"/>
              <a:pathLst>
                <a:path w="132659" h="104232">
                  <a:moveTo>
                    <a:pt x="0" y="4738"/>
                  </a:moveTo>
                  <a:lnTo>
                    <a:pt x="61592" y="104232"/>
                  </a:lnTo>
                  <a:lnTo>
                    <a:pt x="132659" y="0"/>
                  </a:lnTo>
                </a:path>
              </a:pathLst>
            </a:custGeom>
            <a:noFill/>
            <a:ln w="19050">
              <a:solidFill>
                <a:schemeClr val="bg1"/>
              </a:solidFill>
              <a:miter lim="800000"/>
              <a:headEnd/>
              <a:tailEnd/>
            </a:ln>
          </p:spPr>
          <p:txBody>
            <a:bodyPr rtlCol="0" anchor="ctr"/>
            <a:lstStyle/>
            <a:p>
              <a:pPr algn="ctr"/>
              <a:endParaRPr lang="en-US"/>
            </a:p>
          </p:txBody>
        </p:sp>
        <p:cxnSp>
          <p:nvCxnSpPr>
            <p:cNvPr id="455" name="Straight Connector 454">
              <a:extLst>
                <a:ext uri="{FF2B5EF4-FFF2-40B4-BE49-F238E27FC236}">
                  <a16:creationId xmlns:a16="http://schemas.microsoft.com/office/drawing/2014/main" id="{87710A80-04E6-4578-B147-DD992F28EFDA}"/>
                </a:ext>
              </a:extLst>
            </p:cNvPr>
            <p:cNvCxnSpPr>
              <a:cxnSpLocks/>
            </p:cNvCxnSpPr>
            <p:nvPr/>
          </p:nvCxnSpPr>
          <p:spPr bwMode="auto">
            <a:xfrm rot="-480000" flipV="1">
              <a:off x="3850915" y="4258346"/>
              <a:ext cx="52653" cy="21591"/>
            </a:xfrm>
            <a:prstGeom prst="line">
              <a:avLst/>
            </a:prstGeom>
            <a:noFill/>
            <a:ln w="19050" cap="flat" cmpd="sng" algn="ctr">
              <a:solidFill>
                <a:schemeClr val="bg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6A1E3EB9-EF32-44E4-9537-3482D862B099}"/>
                </a:ext>
              </a:extLst>
            </p:cNvPr>
            <p:cNvCxnSpPr>
              <a:cxnSpLocks/>
            </p:cNvCxnSpPr>
            <p:nvPr/>
          </p:nvCxnSpPr>
          <p:spPr bwMode="auto">
            <a:xfrm rot="-300000" flipV="1">
              <a:off x="3980459" y="4162999"/>
              <a:ext cx="94902" cy="46371"/>
            </a:xfrm>
            <a:prstGeom prst="line">
              <a:avLst/>
            </a:prstGeom>
            <a:noFill/>
            <a:ln w="19050" cap="flat" cmpd="sng" algn="ctr">
              <a:solidFill>
                <a:schemeClr val="bg1"/>
              </a:solidFill>
              <a:prstDash val="solid"/>
              <a:round/>
              <a:headEnd type="none" w="med" len="med"/>
              <a:tailEnd type="none" w="med" len="med"/>
            </a:ln>
            <a:effectLst/>
          </p:spPr>
        </p:cxnSp>
        <p:sp>
          <p:nvSpPr>
            <p:cNvPr id="459" name="Rectangle 458">
              <a:extLst>
                <a:ext uri="{FF2B5EF4-FFF2-40B4-BE49-F238E27FC236}">
                  <a16:creationId xmlns:a16="http://schemas.microsoft.com/office/drawing/2014/main" id="{ACF1E1A9-4374-48FF-B253-FDA1EAFD2123}"/>
                </a:ext>
              </a:extLst>
            </p:cNvPr>
            <p:cNvSpPr/>
            <p:nvPr/>
          </p:nvSpPr>
          <p:spPr>
            <a:xfrm>
              <a:off x="3789698" y="4225289"/>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sp>
          <p:nvSpPr>
            <p:cNvPr id="460" name="Rectangle 459">
              <a:extLst>
                <a:ext uri="{FF2B5EF4-FFF2-40B4-BE49-F238E27FC236}">
                  <a16:creationId xmlns:a16="http://schemas.microsoft.com/office/drawing/2014/main" id="{A810DA20-589A-42EB-963B-82CA3CCEB658}"/>
                </a:ext>
              </a:extLst>
            </p:cNvPr>
            <p:cNvSpPr/>
            <p:nvPr/>
          </p:nvSpPr>
          <p:spPr>
            <a:xfrm>
              <a:off x="3913288" y="4153927"/>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grpSp>
          <p:nvGrpSpPr>
            <p:cNvPr id="22" name="Group 21">
              <a:extLst>
                <a:ext uri="{FF2B5EF4-FFF2-40B4-BE49-F238E27FC236}">
                  <a16:creationId xmlns:a16="http://schemas.microsoft.com/office/drawing/2014/main" id="{FE8DF089-3262-445A-B42F-8945149C7D13}"/>
                </a:ext>
              </a:extLst>
            </p:cNvPr>
            <p:cNvGrpSpPr/>
            <p:nvPr/>
          </p:nvGrpSpPr>
          <p:grpSpPr>
            <a:xfrm>
              <a:off x="3336032" y="4083934"/>
              <a:ext cx="252970" cy="212337"/>
              <a:chOff x="3309315" y="4102894"/>
              <a:chExt cx="252970" cy="212337"/>
            </a:xfrm>
          </p:grpSpPr>
          <p:grpSp>
            <p:nvGrpSpPr>
              <p:cNvPr id="441" name="Group 440">
                <a:extLst>
                  <a:ext uri="{FF2B5EF4-FFF2-40B4-BE49-F238E27FC236}">
                    <a16:creationId xmlns:a16="http://schemas.microsoft.com/office/drawing/2014/main" id="{51883479-D2A0-4B29-848E-E543B6A4D393}"/>
                  </a:ext>
                </a:extLst>
              </p:cNvPr>
              <p:cNvGrpSpPr/>
              <p:nvPr/>
            </p:nvGrpSpPr>
            <p:grpSpPr>
              <a:xfrm rot="21564591">
                <a:off x="3309315" y="4149384"/>
                <a:ext cx="252970" cy="103156"/>
                <a:chOff x="5915281" y="4653021"/>
                <a:chExt cx="275644" cy="164349"/>
              </a:xfrm>
            </p:grpSpPr>
            <p:sp>
              <p:nvSpPr>
                <p:cNvPr id="443" name="Freeform 252">
                  <a:extLst>
                    <a:ext uri="{FF2B5EF4-FFF2-40B4-BE49-F238E27FC236}">
                      <a16:creationId xmlns:a16="http://schemas.microsoft.com/office/drawing/2014/main" id="{060B144C-85DF-449C-AB6C-231D0F3C7A4C}"/>
                    </a:ext>
                  </a:extLst>
                </p:cNvPr>
                <p:cNvSpPr/>
                <p:nvPr/>
              </p:nvSpPr>
              <p:spPr bwMode="auto">
                <a:xfrm rot="1980848">
                  <a:off x="5996509" y="4771651"/>
                  <a:ext cx="194416" cy="45719"/>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4" name="Freeform 252">
                  <a:extLst>
                    <a:ext uri="{FF2B5EF4-FFF2-40B4-BE49-F238E27FC236}">
                      <a16:creationId xmlns:a16="http://schemas.microsoft.com/office/drawing/2014/main" id="{6DD18813-2E73-4445-B8DD-2CA0A9CAA712}"/>
                    </a:ext>
                  </a:extLst>
                </p:cNvPr>
                <p:cNvSpPr/>
                <p:nvPr/>
              </p:nvSpPr>
              <p:spPr bwMode="auto">
                <a:xfrm rot="1980848">
                  <a:off x="5915281" y="4653021"/>
                  <a:ext cx="110301" cy="44243"/>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222" name="Straight Connector 221">
                <a:extLst>
                  <a:ext uri="{FF2B5EF4-FFF2-40B4-BE49-F238E27FC236}">
                    <a16:creationId xmlns:a16="http://schemas.microsoft.com/office/drawing/2014/main" id="{38A6F6D3-C0F2-4201-83EA-022ACFA4A9E2}"/>
                  </a:ext>
                </a:extLst>
              </p:cNvPr>
              <p:cNvCxnSpPr>
                <a:cxnSpLocks/>
              </p:cNvCxnSpPr>
              <p:nvPr/>
            </p:nvCxnSpPr>
            <p:spPr bwMode="auto">
              <a:xfrm>
                <a:off x="3312374" y="4102894"/>
                <a:ext cx="4290" cy="47460"/>
              </a:xfrm>
              <a:prstGeom prst="line">
                <a:avLst/>
              </a:prstGeom>
              <a:noFill/>
              <a:ln w="19050"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46AC7A6A-52E8-462B-B126-4E375E1BE3AD}"/>
                  </a:ext>
                </a:extLst>
              </p:cNvPr>
              <p:cNvCxnSpPr>
                <a:cxnSpLocks/>
                <a:stCxn id="443" idx="6"/>
              </p:cNvCxnSpPr>
              <p:nvPr/>
            </p:nvCxnSpPr>
            <p:spPr bwMode="auto">
              <a:xfrm>
                <a:off x="3544158" y="4265719"/>
                <a:ext cx="14503" cy="49512"/>
              </a:xfrm>
              <a:prstGeom prst="line">
                <a:avLst/>
              </a:prstGeom>
              <a:noFill/>
              <a:ln w="19050" cap="flat" cmpd="sng" algn="ctr">
                <a:solidFill>
                  <a:schemeClr val="bg1"/>
                </a:solidFill>
                <a:prstDash val="solid"/>
                <a:round/>
                <a:headEnd type="none" w="med" len="med"/>
                <a:tailEnd type="none" w="med" len="med"/>
              </a:ln>
              <a:effectLst/>
            </p:spPr>
          </p:cxnSp>
        </p:grpSp>
        <p:cxnSp>
          <p:nvCxnSpPr>
            <p:cNvPr id="239" name="Straight Connector 238">
              <a:extLst>
                <a:ext uri="{FF2B5EF4-FFF2-40B4-BE49-F238E27FC236}">
                  <a16:creationId xmlns:a16="http://schemas.microsoft.com/office/drawing/2014/main" id="{C7D7B26D-47F5-474A-BD08-E3F3EEAA8977}"/>
                </a:ext>
              </a:extLst>
            </p:cNvPr>
            <p:cNvCxnSpPr>
              <a:cxnSpLocks/>
            </p:cNvCxnSpPr>
            <p:nvPr/>
          </p:nvCxnSpPr>
          <p:spPr bwMode="auto">
            <a:xfrm flipV="1">
              <a:off x="3575055" y="4284055"/>
              <a:ext cx="27432" cy="1"/>
            </a:xfrm>
            <a:prstGeom prst="line">
              <a:avLst/>
            </a:prstGeom>
            <a:noFill/>
            <a:ln w="19050"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84562EA2-8E31-43FC-954B-AE508A60C461}"/>
              </a:ext>
            </a:extLst>
          </p:cNvPr>
          <p:cNvGrpSpPr/>
          <p:nvPr/>
        </p:nvGrpSpPr>
        <p:grpSpPr>
          <a:xfrm>
            <a:off x="1573356" y="3442264"/>
            <a:ext cx="861204" cy="505056"/>
            <a:chOff x="2291776" y="3899464"/>
            <a:chExt cx="861204" cy="505056"/>
          </a:xfrm>
        </p:grpSpPr>
        <p:grpSp>
          <p:nvGrpSpPr>
            <p:cNvPr id="139" name="Group 138">
              <a:extLst>
                <a:ext uri="{FF2B5EF4-FFF2-40B4-BE49-F238E27FC236}">
                  <a16:creationId xmlns:a16="http://schemas.microsoft.com/office/drawing/2014/main" id="{29DEB86D-2087-4785-82E1-8A1A5BD35D44}"/>
                </a:ext>
              </a:extLst>
            </p:cNvPr>
            <p:cNvGrpSpPr/>
            <p:nvPr/>
          </p:nvGrpSpPr>
          <p:grpSpPr>
            <a:xfrm>
              <a:off x="2733035" y="3966790"/>
              <a:ext cx="84960" cy="252468"/>
              <a:chOff x="9652371" y="397080"/>
              <a:chExt cx="84960" cy="252468"/>
            </a:xfrm>
          </p:grpSpPr>
          <p:sp>
            <p:nvSpPr>
              <p:cNvPr id="255" name="Rectangle 254">
                <a:extLst>
                  <a:ext uri="{FF2B5EF4-FFF2-40B4-BE49-F238E27FC236}">
                    <a16:creationId xmlns:a16="http://schemas.microsoft.com/office/drawing/2014/main" id="{894C7F12-A982-4DD0-98D4-33B1A67EE0A3}"/>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56" name="Rectangle 255">
                <a:extLst>
                  <a:ext uri="{FF2B5EF4-FFF2-40B4-BE49-F238E27FC236}">
                    <a16:creationId xmlns:a16="http://schemas.microsoft.com/office/drawing/2014/main" id="{F2540B2C-E626-415C-9ECB-06B0504364E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46" name="Group 145">
              <a:extLst>
                <a:ext uri="{FF2B5EF4-FFF2-40B4-BE49-F238E27FC236}">
                  <a16:creationId xmlns:a16="http://schemas.microsoft.com/office/drawing/2014/main" id="{E4DDA800-D9EE-45D5-A39F-EA30F22C33CF}"/>
                </a:ext>
              </a:extLst>
            </p:cNvPr>
            <p:cNvGrpSpPr/>
            <p:nvPr/>
          </p:nvGrpSpPr>
          <p:grpSpPr>
            <a:xfrm rot="10800000">
              <a:off x="2967739" y="4008649"/>
              <a:ext cx="86561" cy="82039"/>
              <a:chOff x="3453973" y="2154643"/>
              <a:chExt cx="72972" cy="62522"/>
            </a:xfrm>
          </p:grpSpPr>
          <p:sp>
            <p:nvSpPr>
              <p:cNvPr id="233" name="Freeform 164">
                <a:extLst>
                  <a:ext uri="{FF2B5EF4-FFF2-40B4-BE49-F238E27FC236}">
                    <a16:creationId xmlns:a16="http://schemas.microsoft.com/office/drawing/2014/main" id="{C176B2DD-01D8-40DA-937B-4C4E42B5085E}"/>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4" name="Freeform 165">
                <a:extLst>
                  <a:ext uri="{FF2B5EF4-FFF2-40B4-BE49-F238E27FC236}">
                    <a16:creationId xmlns:a16="http://schemas.microsoft.com/office/drawing/2014/main" id="{EC900C04-A6FA-4775-A78C-3191B25BC4DF}"/>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5B724726-A48A-4A9C-9567-C6FCCAAD6014}"/>
                </a:ext>
              </a:extLst>
            </p:cNvPr>
            <p:cNvGrpSpPr/>
            <p:nvPr/>
          </p:nvGrpSpPr>
          <p:grpSpPr>
            <a:xfrm rot="6199828">
              <a:off x="2641211" y="4169601"/>
              <a:ext cx="106712" cy="98200"/>
              <a:chOff x="3449653" y="2147119"/>
              <a:chExt cx="74463" cy="64054"/>
            </a:xfrm>
          </p:grpSpPr>
          <p:sp>
            <p:nvSpPr>
              <p:cNvPr id="227" name="Freeform 173">
                <a:extLst>
                  <a:ext uri="{FF2B5EF4-FFF2-40B4-BE49-F238E27FC236}">
                    <a16:creationId xmlns:a16="http://schemas.microsoft.com/office/drawing/2014/main" id="{8FD13565-5861-494D-BF7A-559A02856ACE}"/>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8" name="Freeform 174">
                <a:extLst>
                  <a:ext uri="{FF2B5EF4-FFF2-40B4-BE49-F238E27FC236}">
                    <a16:creationId xmlns:a16="http://schemas.microsoft.com/office/drawing/2014/main" id="{FBA2054F-87D4-46BE-A059-001CB616EC6E}"/>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62" name="Rectangle 161">
              <a:extLst>
                <a:ext uri="{FF2B5EF4-FFF2-40B4-BE49-F238E27FC236}">
                  <a16:creationId xmlns:a16="http://schemas.microsoft.com/office/drawing/2014/main" id="{F5E53243-E050-4A98-B6ED-7C2F5614EE96}"/>
                </a:ext>
              </a:extLst>
            </p:cNvPr>
            <p:cNvSpPr/>
            <p:nvPr/>
          </p:nvSpPr>
          <p:spPr>
            <a:xfrm>
              <a:off x="2705837" y="42506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71" name="Rectangle 170">
              <a:extLst>
                <a:ext uri="{FF2B5EF4-FFF2-40B4-BE49-F238E27FC236}">
                  <a16:creationId xmlns:a16="http://schemas.microsoft.com/office/drawing/2014/main" id="{812B6DF5-524E-4A6E-A2FA-EA17578F4887}"/>
                </a:ext>
              </a:extLst>
            </p:cNvPr>
            <p:cNvSpPr/>
            <p:nvPr/>
          </p:nvSpPr>
          <p:spPr>
            <a:xfrm>
              <a:off x="2909142" y="405327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76" name="Freeform 231">
              <a:extLst>
                <a:ext uri="{FF2B5EF4-FFF2-40B4-BE49-F238E27FC236}">
                  <a16:creationId xmlns:a16="http://schemas.microsoft.com/office/drawing/2014/main" id="{9B417AEB-0C52-41B7-A8D7-B9B28EA9C80C}"/>
                </a:ext>
              </a:extLst>
            </p:cNvPr>
            <p:cNvSpPr/>
            <p:nvPr/>
          </p:nvSpPr>
          <p:spPr bwMode="auto">
            <a:xfrm rot="21175208" flipV="1">
              <a:off x="2651181" y="4126378"/>
              <a:ext cx="82296" cy="53222"/>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4" name="Freeform 252">
              <a:extLst>
                <a:ext uri="{FF2B5EF4-FFF2-40B4-BE49-F238E27FC236}">
                  <a16:creationId xmlns:a16="http://schemas.microsoft.com/office/drawing/2014/main" id="{99C33FEF-B232-4117-ADDE-B2B53657B2ED}"/>
                </a:ext>
              </a:extLst>
            </p:cNvPr>
            <p:cNvSpPr/>
            <p:nvPr/>
          </p:nvSpPr>
          <p:spPr bwMode="auto">
            <a:xfrm rot="181427">
              <a:off x="2352998" y="4140706"/>
              <a:ext cx="178423" cy="28696"/>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6" name="Freeform 252">
              <a:extLst>
                <a:ext uri="{FF2B5EF4-FFF2-40B4-BE49-F238E27FC236}">
                  <a16:creationId xmlns:a16="http://schemas.microsoft.com/office/drawing/2014/main" id="{001172C1-C3D6-4DD3-BC7C-94670FDE030B}"/>
                </a:ext>
              </a:extLst>
            </p:cNvPr>
            <p:cNvSpPr/>
            <p:nvPr/>
          </p:nvSpPr>
          <p:spPr bwMode="auto">
            <a:xfrm rot="181427">
              <a:off x="2526792" y="4146637"/>
              <a:ext cx="101227" cy="27770"/>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8" name="Freeform 252">
              <a:extLst>
                <a:ext uri="{FF2B5EF4-FFF2-40B4-BE49-F238E27FC236}">
                  <a16:creationId xmlns:a16="http://schemas.microsoft.com/office/drawing/2014/main" id="{A23F3992-9ACD-4A59-8372-547A6E24688B}"/>
                </a:ext>
              </a:extLst>
            </p:cNvPr>
            <p:cNvSpPr/>
            <p:nvPr/>
          </p:nvSpPr>
          <p:spPr bwMode="auto">
            <a:xfrm rot="181427">
              <a:off x="2291776" y="4139287"/>
              <a:ext cx="73554" cy="27770"/>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 name="connsiteX0" fmla="*/ -1 w 320674"/>
                <a:gd name="connsiteY0" fmla="*/ 0 h 95250"/>
                <a:gd name="connsiteX1" fmla="*/ 123824 w 320674"/>
                <a:gd name="connsiteY1" fmla="*/ 95250 h 95250"/>
                <a:gd name="connsiteX2" fmla="*/ 257174 w 320674"/>
                <a:gd name="connsiteY2" fmla="*/ 0 h 95250"/>
                <a:gd name="connsiteX3" fmla="*/ 320674 w 320674"/>
                <a:gd name="connsiteY3" fmla="*/ 50800 h 95250"/>
              </a:gdLst>
              <a:ahLst/>
              <a:cxnLst>
                <a:cxn ang="0">
                  <a:pos x="connsiteX0" y="connsiteY0"/>
                </a:cxn>
                <a:cxn ang="0">
                  <a:pos x="connsiteX1" y="connsiteY1"/>
                </a:cxn>
                <a:cxn ang="0">
                  <a:pos x="connsiteX2" y="connsiteY2"/>
                </a:cxn>
                <a:cxn ang="0">
                  <a:pos x="connsiteX3" y="connsiteY3"/>
                </a:cxn>
              </a:cxnLst>
              <a:rect l="l" t="t" r="r" b="b"/>
              <a:pathLst>
                <a:path w="320674" h="95250">
                  <a:moveTo>
                    <a:pt x="-1" y="0"/>
                  </a:moveTo>
                  <a:lnTo>
                    <a:pt x="123824" y="95250"/>
                  </a:lnTo>
                  <a:lnTo>
                    <a:pt x="257174" y="0"/>
                  </a:lnTo>
                  <a:lnTo>
                    <a:pt x="32067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49" name="Straight Connector 448">
              <a:extLst>
                <a:ext uri="{FF2B5EF4-FFF2-40B4-BE49-F238E27FC236}">
                  <a16:creationId xmlns:a16="http://schemas.microsoft.com/office/drawing/2014/main" id="{5EE7C364-D7EF-4253-8EEA-CD5230ED0175}"/>
                </a:ext>
              </a:extLst>
            </p:cNvPr>
            <p:cNvCxnSpPr/>
            <p:nvPr/>
          </p:nvCxnSpPr>
          <p:spPr bwMode="auto">
            <a:xfrm>
              <a:off x="2821727" y="4090795"/>
              <a:ext cx="76964" cy="29942"/>
            </a:xfrm>
            <a:prstGeom prst="line">
              <a:avLst/>
            </a:prstGeom>
            <a:noFill/>
            <a:ln w="19050" cap="flat" cmpd="sng" algn="ctr">
              <a:solidFill>
                <a:schemeClr val="bg1"/>
              </a:solidFill>
              <a:prstDash val="solid"/>
              <a:round/>
              <a:headEnd type="none" w="med" len="med"/>
              <a:tailEnd type="none" w="med" len="med"/>
            </a:ln>
            <a:effectLst/>
          </p:spPr>
        </p:cxnSp>
        <p:sp>
          <p:nvSpPr>
            <p:cNvPr id="451" name="Freeform: Shape 450">
              <a:extLst>
                <a:ext uri="{FF2B5EF4-FFF2-40B4-BE49-F238E27FC236}">
                  <a16:creationId xmlns:a16="http://schemas.microsoft.com/office/drawing/2014/main" id="{C42E1D6C-3E7E-41C5-88E1-22E4D2BFB701}"/>
                </a:ext>
              </a:extLst>
            </p:cNvPr>
            <p:cNvSpPr/>
            <p:nvPr/>
          </p:nvSpPr>
          <p:spPr bwMode="auto">
            <a:xfrm>
              <a:off x="3020321" y="3899464"/>
              <a:ext cx="132659" cy="151610"/>
            </a:xfrm>
            <a:custGeom>
              <a:avLst/>
              <a:gdLst>
                <a:gd name="connsiteX0" fmla="*/ 0 w 132659"/>
                <a:gd name="connsiteY0" fmla="*/ 0 h 151610"/>
                <a:gd name="connsiteX1" fmla="*/ 18951 w 132659"/>
                <a:gd name="connsiteY1" fmla="*/ 118446 h 151610"/>
                <a:gd name="connsiteX2" fmla="*/ 132659 w 132659"/>
                <a:gd name="connsiteY2" fmla="*/ 151610 h 151610"/>
              </a:gdLst>
              <a:ahLst/>
              <a:cxnLst>
                <a:cxn ang="0">
                  <a:pos x="connsiteX0" y="connsiteY0"/>
                </a:cxn>
                <a:cxn ang="0">
                  <a:pos x="connsiteX1" y="connsiteY1"/>
                </a:cxn>
                <a:cxn ang="0">
                  <a:pos x="connsiteX2" y="connsiteY2"/>
                </a:cxn>
              </a:cxnLst>
              <a:rect l="l" t="t" r="r" b="b"/>
              <a:pathLst>
                <a:path w="132659" h="151610">
                  <a:moveTo>
                    <a:pt x="0" y="0"/>
                  </a:moveTo>
                  <a:lnTo>
                    <a:pt x="18951" y="118446"/>
                  </a:lnTo>
                  <a:lnTo>
                    <a:pt x="132659" y="151610"/>
                  </a:lnTo>
                </a:path>
              </a:pathLst>
            </a:custGeom>
            <a:noFill/>
            <a:ln w="19050">
              <a:solidFill>
                <a:schemeClr val="bg1"/>
              </a:solidFill>
              <a:miter lim="800000"/>
              <a:headEnd/>
              <a:tailEnd/>
            </a:ln>
          </p:spPr>
          <p:txBody>
            <a:bodyPr rtlCol="0" anchor="ctr"/>
            <a:lstStyle/>
            <a:p>
              <a:pPr algn="ctr"/>
              <a:endParaRPr lang="en-US"/>
            </a:p>
          </p:txBody>
        </p:sp>
        <p:cxnSp>
          <p:nvCxnSpPr>
            <p:cNvPr id="242" name="Straight Connector 241">
              <a:extLst>
                <a:ext uri="{FF2B5EF4-FFF2-40B4-BE49-F238E27FC236}">
                  <a16:creationId xmlns:a16="http://schemas.microsoft.com/office/drawing/2014/main" id="{932BFB91-E3AE-451F-AC6E-BEE3CD536553}"/>
                </a:ext>
              </a:extLst>
            </p:cNvPr>
            <p:cNvCxnSpPr>
              <a:cxnSpLocks/>
            </p:cNvCxnSpPr>
            <p:nvPr/>
          </p:nvCxnSpPr>
          <p:spPr bwMode="auto">
            <a:xfrm>
              <a:off x="2616845" y="4152623"/>
              <a:ext cx="24042" cy="28557"/>
            </a:xfrm>
            <a:prstGeom prst="line">
              <a:avLst/>
            </a:prstGeom>
            <a:noFill/>
            <a:ln w="19050"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F703FBDC-417C-4724-864E-AF6E6DE0AE54}"/>
                </a:ext>
              </a:extLst>
            </p:cNvPr>
            <p:cNvCxnSpPr>
              <a:cxnSpLocks/>
            </p:cNvCxnSpPr>
            <p:nvPr/>
          </p:nvCxnSpPr>
          <p:spPr bwMode="auto">
            <a:xfrm>
              <a:off x="2634014" y="4180185"/>
              <a:ext cx="27432" cy="4151"/>
            </a:xfrm>
            <a:prstGeom prst="line">
              <a:avLst/>
            </a:prstGeom>
            <a:noFill/>
            <a:ln w="19050" cap="flat" cmpd="sng" algn="ctr">
              <a:solidFill>
                <a:schemeClr val="bg1"/>
              </a:solidFill>
              <a:prstDash val="solid"/>
              <a:round/>
              <a:headEnd type="none" w="med" len="med"/>
              <a:tailEnd type="none" w="med" len="med"/>
            </a:ln>
            <a:effectLst/>
          </p:spPr>
        </p:cxnSp>
      </p:grpSp>
      <p:grpSp>
        <p:nvGrpSpPr>
          <p:cNvPr id="29" name="Group 28">
            <a:extLst>
              <a:ext uri="{FF2B5EF4-FFF2-40B4-BE49-F238E27FC236}">
                <a16:creationId xmlns:a16="http://schemas.microsoft.com/office/drawing/2014/main" id="{F96B774C-3073-48A7-8661-847BB94BF73E}"/>
              </a:ext>
            </a:extLst>
          </p:cNvPr>
          <p:cNvGrpSpPr/>
          <p:nvPr/>
        </p:nvGrpSpPr>
        <p:grpSpPr>
          <a:xfrm>
            <a:off x="3482313" y="3508424"/>
            <a:ext cx="1339177" cy="586944"/>
            <a:chOff x="4200733" y="3965624"/>
            <a:chExt cx="1339177" cy="586944"/>
          </a:xfrm>
        </p:grpSpPr>
        <p:grpSp>
          <p:nvGrpSpPr>
            <p:cNvPr id="147" name="Group 146">
              <a:extLst>
                <a:ext uri="{FF2B5EF4-FFF2-40B4-BE49-F238E27FC236}">
                  <a16:creationId xmlns:a16="http://schemas.microsoft.com/office/drawing/2014/main" id="{FBE1B2DB-A073-40A2-986B-85242E650CDC}"/>
                </a:ext>
              </a:extLst>
            </p:cNvPr>
            <p:cNvGrpSpPr/>
            <p:nvPr/>
          </p:nvGrpSpPr>
          <p:grpSpPr>
            <a:xfrm rot="7935039">
              <a:off x="4807433" y="4282927"/>
              <a:ext cx="106711" cy="98200"/>
              <a:chOff x="3454123" y="2151718"/>
              <a:chExt cx="74462" cy="64054"/>
            </a:xfrm>
          </p:grpSpPr>
          <p:sp>
            <p:nvSpPr>
              <p:cNvPr id="231" name="Freeform 167">
                <a:extLst>
                  <a:ext uri="{FF2B5EF4-FFF2-40B4-BE49-F238E27FC236}">
                    <a16:creationId xmlns:a16="http://schemas.microsoft.com/office/drawing/2014/main" id="{85727EA3-1906-4633-9E2C-5FBCB30EF425}"/>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2" name="Freeform 168">
                <a:extLst>
                  <a:ext uri="{FF2B5EF4-FFF2-40B4-BE49-F238E27FC236}">
                    <a16:creationId xmlns:a16="http://schemas.microsoft.com/office/drawing/2014/main" id="{55D481B8-5AC4-4F99-9B9B-BBB27F1849C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61" name="Rectangle 160">
              <a:extLst>
                <a:ext uri="{FF2B5EF4-FFF2-40B4-BE49-F238E27FC236}">
                  <a16:creationId xmlns:a16="http://schemas.microsoft.com/office/drawing/2014/main" id="{E3605943-DEE1-4A4B-9A5C-108E0740A04E}"/>
                </a:ext>
              </a:extLst>
            </p:cNvPr>
            <p:cNvSpPr/>
            <p:nvPr/>
          </p:nvSpPr>
          <p:spPr>
            <a:xfrm>
              <a:off x="4450128" y="399717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65" name="Group 164">
              <a:extLst>
                <a:ext uri="{FF2B5EF4-FFF2-40B4-BE49-F238E27FC236}">
                  <a16:creationId xmlns:a16="http://schemas.microsoft.com/office/drawing/2014/main" id="{46AED539-12B1-44F7-8E8F-CDDA779CA0CB}"/>
                </a:ext>
              </a:extLst>
            </p:cNvPr>
            <p:cNvGrpSpPr/>
            <p:nvPr/>
          </p:nvGrpSpPr>
          <p:grpSpPr>
            <a:xfrm>
              <a:off x="4951623" y="4062763"/>
              <a:ext cx="84960" cy="252468"/>
              <a:chOff x="9652371" y="397080"/>
              <a:chExt cx="84960" cy="252468"/>
            </a:xfrm>
          </p:grpSpPr>
          <p:sp>
            <p:nvSpPr>
              <p:cNvPr id="217" name="Rectangle 216">
                <a:extLst>
                  <a:ext uri="{FF2B5EF4-FFF2-40B4-BE49-F238E27FC236}">
                    <a16:creationId xmlns:a16="http://schemas.microsoft.com/office/drawing/2014/main" id="{0EA70EF0-CB27-43CB-A0F4-746237CD74C8}"/>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218" name="Rectangle 217">
                <a:extLst>
                  <a:ext uri="{FF2B5EF4-FFF2-40B4-BE49-F238E27FC236}">
                    <a16:creationId xmlns:a16="http://schemas.microsoft.com/office/drawing/2014/main" id="{0C709277-95CC-41E6-A570-9E34EB0909F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68" name="Group 167">
              <a:extLst>
                <a:ext uri="{FF2B5EF4-FFF2-40B4-BE49-F238E27FC236}">
                  <a16:creationId xmlns:a16="http://schemas.microsoft.com/office/drawing/2014/main" id="{7BAE1517-D0A2-400D-A1FA-60BDF4180F59}"/>
                </a:ext>
              </a:extLst>
            </p:cNvPr>
            <p:cNvGrpSpPr/>
            <p:nvPr/>
          </p:nvGrpSpPr>
          <p:grpSpPr>
            <a:xfrm>
              <a:off x="4576645" y="4210890"/>
              <a:ext cx="84960" cy="252468"/>
              <a:chOff x="9652371" y="397080"/>
              <a:chExt cx="84960" cy="252468"/>
            </a:xfrm>
          </p:grpSpPr>
          <p:sp>
            <p:nvSpPr>
              <p:cNvPr id="211" name="Rectangle 210">
                <a:extLst>
                  <a:ext uri="{FF2B5EF4-FFF2-40B4-BE49-F238E27FC236}">
                    <a16:creationId xmlns:a16="http://schemas.microsoft.com/office/drawing/2014/main" id="{4B7991D3-D00B-4CC2-8110-18577074C13C}"/>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12" name="Rectangle 211">
                <a:extLst>
                  <a:ext uri="{FF2B5EF4-FFF2-40B4-BE49-F238E27FC236}">
                    <a16:creationId xmlns:a16="http://schemas.microsoft.com/office/drawing/2014/main" id="{60706805-80E4-416F-BA32-6C13AB21253A}"/>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74" name="Group 173">
              <a:extLst>
                <a:ext uri="{FF2B5EF4-FFF2-40B4-BE49-F238E27FC236}">
                  <a16:creationId xmlns:a16="http://schemas.microsoft.com/office/drawing/2014/main" id="{087359EC-7BD9-498C-AA89-C054936687BB}"/>
                </a:ext>
              </a:extLst>
            </p:cNvPr>
            <p:cNvGrpSpPr/>
            <p:nvPr/>
          </p:nvGrpSpPr>
          <p:grpSpPr>
            <a:xfrm rot="3990043" flipV="1">
              <a:off x="5075880" y="4328241"/>
              <a:ext cx="92075" cy="66624"/>
              <a:chOff x="250471" y="5019519"/>
              <a:chExt cx="92075" cy="66624"/>
            </a:xfrm>
          </p:grpSpPr>
          <p:sp>
            <p:nvSpPr>
              <p:cNvPr id="203" name="Freeform 219">
                <a:extLst>
                  <a:ext uri="{FF2B5EF4-FFF2-40B4-BE49-F238E27FC236}">
                    <a16:creationId xmlns:a16="http://schemas.microsoft.com/office/drawing/2014/main" id="{D889231E-58E6-4072-A420-262162937B6A}"/>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4" name="Freeform 220">
                <a:extLst>
                  <a:ext uri="{FF2B5EF4-FFF2-40B4-BE49-F238E27FC236}">
                    <a16:creationId xmlns:a16="http://schemas.microsoft.com/office/drawing/2014/main" id="{3857927A-6C62-45EF-A7B6-2FFA408F8504}"/>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 name="Freeform 221">
                <a:extLst>
                  <a:ext uri="{FF2B5EF4-FFF2-40B4-BE49-F238E27FC236}">
                    <a16:creationId xmlns:a16="http://schemas.microsoft.com/office/drawing/2014/main" id="{EAABD483-ACA9-4C68-AB2C-81FC17644A2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 name="Freeform 222">
                <a:extLst>
                  <a:ext uri="{FF2B5EF4-FFF2-40B4-BE49-F238E27FC236}">
                    <a16:creationId xmlns:a16="http://schemas.microsoft.com/office/drawing/2014/main" id="{0A980AC1-512A-4B5D-A63D-EFB60AEB618F}"/>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7" name="Freeform 223">
                <a:extLst>
                  <a:ext uri="{FF2B5EF4-FFF2-40B4-BE49-F238E27FC236}">
                    <a16:creationId xmlns:a16="http://schemas.microsoft.com/office/drawing/2014/main" id="{C8C4A624-5665-402C-ADB2-C4736A66E447}"/>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 name="Freeform 224">
                <a:extLst>
                  <a:ext uri="{FF2B5EF4-FFF2-40B4-BE49-F238E27FC236}">
                    <a16:creationId xmlns:a16="http://schemas.microsoft.com/office/drawing/2014/main" id="{F01C6EBE-F1BF-477C-B9CF-2A1EBCB376D5}"/>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78" name="Freeform 233">
              <a:extLst>
                <a:ext uri="{FF2B5EF4-FFF2-40B4-BE49-F238E27FC236}">
                  <a16:creationId xmlns:a16="http://schemas.microsoft.com/office/drawing/2014/main" id="{AB5C1585-E108-404B-B5BE-D3F7CDA7B3E5}"/>
                </a:ext>
              </a:extLst>
            </p:cNvPr>
            <p:cNvSpPr/>
            <p:nvPr/>
          </p:nvSpPr>
          <p:spPr bwMode="auto">
            <a:xfrm rot="17972682">
              <a:off x="4691890" y="4132316"/>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Freeform 253">
              <a:extLst>
                <a:ext uri="{FF2B5EF4-FFF2-40B4-BE49-F238E27FC236}">
                  <a16:creationId xmlns:a16="http://schemas.microsoft.com/office/drawing/2014/main" id="{64543FC2-1514-4C62-A4DC-F703178B910D}"/>
                </a:ext>
              </a:extLst>
            </p:cNvPr>
            <p:cNvSpPr/>
            <p:nvPr/>
          </p:nvSpPr>
          <p:spPr bwMode="auto">
            <a:xfrm>
              <a:off x="4670309" y="420402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 name="Freeform 254">
              <a:extLst>
                <a:ext uri="{FF2B5EF4-FFF2-40B4-BE49-F238E27FC236}">
                  <a16:creationId xmlns:a16="http://schemas.microsoft.com/office/drawing/2014/main" id="{FA7891C2-A28D-4CF5-9D71-46585C90C49B}"/>
                </a:ext>
              </a:extLst>
            </p:cNvPr>
            <p:cNvSpPr/>
            <p:nvPr/>
          </p:nvSpPr>
          <p:spPr bwMode="auto">
            <a:xfrm>
              <a:off x="5041357" y="4192375"/>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6" name="Freeform 252">
              <a:extLst>
                <a:ext uri="{FF2B5EF4-FFF2-40B4-BE49-F238E27FC236}">
                  <a16:creationId xmlns:a16="http://schemas.microsoft.com/office/drawing/2014/main" id="{6C6A235C-D0B4-4C29-A008-46D98CDD7198}"/>
                </a:ext>
              </a:extLst>
            </p:cNvPr>
            <p:cNvSpPr/>
            <p:nvPr/>
          </p:nvSpPr>
          <p:spPr bwMode="auto">
            <a:xfrm rot="1945439">
              <a:off x="4225746" y="4173191"/>
              <a:ext cx="178424" cy="28696"/>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65" name="Group 464">
              <a:extLst>
                <a:ext uri="{FF2B5EF4-FFF2-40B4-BE49-F238E27FC236}">
                  <a16:creationId xmlns:a16="http://schemas.microsoft.com/office/drawing/2014/main" id="{2140C190-5B27-49FB-94B5-EB9679465B87}"/>
                </a:ext>
              </a:extLst>
            </p:cNvPr>
            <p:cNvGrpSpPr/>
            <p:nvPr/>
          </p:nvGrpSpPr>
          <p:grpSpPr>
            <a:xfrm rot="8142507">
              <a:off x="4405121" y="4155684"/>
              <a:ext cx="167639" cy="169522"/>
              <a:chOff x="3237102" y="3971480"/>
              <a:chExt cx="185241" cy="186462"/>
            </a:xfrm>
          </p:grpSpPr>
          <p:grpSp>
            <p:nvGrpSpPr>
              <p:cNvPr id="461" name="Group 460">
                <a:extLst>
                  <a:ext uri="{FF2B5EF4-FFF2-40B4-BE49-F238E27FC236}">
                    <a16:creationId xmlns:a16="http://schemas.microsoft.com/office/drawing/2014/main" id="{B66E8215-2EF2-4B6C-BBD3-67EEE30C6BFC}"/>
                  </a:ext>
                </a:extLst>
              </p:cNvPr>
              <p:cNvGrpSpPr/>
              <p:nvPr/>
            </p:nvGrpSpPr>
            <p:grpSpPr>
              <a:xfrm rot="10800000">
                <a:off x="3237102" y="4075903"/>
                <a:ext cx="86561" cy="82039"/>
                <a:chOff x="3453973" y="2154643"/>
                <a:chExt cx="72972" cy="62522"/>
              </a:xfrm>
            </p:grpSpPr>
            <p:sp>
              <p:nvSpPr>
                <p:cNvPr id="462" name="Freeform 164">
                  <a:extLst>
                    <a:ext uri="{FF2B5EF4-FFF2-40B4-BE49-F238E27FC236}">
                      <a16:creationId xmlns:a16="http://schemas.microsoft.com/office/drawing/2014/main" id="{4977D3D5-4E6A-4CFE-812F-1B9D4CA58349}"/>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3" name="Freeform 165">
                  <a:extLst>
                    <a:ext uri="{FF2B5EF4-FFF2-40B4-BE49-F238E27FC236}">
                      <a16:creationId xmlns:a16="http://schemas.microsoft.com/office/drawing/2014/main" id="{7B68B5C1-F776-4C26-97C0-80F7D7059396}"/>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64" name="Freeform: Shape 463">
                <a:extLst>
                  <a:ext uri="{FF2B5EF4-FFF2-40B4-BE49-F238E27FC236}">
                    <a16:creationId xmlns:a16="http://schemas.microsoft.com/office/drawing/2014/main" id="{36E01965-9968-4709-8244-644632879689}"/>
                  </a:ext>
                </a:extLst>
              </p:cNvPr>
              <p:cNvSpPr/>
              <p:nvPr/>
            </p:nvSpPr>
            <p:spPr bwMode="auto">
              <a:xfrm>
                <a:off x="3289684" y="3971480"/>
                <a:ext cx="132659" cy="151610"/>
              </a:xfrm>
              <a:custGeom>
                <a:avLst/>
                <a:gdLst>
                  <a:gd name="connsiteX0" fmla="*/ 0 w 132659"/>
                  <a:gd name="connsiteY0" fmla="*/ 0 h 151610"/>
                  <a:gd name="connsiteX1" fmla="*/ 18951 w 132659"/>
                  <a:gd name="connsiteY1" fmla="*/ 118446 h 151610"/>
                  <a:gd name="connsiteX2" fmla="*/ 132659 w 132659"/>
                  <a:gd name="connsiteY2" fmla="*/ 151610 h 151610"/>
                </a:gdLst>
                <a:ahLst/>
                <a:cxnLst>
                  <a:cxn ang="0">
                    <a:pos x="connsiteX0" y="connsiteY0"/>
                  </a:cxn>
                  <a:cxn ang="0">
                    <a:pos x="connsiteX1" y="connsiteY1"/>
                  </a:cxn>
                  <a:cxn ang="0">
                    <a:pos x="connsiteX2" y="connsiteY2"/>
                  </a:cxn>
                </a:cxnLst>
                <a:rect l="l" t="t" r="r" b="b"/>
                <a:pathLst>
                  <a:path w="132659" h="151610">
                    <a:moveTo>
                      <a:pt x="0" y="0"/>
                    </a:moveTo>
                    <a:lnTo>
                      <a:pt x="18951" y="118446"/>
                    </a:lnTo>
                    <a:lnTo>
                      <a:pt x="132659" y="151610"/>
                    </a:lnTo>
                  </a:path>
                </a:pathLst>
              </a:custGeom>
              <a:noFill/>
              <a:ln w="19050">
                <a:solidFill>
                  <a:schemeClr val="bg1"/>
                </a:solidFill>
                <a:miter lim="800000"/>
                <a:headEnd/>
                <a:tailEnd/>
              </a:ln>
            </p:spPr>
            <p:txBody>
              <a:bodyPr rtlCol="0" anchor="ctr"/>
              <a:lstStyle/>
              <a:p>
                <a:pPr algn="ctr"/>
                <a:endParaRPr lang="en-US"/>
              </a:p>
            </p:txBody>
          </p:sp>
        </p:grpSp>
        <p:sp>
          <p:nvSpPr>
            <p:cNvPr id="466" name="Rectangle 465">
              <a:extLst>
                <a:ext uri="{FF2B5EF4-FFF2-40B4-BE49-F238E27FC236}">
                  <a16:creationId xmlns:a16="http://schemas.microsoft.com/office/drawing/2014/main" id="{82C92965-0475-41B9-88C2-4C04935D75DD}"/>
                </a:ext>
              </a:extLst>
            </p:cNvPr>
            <p:cNvSpPr/>
            <p:nvPr/>
          </p:nvSpPr>
          <p:spPr>
            <a:xfrm>
              <a:off x="4823664" y="43661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472" name="Group 471">
              <a:extLst>
                <a:ext uri="{FF2B5EF4-FFF2-40B4-BE49-F238E27FC236}">
                  <a16:creationId xmlns:a16="http://schemas.microsoft.com/office/drawing/2014/main" id="{2840AE8A-5A77-41F3-8FC6-6D792BF36364}"/>
                </a:ext>
              </a:extLst>
            </p:cNvPr>
            <p:cNvGrpSpPr/>
            <p:nvPr/>
          </p:nvGrpSpPr>
          <p:grpSpPr>
            <a:xfrm>
              <a:off x="5350108" y="4211462"/>
              <a:ext cx="84960" cy="252468"/>
              <a:chOff x="9652371" y="397080"/>
              <a:chExt cx="84960" cy="252468"/>
            </a:xfrm>
          </p:grpSpPr>
          <p:sp>
            <p:nvSpPr>
              <p:cNvPr id="473" name="Rectangle 472">
                <a:extLst>
                  <a:ext uri="{FF2B5EF4-FFF2-40B4-BE49-F238E27FC236}">
                    <a16:creationId xmlns:a16="http://schemas.microsoft.com/office/drawing/2014/main" id="{621116BC-BDB2-48C2-8117-ED5EE89F1C2A}"/>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74" name="Rectangle 473">
                <a:extLst>
                  <a:ext uri="{FF2B5EF4-FFF2-40B4-BE49-F238E27FC236}">
                    <a16:creationId xmlns:a16="http://schemas.microsoft.com/office/drawing/2014/main" id="{39F57DAF-2762-4174-978F-C934E79469BE}"/>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475" name="Group 474">
              <a:extLst>
                <a:ext uri="{FF2B5EF4-FFF2-40B4-BE49-F238E27FC236}">
                  <a16:creationId xmlns:a16="http://schemas.microsoft.com/office/drawing/2014/main" id="{30F74D0A-E878-41DB-BE2C-F91E34D7DF47}"/>
                </a:ext>
              </a:extLst>
            </p:cNvPr>
            <p:cNvGrpSpPr/>
            <p:nvPr/>
          </p:nvGrpSpPr>
          <p:grpSpPr>
            <a:xfrm rot="7935039">
              <a:off x="5191715" y="4122509"/>
              <a:ext cx="106711" cy="98200"/>
              <a:chOff x="3454123" y="2151718"/>
              <a:chExt cx="74462" cy="64054"/>
            </a:xfrm>
          </p:grpSpPr>
          <p:sp>
            <p:nvSpPr>
              <p:cNvPr id="476" name="Freeform 149">
                <a:extLst>
                  <a:ext uri="{FF2B5EF4-FFF2-40B4-BE49-F238E27FC236}">
                    <a16:creationId xmlns:a16="http://schemas.microsoft.com/office/drawing/2014/main" id="{65965EBB-D384-4D88-921B-7D7FED9D41BB}"/>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Freeform 150">
                <a:extLst>
                  <a:ext uri="{FF2B5EF4-FFF2-40B4-BE49-F238E27FC236}">
                    <a16:creationId xmlns:a16="http://schemas.microsoft.com/office/drawing/2014/main" id="{99F36BC6-795A-4E9F-8916-D4B75B6963C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78" name="Rectangle 477">
              <a:extLst>
                <a:ext uri="{FF2B5EF4-FFF2-40B4-BE49-F238E27FC236}">
                  <a16:creationId xmlns:a16="http://schemas.microsoft.com/office/drawing/2014/main" id="{B1307DEA-53F3-4855-815C-F5009124139A}"/>
                </a:ext>
              </a:extLst>
            </p:cNvPr>
            <p:cNvSpPr/>
            <p:nvPr/>
          </p:nvSpPr>
          <p:spPr>
            <a:xfrm>
              <a:off x="5202762" y="397865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79" name="Rectangle 478">
              <a:extLst>
                <a:ext uri="{FF2B5EF4-FFF2-40B4-BE49-F238E27FC236}">
                  <a16:creationId xmlns:a16="http://schemas.microsoft.com/office/drawing/2014/main" id="{CC2FCF43-6D7D-4AF3-98FD-9AA29CAB43E8}"/>
                </a:ext>
              </a:extLst>
            </p:cNvPr>
            <p:cNvSpPr/>
            <p:nvPr/>
          </p:nvSpPr>
          <p:spPr>
            <a:xfrm>
              <a:off x="4692487" y="3965624"/>
              <a:ext cx="115416"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a:t>
              </a:r>
              <a:r>
                <a:rPr kumimoji="0" lang="en-US" sz="10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480" name="Rectangle 479">
              <a:extLst>
                <a:ext uri="{FF2B5EF4-FFF2-40B4-BE49-F238E27FC236}">
                  <a16:creationId xmlns:a16="http://schemas.microsoft.com/office/drawing/2014/main" id="{17FD1B83-9C8F-4B56-BF54-AB499294A417}"/>
                </a:ext>
              </a:extLst>
            </p:cNvPr>
            <p:cNvSpPr/>
            <p:nvPr/>
          </p:nvSpPr>
          <p:spPr>
            <a:xfrm>
              <a:off x="5079947" y="4398680"/>
              <a:ext cx="115416"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a:t>
              </a:r>
              <a:r>
                <a:rPr kumimoji="0" lang="en-US" sz="1000" b="1"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1</a:t>
              </a:r>
            </a:p>
          </p:txBody>
        </p:sp>
        <p:cxnSp>
          <p:nvCxnSpPr>
            <p:cNvPr id="481" name="Straight Connector 480">
              <a:extLst>
                <a:ext uri="{FF2B5EF4-FFF2-40B4-BE49-F238E27FC236}">
                  <a16:creationId xmlns:a16="http://schemas.microsoft.com/office/drawing/2014/main" id="{7FB81831-3622-4006-9A4C-FFA84F521BD0}"/>
                </a:ext>
              </a:extLst>
            </p:cNvPr>
            <p:cNvCxnSpPr>
              <a:cxnSpLocks/>
            </p:cNvCxnSpPr>
            <p:nvPr/>
          </p:nvCxnSpPr>
          <p:spPr bwMode="auto">
            <a:xfrm flipV="1">
              <a:off x="5445008" y="4203312"/>
              <a:ext cx="94902" cy="46371"/>
            </a:xfrm>
            <a:prstGeom prst="line">
              <a:avLst/>
            </a:prstGeom>
            <a:noFill/>
            <a:ln w="19050" cap="flat" cmpd="sng" algn="ctr">
              <a:solidFill>
                <a:schemeClr val="bg1"/>
              </a:solidFill>
              <a:prstDash val="solid"/>
              <a:round/>
              <a:headEnd type="none" w="med" len="med"/>
              <a:tailEnd type="none" w="med" len="med"/>
            </a:ln>
            <a:effectLst/>
          </p:spPr>
        </p:cxnSp>
        <p:sp>
          <p:nvSpPr>
            <p:cNvPr id="482" name="Freeform: Shape 481">
              <a:extLst>
                <a:ext uri="{FF2B5EF4-FFF2-40B4-BE49-F238E27FC236}">
                  <a16:creationId xmlns:a16="http://schemas.microsoft.com/office/drawing/2014/main" id="{A6CB8C16-CF56-406D-BC6A-1735D375107E}"/>
                </a:ext>
              </a:extLst>
            </p:cNvPr>
            <p:cNvSpPr/>
            <p:nvPr/>
          </p:nvSpPr>
          <p:spPr bwMode="auto">
            <a:xfrm>
              <a:off x="5236453" y="4145437"/>
              <a:ext cx="108970" cy="279531"/>
            </a:xfrm>
            <a:custGeom>
              <a:avLst/>
              <a:gdLst>
                <a:gd name="connsiteX0" fmla="*/ 61591 w 108970"/>
                <a:gd name="connsiteY0" fmla="*/ 279531 h 279531"/>
                <a:gd name="connsiteX1" fmla="*/ 61591 w 108970"/>
                <a:gd name="connsiteY1" fmla="*/ 279531 h 279531"/>
                <a:gd name="connsiteX2" fmla="*/ 0 w 108970"/>
                <a:gd name="connsiteY2" fmla="*/ 180037 h 279531"/>
                <a:gd name="connsiteX3" fmla="*/ 108970 w 108970"/>
                <a:gd name="connsiteY3" fmla="*/ 0 h 279531"/>
              </a:gdLst>
              <a:ahLst/>
              <a:cxnLst>
                <a:cxn ang="0">
                  <a:pos x="connsiteX0" y="connsiteY0"/>
                </a:cxn>
                <a:cxn ang="0">
                  <a:pos x="connsiteX1" y="connsiteY1"/>
                </a:cxn>
                <a:cxn ang="0">
                  <a:pos x="connsiteX2" y="connsiteY2"/>
                </a:cxn>
                <a:cxn ang="0">
                  <a:pos x="connsiteX3" y="connsiteY3"/>
                </a:cxn>
              </a:cxnLst>
              <a:rect l="l" t="t" r="r" b="b"/>
              <a:pathLst>
                <a:path w="108970" h="279531">
                  <a:moveTo>
                    <a:pt x="61591" y="279531"/>
                  </a:moveTo>
                  <a:lnTo>
                    <a:pt x="61591" y="279531"/>
                  </a:lnTo>
                  <a:lnTo>
                    <a:pt x="0" y="180037"/>
                  </a:lnTo>
                  <a:lnTo>
                    <a:pt x="108970" y="0"/>
                  </a:lnTo>
                </a:path>
              </a:pathLst>
            </a:custGeom>
            <a:noFill/>
            <a:ln w="19050">
              <a:solidFill>
                <a:schemeClr val="bg1"/>
              </a:solidFill>
              <a:prstDash val="sysDot"/>
              <a:miter lim="800000"/>
              <a:headEnd/>
              <a:tailEnd/>
            </a:ln>
          </p:spPr>
          <p:txBody>
            <a:bodyPr rtlCol="0" anchor="ctr"/>
            <a:lstStyle/>
            <a:p>
              <a:pPr algn="ctr"/>
              <a:endParaRPr lang="en-US"/>
            </a:p>
          </p:txBody>
        </p:sp>
        <p:cxnSp>
          <p:nvCxnSpPr>
            <p:cNvPr id="244" name="Straight Connector 243">
              <a:extLst>
                <a:ext uri="{FF2B5EF4-FFF2-40B4-BE49-F238E27FC236}">
                  <a16:creationId xmlns:a16="http://schemas.microsoft.com/office/drawing/2014/main" id="{3F8ED13D-42ED-41CA-8C1C-9C20413D58C3}"/>
                </a:ext>
              </a:extLst>
            </p:cNvPr>
            <p:cNvCxnSpPr>
              <a:cxnSpLocks/>
            </p:cNvCxnSpPr>
            <p:nvPr/>
          </p:nvCxnSpPr>
          <p:spPr bwMode="auto">
            <a:xfrm rot="-600000">
              <a:off x="4388123" y="4215930"/>
              <a:ext cx="4290" cy="47460"/>
            </a:xfrm>
            <a:prstGeom prst="line">
              <a:avLst/>
            </a:prstGeom>
            <a:noFill/>
            <a:ln w="19050" cap="flat" cmpd="sng" algn="ctr">
              <a:solidFill>
                <a:schemeClr val="bg1"/>
              </a:solidFill>
              <a:prstDash val="solid"/>
              <a:round/>
              <a:headEnd type="none" w="med" len="med"/>
              <a:tailEnd type="none" w="med" len="med"/>
            </a:ln>
            <a:effectLst/>
          </p:spPr>
        </p:cxnSp>
        <p:sp>
          <p:nvSpPr>
            <p:cNvPr id="245" name="Freeform 252">
              <a:extLst>
                <a:ext uri="{FF2B5EF4-FFF2-40B4-BE49-F238E27FC236}">
                  <a16:creationId xmlns:a16="http://schemas.microsoft.com/office/drawing/2014/main" id="{2A568EB5-F19E-4479-A545-E16CCE9D571A}"/>
                </a:ext>
              </a:extLst>
            </p:cNvPr>
            <p:cNvSpPr/>
            <p:nvPr/>
          </p:nvSpPr>
          <p:spPr bwMode="auto">
            <a:xfrm rot="2160000" flipV="1">
              <a:off x="4200733" y="4118357"/>
              <a:ext cx="73554" cy="27770"/>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 name="connsiteX0" fmla="*/ -1 w 320674"/>
                <a:gd name="connsiteY0" fmla="*/ 0 h 95250"/>
                <a:gd name="connsiteX1" fmla="*/ 123824 w 320674"/>
                <a:gd name="connsiteY1" fmla="*/ 95250 h 95250"/>
                <a:gd name="connsiteX2" fmla="*/ 257174 w 320674"/>
                <a:gd name="connsiteY2" fmla="*/ 0 h 95250"/>
                <a:gd name="connsiteX3" fmla="*/ 320674 w 320674"/>
                <a:gd name="connsiteY3" fmla="*/ 50800 h 95250"/>
              </a:gdLst>
              <a:ahLst/>
              <a:cxnLst>
                <a:cxn ang="0">
                  <a:pos x="connsiteX0" y="connsiteY0"/>
                </a:cxn>
                <a:cxn ang="0">
                  <a:pos x="connsiteX1" y="connsiteY1"/>
                </a:cxn>
                <a:cxn ang="0">
                  <a:pos x="connsiteX2" y="connsiteY2"/>
                </a:cxn>
                <a:cxn ang="0">
                  <a:pos x="connsiteX3" y="connsiteY3"/>
                </a:cxn>
              </a:cxnLst>
              <a:rect l="l" t="t" r="r" b="b"/>
              <a:pathLst>
                <a:path w="320674" h="95250">
                  <a:moveTo>
                    <a:pt x="-1" y="0"/>
                  </a:moveTo>
                  <a:lnTo>
                    <a:pt x="123824" y="95250"/>
                  </a:lnTo>
                  <a:lnTo>
                    <a:pt x="257174" y="0"/>
                  </a:lnTo>
                  <a:lnTo>
                    <a:pt x="32067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 name="Partial Circle 29">
            <a:extLst>
              <a:ext uri="{FF2B5EF4-FFF2-40B4-BE49-F238E27FC236}">
                <a16:creationId xmlns:a16="http://schemas.microsoft.com/office/drawing/2014/main" id="{AEE32FE1-1BC0-4025-8808-7226C18DD599}"/>
              </a:ext>
            </a:extLst>
          </p:cNvPr>
          <p:cNvSpPr/>
          <p:nvPr/>
        </p:nvSpPr>
        <p:spPr bwMode="auto">
          <a:xfrm rot="11225365">
            <a:off x="4606799" y="3522914"/>
            <a:ext cx="182880" cy="182880"/>
          </a:xfrm>
          <a:prstGeom prst="pie">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31" name="Group 30">
            <a:extLst>
              <a:ext uri="{FF2B5EF4-FFF2-40B4-BE49-F238E27FC236}">
                <a16:creationId xmlns:a16="http://schemas.microsoft.com/office/drawing/2014/main" id="{059A85A0-ED0F-44F6-9A06-81706A0F4D62}"/>
              </a:ext>
            </a:extLst>
          </p:cNvPr>
          <p:cNvGrpSpPr/>
          <p:nvPr/>
        </p:nvGrpSpPr>
        <p:grpSpPr>
          <a:xfrm>
            <a:off x="5052124" y="3282313"/>
            <a:ext cx="1605400" cy="755203"/>
            <a:chOff x="5770544" y="3739513"/>
            <a:chExt cx="1605400" cy="755203"/>
          </a:xfrm>
        </p:grpSpPr>
        <p:sp>
          <p:nvSpPr>
            <p:cNvPr id="407" name="Rectangle 406">
              <a:extLst>
                <a:ext uri="{FF2B5EF4-FFF2-40B4-BE49-F238E27FC236}">
                  <a16:creationId xmlns:a16="http://schemas.microsoft.com/office/drawing/2014/main" id="{B2AC46E8-251D-426A-884E-E0E17E6765F0}"/>
                </a:ext>
              </a:extLst>
            </p:cNvPr>
            <p:cNvSpPr/>
            <p:nvPr/>
          </p:nvSpPr>
          <p:spPr>
            <a:xfrm>
              <a:off x="6130427" y="43408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08" name="Rectangle 407">
              <a:extLst>
                <a:ext uri="{FF2B5EF4-FFF2-40B4-BE49-F238E27FC236}">
                  <a16:creationId xmlns:a16="http://schemas.microsoft.com/office/drawing/2014/main" id="{6ADE64CE-3F4D-469F-9345-BC170EACBEF6}"/>
                </a:ext>
              </a:extLst>
            </p:cNvPr>
            <p:cNvSpPr/>
            <p:nvPr/>
          </p:nvSpPr>
          <p:spPr>
            <a:xfrm>
              <a:off x="6295645" y="414205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11" name="Rectangle 410">
              <a:extLst>
                <a:ext uri="{FF2B5EF4-FFF2-40B4-BE49-F238E27FC236}">
                  <a16:creationId xmlns:a16="http://schemas.microsoft.com/office/drawing/2014/main" id="{6E888CF2-B100-43FA-8985-4494B4E7F164}"/>
                </a:ext>
              </a:extLst>
            </p:cNvPr>
            <p:cNvSpPr/>
            <p:nvPr/>
          </p:nvSpPr>
          <p:spPr>
            <a:xfrm>
              <a:off x="6383653" y="389154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412" name="Rectangle 411">
              <a:extLst>
                <a:ext uri="{FF2B5EF4-FFF2-40B4-BE49-F238E27FC236}">
                  <a16:creationId xmlns:a16="http://schemas.microsoft.com/office/drawing/2014/main" id="{2D6C3C79-3C33-4B17-9AE4-82D75A93986C}"/>
                </a:ext>
              </a:extLst>
            </p:cNvPr>
            <p:cNvSpPr/>
            <p:nvPr/>
          </p:nvSpPr>
          <p:spPr>
            <a:xfrm>
              <a:off x="6103630" y="3846465"/>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grpSp>
          <p:nvGrpSpPr>
            <p:cNvPr id="401" name="Group 400">
              <a:extLst>
                <a:ext uri="{FF2B5EF4-FFF2-40B4-BE49-F238E27FC236}">
                  <a16:creationId xmlns:a16="http://schemas.microsoft.com/office/drawing/2014/main" id="{6268C954-DD0C-458B-8A6C-AB3098DC17BA}"/>
                </a:ext>
              </a:extLst>
            </p:cNvPr>
            <p:cNvGrpSpPr/>
            <p:nvPr/>
          </p:nvGrpSpPr>
          <p:grpSpPr>
            <a:xfrm rot="21074830">
              <a:off x="6301599" y="3998635"/>
              <a:ext cx="95485" cy="97982"/>
              <a:chOff x="3457252" y="2151860"/>
              <a:chExt cx="71333" cy="63912"/>
            </a:xfrm>
          </p:grpSpPr>
          <p:sp>
            <p:nvSpPr>
              <p:cNvPr id="402" name="Freeform 176">
                <a:extLst>
                  <a:ext uri="{FF2B5EF4-FFF2-40B4-BE49-F238E27FC236}">
                    <a16:creationId xmlns:a16="http://schemas.microsoft.com/office/drawing/2014/main" id="{4185258D-E0EE-4418-95D6-43ABB557F054}"/>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3" name="Freeform 177">
                <a:extLst>
                  <a:ext uri="{FF2B5EF4-FFF2-40B4-BE49-F238E27FC236}">
                    <a16:creationId xmlns:a16="http://schemas.microsoft.com/office/drawing/2014/main" id="{4FD71FE2-7094-44B2-B944-AA1939887D18}"/>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04" name="Group 403">
              <a:extLst>
                <a:ext uri="{FF2B5EF4-FFF2-40B4-BE49-F238E27FC236}">
                  <a16:creationId xmlns:a16="http://schemas.microsoft.com/office/drawing/2014/main" id="{18A0BC95-50DD-4224-B586-ED24B87FCC8E}"/>
                </a:ext>
              </a:extLst>
            </p:cNvPr>
            <p:cNvGrpSpPr/>
            <p:nvPr/>
          </p:nvGrpSpPr>
          <p:grpSpPr>
            <a:xfrm rot="9011604">
              <a:off x="6149923" y="4262129"/>
              <a:ext cx="101263" cy="99662"/>
              <a:chOff x="3447185" y="2147022"/>
              <a:chExt cx="75650" cy="65008"/>
            </a:xfrm>
          </p:grpSpPr>
          <p:sp>
            <p:nvSpPr>
              <p:cNvPr id="405" name="Freeform 179">
                <a:extLst>
                  <a:ext uri="{FF2B5EF4-FFF2-40B4-BE49-F238E27FC236}">
                    <a16:creationId xmlns:a16="http://schemas.microsoft.com/office/drawing/2014/main" id="{303D7D38-D481-4A3F-B3D6-CF6E5AB9949F}"/>
                  </a:ext>
                </a:extLst>
              </p:cNvPr>
              <p:cNvSpPr/>
              <p:nvPr/>
            </p:nvSpPr>
            <p:spPr bwMode="auto">
              <a:xfrm>
                <a:off x="3447185" y="21470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180">
                <a:extLst>
                  <a:ext uri="{FF2B5EF4-FFF2-40B4-BE49-F238E27FC236}">
                    <a16:creationId xmlns:a16="http://schemas.microsoft.com/office/drawing/2014/main" id="{24A0AA22-CD73-4393-9AD5-2FE7723B24C0}"/>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09" name="Freeform 251">
              <a:extLst>
                <a:ext uri="{FF2B5EF4-FFF2-40B4-BE49-F238E27FC236}">
                  <a16:creationId xmlns:a16="http://schemas.microsoft.com/office/drawing/2014/main" id="{5CE523C4-DA6B-468D-ADE3-4D024255C0E0}"/>
                </a:ext>
              </a:extLst>
            </p:cNvPr>
            <p:cNvSpPr/>
            <p:nvPr/>
          </p:nvSpPr>
          <p:spPr bwMode="auto">
            <a:xfrm rot="416635">
              <a:off x="6124825" y="4067184"/>
              <a:ext cx="210557" cy="204943"/>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13" name="Straight Connector 412">
              <a:extLst>
                <a:ext uri="{FF2B5EF4-FFF2-40B4-BE49-F238E27FC236}">
                  <a16:creationId xmlns:a16="http://schemas.microsoft.com/office/drawing/2014/main" id="{BA308188-C1FF-4094-AFE2-C07D33EE18D0}"/>
                </a:ext>
              </a:extLst>
            </p:cNvPr>
            <p:cNvCxnSpPr>
              <a:cxnSpLocks/>
            </p:cNvCxnSpPr>
            <p:nvPr/>
          </p:nvCxnSpPr>
          <p:spPr bwMode="auto">
            <a:xfrm>
              <a:off x="6153763" y="3971253"/>
              <a:ext cx="36558" cy="88436"/>
            </a:xfrm>
            <a:prstGeom prst="line">
              <a:avLst/>
            </a:prstGeom>
            <a:noFill/>
            <a:ln w="19050" cap="flat" cmpd="sng" algn="ctr">
              <a:solidFill>
                <a:schemeClr val="bg1"/>
              </a:solidFill>
              <a:prstDash val="solid"/>
              <a:round/>
              <a:headEnd type="none" w="med" len="med"/>
              <a:tailEnd type="none" w="med" len="med"/>
            </a:ln>
            <a:effectLst/>
          </p:spPr>
        </p:cxnSp>
        <p:grpSp>
          <p:nvGrpSpPr>
            <p:cNvPr id="418" name="Group 417">
              <a:extLst>
                <a:ext uri="{FF2B5EF4-FFF2-40B4-BE49-F238E27FC236}">
                  <a16:creationId xmlns:a16="http://schemas.microsoft.com/office/drawing/2014/main" id="{B34F9622-FE8F-4FA9-87DC-B821AB0B391E}"/>
                </a:ext>
              </a:extLst>
            </p:cNvPr>
            <p:cNvGrpSpPr/>
            <p:nvPr/>
          </p:nvGrpSpPr>
          <p:grpSpPr>
            <a:xfrm>
              <a:off x="5771563" y="3784236"/>
              <a:ext cx="311435" cy="150404"/>
              <a:chOff x="5919586" y="4701617"/>
              <a:chExt cx="300040" cy="151994"/>
            </a:xfrm>
          </p:grpSpPr>
          <p:sp>
            <p:nvSpPr>
              <p:cNvPr id="419" name="Freeform 252">
                <a:extLst>
                  <a:ext uri="{FF2B5EF4-FFF2-40B4-BE49-F238E27FC236}">
                    <a16:creationId xmlns:a16="http://schemas.microsoft.com/office/drawing/2014/main" id="{E377E1AD-2E76-4378-851F-1D6FAA3D80C8}"/>
                  </a:ext>
                </a:extLst>
              </p:cNvPr>
              <p:cNvSpPr/>
              <p:nvPr/>
            </p:nvSpPr>
            <p:spPr bwMode="auto">
              <a:xfrm rot="1980848">
                <a:off x="6000513" y="4775851"/>
                <a:ext cx="194416" cy="45719"/>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20" name="Straight Connector 419">
                <a:extLst>
                  <a:ext uri="{FF2B5EF4-FFF2-40B4-BE49-F238E27FC236}">
                    <a16:creationId xmlns:a16="http://schemas.microsoft.com/office/drawing/2014/main" id="{DA6362EC-8F9C-4AF3-AEEB-BD710F1FF6BC}"/>
                  </a:ext>
                </a:extLst>
              </p:cNvPr>
              <p:cNvCxnSpPr>
                <a:cxnSpLocks/>
              </p:cNvCxnSpPr>
              <p:nvPr/>
            </p:nvCxnSpPr>
            <p:spPr bwMode="auto">
              <a:xfrm rot="360000">
                <a:off x="6173243" y="4853611"/>
                <a:ext cx="46383" cy="0"/>
              </a:xfrm>
              <a:prstGeom prst="line">
                <a:avLst/>
              </a:prstGeom>
              <a:noFill/>
              <a:ln w="28575" cap="flat" cmpd="sng" algn="ctr">
                <a:solidFill>
                  <a:schemeClr val="bg1"/>
                </a:solidFill>
                <a:prstDash val="solid"/>
                <a:round/>
                <a:headEnd type="none" w="med" len="med"/>
                <a:tailEnd type="none" w="med" len="med"/>
              </a:ln>
              <a:effectLst/>
            </p:spPr>
          </p:cxnSp>
          <p:sp>
            <p:nvSpPr>
              <p:cNvPr id="421" name="Freeform 252">
                <a:extLst>
                  <a:ext uri="{FF2B5EF4-FFF2-40B4-BE49-F238E27FC236}">
                    <a16:creationId xmlns:a16="http://schemas.microsoft.com/office/drawing/2014/main" id="{183A33D8-F784-4686-BDB3-FF5C1693376B}"/>
                  </a:ext>
                </a:extLst>
              </p:cNvPr>
              <p:cNvSpPr/>
              <p:nvPr/>
            </p:nvSpPr>
            <p:spPr bwMode="auto">
              <a:xfrm rot="1980848">
                <a:off x="5919586" y="4701617"/>
                <a:ext cx="110301" cy="44244"/>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22" name="Freeform: Shape 421">
              <a:extLst>
                <a:ext uri="{FF2B5EF4-FFF2-40B4-BE49-F238E27FC236}">
                  <a16:creationId xmlns:a16="http://schemas.microsoft.com/office/drawing/2014/main" id="{85CD5AE3-AB98-4700-9263-422565E8EEC9}"/>
                </a:ext>
              </a:extLst>
            </p:cNvPr>
            <p:cNvSpPr/>
            <p:nvPr/>
          </p:nvSpPr>
          <p:spPr bwMode="auto">
            <a:xfrm>
              <a:off x="6501566" y="4198882"/>
              <a:ext cx="582536" cy="93741"/>
            </a:xfrm>
            <a:custGeom>
              <a:avLst/>
              <a:gdLst>
                <a:gd name="connsiteX0" fmla="*/ 0 w 856211"/>
                <a:gd name="connsiteY0" fmla="*/ 74814 h 112222"/>
                <a:gd name="connsiteX1" fmla="*/ 145473 w 856211"/>
                <a:gd name="connsiteY1" fmla="*/ 4156 h 112222"/>
                <a:gd name="connsiteX2" fmla="*/ 340822 w 856211"/>
                <a:gd name="connsiteY2" fmla="*/ 112222 h 112222"/>
                <a:gd name="connsiteX3" fmla="*/ 532015 w 856211"/>
                <a:gd name="connsiteY3" fmla="*/ 0 h 112222"/>
                <a:gd name="connsiteX4" fmla="*/ 723207 w 856211"/>
                <a:gd name="connsiteY4" fmla="*/ 103909 h 112222"/>
                <a:gd name="connsiteX5" fmla="*/ 856211 w 856211"/>
                <a:gd name="connsiteY5" fmla="*/ 33251 h 112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6211" h="112222">
                  <a:moveTo>
                    <a:pt x="0" y="74814"/>
                  </a:moveTo>
                  <a:lnTo>
                    <a:pt x="145473" y="4156"/>
                  </a:lnTo>
                  <a:lnTo>
                    <a:pt x="340822" y="112222"/>
                  </a:lnTo>
                  <a:lnTo>
                    <a:pt x="532015" y="0"/>
                  </a:lnTo>
                  <a:lnTo>
                    <a:pt x="723207" y="103909"/>
                  </a:lnTo>
                  <a:lnTo>
                    <a:pt x="856211" y="3325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3" name="Freeform: Shape 422">
              <a:extLst>
                <a:ext uri="{FF2B5EF4-FFF2-40B4-BE49-F238E27FC236}">
                  <a16:creationId xmlns:a16="http://schemas.microsoft.com/office/drawing/2014/main" id="{21AA0639-36C8-4238-8EEA-0EAE96E9B070}"/>
                </a:ext>
              </a:extLst>
            </p:cNvPr>
            <p:cNvSpPr/>
            <p:nvPr/>
          </p:nvSpPr>
          <p:spPr bwMode="auto">
            <a:xfrm>
              <a:off x="6393744" y="4229364"/>
              <a:ext cx="132711" cy="51905"/>
            </a:xfrm>
            <a:custGeom>
              <a:avLst/>
              <a:gdLst>
                <a:gd name="connsiteX0" fmla="*/ 0 w 856211"/>
                <a:gd name="connsiteY0" fmla="*/ 74814 h 112222"/>
                <a:gd name="connsiteX1" fmla="*/ 145473 w 856211"/>
                <a:gd name="connsiteY1" fmla="*/ 4156 h 112222"/>
                <a:gd name="connsiteX2" fmla="*/ 340822 w 856211"/>
                <a:gd name="connsiteY2" fmla="*/ 112222 h 112222"/>
                <a:gd name="connsiteX3" fmla="*/ 532015 w 856211"/>
                <a:gd name="connsiteY3" fmla="*/ 0 h 112222"/>
                <a:gd name="connsiteX4" fmla="*/ 723207 w 856211"/>
                <a:gd name="connsiteY4" fmla="*/ 103909 h 112222"/>
                <a:gd name="connsiteX5" fmla="*/ 856211 w 856211"/>
                <a:gd name="connsiteY5" fmla="*/ 33251 h 112222"/>
                <a:gd name="connsiteX0" fmla="*/ 0 w 710738"/>
                <a:gd name="connsiteY0" fmla="*/ 4156 h 112222"/>
                <a:gd name="connsiteX1" fmla="*/ 195349 w 710738"/>
                <a:gd name="connsiteY1" fmla="*/ 112222 h 112222"/>
                <a:gd name="connsiteX2" fmla="*/ 386542 w 710738"/>
                <a:gd name="connsiteY2" fmla="*/ 0 h 112222"/>
                <a:gd name="connsiteX3" fmla="*/ 577734 w 710738"/>
                <a:gd name="connsiteY3" fmla="*/ 103909 h 112222"/>
                <a:gd name="connsiteX4" fmla="*/ 710738 w 710738"/>
                <a:gd name="connsiteY4" fmla="*/ 33251 h 112222"/>
                <a:gd name="connsiteX0" fmla="*/ -1 w 515388"/>
                <a:gd name="connsiteY0" fmla="*/ 112222 h 112222"/>
                <a:gd name="connsiteX1" fmla="*/ 191192 w 515388"/>
                <a:gd name="connsiteY1" fmla="*/ 0 h 112222"/>
                <a:gd name="connsiteX2" fmla="*/ 382384 w 515388"/>
                <a:gd name="connsiteY2" fmla="*/ 103909 h 112222"/>
                <a:gd name="connsiteX3" fmla="*/ 515388 w 515388"/>
                <a:gd name="connsiteY3" fmla="*/ 33251 h 112222"/>
                <a:gd name="connsiteX0" fmla="*/ 1 w 324197"/>
                <a:gd name="connsiteY0" fmla="*/ 0 h 103909"/>
                <a:gd name="connsiteX1" fmla="*/ 191193 w 324197"/>
                <a:gd name="connsiteY1" fmla="*/ 103909 h 103909"/>
                <a:gd name="connsiteX2" fmla="*/ 324197 w 324197"/>
                <a:gd name="connsiteY2" fmla="*/ 33251 h 103909"/>
              </a:gdLst>
              <a:ahLst/>
              <a:cxnLst>
                <a:cxn ang="0">
                  <a:pos x="connsiteX0" y="connsiteY0"/>
                </a:cxn>
                <a:cxn ang="0">
                  <a:pos x="connsiteX1" y="connsiteY1"/>
                </a:cxn>
                <a:cxn ang="0">
                  <a:pos x="connsiteX2" y="connsiteY2"/>
                </a:cxn>
              </a:cxnLst>
              <a:rect l="l" t="t" r="r" b="b"/>
              <a:pathLst>
                <a:path w="324197" h="103909">
                  <a:moveTo>
                    <a:pt x="1" y="0"/>
                  </a:moveTo>
                  <a:lnTo>
                    <a:pt x="191193" y="103909"/>
                  </a:lnTo>
                  <a:lnTo>
                    <a:pt x="324197" y="3325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Shape 423">
              <a:extLst>
                <a:ext uri="{FF2B5EF4-FFF2-40B4-BE49-F238E27FC236}">
                  <a16:creationId xmlns:a16="http://schemas.microsoft.com/office/drawing/2014/main" id="{78A44586-E05B-4212-9AD7-01ACACD24083}"/>
                </a:ext>
              </a:extLst>
            </p:cNvPr>
            <p:cNvSpPr/>
            <p:nvPr/>
          </p:nvSpPr>
          <p:spPr bwMode="auto">
            <a:xfrm rot="10800000">
              <a:off x="7068123" y="4201415"/>
              <a:ext cx="132711" cy="51905"/>
            </a:xfrm>
            <a:custGeom>
              <a:avLst/>
              <a:gdLst>
                <a:gd name="connsiteX0" fmla="*/ 0 w 856211"/>
                <a:gd name="connsiteY0" fmla="*/ 74814 h 112222"/>
                <a:gd name="connsiteX1" fmla="*/ 145473 w 856211"/>
                <a:gd name="connsiteY1" fmla="*/ 4156 h 112222"/>
                <a:gd name="connsiteX2" fmla="*/ 340822 w 856211"/>
                <a:gd name="connsiteY2" fmla="*/ 112222 h 112222"/>
                <a:gd name="connsiteX3" fmla="*/ 532015 w 856211"/>
                <a:gd name="connsiteY3" fmla="*/ 0 h 112222"/>
                <a:gd name="connsiteX4" fmla="*/ 723207 w 856211"/>
                <a:gd name="connsiteY4" fmla="*/ 103909 h 112222"/>
                <a:gd name="connsiteX5" fmla="*/ 856211 w 856211"/>
                <a:gd name="connsiteY5" fmla="*/ 33251 h 112222"/>
                <a:gd name="connsiteX0" fmla="*/ 0 w 710738"/>
                <a:gd name="connsiteY0" fmla="*/ 4156 h 112222"/>
                <a:gd name="connsiteX1" fmla="*/ 195349 w 710738"/>
                <a:gd name="connsiteY1" fmla="*/ 112222 h 112222"/>
                <a:gd name="connsiteX2" fmla="*/ 386542 w 710738"/>
                <a:gd name="connsiteY2" fmla="*/ 0 h 112222"/>
                <a:gd name="connsiteX3" fmla="*/ 577734 w 710738"/>
                <a:gd name="connsiteY3" fmla="*/ 103909 h 112222"/>
                <a:gd name="connsiteX4" fmla="*/ 710738 w 710738"/>
                <a:gd name="connsiteY4" fmla="*/ 33251 h 112222"/>
                <a:gd name="connsiteX0" fmla="*/ -1 w 515388"/>
                <a:gd name="connsiteY0" fmla="*/ 112222 h 112222"/>
                <a:gd name="connsiteX1" fmla="*/ 191192 w 515388"/>
                <a:gd name="connsiteY1" fmla="*/ 0 h 112222"/>
                <a:gd name="connsiteX2" fmla="*/ 382384 w 515388"/>
                <a:gd name="connsiteY2" fmla="*/ 103909 h 112222"/>
                <a:gd name="connsiteX3" fmla="*/ 515388 w 515388"/>
                <a:gd name="connsiteY3" fmla="*/ 33251 h 112222"/>
                <a:gd name="connsiteX0" fmla="*/ 1 w 324197"/>
                <a:gd name="connsiteY0" fmla="*/ 0 h 103909"/>
                <a:gd name="connsiteX1" fmla="*/ 191193 w 324197"/>
                <a:gd name="connsiteY1" fmla="*/ 103909 h 103909"/>
                <a:gd name="connsiteX2" fmla="*/ 324197 w 324197"/>
                <a:gd name="connsiteY2" fmla="*/ 33251 h 103909"/>
              </a:gdLst>
              <a:ahLst/>
              <a:cxnLst>
                <a:cxn ang="0">
                  <a:pos x="connsiteX0" y="connsiteY0"/>
                </a:cxn>
                <a:cxn ang="0">
                  <a:pos x="connsiteX1" y="connsiteY1"/>
                </a:cxn>
                <a:cxn ang="0">
                  <a:pos x="connsiteX2" y="connsiteY2"/>
                </a:cxn>
              </a:cxnLst>
              <a:rect l="l" t="t" r="r" b="b"/>
              <a:pathLst>
                <a:path w="324197" h="103909">
                  <a:moveTo>
                    <a:pt x="1" y="0"/>
                  </a:moveTo>
                  <a:lnTo>
                    <a:pt x="191193" y="103909"/>
                  </a:lnTo>
                  <a:lnTo>
                    <a:pt x="324197" y="33251"/>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25" name="Group 424">
              <a:extLst>
                <a:ext uri="{FF2B5EF4-FFF2-40B4-BE49-F238E27FC236}">
                  <a16:creationId xmlns:a16="http://schemas.microsoft.com/office/drawing/2014/main" id="{AA1E84FE-B0C9-42DD-A567-B5730A2EB761}"/>
                </a:ext>
              </a:extLst>
            </p:cNvPr>
            <p:cNvGrpSpPr/>
            <p:nvPr/>
          </p:nvGrpSpPr>
          <p:grpSpPr>
            <a:xfrm rot="7935039">
              <a:off x="7068453" y="4112378"/>
              <a:ext cx="100839" cy="97920"/>
              <a:chOff x="3454123" y="2151718"/>
              <a:chExt cx="70365" cy="63871"/>
            </a:xfrm>
          </p:grpSpPr>
          <p:sp>
            <p:nvSpPr>
              <p:cNvPr id="426" name="Freeform 149">
                <a:extLst>
                  <a:ext uri="{FF2B5EF4-FFF2-40B4-BE49-F238E27FC236}">
                    <a16:creationId xmlns:a16="http://schemas.microsoft.com/office/drawing/2014/main" id="{8EEE97C2-1DBD-4B62-81F8-C2961D5E4D68}"/>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7" name="Freeform 150">
                <a:extLst>
                  <a:ext uri="{FF2B5EF4-FFF2-40B4-BE49-F238E27FC236}">
                    <a16:creationId xmlns:a16="http://schemas.microsoft.com/office/drawing/2014/main" id="{143871F6-8F24-4524-B9CE-14880BD65467}"/>
                  </a:ext>
                </a:extLst>
              </p:cNvPr>
              <p:cNvSpPr/>
              <p:nvPr/>
            </p:nvSpPr>
            <p:spPr bwMode="auto">
              <a:xfrm>
                <a:off x="3467338" y="21679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428" name="Rectangle 427">
              <a:extLst>
                <a:ext uri="{FF2B5EF4-FFF2-40B4-BE49-F238E27FC236}">
                  <a16:creationId xmlns:a16="http://schemas.microsoft.com/office/drawing/2014/main" id="{4E8EF53C-9DC5-47ED-AB94-F7786C26BD10}"/>
                </a:ext>
              </a:extLst>
            </p:cNvPr>
            <p:cNvSpPr/>
            <p:nvPr/>
          </p:nvSpPr>
          <p:spPr>
            <a:xfrm>
              <a:off x="7074480" y="397049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429" name="Group 428">
              <a:extLst>
                <a:ext uri="{FF2B5EF4-FFF2-40B4-BE49-F238E27FC236}">
                  <a16:creationId xmlns:a16="http://schemas.microsoft.com/office/drawing/2014/main" id="{CFBF6C64-61DA-4948-B362-832DA94B59CF}"/>
                </a:ext>
              </a:extLst>
            </p:cNvPr>
            <p:cNvGrpSpPr/>
            <p:nvPr/>
          </p:nvGrpSpPr>
          <p:grpSpPr>
            <a:xfrm>
              <a:off x="7206494" y="4200859"/>
              <a:ext cx="84960" cy="252468"/>
              <a:chOff x="9652371" y="397080"/>
              <a:chExt cx="84960" cy="252468"/>
            </a:xfrm>
          </p:grpSpPr>
          <p:sp>
            <p:nvSpPr>
              <p:cNvPr id="430" name="Rectangle 429">
                <a:extLst>
                  <a:ext uri="{FF2B5EF4-FFF2-40B4-BE49-F238E27FC236}">
                    <a16:creationId xmlns:a16="http://schemas.microsoft.com/office/drawing/2014/main" id="{4AA001AB-000B-4CB5-A7CC-64CA57E9C9F0}"/>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431" name="Rectangle 430">
                <a:extLst>
                  <a:ext uri="{FF2B5EF4-FFF2-40B4-BE49-F238E27FC236}">
                    <a16:creationId xmlns:a16="http://schemas.microsoft.com/office/drawing/2014/main" id="{B53A8904-69CC-4268-81D6-B00AC5274C02}"/>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cxnSp>
          <p:nvCxnSpPr>
            <p:cNvPr id="432" name="Straight Connector 431">
              <a:extLst>
                <a:ext uri="{FF2B5EF4-FFF2-40B4-BE49-F238E27FC236}">
                  <a16:creationId xmlns:a16="http://schemas.microsoft.com/office/drawing/2014/main" id="{B190AB21-A407-4F84-A4E5-49231F75E151}"/>
                </a:ext>
              </a:extLst>
            </p:cNvPr>
            <p:cNvCxnSpPr/>
            <p:nvPr/>
          </p:nvCxnSpPr>
          <p:spPr bwMode="auto">
            <a:xfrm>
              <a:off x="7289049" y="4256932"/>
              <a:ext cx="86895" cy="0"/>
            </a:xfrm>
            <a:prstGeom prst="line">
              <a:avLst/>
            </a:prstGeom>
            <a:noFill/>
            <a:ln w="19050"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3D8A887-8733-4A43-A319-436143DFDF99}"/>
                </a:ext>
              </a:extLst>
            </p:cNvPr>
            <p:cNvCxnSpPr>
              <a:cxnSpLocks/>
            </p:cNvCxnSpPr>
            <p:nvPr/>
          </p:nvCxnSpPr>
          <p:spPr bwMode="auto">
            <a:xfrm rot="-480000">
              <a:off x="5770544" y="3739513"/>
              <a:ext cx="4290" cy="47460"/>
            </a:xfrm>
            <a:prstGeom prst="line">
              <a:avLst/>
            </a:prstGeom>
            <a:noFill/>
            <a:ln w="19050"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0FB8A27C-B38E-4A11-AC6F-BF68F7AD520B}"/>
              </a:ext>
            </a:extLst>
          </p:cNvPr>
          <p:cNvGrpSpPr/>
          <p:nvPr/>
        </p:nvGrpSpPr>
        <p:grpSpPr>
          <a:xfrm>
            <a:off x="5223264" y="4193432"/>
            <a:ext cx="1299671" cy="673245"/>
            <a:chOff x="5941684" y="4650632"/>
            <a:chExt cx="1299671" cy="673245"/>
          </a:xfrm>
        </p:grpSpPr>
        <p:grpSp>
          <p:nvGrpSpPr>
            <p:cNvPr id="144" name="Group 143">
              <a:extLst>
                <a:ext uri="{FF2B5EF4-FFF2-40B4-BE49-F238E27FC236}">
                  <a16:creationId xmlns:a16="http://schemas.microsoft.com/office/drawing/2014/main" id="{BA86A071-463E-49E0-8F2D-5BDD5FBE15D8}"/>
                </a:ext>
              </a:extLst>
            </p:cNvPr>
            <p:cNvGrpSpPr/>
            <p:nvPr/>
          </p:nvGrpSpPr>
          <p:grpSpPr>
            <a:xfrm rot="7935039">
              <a:off x="6327879" y="4794489"/>
              <a:ext cx="106711" cy="98200"/>
              <a:chOff x="3454123" y="2151718"/>
              <a:chExt cx="74462" cy="64054"/>
            </a:xfrm>
          </p:grpSpPr>
          <p:sp>
            <p:nvSpPr>
              <p:cNvPr id="237" name="Freeform 149">
                <a:extLst>
                  <a:ext uri="{FF2B5EF4-FFF2-40B4-BE49-F238E27FC236}">
                    <a16:creationId xmlns:a16="http://schemas.microsoft.com/office/drawing/2014/main" id="{5A6D4935-9021-48AB-BBD6-DC359C8ABDB1}"/>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8" name="Freeform 150">
                <a:extLst>
                  <a:ext uri="{FF2B5EF4-FFF2-40B4-BE49-F238E27FC236}">
                    <a16:creationId xmlns:a16="http://schemas.microsoft.com/office/drawing/2014/main" id="{8A104838-0129-4C1D-8B96-CC2279F04B9A}"/>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0" name="Group 149">
              <a:extLst>
                <a:ext uri="{FF2B5EF4-FFF2-40B4-BE49-F238E27FC236}">
                  <a16:creationId xmlns:a16="http://schemas.microsoft.com/office/drawing/2014/main" id="{DC49FA23-8AEC-4146-AA14-77760A8BDA26}"/>
                </a:ext>
              </a:extLst>
            </p:cNvPr>
            <p:cNvGrpSpPr/>
            <p:nvPr/>
          </p:nvGrpSpPr>
          <p:grpSpPr>
            <a:xfrm rot="6663226">
              <a:off x="6995526" y="5096917"/>
              <a:ext cx="102227" cy="97982"/>
              <a:chOff x="3457252" y="2151860"/>
              <a:chExt cx="71333" cy="63912"/>
            </a:xfrm>
          </p:grpSpPr>
          <p:sp>
            <p:nvSpPr>
              <p:cNvPr id="225" name="Freeform 176">
                <a:extLst>
                  <a:ext uri="{FF2B5EF4-FFF2-40B4-BE49-F238E27FC236}">
                    <a16:creationId xmlns:a16="http://schemas.microsoft.com/office/drawing/2014/main" id="{34502EA5-FE54-4927-911F-8BAC37745FFB}"/>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6" name="Freeform 177">
                <a:extLst>
                  <a:ext uri="{FF2B5EF4-FFF2-40B4-BE49-F238E27FC236}">
                    <a16:creationId xmlns:a16="http://schemas.microsoft.com/office/drawing/2014/main" id="{E519B2E0-F941-4C4C-B929-18F51B5B83F8}"/>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1" name="Group 150">
              <a:extLst>
                <a:ext uri="{FF2B5EF4-FFF2-40B4-BE49-F238E27FC236}">
                  <a16:creationId xmlns:a16="http://schemas.microsoft.com/office/drawing/2014/main" id="{9BD8C642-9B6F-4697-BD21-786B042C6636}"/>
                </a:ext>
              </a:extLst>
            </p:cNvPr>
            <p:cNvGrpSpPr/>
            <p:nvPr/>
          </p:nvGrpSpPr>
          <p:grpSpPr>
            <a:xfrm rot="16200000">
              <a:off x="6832894" y="4824908"/>
              <a:ext cx="108414" cy="99662"/>
              <a:chOff x="3447185" y="2147022"/>
              <a:chExt cx="75650" cy="65008"/>
            </a:xfrm>
          </p:grpSpPr>
          <p:sp>
            <p:nvSpPr>
              <p:cNvPr id="223" name="Freeform 179">
                <a:extLst>
                  <a:ext uri="{FF2B5EF4-FFF2-40B4-BE49-F238E27FC236}">
                    <a16:creationId xmlns:a16="http://schemas.microsoft.com/office/drawing/2014/main" id="{66DA19F5-9C03-44B6-AD2B-6EAF190E57BC}"/>
                  </a:ext>
                </a:extLst>
              </p:cNvPr>
              <p:cNvSpPr/>
              <p:nvPr/>
            </p:nvSpPr>
            <p:spPr bwMode="auto">
              <a:xfrm>
                <a:off x="3447185" y="21470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24" name="Freeform 180">
                <a:extLst>
                  <a:ext uri="{FF2B5EF4-FFF2-40B4-BE49-F238E27FC236}">
                    <a16:creationId xmlns:a16="http://schemas.microsoft.com/office/drawing/2014/main" id="{21032B78-F023-420A-AF93-9252C3756520}"/>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60" name="Rectangle 159">
              <a:extLst>
                <a:ext uri="{FF2B5EF4-FFF2-40B4-BE49-F238E27FC236}">
                  <a16:creationId xmlns:a16="http://schemas.microsoft.com/office/drawing/2014/main" id="{B61EB6E3-4952-4DC6-93DF-272408E86AA5}"/>
                </a:ext>
              </a:extLst>
            </p:cNvPr>
            <p:cNvSpPr/>
            <p:nvPr/>
          </p:nvSpPr>
          <p:spPr>
            <a:xfrm>
              <a:off x="6338926" y="4650632"/>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64" name="Rectangle 163">
              <a:extLst>
                <a:ext uri="{FF2B5EF4-FFF2-40B4-BE49-F238E27FC236}">
                  <a16:creationId xmlns:a16="http://schemas.microsoft.com/office/drawing/2014/main" id="{EF8B4AEA-F620-4688-B7A2-0B2E524ADF09}"/>
                </a:ext>
              </a:extLst>
            </p:cNvPr>
            <p:cNvSpPr/>
            <p:nvPr/>
          </p:nvSpPr>
          <p:spPr>
            <a:xfrm>
              <a:off x="7040957" y="516998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66" name="Group 165">
              <a:extLst>
                <a:ext uri="{FF2B5EF4-FFF2-40B4-BE49-F238E27FC236}">
                  <a16:creationId xmlns:a16="http://schemas.microsoft.com/office/drawing/2014/main" id="{307AF9A9-894A-4380-9718-3E30519AF2A2}"/>
                </a:ext>
              </a:extLst>
            </p:cNvPr>
            <p:cNvGrpSpPr/>
            <p:nvPr/>
          </p:nvGrpSpPr>
          <p:grpSpPr>
            <a:xfrm>
              <a:off x="6226337" y="4871702"/>
              <a:ext cx="84960" cy="252468"/>
              <a:chOff x="9652371" y="397080"/>
              <a:chExt cx="84960" cy="252468"/>
            </a:xfrm>
          </p:grpSpPr>
          <p:sp>
            <p:nvSpPr>
              <p:cNvPr id="215" name="Rectangle 214">
                <a:extLst>
                  <a:ext uri="{FF2B5EF4-FFF2-40B4-BE49-F238E27FC236}">
                    <a16:creationId xmlns:a16="http://schemas.microsoft.com/office/drawing/2014/main" id="{878A6C77-3DD5-44AC-82F2-32A7F53E46D3}"/>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216" name="Rectangle 215">
                <a:extLst>
                  <a:ext uri="{FF2B5EF4-FFF2-40B4-BE49-F238E27FC236}">
                    <a16:creationId xmlns:a16="http://schemas.microsoft.com/office/drawing/2014/main" id="{CFCE90A5-653E-4AFD-A548-ED10BCACD1A0}"/>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69" name="Rectangle 168">
              <a:extLst>
                <a:ext uri="{FF2B5EF4-FFF2-40B4-BE49-F238E27FC236}">
                  <a16:creationId xmlns:a16="http://schemas.microsoft.com/office/drawing/2014/main" id="{8F1DC4C6-F111-49BE-A93D-8714603D028E}"/>
                </a:ext>
              </a:extLst>
            </p:cNvPr>
            <p:cNvSpPr/>
            <p:nvPr/>
          </p:nvSpPr>
          <p:spPr>
            <a:xfrm>
              <a:off x="6851236" y="498328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91" name="Freeform 246">
              <a:extLst>
                <a:ext uri="{FF2B5EF4-FFF2-40B4-BE49-F238E27FC236}">
                  <a16:creationId xmlns:a16="http://schemas.microsoft.com/office/drawing/2014/main" id="{5002AC95-D255-4335-8013-0C673BD38D63}"/>
                </a:ext>
              </a:extLst>
            </p:cNvPr>
            <p:cNvSpPr/>
            <p:nvPr/>
          </p:nvSpPr>
          <p:spPr bwMode="auto">
            <a:xfrm>
              <a:off x="6322010" y="4888109"/>
              <a:ext cx="130244" cy="50877"/>
            </a:xfrm>
            <a:custGeom>
              <a:avLst/>
              <a:gdLst>
                <a:gd name="connsiteX0" fmla="*/ 146050 w 146050"/>
                <a:gd name="connsiteY0" fmla="*/ 44450 h 66675"/>
                <a:gd name="connsiteX1" fmla="*/ 85725 w 146050"/>
                <a:gd name="connsiteY1" fmla="*/ 0 h 66675"/>
                <a:gd name="connsiteX2" fmla="*/ 0 w 146050"/>
                <a:gd name="connsiteY2" fmla="*/ 66675 h 66675"/>
                <a:gd name="connsiteX0" fmla="*/ 167718 w 167718"/>
                <a:gd name="connsiteY0" fmla="*/ 79119 h 79119"/>
                <a:gd name="connsiteX1" fmla="*/ 85725 w 167718"/>
                <a:gd name="connsiteY1" fmla="*/ 0 h 79119"/>
                <a:gd name="connsiteX2" fmla="*/ 0 w 167718"/>
                <a:gd name="connsiteY2" fmla="*/ 66675 h 79119"/>
              </a:gdLst>
              <a:ahLst/>
              <a:cxnLst>
                <a:cxn ang="0">
                  <a:pos x="connsiteX0" y="connsiteY0"/>
                </a:cxn>
                <a:cxn ang="0">
                  <a:pos x="connsiteX1" y="connsiteY1"/>
                </a:cxn>
                <a:cxn ang="0">
                  <a:pos x="connsiteX2" y="connsiteY2"/>
                </a:cxn>
              </a:cxnLst>
              <a:rect l="l" t="t" r="r" b="b"/>
              <a:pathLst>
                <a:path w="167718" h="79119">
                  <a:moveTo>
                    <a:pt x="167718" y="79119"/>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6" name="Freeform 251">
              <a:extLst>
                <a:ext uri="{FF2B5EF4-FFF2-40B4-BE49-F238E27FC236}">
                  <a16:creationId xmlns:a16="http://schemas.microsoft.com/office/drawing/2014/main" id="{C8808A72-D605-4427-889C-52867443BA4B}"/>
                </a:ext>
              </a:extLst>
            </p:cNvPr>
            <p:cNvSpPr/>
            <p:nvPr/>
          </p:nvSpPr>
          <p:spPr bwMode="auto">
            <a:xfrm rot="7605031">
              <a:off x="6887311" y="4867726"/>
              <a:ext cx="225425" cy="204943"/>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80" name="Hexagon 379">
              <a:extLst>
                <a:ext uri="{FF2B5EF4-FFF2-40B4-BE49-F238E27FC236}">
                  <a16:creationId xmlns:a16="http://schemas.microsoft.com/office/drawing/2014/main" id="{D5FAEFC0-F54C-4857-BB4A-6CD2C29B73DD}"/>
                </a:ext>
              </a:extLst>
            </p:cNvPr>
            <p:cNvSpPr/>
            <p:nvPr/>
          </p:nvSpPr>
          <p:spPr bwMode="auto">
            <a:xfrm rot="16200000">
              <a:off x="6438336" y="4882413"/>
              <a:ext cx="263628" cy="225231"/>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88" name="Group 387">
              <a:extLst>
                <a:ext uri="{FF2B5EF4-FFF2-40B4-BE49-F238E27FC236}">
                  <a16:creationId xmlns:a16="http://schemas.microsoft.com/office/drawing/2014/main" id="{881A06C5-C998-41E4-B404-49BD7AEBE62A}"/>
                </a:ext>
              </a:extLst>
            </p:cNvPr>
            <p:cNvGrpSpPr/>
            <p:nvPr/>
          </p:nvGrpSpPr>
          <p:grpSpPr>
            <a:xfrm>
              <a:off x="5943966" y="4792861"/>
              <a:ext cx="259218" cy="127252"/>
              <a:chOff x="5919586" y="4692519"/>
              <a:chExt cx="282451" cy="151945"/>
            </a:xfrm>
          </p:grpSpPr>
          <p:sp>
            <p:nvSpPr>
              <p:cNvPr id="197" name="Freeform 252">
                <a:extLst>
                  <a:ext uri="{FF2B5EF4-FFF2-40B4-BE49-F238E27FC236}">
                    <a16:creationId xmlns:a16="http://schemas.microsoft.com/office/drawing/2014/main" id="{10CE5D8C-2EC5-48B6-97D0-F4A7ABE10DCB}"/>
                  </a:ext>
                </a:extLst>
              </p:cNvPr>
              <p:cNvSpPr/>
              <p:nvPr/>
            </p:nvSpPr>
            <p:spPr bwMode="auto">
              <a:xfrm rot="1980848">
                <a:off x="5987451" y="4767516"/>
                <a:ext cx="194416" cy="45719"/>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86" name="Straight Connector 385">
                <a:extLst>
                  <a:ext uri="{FF2B5EF4-FFF2-40B4-BE49-F238E27FC236}">
                    <a16:creationId xmlns:a16="http://schemas.microsoft.com/office/drawing/2014/main" id="{E5AA14C0-204A-4236-9B69-08A7E5D9F649}"/>
                  </a:ext>
                </a:extLst>
              </p:cNvPr>
              <p:cNvCxnSpPr/>
              <p:nvPr/>
            </p:nvCxnSpPr>
            <p:spPr bwMode="auto">
              <a:xfrm>
                <a:off x="6155654" y="4844464"/>
                <a:ext cx="46383" cy="0"/>
              </a:xfrm>
              <a:prstGeom prst="line">
                <a:avLst/>
              </a:prstGeom>
              <a:noFill/>
              <a:ln w="28575" cap="flat" cmpd="sng" algn="ctr">
                <a:solidFill>
                  <a:schemeClr val="bg1"/>
                </a:solidFill>
                <a:prstDash val="solid"/>
                <a:round/>
                <a:headEnd type="none" w="med" len="med"/>
                <a:tailEnd type="none" w="med" len="med"/>
              </a:ln>
              <a:effectLst/>
            </p:spPr>
          </p:cxnSp>
          <p:sp>
            <p:nvSpPr>
              <p:cNvPr id="387" name="Freeform 252">
                <a:extLst>
                  <a:ext uri="{FF2B5EF4-FFF2-40B4-BE49-F238E27FC236}">
                    <a16:creationId xmlns:a16="http://schemas.microsoft.com/office/drawing/2014/main" id="{AE5388C2-3037-4A34-BB70-EC37636A4533}"/>
                  </a:ext>
                </a:extLst>
              </p:cNvPr>
              <p:cNvSpPr/>
              <p:nvPr/>
            </p:nvSpPr>
            <p:spPr bwMode="auto">
              <a:xfrm rot="1980848">
                <a:off x="5919586" y="4692519"/>
                <a:ext cx="110301" cy="44244"/>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 name="connsiteX0" fmla="*/ 1 w 698501"/>
                  <a:gd name="connsiteY0" fmla="*/ 98425 h 98425"/>
                  <a:gd name="connsiteX1" fmla="*/ 130176 w 698501"/>
                  <a:gd name="connsiteY1" fmla="*/ 6350 h 98425"/>
                  <a:gd name="connsiteX2" fmla="*/ 257176 w 698501"/>
                  <a:gd name="connsiteY2" fmla="*/ 92075 h 98425"/>
                  <a:gd name="connsiteX3" fmla="*/ 377826 w 698501"/>
                  <a:gd name="connsiteY3" fmla="*/ 0 h 98425"/>
                  <a:gd name="connsiteX4" fmla="*/ 501651 w 698501"/>
                  <a:gd name="connsiteY4" fmla="*/ 95250 h 98425"/>
                  <a:gd name="connsiteX5" fmla="*/ 635001 w 698501"/>
                  <a:gd name="connsiteY5" fmla="*/ 0 h 98425"/>
                  <a:gd name="connsiteX6" fmla="*/ 698501 w 698501"/>
                  <a:gd name="connsiteY6" fmla="*/ 50800 h 98425"/>
                  <a:gd name="connsiteX0" fmla="*/ 1 w 568326"/>
                  <a:gd name="connsiteY0" fmla="*/ 6350 h 95250"/>
                  <a:gd name="connsiteX1" fmla="*/ 127001 w 568326"/>
                  <a:gd name="connsiteY1" fmla="*/ 92075 h 95250"/>
                  <a:gd name="connsiteX2" fmla="*/ 247651 w 568326"/>
                  <a:gd name="connsiteY2" fmla="*/ 0 h 95250"/>
                  <a:gd name="connsiteX3" fmla="*/ 371476 w 568326"/>
                  <a:gd name="connsiteY3" fmla="*/ 95250 h 95250"/>
                  <a:gd name="connsiteX4" fmla="*/ 504826 w 568326"/>
                  <a:gd name="connsiteY4" fmla="*/ 0 h 95250"/>
                  <a:gd name="connsiteX5" fmla="*/ 568326 w 568326"/>
                  <a:gd name="connsiteY5" fmla="*/ 50800 h 95250"/>
                  <a:gd name="connsiteX0" fmla="*/ -1 w 441324"/>
                  <a:gd name="connsiteY0" fmla="*/ 92075 h 95250"/>
                  <a:gd name="connsiteX1" fmla="*/ 120649 w 441324"/>
                  <a:gd name="connsiteY1" fmla="*/ 0 h 95250"/>
                  <a:gd name="connsiteX2" fmla="*/ 244474 w 441324"/>
                  <a:gd name="connsiteY2" fmla="*/ 95250 h 95250"/>
                  <a:gd name="connsiteX3" fmla="*/ 377824 w 441324"/>
                  <a:gd name="connsiteY3" fmla="*/ 0 h 95250"/>
                  <a:gd name="connsiteX4" fmla="*/ 441324 w 441324"/>
                  <a:gd name="connsiteY4" fmla="*/ 50800 h 952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324" h="95250">
                    <a:moveTo>
                      <a:pt x="-1" y="92075"/>
                    </a:moveTo>
                    <a:lnTo>
                      <a:pt x="120649" y="0"/>
                    </a:lnTo>
                    <a:lnTo>
                      <a:pt x="244474" y="95250"/>
                    </a:lnTo>
                    <a:lnTo>
                      <a:pt x="377824" y="0"/>
                    </a:lnTo>
                    <a:lnTo>
                      <a:pt x="441324"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390" name="Straight Connector 389">
              <a:extLst>
                <a:ext uri="{FF2B5EF4-FFF2-40B4-BE49-F238E27FC236}">
                  <a16:creationId xmlns:a16="http://schemas.microsoft.com/office/drawing/2014/main" id="{D9869DD1-9365-4809-B094-F38F9F01F34B}"/>
                </a:ext>
              </a:extLst>
            </p:cNvPr>
            <p:cNvCxnSpPr>
              <a:cxnSpLocks/>
            </p:cNvCxnSpPr>
            <p:nvPr/>
          </p:nvCxnSpPr>
          <p:spPr bwMode="auto">
            <a:xfrm>
              <a:off x="6681696" y="5061558"/>
              <a:ext cx="83031" cy="60443"/>
            </a:xfrm>
            <a:prstGeom prst="line">
              <a:avLst/>
            </a:prstGeom>
            <a:noFill/>
            <a:ln w="19050" cap="flat" cmpd="sng" algn="ctr">
              <a:solidFill>
                <a:schemeClr val="bg1"/>
              </a:solidFill>
              <a:prstDash val="sysDot"/>
              <a:round/>
              <a:headEnd type="none" w="med" len="med"/>
              <a:tailEnd type="none" w="med" len="med"/>
            </a:ln>
            <a:effectLst/>
          </p:spPr>
        </p:cxnSp>
        <p:cxnSp>
          <p:nvCxnSpPr>
            <p:cNvPr id="393" name="Straight Connector 392">
              <a:extLst>
                <a:ext uri="{FF2B5EF4-FFF2-40B4-BE49-F238E27FC236}">
                  <a16:creationId xmlns:a16="http://schemas.microsoft.com/office/drawing/2014/main" id="{CEDBC6FA-59A5-48FC-BFCC-7D4711E723C5}"/>
                </a:ext>
              </a:extLst>
            </p:cNvPr>
            <p:cNvCxnSpPr/>
            <p:nvPr/>
          </p:nvCxnSpPr>
          <p:spPr bwMode="auto">
            <a:xfrm flipV="1">
              <a:off x="6764727" y="5068203"/>
              <a:ext cx="66681" cy="52708"/>
            </a:xfrm>
            <a:prstGeom prst="line">
              <a:avLst/>
            </a:prstGeom>
            <a:noFill/>
            <a:ln w="19050" cap="flat" cmpd="sng" algn="ctr">
              <a:solidFill>
                <a:schemeClr val="bg1"/>
              </a:solidFill>
              <a:prstDash val="solid"/>
              <a:round/>
              <a:headEnd type="none" w="med" len="med"/>
              <a:tailEnd type="none" w="med" len="med"/>
            </a:ln>
            <a:effectLst/>
          </p:spPr>
        </p:cxnSp>
        <p:sp>
          <p:nvSpPr>
            <p:cNvPr id="394" name="Rectangle 393">
              <a:extLst>
                <a:ext uri="{FF2B5EF4-FFF2-40B4-BE49-F238E27FC236}">
                  <a16:creationId xmlns:a16="http://schemas.microsoft.com/office/drawing/2014/main" id="{6551FAA9-62C1-4DEA-819E-A71A1DC5426A}"/>
                </a:ext>
              </a:extLst>
            </p:cNvPr>
            <p:cNvSpPr/>
            <p:nvPr/>
          </p:nvSpPr>
          <p:spPr>
            <a:xfrm>
              <a:off x="6765676" y="4716759"/>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395" name="Rectangle 394">
              <a:extLst>
                <a:ext uri="{FF2B5EF4-FFF2-40B4-BE49-F238E27FC236}">
                  <a16:creationId xmlns:a16="http://schemas.microsoft.com/office/drawing/2014/main" id="{42ECCBD8-475E-468B-B0A3-54C0C0163194}"/>
                </a:ext>
              </a:extLst>
            </p:cNvPr>
            <p:cNvSpPr/>
            <p:nvPr/>
          </p:nvSpPr>
          <p:spPr>
            <a:xfrm>
              <a:off x="7074729" y="4654700"/>
              <a:ext cx="60914"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a:t>
              </a:r>
            </a:p>
          </p:txBody>
        </p:sp>
        <p:cxnSp>
          <p:nvCxnSpPr>
            <p:cNvPr id="397" name="Straight Connector 396">
              <a:extLst>
                <a:ext uri="{FF2B5EF4-FFF2-40B4-BE49-F238E27FC236}">
                  <a16:creationId xmlns:a16="http://schemas.microsoft.com/office/drawing/2014/main" id="{A33D1DD6-E522-4E16-990E-080707D15EB5}"/>
                </a:ext>
              </a:extLst>
            </p:cNvPr>
            <p:cNvCxnSpPr>
              <a:cxnSpLocks/>
            </p:cNvCxnSpPr>
            <p:nvPr/>
          </p:nvCxnSpPr>
          <p:spPr bwMode="auto">
            <a:xfrm flipH="1">
              <a:off x="7042465" y="4801650"/>
              <a:ext cx="28643" cy="78447"/>
            </a:xfrm>
            <a:prstGeom prst="line">
              <a:avLst/>
            </a:prstGeom>
            <a:noFill/>
            <a:ln w="28575" cap="flat" cmpd="sng" algn="ctr">
              <a:solidFill>
                <a:schemeClr val="bg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6CC0BB27-EABE-4E4D-BB32-B6F5D6161824}"/>
                </a:ext>
              </a:extLst>
            </p:cNvPr>
            <p:cNvCxnSpPr/>
            <p:nvPr/>
          </p:nvCxnSpPr>
          <p:spPr bwMode="auto">
            <a:xfrm>
              <a:off x="7154460" y="4741736"/>
              <a:ext cx="86895" cy="0"/>
            </a:xfrm>
            <a:prstGeom prst="line">
              <a:avLst/>
            </a:prstGeom>
            <a:noFill/>
            <a:ln w="19050"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3D90E97-CEC2-4D41-AE41-73BEFD655642}"/>
                </a:ext>
              </a:extLst>
            </p:cNvPr>
            <p:cNvCxnSpPr>
              <a:cxnSpLocks/>
            </p:cNvCxnSpPr>
            <p:nvPr/>
          </p:nvCxnSpPr>
          <p:spPr bwMode="auto">
            <a:xfrm rot="-480000">
              <a:off x="5941684" y="4740513"/>
              <a:ext cx="4290" cy="47460"/>
            </a:xfrm>
            <a:prstGeom prst="line">
              <a:avLst/>
            </a:prstGeom>
            <a:noFill/>
            <a:ln w="19050" cap="flat" cmpd="sng" algn="ctr">
              <a:solidFill>
                <a:schemeClr val="bg1"/>
              </a:solidFill>
              <a:prstDash val="solid"/>
              <a:round/>
              <a:headEnd type="none" w="med" len="med"/>
              <a:tailEnd type="none" w="med" len="med"/>
            </a:ln>
            <a:effectLst/>
          </p:spPr>
        </p:cxnSp>
      </p:grpSp>
      <p:sp>
        <p:nvSpPr>
          <p:cNvPr id="4" name="TextBox 3">
            <a:extLst>
              <a:ext uri="{FF2B5EF4-FFF2-40B4-BE49-F238E27FC236}">
                <a16:creationId xmlns:a16="http://schemas.microsoft.com/office/drawing/2014/main" id="{2DF04296-BEDD-4438-B9B5-4695C5C1C83E}"/>
              </a:ext>
            </a:extLst>
          </p:cNvPr>
          <p:cNvSpPr txBox="1"/>
          <p:nvPr/>
        </p:nvSpPr>
        <p:spPr bwMode="auto">
          <a:xfrm>
            <a:off x="810569" y="2020329"/>
            <a:ext cx="8690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a:solidFill>
                  <a:schemeClr val="bg1"/>
                </a:solidFill>
                <a:latin typeface="Calibri" panose="020F0502020204030204" pitchFamily="34" charset="0"/>
              </a:rPr>
              <a:t>Antibody</a:t>
            </a:r>
          </a:p>
        </p:txBody>
      </p:sp>
    </p:spTree>
    <p:extLst>
      <p:ext uri="{BB962C8B-B14F-4D97-AF65-F5344CB8AC3E}">
        <p14:creationId xmlns:p14="http://schemas.microsoft.com/office/powerpoint/2010/main" val="249087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 name="Freeform 134">
            <a:extLst>
              <a:ext uri="{FF2B5EF4-FFF2-40B4-BE49-F238E27FC236}">
                <a16:creationId xmlns:a16="http://schemas.microsoft.com/office/drawing/2014/main" id="{7489C00D-0169-B06D-7DE3-0B2822189690}"/>
              </a:ext>
            </a:extLst>
          </p:cNvPr>
          <p:cNvSpPr/>
          <p:nvPr/>
        </p:nvSpPr>
        <p:spPr bwMode="auto">
          <a:xfrm rot="21131929">
            <a:off x="4027607" y="2070955"/>
            <a:ext cx="2730127" cy="2485412"/>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sp>
        <p:nvSpPr>
          <p:cNvPr id="362" name="Freeform 135">
            <a:extLst>
              <a:ext uri="{FF2B5EF4-FFF2-40B4-BE49-F238E27FC236}">
                <a16:creationId xmlns:a16="http://schemas.microsoft.com/office/drawing/2014/main" id="{E07E2208-7DFD-BDAF-9A94-7359380346BD}"/>
              </a:ext>
            </a:extLst>
          </p:cNvPr>
          <p:cNvSpPr/>
          <p:nvPr/>
        </p:nvSpPr>
        <p:spPr bwMode="auto">
          <a:xfrm rot="2556227">
            <a:off x="4664910" y="2521123"/>
            <a:ext cx="798192" cy="90016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sp>
        <p:nvSpPr>
          <p:cNvPr id="363" name="Freeform 135">
            <a:extLst>
              <a:ext uri="{FF2B5EF4-FFF2-40B4-BE49-F238E27FC236}">
                <a16:creationId xmlns:a16="http://schemas.microsoft.com/office/drawing/2014/main" id="{41BE1ED4-5C5E-7BB5-8B39-D5305488C932}"/>
              </a:ext>
            </a:extLst>
          </p:cNvPr>
          <p:cNvSpPr/>
          <p:nvPr/>
        </p:nvSpPr>
        <p:spPr bwMode="auto">
          <a:xfrm rot="17661232">
            <a:off x="4737827" y="3433149"/>
            <a:ext cx="1032948" cy="100606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tx1"/>
          </a:solidFill>
          <a:ln w="6350">
            <a:solidFill>
              <a:schemeClr val="bg1"/>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grpSp>
        <p:nvGrpSpPr>
          <p:cNvPr id="3" name="Group 363">
            <a:extLst>
              <a:ext uri="{FF2B5EF4-FFF2-40B4-BE49-F238E27FC236}">
                <a16:creationId xmlns:a16="http://schemas.microsoft.com/office/drawing/2014/main" id="{A632FEDE-4694-CB97-4C6D-DF7FA4245802}"/>
              </a:ext>
            </a:extLst>
          </p:cNvPr>
          <p:cNvGrpSpPr/>
          <p:nvPr/>
        </p:nvGrpSpPr>
        <p:grpSpPr>
          <a:xfrm rot="20425862">
            <a:off x="4946678" y="3605242"/>
            <a:ext cx="705682" cy="640845"/>
            <a:chOff x="218531" y="3196207"/>
            <a:chExt cx="1364950" cy="1269464"/>
          </a:xfrm>
          <a:solidFill>
            <a:schemeClr val="accent1"/>
          </a:solidFill>
        </p:grpSpPr>
        <p:grpSp>
          <p:nvGrpSpPr>
            <p:cNvPr id="4" name="Group 364">
              <a:extLst>
                <a:ext uri="{FF2B5EF4-FFF2-40B4-BE49-F238E27FC236}">
                  <a16:creationId xmlns:a16="http://schemas.microsoft.com/office/drawing/2014/main" id="{F3DFE030-F942-77C0-CF9D-050924AA9C4A}"/>
                </a:ext>
              </a:extLst>
            </p:cNvPr>
            <p:cNvGrpSpPr/>
            <p:nvPr/>
          </p:nvGrpSpPr>
          <p:grpSpPr>
            <a:xfrm>
              <a:off x="218531" y="3897847"/>
              <a:ext cx="1364950" cy="483719"/>
              <a:chOff x="218531" y="3897847"/>
              <a:chExt cx="1364950" cy="483719"/>
            </a:xfrm>
            <a:grpFill/>
          </p:grpSpPr>
          <p:grpSp>
            <p:nvGrpSpPr>
              <p:cNvPr id="5" name="Group 369">
                <a:extLst>
                  <a:ext uri="{FF2B5EF4-FFF2-40B4-BE49-F238E27FC236}">
                    <a16:creationId xmlns:a16="http://schemas.microsoft.com/office/drawing/2014/main" id="{01F646FD-8705-CFD8-0283-95DAFFE4FDA5}"/>
                  </a:ext>
                </a:extLst>
              </p:cNvPr>
              <p:cNvGrpSpPr/>
              <p:nvPr/>
            </p:nvGrpSpPr>
            <p:grpSpPr>
              <a:xfrm>
                <a:off x="1290717" y="3985609"/>
                <a:ext cx="292764" cy="395957"/>
                <a:chOff x="1290717" y="3979567"/>
                <a:chExt cx="292764" cy="395957"/>
              </a:xfrm>
              <a:grpFill/>
            </p:grpSpPr>
            <p:sp>
              <p:nvSpPr>
                <p:cNvPr id="374" name="Rectangle 373">
                  <a:extLst>
                    <a:ext uri="{FF2B5EF4-FFF2-40B4-BE49-F238E27FC236}">
                      <a16:creationId xmlns:a16="http://schemas.microsoft.com/office/drawing/2014/main" id="{83663BE7-9082-A7B9-18F3-C2375BA9D467}"/>
                    </a:ext>
                  </a:extLst>
                </p:cNvPr>
                <p:cNvSpPr/>
                <p:nvPr/>
              </p:nvSpPr>
              <p:spPr bwMode="auto">
                <a:xfrm rot="18321457">
                  <a:off x="1245746" y="4300165"/>
                  <a:ext cx="120330" cy="30388"/>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75" name="7-Point Star 2">
                  <a:extLst>
                    <a:ext uri="{FF2B5EF4-FFF2-40B4-BE49-F238E27FC236}">
                      <a16:creationId xmlns:a16="http://schemas.microsoft.com/office/drawing/2014/main" id="{F527CFC9-D3ED-606D-581C-BE0007B493B2}"/>
                    </a:ext>
                  </a:extLst>
                </p:cNvPr>
                <p:cNvSpPr/>
                <p:nvPr/>
              </p:nvSpPr>
              <p:spPr bwMode="auto">
                <a:xfrm>
                  <a:off x="1368343" y="3979567"/>
                  <a:ext cx="215138"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19" name="Group 370">
                <a:extLst>
                  <a:ext uri="{FF2B5EF4-FFF2-40B4-BE49-F238E27FC236}">
                    <a16:creationId xmlns:a16="http://schemas.microsoft.com/office/drawing/2014/main" id="{B4648298-B3DA-C689-5A72-2CD7AC73E44A}"/>
                  </a:ext>
                </a:extLst>
              </p:cNvPr>
              <p:cNvGrpSpPr/>
              <p:nvPr/>
            </p:nvGrpSpPr>
            <p:grpSpPr>
              <a:xfrm rot="10800000">
                <a:off x="218531" y="3897847"/>
                <a:ext cx="287982" cy="380936"/>
                <a:chOff x="1217219" y="3771009"/>
                <a:chExt cx="287982" cy="380936"/>
              </a:xfrm>
              <a:grpFill/>
            </p:grpSpPr>
            <p:sp>
              <p:nvSpPr>
                <p:cNvPr id="372" name="Rectangle 371">
                  <a:extLst>
                    <a:ext uri="{FF2B5EF4-FFF2-40B4-BE49-F238E27FC236}">
                      <a16:creationId xmlns:a16="http://schemas.microsoft.com/office/drawing/2014/main" id="{E1666C12-3C69-4D52-294A-A3F517BDBD67}"/>
                    </a:ext>
                  </a:extLst>
                </p:cNvPr>
                <p:cNvSpPr/>
                <p:nvPr/>
              </p:nvSpPr>
              <p:spPr bwMode="auto">
                <a:xfrm rot="3738386">
                  <a:off x="1172247" y="3815981"/>
                  <a:ext cx="120331" cy="30387"/>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73" name="7-Point Star 2">
                  <a:extLst>
                    <a:ext uri="{FF2B5EF4-FFF2-40B4-BE49-F238E27FC236}">
                      <a16:creationId xmlns:a16="http://schemas.microsoft.com/office/drawing/2014/main" id="{07AE4C59-9679-16A5-29E5-7CE840C838BF}"/>
                    </a:ext>
                  </a:extLst>
                </p:cNvPr>
                <p:cNvSpPr/>
                <p:nvPr/>
              </p:nvSpPr>
              <p:spPr bwMode="auto">
                <a:xfrm>
                  <a:off x="1290062" y="3936803"/>
                  <a:ext cx="215139"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366" name="Freeform 73">
              <a:extLst>
                <a:ext uri="{FF2B5EF4-FFF2-40B4-BE49-F238E27FC236}">
                  <a16:creationId xmlns:a16="http://schemas.microsoft.com/office/drawing/2014/main" id="{F9B9B4BA-9C31-C0E8-E91F-F2D88F5DCAA1}"/>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67" name="Freeform 74">
              <a:extLst>
                <a:ext uri="{FF2B5EF4-FFF2-40B4-BE49-F238E27FC236}">
                  <a16:creationId xmlns:a16="http://schemas.microsoft.com/office/drawing/2014/main" id="{9E1E3AC7-5A5D-89EB-9F92-4E80F4F49857}"/>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68" name="Freeform 39">
              <a:extLst>
                <a:ext uri="{FF2B5EF4-FFF2-40B4-BE49-F238E27FC236}">
                  <a16:creationId xmlns:a16="http://schemas.microsoft.com/office/drawing/2014/main" id="{89F48A20-4C90-9705-CDC9-F745686C46D2}"/>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69" name="Freeform 41">
              <a:extLst>
                <a:ext uri="{FF2B5EF4-FFF2-40B4-BE49-F238E27FC236}">
                  <a16:creationId xmlns:a16="http://schemas.microsoft.com/office/drawing/2014/main" id="{5081A69B-841B-B6E3-696E-0AD30D6C97A7}"/>
                </a:ext>
              </a:extLst>
            </p:cNvPr>
            <p:cNvSpPr/>
            <p:nvPr/>
          </p:nvSpPr>
          <p:spPr bwMode="auto">
            <a:xfrm flipH="1">
              <a:off x="337718" y="3196207"/>
              <a:ext cx="499628"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21" name="Group 7">
            <a:extLst>
              <a:ext uri="{FF2B5EF4-FFF2-40B4-BE49-F238E27FC236}">
                <a16:creationId xmlns:a16="http://schemas.microsoft.com/office/drawing/2014/main" id="{906C2457-F043-4135-97AC-8079109E2F1F}"/>
              </a:ext>
            </a:extLst>
          </p:cNvPr>
          <p:cNvGrpSpPr>
            <a:grpSpLocks/>
          </p:cNvGrpSpPr>
          <p:nvPr/>
        </p:nvGrpSpPr>
        <p:grpSpPr bwMode="auto">
          <a:xfrm rot="18621981">
            <a:off x="3951973" y="2973773"/>
            <a:ext cx="142297" cy="586719"/>
            <a:chOff x="1785340" y="2166939"/>
            <a:chExt cx="228634" cy="1457325"/>
          </a:xfrm>
          <a:solidFill>
            <a:schemeClr val="accent2"/>
          </a:solidFill>
        </p:grpSpPr>
        <p:sp>
          <p:nvSpPr>
            <p:cNvPr id="383" name="Oval 382">
              <a:extLst>
                <a:ext uri="{FF2B5EF4-FFF2-40B4-BE49-F238E27FC236}">
                  <a16:creationId xmlns:a16="http://schemas.microsoft.com/office/drawing/2014/main" id="{959C612F-EA1A-50A4-F422-5FFC3083F41C}"/>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384" name="Oval 383">
              <a:extLst>
                <a:ext uri="{FF2B5EF4-FFF2-40B4-BE49-F238E27FC236}">
                  <a16:creationId xmlns:a16="http://schemas.microsoft.com/office/drawing/2014/main" id="{F6B17439-FF5C-DBB0-68C3-CA568993EC0E}"/>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385" name="Straight Connector 384">
              <a:extLst>
                <a:ext uri="{FF2B5EF4-FFF2-40B4-BE49-F238E27FC236}">
                  <a16:creationId xmlns:a16="http://schemas.microsoft.com/office/drawing/2014/main" id="{BAD2EDF8-EF6C-8516-5908-5CB3F8E03476}"/>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22" name="Group 7">
            <a:extLst>
              <a:ext uri="{FF2B5EF4-FFF2-40B4-BE49-F238E27FC236}">
                <a16:creationId xmlns:a16="http://schemas.microsoft.com/office/drawing/2014/main" id="{37FC35AD-EC40-CE1A-67A5-2F7A060391FC}"/>
              </a:ext>
            </a:extLst>
          </p:cNvPr>
          <p:cNvGrpSpPr>
            <a:grpSpLocks/>
          </p:cNvGrpSpPr>
          <p:nvPr/>
        </p:nvGrpSpPr>
        <p:grpSpPr bwMode="auto">
          <a:xfrm rot="19755549">
            <a:off x="4442161" y="1711780"/>
            <a:ext cx="194181" cy="832626"/>
            <a:chOff x="1785340" y="2166939"/>
            <a:chExt cx="228634" cy="1457325"/>
          </a:xfrm>
          <a:solidFill>
            <a:schemeClr val="accent2"/>
          </a:solidFill>
        </p:grpSpPr>
        <p:sp>
          <p:nvSpPr>
            <p:cNvPr id="387" name="Oval 386">
              <a:extLst>
                <a:ext uri="{FF2B5EF4-FFF2-40B4-BE49-F238E27FC236}">
                  <a16:creationId xmlns:a16="http://schemas.microsoft.com/office/drawing/2014/main" id="{B9AA474D-1504-2232-FCD4-2BDE6AFFF540}"/>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388" name="Oval 387">
              <a:extLst>
                <a:ext uri="{FF2B5EF4-FFF2-40B4-BE49-F238E27FC236}">
                  <a16:creationId xmlns:a16="http://schemas.microsoft.com/office/drawing/2014/main" id="{2CF89D10-506D-F874-460B-2415FF387D84}"/>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389" name="Straight Connector 388">
              <a:extLst>
                <a:ext uri="{FF2B5EF4-FFF2-40B4-BE49-F238E27FC236}">
                  <a16:creationId xmlns:a16="http://schemas.microsoft.com/office/drawing/2014/main" id="{6BF7BCDE-10E4-9736-A42A-10750633D6CE}"/>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23" name="Group 7">
            <a:extLst>
              <a:ext uri="{FF2B5EF4-FFF2-40B4-BE49-F238E27FC236}">
                <a16:creationId xmlns:a16="http://schemas.microsoft.com/office/drawing/2014/main" id="{8728C8C7-9E26-F132-D6BB-CA44C652181D}"/>
              </a:ext>
            </a:extLst>
          </p:cNvPr>
          <p:cNvGrpSpPr>
            <a:grpSpLocks/>
          </p:cNvGrpSpPr>
          <p:nvPr/>
        </p:nvGrpSpPr>
        <p:grpSpPr bwMode="auto">
          <a:xfrm rot="9783739">
            <a:off x="5675540" y="4282849"/>
            <a:ext cx="116369" cy="498979"/>
            <a:chOff x="1785340" y="2166939"/>
            <a:chExt cx="228634" cy="1457325"/>
          </a:xfrm>
          <a:solidFill>
            <a:schemeClr val="accent2"/>
          </a:solidFill>
        </p:grpSpPr>
        <p:sp>
          <p:nvSpPr>
            <p:cNvPr id="391" name="Oval 390">
              <a:extLst>
                <a:ext uri="{FF2B5EF4-FFF2-40B4-BE49-F238E27FC236}">
                  <a16:creationId xmlns:a16="http://schemas.microsoft.com/office/drawing/2014/main" id="{3953DA7D-2E61-E629-89C7-09455ADDF643}"/>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392" name="Oval 391">
              <a:extLst>
                <a:ext uri="{FF2B5EF4-FFF2-40B4-BE49-F238E27FC236}">
                  <a16:creationId xmlns:a16="http://schemas.microsoft.com/office/drawing/2014/main" id="{96BCCBDE-4EBB-AE34-98EF-4A1AE14AA4DB}"/>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393" name="Straight Connector 392">
              <a:extLst>
                <a:ext uri="{FF2B5EF4-FFF2-40B4-BE49-F238E27FC236}">
                  <a16:creationId xmlns:a16="http://schemas.microsoft.com/office/drawing/2014/main" id="{12EC81DC-4AC6-CD96-4DFF-EB354A0C2955}"/>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24" name="Group 7">
            <a:extLst>
              <a:ext uri="{FF2B5EF4-FFF2-40B4-BE49-F238E27FC236}">
                <a16:creationId xmlns:a16="http://schemas.microsoft.com/office/drawing/2014/main" id="{366AE5CF-81D0-3480-15D7-61383AE8B0AB}"/>
              </a:ext>
            </a:extLst>
          </p:cNvPr>
          <p:cNvGrpSpPr>
            <a:grpSpLocks/>
          </p:cNvGrpSpPr>
          <p:nvPr/>
        </p:nvGrpSpPr>
        <p:grpSpPr bwMode="auto">
          <a:xfrm rot="2229261">
            <a:off x="6179237" y="1772292"/>
            <a:ext cx="178645" cy="766008"/>
            <a:chOff x="1785340" y="2166939"/>
            <a:chExt cx="228634" cy="1457325"/>
          </a:xfrm>
          <a:solidFill>
            <a:schemeClr val="accent2"/>
          </a:solidFill>
        </p:grpSpPr>
        <p:sp>
          <p:nvSpPr>
            <p:cNvPr id="395" name="Oval 394">
              <a:extLst>
                <a:ext uri="{FF2B5EF4-FFF2-40B4-BE49-F238E27FC236}">
                  <a16:creationId xmlns:a16="http://schemas.microsoft.com/office/drawing/2014/main" id="{3359F07A-86FF-00E3-2FCE-DA517D608125}"/>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396" name="Oval 395">
              <a:extLst>
                <a:ext uri="{FF2B5EF4-FFF2-40B4-BE49-F238E27FC236}">
                  <a16:creationId xmlns:a16="http://schemas.microsoft.com/office/drawing/2014/main" id="{67F88B64-1059-0C0F-FDC9-07B4543DBE70}"/>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397" name="Straight Connector 396">
              <a:extLst>
                <a:ext uri="{FF2B5EF4-FFF2-40B4-BE49-F238E27FC236}">
                  <a16:creationId xmlns:a16="http://schemas.microsoft.com/office/drawing/2014/main" id="{11E09B1B-988B-F5FE-1848-1B1104576423}"/>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sp>
        <p:nvSpPr>
          <p:cNvPr id="2" name="Title 1">
            <a:extLst>
              <a:ext uri="{FF2B5EF4-FFF2-40B4-BE49-F238E27FC236}">
                <a16:creationId xmlns:a16="http://schemas.microsoft.com/office/drawing/2014/main" id="{B695D0F1-1AB5-7B16-A79A-9C1118972A66}"/>
              </a:ext>
            </a:extLst>
          </p:cNvPr>
          <p:cNvSpPr>
            <a:spLocks noGrp="1"/>
          </p:cNvSpPr>
          <p:nvPr>
            <p:ph type="title"/>
          </p:nvPr>
        </p:nvSpPr>
        <p:spPr/>
        <p:txBody>
          <a:bodyPr/>
          <a:lstStyle/>
          <a:p>
            <a:r>
              <a:rPr lang="en-US"/>
              <a:t>ADC Mechanism of </a:t>
            </a:r>
            <a:r>
              <a:rPr lang="en-US" u="sng"/>
              <a:t>Action</a:t>
            </a:r>
          </a:p>
        </p:txBody>
      </p:sp>
      <p:sp>
        <p:nvSpPr>
          <p:cNvPr id="6" name="Oval 14">
            <a:extLst>
              <a:ext uri="{FF2B5EF4-FFF2-40B4-BE49-F238E27FC236}">
                <a16:creationId xmlns:a16="http://schemas.microsoft.com/office/drawing/2014/main" id="{30C83BBA-925C-43EE-9DD7-69128F23971B}"/>
              </a:ext>
            </a:extLst>
          </p:cNvPr>
          <p:cNvSpPr/>
          <p:nvPr/>
        </p:nvSpPr>
        <p:spPr bwMode="auto">
          <a:xfrm>
            <a:off x="4199510" y="3682635"/>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endParaRPr>
          </a:p>
        </p:txBody>
      </p:sp>
      <p:sp>
        <p:nvSpPr>
          <p:cNvPr id="7" name="Oval 16">
            <a:extLst>
              <a:ext uri="{FF2B5EF4-FFF2-40B4-BE49-F238E27FC236}">
                <a16:creationId xmlns:a16="http://schemas.microsoft.com/office/drawing/2014/main" id="{009F2394-E315-49E1-90EA-ABD84A5A9654}"/>
              </a:ext>
            </a:extLst>
          </p:cNvPr>
          <p:cNvSpPr/>
          <p:nvPr/>
        </p:nvSpPr>
        <p:spPr bwMode="auto">
          <a:xfrm>
            <a:off x="5788237" y="3964212"/>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endParaRPr>
          </a:p>
        </p:txBody>
      </p:sp>
      <p:sp>
        <p:nvSpPr>
          <p:cNvPr id="8" name="TextBox 30">
            <a:extLst>
              <a:ext uri="{FF2B5EF4-FFF2-40B4-BE49-F238E27FC236}">
                <a16:creationId xmlns:a16="http://schemas.microsoft.com/office/drawing/2014/main" id="{D18A0037-F297-4DC9-9D66-C692BE8B2751}"/>
              </a:ext>
            </a:extLst>
          </p:cNvPr>
          <p:cNvSpPr txBox="1"/>
          <p:nvPr/>
        </p:nvSpPr>
        <p:spPr>
          <a:xfrm>
            <a:off x="301080" y="1273773"/>
            <a:ext cx="1218516" cy="553998"/>
          </a:xfrm>
          <a:prstGeom prst="rect">
            <a:avLst/>
          </a:prstGeom>
          <a:solidFill>
            <a:srgbClr val="FFFFFF"/>
          </a:solidFill>
        </p:spPr>
        <p:txBody>
          <a:bodyPr wrap="square" lIns="0" tIns="0" rIns="0" bIns="0" rtlCol="0">
            <a:spAutoFit/>
          </a:bodyPr>
          <a:lstStyle/>
          <a:p>
            <a:pPr algn="ctr">
              <a:defRPr/>
            </a:pPr>
            <a:r>
              <a:rPr lang="en-US" b="1" kern="0">
                <a:solidFill>
                  <a:srgbClr val="2D2926"/>
                </a:solidFill>
                <a:latin typeface="Calibri" panose="020F0502020204030204" pitchFamily="34" charset="0"/>
                <a:ea typeface="Calibri" panose="020F0502020204030204" pitchFamily="34" charset="0"/>
                <a:cs typeface="Calibri" panose="020F0502020204030204" pitchFamily="34" charset="0"/>
              </a:rPr>
              <a:t>ADC in circulation</a:t>
            </a:r>
          </a:p>
        </p:txBody>
      </p:sp>
      <p:sp>
        <p:nvSpPr>
          <p:cNvPr id="9" name="TextBox 31">
            <a:extLst>
              <a:ext uri="{FF2B5EF4-FFF2-40B4-BE49-F238E27FC236}">
                <a16:creationId xmlns:a16="http://schemas.microsoft.com/office/drawing/2014/main" id="{E7856568-1889-4F94-BBE3-AC15F015C86A}"/>
              </a:ext>
            </a:extLst>
          </p:cNvPr>
          <p:cNvSpPr txBox="1"/>
          <p:nvPr/>
        </p:nvSpPr>
        <p:spPr>
          <a:xfrm>
            <a:off x="4774744" y="1715082"/>
            <a:ext cx="1218516" cy="246221"/>
          </a:xfrm>
          <a:prstGeom prst="rect">
            <a:avLst/>
          </a:prstGeom>
          <a:noFill/>
        </p:spPr>
        <p:txBody>
          <a:bodyPr wrap="square" lIns="0" tIns="0" rIns="0" bIns="0" rtlCol="0">
            <a:spAutoFit/>
          </a:bodyPr>
          <a:lstStyle/>
          <a:p>
            <a:pPr algn="ctr">
              <a:defRPr/>
            </a:pPr>
            <a:r>
              <a:rPr lang="en-US" sz="1600" b="1" kern="0">
                <a:solidFill>
                  <a:srgbClr val="2D2926"/>
                </a:solidFill>
                <a:latin typeface="Calibri" panose="020F0502020204030204" pitchFamily="34" charset="0"/>
                <a:ea typeface="Calibri" panose="020F0502020204030204" pitchFamily="34" charset="0"/>
                <a:cs typeface="Calibri" panose="020F0502020204030204" pitchFamily="34" charset="0"/>
              </a:rPr>
              <a:t>Tumor cell</a:t>
            </a:r>
          </a:p>
        </p:txBody>
      </p:sp>
      <p:sp>
        <p:nvSpPr>
          <p:cNvPr id="10" name="TextBox 34">
            <a:extLst>
              <a:ext uri="{FF2B5EF4-FFF2-40B4-BE49-F238E27FC236}">
                <a16:creationId xmlns:a16="http://schemas.microsoft.com/office/drawing/2014/main" id="{EFDD96A5-02A0-442C-B764-ECCD2678CE60}"/>
              </a:ext>
            </a:extLst>
          </p:cNvPr>
          <p:cNvSpPr txBox="1"/>
          <p:nvPr/>
        </p:nvSpPr>
        <p:spPr>
          <a:xfrm>
            <a:off x="7850042" y="2816557"/>
            <a:ext cx="389091" cy="456409"/>
          </a:xfrm>
          <a:prstGeom prst="rect">
            <a:avLst/>
          </a:prstGeom>
          <a:solidFill>
            <a:srgbClr val="FFFFFF"/>
          </a:solidFill>
          <a:ln>
            <a:noFill/>
          </a:ln>
        </p:spPr>
        <p:txBody>
          <a:bodyPr wrap="square" lIns="0" tIns="0" rIns="0" bIns="0" rtlCol="0">
            <a:spAutoFit/>
          </a:bodyPr>
          <a:lstStyle/>
          <a:p>
            <a:pPr>
              <a:defRPr/>
            </a:pPr>
            <a:endParaRPr lang="en-US" sz="1600" b="1" kern="0">
              <a:solidFill>
                <a:srgbClr val="FFFFFF"/>
              </a:solidFill>
            </a:endParaRPr>
          </a:p>
        </p:txBody>
      </p:sp>
      <p:cxnSp>
        <p:nvCxnSpPr>
          <p:cNvPr id="11" name="Straight Connector 36">
            <a:extLst>
              <a:ext uri="{FF2B5EF4-FFF2-40B4-BE49-F238E27FC236}">
                <a16:creationId xmlns:a16="http://schemas.microsoft.com/office/drawing/2014/main" id="{FFE80DE7-689C-46C0-B863-13676B87404D}"/>
              </a:ext>
            </a:extLst>
          </p:cNvPr>
          <p:cNvCxnSpPr>
            <a:cxnSpLocks/>
          </p:cNvCxnSpPr>
          <p:nvPr/>
        </p:nvCxnSpPr>
        <p:spPr bwMode="auto">
          <a:xfrm>
            <a:off x="2572665" y="2698491"/>
            <a:ext cx="0" cy="246297"/>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2" name="TextBox 10">
            <a:extLst>
              <a:ext uri="{FF2B5EF4-FFF2-40B4-BE49-F238E27FC236}">
                <a16:creationId xmlns:a16="http://schemas.microsoft.com/office/drawing/2014/main" id="{2923DD54-BB69-4198-BE02-9A6A6D4A02AB}"/>
              </a:ext>
            </a:extLst>
          </p:cNvPr>
          <p:cNvSpPr txBox="1"/>
          <p:nvPr/>
        </p:nvSpPr>
        <p:spPr>
          <a:xfrm>
            <a:off x="439037" y="2941357"/>
            <a:ext cx="2717496" cy="1323439"/>
          </a:xfrm>
          <a:prstGeom prst="rect">
            <a:avLst/>
          </a:prstGeom>
          <a:solidFill>
            <a:srgbClr val="FFFFFF">
              <a:lumMod val="95000"/>
            </a:srgbClr>
          </a:solidFill>
          <a:ln w="28575">
            <a:solidFill>
              <a:schemeClr val="accent3"/>
            </a:solidFill>
          </a:ln>
          <a:effectLst/>
        </p:spPr>
        <p:txBody>
          <a:bodyPr wrap="square">
            <a:spAutoFit/>
          </a:bodyPr>
          <a:lstStyle/>
          <a:p>
            <a:pPr algn="ctr">
              <a:defRPr/>
            </a:pPr>
            <a:r>
              <a:rPr lang="en-US" sz="1600" kern="0">
                <a:solidFill>
                  <a:srgbClr val="2D2926"/>
                </a:solidFill>
                <a:latin typeface="Calibri" panose="020F0502020204030204" pitchFamily="34" charset="0"/>
                <a:ea typeface="Calibri" panose="020F0502020204030204" pitchFamily="34" charset="0"/>
                <a:cs typeface="Calibri" panose="020F0502020204030204" pitchFamily="34" charset="0"/>
              </a:rPr>
              <a:t>Antibody of ADC binds selectively to a highly expressed antigen on surface of tumor cells, forming </a:t>
            </a:r>
          </a:p>
          <a:p>
            <a:pPr algn="ctr">
              <a:defRPr/>
            </a:pPr>
            <a:r>
              <a:rPr lang="en-US" sz="1600" kern="0">
                <a:solidFill>
                  <a:srgbClr val="2D2926"/>
                </a:solidFill>
                <a:latin typeface="Calibri" panose="020F0502020204030204" pitchFamily="34" charset="0"/>
                <a:ea typeface="Calibri" panose="020F0502020204030204" pitchFamily="34" charset="0"/>
                <a:cs typeface="Calibri" panose="020F0502020204030204" pitchFamily="34" charset="0"/>
              </a:rPr>
              <a:t>ADC-antigen complex</a:t>
            </a:r>
            <a:endParaRPr lang="en-US" sz="1600" kern="0" baseline="30000">
              <a:solidFill>
                <a:srgbClr val="2D2926"/>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3" name="Straight Connector 38">
            <a:extLst>
              <a:ext uri="{FF2B5EF4-FFF2-40B4-BE49-F238E27FC236}">
                <a16:creationId xmlns:a16="http://schemas.microsoft.com/office/drawing/2014/main" id="{8976292D-103C-4733-943C-55C139F614BB}"/>
              </a:ext>
            </a:extLst>
          </p:cNvPr>
          <p:cNvCxnSpPr>
            <a:cxnSpLocks/>
            <a:stCxn id="6" idx="4"/>
          </p:cNvCxnSpPr>
          <p:nvPr/>
        </p:nvCxnSpPr>
        <p:spPr bwMode="auto">
          <a:xfrm>
            <a:off x="4361791" y="4007196"/>
            <a:ext cx="0" cy="731520"/>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4" name="Oval 50">
            <a:extLst>
              <a:ext uri="{FF2B5EF4-FFF2-40B4-BE49-F238E27FC236}">
                <a16:creationId xmlns:a16="http://schemas.microsoft.com/office/drawing/2014/main" id="{90CCE55F-52C7-4D3B-B9BB-34DD1EB4818C}"/>
              </a:ext>
            </a:extLst>
          </p:cNvPr>
          <p:cNvSpPr/>
          <p:nvPr/>
        </p:nvSpPr>
        <p:spPr bwMode="auto">
          <a:xfrm>
            <a:off x="2412410" y="2373930"/>
            <a:ext cx="324561" cy="324561"/>
          </a:xfrm>
          <a:prstGeom prst="ellipse">
            <a:avLst/>
          </a:prstGeom>
          <a:solidFill>
            <a:srgbClr val="E6E8EC"/>
          </a:solidFill>
          <a:ln w="28575" cap="sq" cmpd="sng" algn="ctr">
            <a:solidFill>
              <a:srgbClr val="071D49"/>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endParaRPr>
          </a:p>
        </p:txBody>
      </p:sp>
      <p:sp>
        <p:nvSpPr>
          <p:cNvPr id="15" name="TextBox 47">
            <a:extLst>
              <a:ext uri="{FF2B5EF4-FFF2-40B4-BE49-F238E27FC236}">
                <a16:creationId xmlns:a16="http://schemas.microsoft.com/office/drawing/2014/main" id="{435BEBC8-320D-48AD-8C16-503B19A7F344}"/>
              </a:ext>
            </a:extLst>
          </p:cNvPr>
          <p:cNvSpPr txBox="1"/>
          <p:nvPr/>
        </p:nvSpPr>
        <p:spPr>
          <a:xfrm>
            <a:off x="2497429" y="2383708"/>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latin typeface="Calibri" panose="020F0502020204030204" pitchFamily="34" charset="0"/>
                <a:ea typeface="Calibri" panose="020F0502020204030204" pitchFamily="34" charset="0"/>
                <a:cs typeface="Calibri" panose="020F0502020204030204" pitchFamily="34" charset="0"/>
              </a:rPr>
              <a:t>1</a:t>
            </a:r>
          </a:p>
        </p:txBody>
      </p:sp>
      <p:sp>
        <p:nvSpPr>
          <p:cNvPr id="16" name="TextBox 54">
            <a:extLst>
              <a:ext uri="{FF2B5EF4-FFF2-40B4-BE49-F238E27FC236}">
                <a16:creationId xmlns:a16="http://schemas.microsoft.com/office/drawing/2014/main" id="{F50FB632-DF17-402A-88E7-CE39430B45EE}"/>
              </a:ext>
            </a:extLst>
          </p:cNvPr>
          <p:cNvSpPr txBox="1"/>
          <p:nvPr/>
        </p:nvSpPr>
        <p:spPr>
          <a:xfrm>
            <a:off x="4284529" y="3692413"/>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latin typeface="Calibri" panose="020F0502020204030204" pitchFamily="34" charset="0"/>
                <a:ea typeface="Calibri" panose="020F0502020204030204" pitchFamily="34" charset="0"/>
                <a:cs typeface="Calibri" panose="020F0502020204030204" pitchFamily="34" charset="0"/>
              </a:rPr>
              <a:t>2</a:t>
            </a:r>
          </a:p>
        </p:txBody>
      </p:sp>
      <p:sp>
        <p:nvSpPr>
          <p:cNvPr id="17" name="TextBox 55">
            <a:extLst>
              <a:ext uri="{FF2B5EF4-FFF2-40B4-BE49-F238E27FC236}">
                <a16:creationId xmlns:a16="http://schemas.microsoft.com/office/drawing/2014/main" id="{E1904E8C-93A2-495A-9AE5-82680BB22E70}"/>
              </a:ext>
            </a:extLst>
          </p:cNvPr>
          <p:cNvSpPr txBox="1"/>
          <p:nvPr/>
        </p:nvSpPr>
        <p:spPr>
          <a:xfrm>
            <a:off x="5873256" y="3973990"/>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latin typeface="Calibri" panose="020F0502020204030204" pitchFamily="34" charset="0"/>
                <a:ea typeface="Calibri" panose="020F0502020204030204" pitchFamily="34" charset="0"/>
                <a:cs typeface="Calibri" panose="020F0502020204030204" pitchFamily="34" charset="0"/>
              </a:rPr>
              <a:t>3</a:t>
            </a:r>
          </a:p>
        </p:txBody>
      </p:sp>
      <p:sp>
        <p:nvSpPr>
          <p:cNvPr id="20" name="TextBox 11">
            <a:extLst>
              <a:ext uri="{FF2B5EF4-FFF2-40B4-BE49-F238E27FC236}">
                <a16:creationId xmlns:a16="http://schemas.microsoft.com/office/drawing/2014/main" id="{BB420FCB-ED34-4AAF-81C0-2634B8CBA454}"/>
              </a:ext>
            </a:extLst>
          </p:cNvPr>
          <p:cNvSpPr txBox="1"/>
          <p:nvPr/>
        </p:nvSpPr>
        <p:spPr>
          <a:xfrm>
            <a:off x="2582141" y="4646398"/>
            <a:ext cx="2713189" cy="1077218"/>
          </a:xfrm>
          <a:prstGeom prst="rect">
            <a:avLst/>
          </a:prstGeom>
          <a:solidFill>
            <a:srgbClr val="FFFFFF">
              <a:lumMod val="95000"/>
            </a:srgbClr>
          </a:solidFill>
          <a:ln w="19050">
            <a:solidFill>
              <a:srgbClr val="071D49"/>
            </a:solidFill>
          </a:ln>
          <a:effectLst/>
        </p:spPr>
        <p:txBody>
          <a:bodyPr wrap="square">
            <a:spAutoFit/>
          </a:bodyPr>
          <a:lstStyle/>
          <a:p>
            <a:pPr algn="ctr">
              <a:defRPr/>
            </a:pPr>
            <a:r>
              <a:rPr lang="en-US" sz="1600" kern="0">
                <a:solidFill>
                  <a:srgbClr val="2D2926"/>
                </a:solidFill>
                <a:latin typeface="Calibri" panose="020F0502020204030204" pitchFamily="34" charset="0"/>
                <a:ea typeface="Calibri" panose="020F0502020204030204" pitchFamily="34" charset="0"/>
                <a:cs typeface="Calibri" panose="020F0502020204030204" pitchFamily="34" charset="0"/>
              </a:rPr>
              <a:t>After binding to cell surface, ADC is then internalized by the cell and targeted for destruction</a:t>
            </a:r>
          </a:p>
        </p:txBody>
      </p:sp>
      <p:cxnSp>
        <p:nvCxnSpPr>
          <p:cNvPr id="27" name="Straight Arrow Connector 69">
            <a:extLst>
              <a:ext uri="{FF2B5EF4-FFF2-40B4-BE49-F238E27FC236}">
                <a16:creationId xmlns:a16="http://schemas.microsoft.com/office/drawing/2014/main" id="{3762E843-0A36-1480-1AC7-C59150FCA768}"/>
              </a:ext>
            </a:extLst>
          </p:cNvPr>
          <p:cNvCxnSpPr>
            <a:cxnSpLocks/>
          </p:cNvCxnSpPr>
          <p:nvPr/>
        </p:nvCxnSpPr>
        <p:spPr bwMode="auto">
          <a:xfrm>
            <a:off x="3172173" y="2338449"/>
            <a:ext cx="303074" cy="377085"/>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cxnSp>
        <p:nvCxnSpPr>
          <p:cNvPr id="28" name="Straight Arrow Connector 70">
            <a:extLst>
              <a:ext uri="{FF2B5EF4-FFF2-40B4-BE49-F238E27FC236}">
                <a16:creationId xmlns:a16="http://schemas.microsoft.com/office/drawing/2014/main" id="{7BCA72A8-4CF5-9D7C-64E6-9434CF93A12A}"/>
              </a:ext>
            </a:extLst>
          </p:cNvPr>
          <p:cNvCxnSpPr>
            <a:cxnSpLocks/>
          </p:cNvCxnSpPr>
          <p:nvPr/>
        </p:nvCxnSpPr>
        <p:spPr bwMode="auto">
          <a:xfrm>
            <a:off x="4447603" y="3422247"/>
            <a:ext cx="282112" cy="236977"/>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cxnSp>
        <p:nvCxnSpPr>
          <p:cNvPr id="29" name="Straight Arrow Connector 71">
            <a:extLst>
              <a:ext uri="{FF2B5EF4-FFF2-40B4-BE49-F238E27FC236}">
                <a16:creationId xmlns:a16="http://schemas.microsoft.com/office/drawing/2014/main" id="{73952A95-13F7-06B2-9469-68FF3831A4F9}"/>
              </a:ext>
            </a:extLst>
          </p:cNvPr>
          <p:cNvCxnSpPr>
            <a:cxnSpLocks/>
          </p:cNvCxnSpPr>
          <p:nvPr/>
        </p:nvCxnSpPr>
        <p:spPr bwMode="auto">
          <a:xfrm flipV="1">
            <a:off x="5567934" y="3139312"/>
            <a:ext cx="260284" cy="328504"/>
          </a:xfrm>
          <a:prstGeom prst="straightConnector1">
            <a:avLst/>
          </a:prstGeom>
          <a:solidFill>
            <a:srgbClr val="071D49"/>
          </a:solidFill>
          <a:ln w="44450" cap="flat" cmpd="sng" algn="ctr">
            <a:solidFill>
              <a:schemeClr val="bg2"/>
            </a:solidFill>
            <a:prstDash val="solid"/>
            <a:round/>
            <a:headEnd type="none" w="med" len="med"/>
            <a:tailEnd type="triangle"/>
          </a:ln>
          <a:effectLst/>
        </p:spPr>
      </p:cxnSp>
      <p:cxnSp>
        <p:nvCxnSpPr>
          <p:cNvPr id="30" name="Straight Arrow Connector 75">
            <a:extLst>
              <a:ext uri="{FF2B5EF4-FFF2-40B4-BE49-F238E27FC236}">
                <a16:creationId xmlns:a16="http://schemas.microsoft.com/office/drawing/2014/main" id="{0D1EDA1B-2043-1DF2-B926-BCCFB511B25C}"/>
              </a:ext>
            </a:extLst>
          </p:cNvPr>
          <p:cNvCxnSpPr>
            <a:cxnSpLocks/>
          </p:cNvCxnSpPr>
          <p:nvPr/>
        </p:nvCxnSpPr>
        <p:spPr bwMode="auto">
          <a:xfrm>
            <a:off x="6853726" y="3882904"/>
            <a:ext cx="373970" cy="158863"/>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sp>
        <p:nvSpPr>
          <p:cNvPr id="34" name="Oval 5">
            <a:extLst>
              <a:ext uri="{FF2B5EF4-FFF2-40B4-BE49-F238E27FC236}">
                <a16:creationId xmlns:a16="http://schemas.microsoft.com/office/drawing/2014/main" id="{4CBCDBDA-BA62-7299-0939-DA3ABB6E5008}"/>
              </a:ext>
            </a:extLst>
          </p:cNvPr>
          <p:cNvSpPr/>
          <p:nvPr/>
        </p:nvSpPr>
        <p:spPr bwMode="auto">
          <a:xfrm>
            <a:off x="8071108" y="3948328"/>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endParaRPr>
          </a:p>
        </p:txBody>
      </p:sp>
      <p:cxnSp>
        <p:nvCxnSpPr>
          <p:cNvPr id="35" name="Straight Connector 6">
            <a:extLst>
              <a:ext uri="{FF2B5EF4-FFF2-40B4-BE49-F238E27FC236}">
                <a16:creationId xmlns:a16="http://schemas.microsoft.com/office/drawing/2014/main" id="{EABBF9E0-8F95-0900-6430-E670F3FE15C6}"/>
              </a:ext>
            </a:extLst>
          </p:cNvPr>
          <p:cNvCxnSpPr>
            <a:cxnSpLocks/>
          </p:cNvCxnSpPr>
          <p:nvPr/>
        </p:nvCxnSpPr>
        <p:spPr bwMode="auto">
          <a:xfrm>
            <a:off x="8365060" y="4184126"/>
            <a:ext cx="533554" cy="398394"/>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36" name="TextBox 8">
            <a:extLst>
              <a:ext uri="{FF2B5EF4-FFF2-40B4-BE49-F238E27FC236}">
                <a16:creationId xmlns:a16="http://schemas.microsoft.com/office/drawing/2014/main" id="{49C6F638-6962-9942-8869-09B496697ABD}"/>
              </a:ext>
            </a:extLst>
          </p:cNvPr>
          <p:cNvSpPr txBox="1"/>
          <p:nvPr/>
        </p:nvSpPr>
        <p:spPr>
          <a:xfrm>
            <a:off x="8727585" y="4478155"/>
            <a:ext cx="3305709" cy="584775"/>
          </a:xfrm>
          <a:prstGeom prst="rect">
            <a:avLst/>
          </a:prstGeom>
          <a:solidFill>
            <a:srgbClr val="FFFFFF">
              <a:lumMod val="95000"/>
            </a:srgbClr>
          </a:solidFill>
          <a:ln w="19050">
            <a:solidFill>
              <a:srgbClr val="071D49"/>
            </a:solidFill>
          </a:ln>
          <a:effectLst/>
        </p:spPr>
        <p:txBody>
          <a:bodyPr wrap="square">
            <a:spAutoFit/>
          </a:bodyPr>
          <a:lstStyle/>
          <a:p>
            <a:pPr algn="ctr">
              <a:defRPr/>
            </a:pPr>
            <a:r>
              <a:rPr lang="en-US" sz="1600" kern="0">
                <a:solidFill>
                  <a:srgbClr val="2D2926"/>
                </a:solidFill>
                <a:latin typeface="Calibri" panose="020F0502020204030204" pitchFamily="34" charset="0"/>
                <a:ea typeface="Calibri" panose="020F0502020204030204" pitchFamily="34" charset="0"/>
                <a:cs typeface="Calibri" panose="020F0502020204030204" pitchFamily="34" charset="0"/>
              </a:rPr>
              <a:t>Cytotoxins lead to cell death by one of a number of mechanisms</a:t>
            </a:r>
            <a:endParaRPr lang="en-US" sz="1600" kern="0" baseline="30000">
              <a:solidFill>
                <a:srgbClr val="2D2926"/>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TextBox 9">
            <a:extLst>
              <a:ext uri="{FF2B5EF4-FFF2-40B4-BE49-F238E27FC236}">
                <a16:creationId xmlns:a16="http://schemas.microsoft.com/office/drawing/2014/main" id="{2CF14770-87A4-E3A3-6DDC-F2937978AD70}"/>
              </a:ext>
            </a:extLst>
          </p:cNvPr>
          <p:cNvSpPr txBox="1"/>
          <p:nvPr/>
        </p:nvSpPr>
        <p:spPr>
          <a:xfrm>
            <a:off x="8156127" y="3958106"/>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latin typeface="Calibri" panose="020F0502020204030204" pitchFamily="34" charset="0"/>
                <a:ea typeface="Calibri" panose="020F0502020204030204" pitchFamily="34" charset="0"/>
                <a:cs typeface="Calibri" panose="020F0502020204030204" pitchFamily="34" charset="0"/>
              </a:rPr>
              <a:t>4</a:t>
            </a:r>
          </a:p>
        </p:txBody>
      </p:sp>
      <p:sp>
        <p:nvSpPr>
          <p:cNvPr id="38" name="Oval 17">
            <a:extLst>
              <a:ext uri="{FF2B5EF4-FFF2-40B4-BE49-F238E27FC236}">
                <a16:creationId xmlns:a16="http://schemas.microsoft.com/office/drawing/2014/main" id="{BC7AA76C-25A3-2E76-1C0B-4DAB92BE7360}"/>
              </a:ext>
            </a:extLst>
          </p:cNvPr>
          <p:cNvSpPr/>
          <p:nvPr/>
        </p:nvSpPr>
        <p:spPr bwMode="auto">
          <a:xfrm>
            <a:off x="7964996" y="2690499"/>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endParaRPr>
          </a:p>
        </p:txBody>
      </p:sp>
      <p:sp>
        <p:nvSpPr>
          <p:cNvPr id="39" name="TextBox 19">
            <a:extLst>
              <a:ext uri="{FF2B5EF4-FFF2-40B4-BE49-F238E27FC236}">
                <a16:creationId xmlns:a16="http://schemas.microsoft.com/office/drawing/2014/main" id="{4E83202D-6991-242C-7A28-2F2CD8D93458}"/>
              </a:ext>
            </a:extLst>
          </p:cNvPr>
          <p:cNvSpPr txBox="1"/>
          <p:nvPr/>
        </p:nvSpPr>
        <p:spPr>
          <a:xfrm>
            <a:off x="8050015" y="2729669"/>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rPr>
              <a:t>5</a:t>
            </a:r>
          </a:p>
        </p:txBody>
      </p:sp>
      <p:cxnSp>
        <p:nvCxnSpPr>
          <p:cNvPr id="64" name="Straight Arrow Connector 94">
            <a:extLst>
              <a:ext uri="{FF2B5EF4-FFF2-40B4-BE49-F238E27FC236}">
                <a16:creationId xmlns:a16="http://schemas.microsoft.com/office/drawing/2014/main" id="{89C9195F-7A3C-7EF9-2064-99CC3BAD64B0}"/>
              </a:ext>
            </a:extLst>
          </p:cNvPr>
          <p:cNvCxnSpPr>
            <a:cxnSpLocks/>
          </p:cNvCxnSpPr>
          <p:nvPr/>
        </p:nvCxnSpPr>
        <p:spPr bwMode="auto">
          <a:xfrm>
            <a:off x="2111024" y="1750193"/>
            <a:ext cx="537957" cy="140929"/>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sp>
        <p:nvSpPr>
          <p:cNvPr id="408" name="Freeform: Shape 407">
            <a:extLst>
              <a:ext uri="{FF2B5EF4-FFF2-40B4-BE49-F238E27FC236}">
                <a16:creationId xmlns:a16="http://schemas.microsoft.com/office/drawing/2014/main" id="{59524EFE-1F10-9A94-6D58-642BDB6382CA}"/>
              </a:ext>
            </a:extLst>
          </p:cNvPr>
          <p:cNvSpPr/>
          <p:nvPr/>
        </p:nvSpPr>
        <p:spPr bwMode="auto">
          <a:xfrm>
            <a:off x="463725" y="1335514"/>
            <a:ext cx="1909655" cy="1503909"/>
          </a:xfrm>
          <a:custGeom>
            <a:avLst/>
            <a:gdLst>
              <a:gd name="connsiteX0" fmla="*/ 0 w 1909655"/>
              <a:gd name="connsiteY0" fmla="*/ 1008486 h 1523511"/>
              <a:gd name="connsiteX1" fmla="*/ 310191 w 1909655"/>
              <a:gd name="connsiteY1" fmla="*/ 914400 h 1523511"/>
              <a:gd name="connsiteX2" fmla="*/ 658603 w 1909655"/>
              <a:gd name="connsiteY2" fmla="*/ 745339 h 1523511"/>
              <a:gd name="connsiteX3" fmla="*/ 946742 w 1909655"/>
              <a:gd name="connsiteY3" fmla="*/ 533645 h 1523511"/>
              <a:gd name="connsiteX4" fmla="*/ 1214300 w 1909655"/>
              <a:gd name="connsiteY4" fmla="*/ 246976 h 1523511"/>
              <a:gd name="connsiteX5" fmla="*/ 1393652 w 1909655"/>
              <a:gd name="connsiteY5" fmla="*/ 0 h 1523511"/>
              <a:gd name="connsiteX6" fmla="*/ 1909655 w 1909655"/>
              <a:gd name="connsiteY6" fmla="*/ 4410 h 1523511"/>
              <a:gd name="connsiteX7" fmla="*/ 1883194 w 1909655"/>
              <a:gd name="connsiteY7" fmla="*/ 79385 h 1523511"/>
              <a:gd name="connsiteX8" fmla="*/ 1708252 w 1909655"/>
              <a:gd name="connsiteY8" fmla="*/ 423388 h 1523511"/>
              <a:gd name="connsiteX9" fmla="*/ 1468627 w 1909655"/>
              <a:gd name="connsiteY9" fmla="*/ 711527 h 1523511"/>
              <a:gd name="connsiteX10" fmla="*/ 1095222 w 1909655"/>
              <a:gd name="connsiteY10" fmla="*/ 1058469 h 1523511"/>
              <a:gd name="connsiteX11" fmla="*/ 626261 w 1909655"/>
              <a:gd name="connsiteY11" fmla="*/ 1321617 h 1523511"/>
              <a:gd name="connsiteX12" fmla="*/ 214634 w 1909655"/>
              <a:gd name="connsiteY12" fmla="*/ 1480387 h 1523511"/>
              <a:gd name="connsiteX13" fmla="*/ 22052 w 1909655"/>
              <a:gd name="connsiteY13" fmla="*/ 1503909 h 1523511"/>
              <a:gd name="connsiteX14" fmla="*/ 0 w 1909655"/>
              <a:gd name="connsiteY14" fmla="*/ 1008486 h 1523511"/>
              <a:gd name="connsiteX0" fmla="*/ 0 w 1909655"/>
              <a:gd name="connsiteY0" fmla="*/ 1008486 h 1503909"/>
              <a:gd name="connsiteX1" fmla="*/ 310191 w 1909655"/>
              <a:gd name="connsiteY1" fmla="*/ 914400 h 1503909"/>
              <a:gd name="connsiteX2" fmla="*/ 658603 w 1909655"/>
              <a:gd name="connsiteY2" fmla="*/ 745339 h 1503909"/>
              <a:gd name="connsiteX3" fmla="*/ 946742 w 1909655"/>
              <a:gd name="connsiteY3" fmla="*/ 533645 h 1503909"/>
              <a:gd name="connsiteX4" fmla="*/ 1214300 w 1909655"/>
              <a:gd name="connsiteY4" fmla="*/ 246976 h 1503909"/>
              <a:gd name="connsiteX5" fmla="*/ 1393652 w 1909655"/>
              <a:gd name="connsiteY5" fmla="*/ 0 h 1503909"/>
              <a:gd name="connsiteX6" fmla="*/ 1909655 w 1909655"/>
              <a:gd name="connsiteY6" fmla="*/ 4410 h 1503909"/>
              <a:gd name="connsiteX7" fmla="*/ 1883194 w 1909655"/>
              <a:gd name="connsiteY7" fmla="*/ 79385 h 1503909"/>
              <a:gd name="connsiteX8" fmla="*/ 1708252 w 1909655"/>
              <a:gd name="connsiteY8" fmla="*/ 423388 h 1503909"/>
              <a:gd name="connsiteX9" fmla="*/ 1468627 w 1909655"/>
              <a:gd name="connsiteY9" fmla="*/ 711527 h 1503909"/>
              <a:gd name="connsiteX10" fmla="*/ 1095222 w 1909655"/>
              <a:gd name="connsiteY10" fmla="*/ 1058469 h 1503909"/>
              <a:gd name="connsiteX11" fmla="*/ 626261 w 1909655"/>
              <a:gd name="connsiteY11" fmla="*/ 1321617 h 1503909"/>
              <a:gd name="connsiteX12" fmla="*/ 214634 w 1909655"/>
              <a:gd name="connsiteY12" fmla="*/ 1480387 h 1503909"/>
              <a:gd name="connsiteX13" fmla="*/ 22052 w 1909655"/>
              <a:gd name="connsiteY13" fmla="*/ 1503909 h 1503909"/>
              <a:gd name="connsiteX14" fmla="*/ 0 w 1909655"/>
              <a:gd name="connsiteY14" fmla="*/ 1008486 h 1503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09655" h="1503909">
                <a:moveTo>
                  <a:pt x="0" y="1008486"/>
                </a:moveTo>
                <a:cubicBezTo>
                  <a:pt x="100212" y="983372"/>
                  <a:pt x="200424" y="958258"/>
                  <a:pt x="310191" y="914400"/>
                </a:cubicBezTo>
                <a:cubicBezTo>
                  <a:pt x="419958" y="870542"/>
                  <a:pt x="552511" y="808798"/>
                  <a:pt x="658603" y="745339"/>
                </a:cubicBezTo>
                <a:cubicBezTo>
                  <a:pt x="764695" y="681880"/>
                  <a:pt x="854126" y="616705"/>
                  <a:pt x="946742" y="533645"/>
                </a:cubicBezTo>
                <a:cubicBezTo>
                  <a:pt x="1039358" y="450584"/>
                  <a:pt x="1139815" y="335917"/>
                  <a:pt x="1214300" y="246976"/>
                </a:cubicBezTo>
                <a:cubicBezTo>
                  <a:pt x="1288785" y="158035"/>
                  <a:pt x="1345139" y="44838"/>
                  <a:pt x="1393652" y="0"/>
                </a:cubicBezTo>
                <a:lnTo>
                  <a:pt x="1909655" y="4410"/>
                </a:lnTo>
                <a:cubicBezTo>
                  <a:pt x="1900835" y="29402"/>
                  <a:pt x="1916761" y="9555"/>
                  <a:pt x="1883194" y="79385"/>
                </a:cubicBezTo>
                <a:cubicBezTo>
                  <a:pt x="1849627" y="149215"/>
                  <a:pt x="1777346" y="318031"/>
                  <a:pt x="1708252" y="423388"/>
                </a:cubicBezTo>
                <a:cubicBezTo>
                  <a:pt x="1639158" y="528745"/>
                  <a:pt x="1570799" y="605680"/>
                  <a:pt x="1468627" y="711527"/>
                </a:cubicBezTo>
                <a:cubicBezTo>
                  <a:pt x="1366455" y="817374"/>
                  <a:pt x="1235616" y="956787"/>
                  <a:pt x="1095222" y="1058469"/>
                </a:cubicBezTo>
                <a:cubicBezTo>
                  <a:pt x="954828" y="1160151"/>
                  <a:pt x="773026" y="1251297"/>
                  <a:pt x="626261" y="1321617"/>
                </a:cubicBezTo>
                <a:cubicBezTo>
                  <a:pt x="479496" y="1391937"/>
                  <a:pt x="315335" y="1450005"/>
                  <a:pt x="214634" y="1480387"/>
                </a:cubicBezTo>
                <a:cubicBezTo>
                  <a:pt x="113933" y="1510769"/>
                  <a:pt x="80767" y="1490140"/>
                  <a:pt x="22052" y="1503909"/>
                </a:cubicBezTo>
                <a:lnTo>
                  <a:pt x="0" y="1008486"/>
                </a:lnTo>
                <a:close/>
              </a:path>
            </a:pathLst>
          </a:custGeom>
          <a:solidFill>
            <a:schemeClr val="accent3">
              <a:lumMod val="20000"/>
              <a:lumOff val="80000"/>
            </a:schemeClr>
          </a:solidFill>
          <a:ln w="0">
            <a:solidFill>
              <a:schemeClr val="bg1"/>
            </a:solidFill>
            <a:miter lim="800000"/>
            <a:headEnd/>
            <a:tailEnd/>
          </a:ln>
        </p:spPr>
        <p:txBody>
          <a:bodyPr rtlCol="0" anchor="b"/>
          <a:lstStyle/>
          <a:p>
            <a:pPr algn="ctr">
              <a:spcBef>
                <a:spcPct val="35000"/>
              </a:spcBef>
              <a:spcAft>
                <a:spcPct val="25000"/>
              </a:spcAft>
              <a:buClr>
                <a:srgbClr val="015873"/>
              </a:buClr>
              <a:defRPr/>
            </a:pPr>
            <a:endParaRPr lang="en-US">
              <a:solidFill>
                <a:srgbClr val="FFFFFF"/>
              </a:solidFill>
            </a:endParaRPr>
          </a:p>
        </p:txBody>
      </p:sp>
      <p:sp>
        <p:nvSpPr>
          <p:cNvPr id="406" name="Freeform: Shape 405">
            <a:extLst>
              <a:ext uri="{FF2B5EF4-FFF2-40B4-BE49-F238E27FC236}">
                <a16:creationId xmlns:a16="http://schemas.microsoft.com/office/drawing/2014/main" id="{8846F54E-0AB5-8C5B-9837-09776DEF3546}"/>
              </a:ext>
            </a:extLst>
          </p:cNvPr>
          <p:cNvSpPr/>
          <p:nvPr/>
        </p:nvSpPr>
        <p:spPr bwMode="auto">
          <a:xfrm>
            <a:off x="468449" y="1328927"/>
            <a:ext cx="1385146" cy="1016000"/>
          </a:xfrm>
          <a:custGeom>
            <a:avLst/>
            <a:gdLst>
              <a:gd name="connsiteX0" fmla="*/ 0 w 1385146"/>
              <a:gd name="connsiteY0" fmla="*/ 1016000 h 1016000"/>
              <a:gd name="connsiteX1" fmla="*/ 789093 w 1385146"/>
              <a:gd name="connsiteY1" fmla="*/ 670560 h 1016000"/>
              <a:gd name="connsiteX2" fmla="*/ 1385146 w 1385146"/>
              <a:gd name="connsiteY2" fmla="*/ 0 h 1016000"/>
              <a:gd name="connsiteX0" fmla="*/ 0 w 1385146"/>
              <a:gd name="connsiteY0" fmla="*/ 1016000 h 1016000"/>
              <a:gd name="connsiteX1" fmla="*/ 789093 w 1385146"/>
              <a:gd name="connsiteY1" fmla="*/ 664679 h 1016000"/>
              <a:gd name="connsiteX2" fmla="*/ 1385146 w 1385146"/>
              <a:gd name="connsiteY2" fmla="*/ 0 h 1016000"/>
              <a:gd name="connsiteX0" fmla="*/ 0 w 1385146"/>
              <a:gd name="connsiteY0" fmla="*/ 1016000 h 1016000"/>
              <a:gd name="connsiteX1" fmla="*/ 789093 w 1385146"/>
              <a:gd name="connsiteY1" fmla="*/ 664679 h 1016000"/>
              <a:gd name="connsiteX2" fmla="*/ 1385146 w 1385146"/>
              <a:gd name="connsiteY2" fmla="*/ 0 h 1016000"/>
            </a:gdLst>
            <a:ahLst/>
            <a:cxnLst>
              <a:cxn ang="0">
                <a:pos x="connsiteX0" y="connsiteY0"/>
              </a:cxn>
              <a:cxn ang="0">
                <a:pos x="connsiteX1" y="connsiteY1"/>
              </a:cxn>
              <a:cxn ang="0">
                <a:pos x="connsiteX2" y="connsiteY2"/>
              </a:cxn>
            </a:cxnLst>
            <a:rect l="l" t="t" r="r" b="b"/>
            <a:pathLst>
              <a:path w="1385146" h="1016000">
                <a:moveTo>
                  <a:pt x="0" y="1016000"/>
                </a:moveTo>
                <a:cubicBezTo>
                  <a:pt x="279117" y="927946"/>
                  <a:pt x="558235" y="834012"/>
                  <a:pt x="789093" y="664679"/>
                </a:cubicBezTo>
                <a:cubicBezTo>
                  <a:pt x="1019951" y="495346"/>
                  <a:pt x="1227540" y="234441"/>
                  <a:pt x="1385146" y="0"/>
                </a:cubicBezTo>
              </a:path>
            </a:pathLst>
          </a:custGeom>
          <a:noFill/>
          <a:ln w="28575">
            <a:solidFill>
              <a:schemeClr val="accent3"/>
            </a:solidFill>
            <a:miter lim="800000"/>
            <a:headEnd/>
            <a:tailEnd/>
          </a:ln>
        </p:spPr>
        <p:txBody>
          <a:bodyPr rtlCol="0" anchor="ctr"/>
          <a:lstStyle/>
          <a:p>
            <a:pPr algn="ctr">
              <a:defRPr/>
            </a:pPr>
            <a:endParaRPr lang="en-US">
              <a:solidFill>
                <a:srgbClr val="FFFFFF"/>
              </a:solidFill>
            </a:endParaRPr>
          </a:p>
        </p:txBody>
      </p:sp>
      <p:sp>
        <p:nvSpPr>
          <p:cNvPr id="407" name="Freeform: Shape 406">
            <a:extLst>
              <a:ext uri="{FF2B5EF4-FFF2-40B4-BE49-F238E27FC236}">
                <a16:creationId xmlns:a16="http://schemas.microsoft.com/office/drawing/2014/main" id="{A8D61F32-32C4-D6BB-C6FA-21758A3CA188}"/>
              </a:ext>
            </a:extLst>
          </p:cNvPr>
          <p:cNvSpPr/>
          <p:nvPr/>
        </p:nvSpPr>
        <p:spPr bwMode="auto">
          <a:xfrm>
            <a:off x="491046" y="1342819"/>
            <a:ext cx="1882766" cy="1497727"/>
          </a:xfrm>
          <a:custGeom>
            <a:avLst/>
            <a:gdLst>
              <a:gd name="connsiteX0" fmla="*/ 0 w 1385146"/>
              <a:gd name="connsiteY0" fmla="*/ 1016000 h 1016000"/>
              <a:gd name="connsiteX1" fmla="*/ 789093 w 1385146"/>
              <a:gd name="connsiteY1" fmla="*/ 670560 h 1016000"/>
              <a:gd name="connsiteX2" fmla="*/ 1385146 w 1385146"/>
              <a:gd name="connsiteY2" fmla="*/ 0 h 1016000"/>
              <a:gd name="connsiteX0" fmla="*/ 0 w 1385146"/>
              <a:gd name="connsiteY0" fmla="*/ 1016000 h 1016000"/>
              <a:gd name="connsiteX1" fmla="*/ 849078 w 1385146"/>
              <a:gd name="connsiteY1" fmla="*/ 659206 h 1016000"/>
              <a:gd name="connsiteX2" fmla="*/ 1385146 w 1385146"/>
              <a:gd name="connsiteY2" fmla="*/ 0 h 1016000"/>
              <a:gd name="connsiteX0" fmla="*/ 0 w 1385146"/>
              <a:gd name="connsiteY0" fmla="*/ 1016000 h 1016000"/>
              <a:gd name="connsiteX1" fmla="*/ 849078 w 1385146"/>
              <a:gd name="connsiteY1" fmla="*/ 659206 h 1016000"/>
              <a:gd name="connsiteX2" fmla="*/ 1385146 w 1385146"/>
              <a:gd name="connsiteY2" fmla="*/ 0 h 1016000"/>
              <a:gd name="connsiteX0" fmla="*/ 0 w 1385146"/>
              <a:gd name="connsiteY0" fmla="*/ 1016000 h 1016000"/>
              <a:gd name="connsiteX1" fmla="*/ 849078 w 1385146"/>
              <a:gd name="connsiteY1" fmla="*/ 659206 h 1016000"/>
              <a:gd name="connsiteX2" fmla="*/ 1385146 w 1385146"/>
              <a:gd name="connsiteY2" fmla="*/ 0 h 1016000"/>
              <a:gd name="connsiteX0" fmla="*/ 0 w 1389485"/>
              <a:gd name="connsiteY0" fmla="*/ 1001216 h 1001216"/>
              <a:gd name="connsiteX1" fmla="*/ 853417 w 1389485"/>
              <a:gd name="connsiteY1" fmla="*/ 659206 h 1001216"/>
              <a:gd name="connsiteX2" fmla="*/ 1389485 w 1389485"/>
              <a:gd name="connsiteY2" fmla="*/ 0 h 1001216"/>
              <a:gd name="connsiteX0" fmla="*/ 0 w 1389485"/>
              <a:gd name="connsiteY0" fmla="*/ 1001216 h 1001216"/>
              <a:gd name="connsiteX1" fmla="*/ 853417 w 1389485"/>
              <a:gd name="connsiteY1" fmla="*/ 659206 h 1001216"/>
              <a:gd name="connsiteX2" fmla="*/ 1389485 w 1389485"/>
              <a:gd name="connsiteY2" fmla="*/ 0 h 1001216"/>
              <a:gd name="connsiteX0" fmla="*/ 0 w 1389485"/>
              <a:gd name="connsiteY0" fmla="*/ 1001216 h 1001216"/>
              <a:gd name="connsiteX1" fmla="*/ 854502 w 1389485"/>
              <a:gd name="connsiteY1" fmla="*/ 649350 h 1001216"/>
              <a:gd name="connsiteX2" fmla="*/ 1389485 w 1389485"/>
              <a:gd name="connsiteY2" fmla="*/ 0 h 1001216"/>
              <a:gd name="connsiteX0" fmla="*/ 0 w 1389485"/>
              <a:gd name="connsiteY0" fmla="*/ 1004173 h 1004173"/>
              <a:gd name="connsiteX1" fmla="*/ 854502 w 1389485"/>
              <a:gd name="connsiteY1" fmla="*/ 652307 h 1004173"/>
              <a:gd name="connsiteX2" fmla="*/ 1389485 w 1389485"/>
              <a:gd name="connsiteY2" fmla="*/ 0 h 1004173"/>
              <a:gd name="connsiteX0" fmla="*/ 0 w 1389485"/>
              <a:gd name="connsiteY0" fmla="*/ 1004173 h 1004173"/>
              <a:gd name="connsiteX1" fmla="*/ 854502 w 1389485"/>
              <a:gd name="connsiteY1" fmla="*/ 652307 h 1004173"/>
              <a:gd name="connsiteX2" fmla="*/ 1389485 w 1389485"/>
              <a:gd name="connsiteY2" fmla="*/ 0 h 1004173"/>
            </a:gdLst>
            <a:ahLst/>
            <a:cxnLst>
              <a:cxn ang="0">
                <a:pos x="connsiteX0" y="connsiteY0"/>
              </a:cxn>
              <a:cxn ang="0">
                <a:pos x="connsiteX1" y="connsiteY1"/>
              </a:cxn>
              <a:cxn ang="0">
                <a:pos x="connsiteX2" y="connsiteY2"/>
              </a:cxn>
            </a:cxnLst>
            <a:rect l="l" t="t" r="r" b="b"/>
            <a:pathLst>
              <a:path w="1389485" h="1004173">
                <a:moveTo>
                  <a:pt x="0" y="1004173"/>
                </a:moveTo>
                <a:cubicBezTo>
                  <a:pt x="273540" y="981171"/>
                  <a:pt x="623644" y="821640"/>
                  <a:pt x="854502" y="652307"/>
                </a:cubicBezTo>
                <a:cubicBezTo>
                  <a:pt x="1085360" y="482974"/>
                  <a:pt x="1273904" y="294178"/>
                  <a:pt x="1389485" y="0"/>
                </a:cubicBezTo>
              </a:path>
            </a:pathLst>
          </a:custGeom>
          <a:noFill/>
          <a:ln w="28575">
            <a:solidFill>
              <a:schemeClr val="accent3"/>
            </a:solidFill>
            <a:miter lim="800000"/>
            <a:headEnd/>
            <a:tailEnd/>
          </a:ln>
        </p:spPr>
        <p:txBody>
          <a:bodyPr rtlCol="0" anchor="ctr"/>
          <a:lstStyle/>
          <a:p>
            <a:pPr algn="ctr">
              <a:defRPr/>
            </a:pPr>
            <a:endParaRPr lang="en-US">
              <a:solidFill>
                <a:srgbClr val="FFFFFF"/>
              </a:solidFill>
            </a:endParaRPr>
          </a:p>
        </p:txBody>
      </p:sp>
      <p:sp>
        <p:nvSpPr>
          <p:cNvPr id="102" name="Rectangle 101">
            <a:extLst>
              <a:ext uri="{FF2B5EF4-FFF2-40B4-BE49-F238E27FC236}">
                <a16:creationId xmlns:a16="http://schemas.microsoft.com/office/drawing/2014/main" id="{08616E4C-0A61-0D58-1BA7-19E8DDDC1D4C}"/>
              </a:ext>
            </a:extLst>
          </p:cNvPr>
          <p:cNvSpPr/>
          <p:nvPr/>
        </p:nvSpPr>
        <p:spPr bwMode="auto">
          <a:xfrm>
            <a:off x="1678894" y="1215758"/>
            <a:ext cx="873177" cy="140503"/>
          </a:xfrm>
          <a:prstGeom prst="rect">
            <a:avLst/>
          </a:prstGeom>
          <a:solidFill>
            <a:srgbClr val="FFFFFF"/>
          </a:solidFill>
          <a:ln w="28575" cap="sq" cmpd="sng" algn="ctr">
            <a:no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47500" lnSpcReduction="20000"/>
          </a:bodyPr>
          <a:lstStyle/>
          <a:p>
            <a:pPr algn="ctr">
              <a:defRPr/>
            </a:pPr>
            <a:endParaRPr lang="en-US" sz="2400" kern="0">
              <a:solidFill>
                <a:srgbClr val="2D2926"/>
              </a:solidFill>
            </a:endParaRPr>
          </a:p>
        </p:txBody>
      </p:sp>
      <p:sp>
        <p:nvSpPr>
          <p:cNvPr id="103" name="Oval 148">
            <a:extLst>
              <a:ext uri="{FF2B5EF4-FFF2-40B4-BE49-F238E27FC236}">
                <a16:creationId xmlns:a16="http://schemas.microsoft.com/office/drawing/2014/main" id="{73EA50BD-3D31-9C21-781B-77C986BAF3AF}"/>
              </a:ext>
            </a:extLst>
          </p:cNvPr>
          <p:cNvSpPr/>
          <p:nvPr/>
        </p:nvSpPr>
        <p:spPr bwMode="auto">
          <a:xfrm>
            <a:off x="8063133" y="917960"/>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latin typeface="Calibri" panose="020F0502020204030204" pitchFamily="34" charset="0"/>
              <a:ea typeface="Calibri" panose="020F0502020204030204" pitchFamily="34" charset="0"/>
              <a:cs typeface="Calibri" panose="020F0502020204030204" pitchFamily="34" charset="0"/>
            </a:endParaRPr>
          </a:p>
        </p:txBody>
      </p:sp>
      <p:cxnSp>
        <p:nvCxnSpPr>
          <p:cNvPr id="104" name="Straight Connector 149">
            <a:extLst>
              <a:ext uri="{FF2B5EF4-FFF2-40B4-BE49-F238E27FC236}">
                <a16:creationId xmlns:a16="http://schemas.microsoft.com/office/drawing/2014/main" id="{9B6E74C4-74F6-41D9-7350-C48B9F5586B8}"/>
              </a:ext>
            </a:extLst>
          </p:cNvPr>
          <p:cNvCxnSpPr>
            <a:cxnSpLocks/>
            <a:stCxn id="103" idx="6"/>
          </p:cNvCxnSpPr>
          <p:nvPr/>
        </p:nvCxnSpPr>
        <p:spPr bwMode="auto">
          <a:xfrm>
            <a:off x="8387694" y="1080241"/>
            <a:ext cx="653210" cy="0"/>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05" name="TextBox 150">
            <a:extLst>
              <a:ext uri="{FF2B5EF4-FFF2-40B4-BE49-F238E27FC236}">
                <a16:creationId xmlns:a16="http://schemas.microsoft.com/office/drawing/2014/main" id="{6B3C9B6C-3923-A9D4-3B32-42B50A92E984}"/>
              </a:ext>
            </a:extLst>
          </p:cNvPr>
          <p:cNvSpPr txBox="1"/>
          <p:nvPr/>
        </p:nvSpPr>
        <p:spPr>
          <a:xfrm>
            <a:off x="8688011" y="930194"/>
            <a:ext cx="3191141" cy="830997"/>
          </a:xfrm>
          <a:prstGeom prst="rect">
            <a:avLst/>
          </a:prstGeom>
          <a:solidFill>
            <a:srgbClr val="FFFFFF">
              <a:lumMod val="95000"/>
            </a:srgbClr>
          </a:solidFill>
          <a:ln w="28575">
            <a:solidFill>
              <a:schemeClr val="accent3"/>
            </a:solidFill>
          </a:ln>
          <a:effectLst/>
        </p:spPr>
        <p:txBody>
          <a:bodyPr wrap="square">
            <a:spAutoFit/>
          </a:bodyPr>
          <a:lstStyle/>
          <a:p>
            <a:pPr algn="ctr">
              <a:defRPr/>
            </a:pPr>
            <a:r>
              <a:rPr lang="en-US" sz="1600" kern="0">
                <a:solidFill>
                  <a:srgbClr val="2D2926"/>
                </a:solidFill>
                <a:latin typeface="Calibri" panose="020F0502020204030204" pitchFamily="34" charset="0"/>
                <a:ea typeface="Calibri" panose="020F0502020204030204" pitchFamily="34" charset="0"/>
                <a:cs typeface="Calibri" panose="020F0502020204030204" pitchFamily="34" charset="0"/>
              </a:rPr>
              <a:t>Antibody component of ADC may engage with immune effector cells to trigger antitumor immunity</a:t>
            </a:r>
            <a:endParaRPr lang="en-US" sz="1600" kern="0" baseline="30000">
              <a:solidFill>
                <a:srgbClr val="2D2926"/>
              </a:solidFill>
              <a:latin typeface="Calibri" panose="020F0502020204030204" pitchFamily="34" charset="0"/>
              <a:ea typeface="Calibri" panose="020F0502020204030204" pitchFamily="34" charset="0"/>
              <a:cs typeface="Calibri" panose="020F0502020204030204" pitchFamily="34" charset="0"/>
            </a:endParaRPr>
          </a:p>
        </p:txBody>
      </p:sp>
      <p:sp>
        <p:nvSpPr>
          <p:cNvPr id="106" name="TextBox 151">
            <a:extLst>
              <a:ext uri="{FF2B5EF4-FFF2-40B4-BE49-F238E27FC236}">
                <a16:creationId xmlns:a16="http://schemas.microsoft.com/office/drawing/2014/main" id="{EC38B48C-A052-7648-AFEC-4C454A079C07}"/>
              </a:ext>
            </a:extLst>
          </p:cNvPr>
          <p:cNvSpPr txBox="1"/>
          <p:nvPr/>
        </p:nvSpPr>
        <p:spPr>
          <a:xfrm>
            <a:off x="8150556" y="966318"/>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rPr>
              <a:t>6</a:t>
            </a:r>
          </a:p>
        </p:txBody>
      </p:sp>
      <p:sp>
        <p:nvSpPr>
          <p:cNvPr id="113" name="TextBox 159">
            <a:extLst>
              <a:ext uri="{FF2B5EF4-FFF2-40B4-BE49-F238E27FC236}">
                <a16:creationId xmlns:a16="http://schemas.microsoft.com/office/drawing/2014/main" id="{3825A0D2-CAF6-7B84-C974-1CF501DF8AE2}"/>
              </a:ext>
            </a:extLst>
          </p:cNvPr>
          <p:cNvSpPr txBox="1"/>
          <p:nvPr/>
        </p:nvSpPr>
        <p:spPr>
          <a:xfrm>
            <a:off x="7461591" y="2220794"/>
            <a:ext cx="1229633" cy="246221"/>
          </a:xfrm>
          <a:prstGeom prst="rect">
            <a:avLst/>
          </a:prstGeom>
          <a:noFill/>
        </p:spPr>
        <p:txBody>
          <a:bodyPr wrap="square" lIns="0" tIns="0" rIns="0" bIns="0" rtlCol="0">
            <a:spAutoFit/>
          </a:bodyPr>
          <a:lstStyle/>
          <a:p>
            <a:pPr algn="ctr">
              <a:defRPr/>
            </a:pPr>
            <a:r>
              <a:rPr lang="en-US" sz="1600" b="1" kern="0">
                <a:solidFill>
                  <a:srgbClr val="2D2926"/>
                </a:solidFill>
                <a:latin typeface="Calibri" panose="020F0502020204030204" pitchFamily="34" charset="0"/>
                <a:ea typeface="Calibri" panose="020F0502020204030204" pitchFamily="34" charset="0"/>
                <a:cs typeface="Calibri" panose="020F0502020204030204" pitchFamily="34" charset="0"/>
              </a:rPr>
              <a:t>Tumor cell</a:t>
            </a:r>
          </a:p>
        </p:txBody>
      </p:sp>
      <p:sp>
        <p:nvSpPr>
          <p:cNvPr id="413" name="Freeform 134">
            <a:extLst>
              <a:ext uri="{FF2B5EF4-FFF2-40B4-BE49-F238E27FC236}">
                <a16:creationId xmlns:a16="http://schemas.microsoft.com/office/drawing/2014/main" id="{1223AF56-F294-89E9-7D60-1E37FBE26F07}"/>
              </a:ext>
            </a:extLst>
          </p:cNvPr>
          <p:cNvSpPr/>
          <p:nvPr/>
        </p:nvSpPr>
        <p:spPr bwMode="auto">
          <a:xfrm rot="20810788">
            <a:off x="7139073" y="1097058"/>
            <a:ext cx="1018776" cy="817822"/>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sp>
        <p:nvSpPr>
          <p:cNvPr id="114" name="TextBox 160">
            <a:extLst>
              <a:ext uri="{FF2B5EF4-FFF2-40B4-BE49-F238E27FC236}">
                <a16:creationId xmlns:a16="http://schemas.microsoft.com/office/drawing/2014/main" id="{E6CDF905-AFFE-B035-190C-EDBD49C41E8E}"/>
              </a:ext>
            </a:extLst>
          </p:cNvPr>
          <p:cNvSpPr txBox="1"/>
          <p:nvPr/>
        </p:nvSpPr>
        <p:spPr>
          <a:xfrm>
            <a:off x="6290515" y="4149218"/>
            <a:ext cx="1218516" cy="246221"/>
          </a:xfrm>
          <a:prstGeom prst="rect">
            <a:avLst/>
          </a:prstGeom>
          <a:noFill/>
        </p:spPr>
        <p:txBody>
          <a:bodyPr wrap="square" lIns="0" tIns="0" rIns="0" bIns="0" rtlCol="0">
            <a:spAutoFit/>
          </a:bodyPr>
          <a:lstStyle/>
          <a:p>
            <a:pPr algn="ctr">
              <a:defRPr/>
            </a:pPr>
            <a:r>
              <a:rPr lang="en-US" sz="1600" b="1" kern="0">
                <a:solidFill>
                  <a:srgbClr val="2D2926"/>
                </a:solidFill>
                <a:latin typeface="Calibri" panose="020F0502020204030204" pitchFamily="34" charset="0"/>
                <a:ea typeface="Calibri" panose="020F0502020204030204" pitchFamily="34" charset="0"/>
                <a:cs typeface="Calibri" panose="020F0502020204030204" pitchFamily="34" charset="0"/>
              </a:rPr>
              <a:t>Apoptosis</a:t>
            </a:r>
          </a:p>
        </p:txBody>
      </p:sp>
      <p:cxnSp>
        <p:nvCxnSpPr>
          <p:cNvPr id="116" name="Straight Arrow Connector 162">
            <a:extLst>
              <a:ext uri="{FF2B5EF4-FFF2-40B4-BE49-F238E27FC236}">
                <a16:creationId xmlns:a16="http://schemas.microsoft.com/office/drawing/2014/main" id="{46B25540-782B-1A25-99B7-EE21F33D1743}"/>
              </a:ext>
            </a:extLst>
          </p:cNvPr>
          <p:cNvCxnSpPr>
            <a:cxnSpLocks/>
          </p:cNvCxnSpPr>
          <p:nvPr/>
        </p:nvCxnSpPr>
        <p:spPr bwMode="auto">
          <a:xfrm>
            <a:off x="6634774" y="2853217"/>
            <a:ext cx="548373" cy="0"/>
          </a:xfrm>
          <a:prstGeom prst="straightConnector1">
            <a:avLst/>
          </a:prstGeom>
          <a:solidFill>
            <a:srgbClr val="071D49"/>
          </a:solidFill>
          <a:ln w="44450" cap="flat" cmpd="sng" algn="ctr">
            <a:solidFill>
              <a:schemeClr val="bg1"/>
            </a:solidFill>
            <a:prstDash val="solid"/>
            <a:round/>
            <a:headEnd type="none" w="med" len="med"/>
            <a:tailEnd type="triangle"/>
          </a:ln>
          <a:effectLst/>
        </p:spPr>
      </p:cxnSp>
      <p:sp>
        <p:nvSpPr>
          <p:cNvPr id="121" name="Oval 173">
            <a:extLst>
              <a:ext uri="{FF2B5EF4-FFF2-40B4-BE49-F238E27FC236}">
                <a16:creationId xmlns:a16="http://schemas.microsoft.com/office/drawing/2014/main" id="{93934166-27E0-8C5B-0B3E-AE87DA22BBFB}"/>
              </a:ext>
            </a:extLst>
          </p:cNvPr>
          <p:cNvSpPr/>
          <p:nvPr/>
        </p:nvSpPr>
        <p:spPr bwMode="auto">
          <a:xfrm>
            <a:off x="8929223" y="2751942"/>
            <a:ext cx="324561" cy="324561"/>
          </a:xfrm>
          <a:prstGeom prst="ellipse">
            <a:avLst/>
          </a:prstGeom>
          <a:solidFill>
            <a:srgbClr val="E6E8EC"/>
          </a:solidFill>
          <a:ln w="28575" cap="sq" cmpd="sng" algn="ctr">
            <a:solidFill>
              <a:srgbClr val="1F335B"/>
            </a:solidFill>
            <a:prstDash val="solid"/>
            <a:miter lim="800000"/>
            <a:headEnd type="none" w="med" len="med"/>
            <a:tailEnd type="none" w="med" len="med"/>
          </a:ln>
          <a:effectLst/>
        </p:spPr>
        <p:txBody>
          <a:bodyPr rot="0" spcFirstLastPara="0" vertOverflow="overflow" horzOverflow="overflow" vert="horz" wrap="square" lIns="0" tIns="0" rIns="0" bIns="0" numCol="1" spcCol="0" rtlCol="0" fromWordArt="0" anchor="ctr" anchorCtr="0" forceAA="0" compatLnSpc="1">
            <a:prstTxWarp prst="textNoShape">
              <a:avLst/>
            </a:prstTxWarp>
            <a:normAutofit fontScale="70000" lnSpcReduction="20000"/>
          </a:bodyPr>
          <a:lstStyle/>
          <a:p>
            <a:pPr algn="ctr">
              <a:defRPr/>
            </a:pPr>
            <a:endParaRPr lang="en-US" sz="2400" b="1" kern="0">
              <a:solidFill>
                <a:srgbClr val="071D49"/>
              </a:solidFill>
            </a:endParaRPr>
          </a:p>
        </p:txBody>
      </p:sp>
      <p:cxnSp>
        <p:nvCxnSpPr>
          <p:cNvPr id="122" name="Straight Connector 174">
            <a:extLst>
              <a:ext uri="{FF2B5EF4-FFF2-40B4-BE49-F238E27FC236}">
                <a16:creationId xmlns:a16="http://schemas.microsoft.com/office/drawing/2014/main" id="{EFFCF1FF-75E5-0D3A-98E9-BCA8A7027F6A}"/>
              </a:ext>
            </a:extLst>
          </p:cNvPr>
          <p:cNvCxnSpPr>
            <a:cxnSpLocks/>
            <a:stCxn id="121" idx="6"/>
          </p:cNvCxnSpPr>
          <p:nvPr/>
        </p:nvCxnSpPr>
        <p:spPr bwMode="auto">
          <a:xfrm flipV="1">
            <a:off x="9253784" y="2904925"/>
            <a:ext cx="745621" cy="9298"/>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23" name="TextBox 175">
            <a:extLst>
              <a:ext uri="{FF2B5EF4-FFF2-40B4-BE49-F238E27FC236}">
                <a16:creationId xmlns:a16="http://schemas.microsoft.com/office/drawing/2014/main" id="{12D8783B-7DEB-6060-53F6-4B412B1BDE57}"/>
              </a:ext>
            </a:extLst>
          </p:cNvPr>
          <p:cNvSpPr txBox="1"/>
          <p:nvPr/>
        </p:nvSpPr>
        <p:spPr>
          <a:xfrm>
            <a:off x="9014242" y="2761720"/>
            <a:ext cx="154522" cy="246221"/>
          </a:xfrm>
          <a:prstGeom prst="rect">
            <a:avLst/>
          </a:prstGeom>
          <a:noFill/>
        </p:spPr>
        <p:txBody>
          <a:bodyPr wrap="square" lIns="0" tIns="0" rIns="0" bIns="0" rtlCol="0" anchor="ctr">
            <a:spAutoFit/>
          </a:bodyPr>
          <a:lstStyle/>
          <a:p>
            <a:pPr algn="ctr">
              <a:defRPr/>
            </a:pPr>
            <a:r>
              <a:rPr lang="en-US" sz="1600" b="1" kern="0">
                <a:solidFill>
                  <a:srgbClr val="071D49"/>
                </a:solidFill>
                <a:latin typeface="Calibri" panose="020F0502020204030204" pitchFamily="34" charset="0"/>
                <a:ea typeface="Calibri" panose="020F0502020204030204" pitchFamily="34" charset="0"/>
                <a:cs typeface="Calibri" panose="020F0502020204030204" pitchFamily="34" charset="0"/>
              </a:rPr>
              <a:t>5</a:t>
            </a:r>
          </a:p>
        </p:txBody>
      </p:sp>
      <p:sp>
        <p:nvSpPr>
          <p:cNvPr id="124" name="TextBox 4">
            <a:extLst>
              <a:ext uri="{FF2B5EF4-FFF2-40B4-BE49-F238E27FC236}">
                <a16:creationId xmlns:a16="http://schemas.microsoft.com/office/drawing/2014/main" id="{424E672F-12BA-8204-3D80-BC5F437A1D8A}"/>
              </a:ext>
            </a:extLst>
          </p:cNvPr>
          <p:cNvSpPr txBox="1"/>
          <p:nvPr/>
        </p:nvSpPr>
        <p:spPr>
          <a:xfrm>
            <a:off x="9372158" y="2621299"/>
            <a:ext cx="2549962" cy="1077218"/>
          </a:xfrm>
          <a:prstGeom prst="rect">
            <a:avLst/>
          </a:prstGeom>
          <a:solidFill>
            <a:srgbClr val="FFFFFF">
              <a:lumMod val="95000"/>
            </a:srgbClr>
          </a:solidFill>
          <a:ln w="28575">
            <a:solidFill>
              <a:schemeClr val="accent3"/>
            </a:solidFill>
          </a:ln>
          <a:effectLst/>
        </p:spPr>
        <p:txBody>
          <a:bodyPr wrap="square">
            <a:spAutoFit/>
          </a:bodyPr>
          <a:lstStyle>
            <a:defPPr>
              <a:defRPr lang="fr-FR"/>
            </a:defPPr>
            <a:lvl1pPr marR="0" lvl="0" indent="0" algn="ctr" fontAlgn="auto">
              <a:lnSpc>
                <a:spcPct val="100000"/>
              </a:lnSpc>
              <a:spcBef>
                <a:spcPts val="0"/>
              </a:spcBef>
              <a:spcAft>
                <a:spcPts val="0"/>
              </a:spcAft>
              <a:buClrTx/>
              <a:buSzTx/>
              <a:buFontTx/>
              <a:buNone/>
              <a:tabLst/>
              <a:defRPr kumimoji="0" sz="1600" b="0" i="0" u="none" strike="noStrike" kern="0" cap="none" spc="0" normalizeH="0" baseline="0">
                <a:ln>
                  <a:noFill/>
                </a:ln>
                <a:solidFill>
                  <a:srgbClr val="2D2926"/>
                </a:solidFill>
                <a:effectLst/>
                <a:uLnTx/>
                <a:uFillTx/>
                <a:latin typeface="Calibri" panose="020F0502020204030204"/>
              </a:defRPr>
            </a:lvl1pPr>
          </a:lstStyle>
          <a:p>
            <a:pPr>
              <a:defRPr/>
            </a:pPr>
            <a:r>
              <a:rPr lang="en-US" b="1"/>
              <a:t>Membrane-permeable payloads may act on adjacent cancer cells to elicit a bystander effect</a:t>
            </a:r>
            <a:endParaRPr lang="en-US" b="1" baseline="30000"/>
          </a:p>
        </p:txBody>
      </p:sp>
      <p:sp>
        <p:nvSpPr>
          <p:cNvPr id="127" name="TextBox 181">
            <a:extLst>
              <a:ext uri="{FF2B5EF4-FFF2-40B4-BE49-F238E27FC236}">
                <a16:creationId xmlns:a16="http://schemas.microsoft.com/office/drawing/2014/main" id="{9EA2390E-E663-C6BB-6936-7F448B4B065F}"/>
              </a:ext>
            </a:extLst>
          </p:cNvPr>
          <p:cNvSpPr txBox="1"/>
          <p:nvPr/>
        </p:nvSpPr>
        <p:spPr>
          <a:xfrm>
            <a:off x="7201481" y="1300450"/>
            <a:ext cx="848534" cy="500253"/>
          </a:xfrm>
          <a:prstGeom prst="rect">
            <a:avLst/>
          </a:prstGeom>
          <a:noFill/>
        </p:spPr>
        <p:txBody>
          <a:bodyPr wrap="square" lIns="0" tIns="0" rIns="0" bIns="0" rtlCol="0">
            <a:spAutoFit/>
          </a:bodyPr>
          <a:lstStyle/>
          <a:p>
            <a:pPr algn="ctr">
              <a:defRPr/>
            </a:pPr>
            <a:r>
              <a:rPr lang="en-US" sz="1600" b="1" kern="0">
                <a:solidFill>
                  <a:srgbClr val="2D2926"/>
                </a:solidFill>
                <a:latin typeface="Calibri" panose="020F0502020204030204" pitchFamily="34" charset="0"/>
                <a:ea typeface="Calibri" panose="020F0502020204030204" pitchFamily="34" charset="0"/>
                <a:cs typeface="Calibri" panose="020F0502020204030204" pitchFamily="34" charset="0"/>
              </a:rPr>
              <a:t>Effector cell</a:t>
            </a:r>
          </a:p>
        </p:txBody>
      </p:sp>
      <p:grpSp>
        <p:nvGrpSpPr>
          <p:cNvPr id="25" name="Group 193">
            <a:extLst>
              <a:ext uri="{FF2B5EF4-FFF2-40B4-BE49-F238E27FC236}">
                <a16:creationId xmlns:a16="http://schemas.microsoft.com/office/drawing/2014/main" id="{77D5D7B7-EC08-41DF-D3CB-9D1E3BD8035F}"/>
              </a:ext>
            </a:extLst>
          </p:cNvPr>
          <p:cNvGrpSpPr/>
          <p:nvPr/>
        </p:nvGrpSpPr>
        <p:grpSpPr>
          <a:xfrm rot="16939816">
            <a:off x="7114408" y="1322869"/>
            <a:ext cx="47175" cy="86715"/>
            <a:chOff x="6474447" y="5295597"/>
            <a:chExt cx="47175" cy="86715"/>
          </a:xfrm>
        </p:grpSpPr>
        <p:cxnSp>
          <p:nvCxnSpPr>
            <p:cNvPr id="129" name="Straight Connector 189">
              <a:extLst>
                <a:ext uri="{FF2B5EF4-FFF2-40B4-BE49-F238E27FC236}">
                  <a16:creationId xmlns:a16="http://schemas.microsoft.com/office/drawing/2014/main" id="{F57BDCA0-AB61-3EC0-2005-0D90D483C74E}"/>
                </a:ext>
              </a:extLst>
            </p:cNvPr>
            <p:cNvCxnSpPr>
              <a:cxnSpLocks/>
            </p:cNvCxnSpPr>
            <p:nvPr/>
          </p:nvCxnSpPr>
          <p:spPr bwMode="auto">
            <a:xfrm>
              <a:off x="6474447" y="5295597"/>
              <a:ext cx="0" cy="86715"/>
            </a:xfrm>
            <a:prstGeom prst="line">
              <a:avLst/>
            </a:prstGeom>
            <a:solidFill>
              <a:srgbClr val="071D49"/>
            </a:solidFill>
            <a:ln w="28575" cap="flat" cmpd="sng" algn="ctr">
              <a:solidFill>
                <a:srgbClr val="071D49"/>
              </a:solidFill>
              <a:prstDash val="solid"/>
              <a:round/>
              <a:headEnd type="none" w="med" len="med"/>
              <a:tailEnd type="none" w="med" len="med"/>
            </a:ln>
            <a:effectLst/>
          </p:spPr>
        </p:cxnSp>
        <p:cxnSp>
          <p:nvCxnSpPr>
            <p:cNvPr id="130" name="Straight Connector 192">
              <a:extLst>
                <a:ext uri="{FF2B5EF4-FFF2-40B4-BE49-F238E27FC236}">
                  <a16:creationId xmlns:a16="http://schemas.microsoft.com/office/drawing/2014/main" id="{29A2A3BF-20D7-F654-768D-61BEF995155A}"/>
                </a:ext>
              </a:extLst>
            </p:cNvPr>
            <p:cNvCxnSpPr>
              <a:cxnSpLocks/>
            </p:cNvCxnSpPr>
            <p:nvPr/>
          </p:nvCxnSpPr>
          <p:spPr bwMode="auto">
            <a:xfrm>
              <a:off x="6521622" y="5295597"/>
              <a:ext cx="0" cy="86715"/>
            </a:xfrm>
            <a:prstGeom prst="line">
              <a:avLst/>
            </a:prstGeom>
            <a:solidFill>
              <a:srgbClr val="071D49"/>
            </a:solidFill>
            <a:ln w="28575" cap="flat" cmpd="sng" algn="ctr">
              <a:solidFill>
                <a:srgbClr val="071D49"/>
              </a:solidFill>
              <a:prstDash val="solid"/>
              <a:round/>
              <a:headEnd type="none" w="med" len="med"/>
              <a:tailEnd type="none" w="med" len="med"/>
            </a:ln>
            <a:effectLst/>
          </p:spPr>
        </p:cxnSp>
      </p:grpSp>
      <p:cxnSp>
        <p:nvCxnSpPr>
          <p:cNvPr id="132" name="Straight Connector 3">
            <a:extLst>
              <a:ext uri="{FF2B5EF4-FFF2-40B4-BE49-F238E27FC236}">
                <a16:creationId xmlns:a16="http://schemas.microsoft.com/office/drawing/2014/main" id="{E57B97D1-B56E-3AF1-BAA2-56CF3FF0F765}"/>
              </a:ext>
            </a:extLst>
          </p:cNvPr>
          <p:cNvCxnSpPr>
            <a:cxnSpLocks/>
          </p:cNvCxnSpPr>
          <p:nvPr/>
        </p:nvCxnSpPr>
        <p:spPr bwMode="auto">
          <a:xfrm>
            <a:off x="5950517" y="4288773"/>
            <a:ext cx="0" cy="554438"/>
          </a:xfrm>
          <a:prstGeom prst="line">
            <a:avLst/>
          </a:prstGeom>
          <a:solidFill>
            <a:srgbClr val="071D49"/>
          </a:solidFill>
          <a:ln w="22225" cap="flat" cmpd="sng" algn="ctr">
            <a:solidFill>
              <a:srgbClr val="071D49"/>
            </a:solidFill>
            <a:prstDash val="solid"/>
            <a:round/>
            <a:headEnd type="none" w="med" len="med"/>
            <a:tailEnd type="none" w="med" len="med"/>
          </a:ln>
          <a:effectLst/>
        </p:spPr>
      </p:cxnSp>
      <p:sp>
        <p:nvSpPr>
          <p:cNvPr id="133" name="TextBox 12">
            <a:extLst>
              <a:ext uri="{FF2B5EF4-FFF2-40B4-BE49-F238E27FC236}">
                <a16:creationId xmlns:a16="http://schemas.microsoft.com/office/drawing/2014/main" id="{7500057F-C852-4BF2-B841-D4B85CE3F766}"/>
              </a:ext>
            </a:extLst>
          </p:cNvPr>
          <p:cNvSpPr txBox="1"/>
          <p:nvPr/>
        </p:nvSpPr>
        <p:spPr>
          <a:xfrm>
            <a:off x="5519775" y="4832832"/>
            <a:ext cx="2577871" cy="1077218"/>
          </a:xfrm>
          <a:prstGeom prst="rect">
            <a:avLst/>
          </a:prstGeom>
          <a:solidFill>
            <a:srgbClr val="FFFFFF">
              <a:lumMod val="95000"/>
            </a:srgbClr>
          </a:solidFill>
          <a:ln w="19050">
            <a:solidFill>
              <a:srgbClr val="071D49"/>
            </a:solidFill>
          </a:ln>
          <a:effectLst/>
        </p:spPr>
        <p:txBody>
          <a:bodyPr wrap="square">
            <a:spAutoFit/>
          </a:bodyPr>
          <a:lstStyle/>
          <a:p>
            <a:pPr algn="ctr">
              <a:defRPr/>
            </a:pPr>
            <a:r>
              <a:rPr lang="en-US" sz="1600" kern="0">
                <a:solidFill>
                  <a:srgbClr val="2D2926"/>
                </a:solidFill>
                <a:latin typeface="Calibri" panose="020F0502020204030204" pitchFamily="34" charset="0"/>
                <a:ea typeface="Calibri" panose="020F0502020204030204" pitchFamily="34" charset="0"/>
                <a:cs typeface="Calibri" panose="020F0502020204030204" pitchFamily="34" charset="0"/>
              </a:rPr>
              <a:t>ADC is then processed within endosomes or lysosomes, releasing the ADC’s payload</a:t>
            </a:r>
          </a:p>
        </p:txBody>
      </p:sp>
      <p:sp>
        <p:nvSpPr>
          <p:cNvPr id="159" name="ZoneTexte 158"/>
          <p:cNvSpPr txBox="1"/>
          <p:nvPr/>
        </p:nvSpPr>
        <p:spPr bwMode="auto">
          <a:xfrm>
            <a:off x="9054603" y="2148464"/>
            <a:ext cx="3137397" cy="461665"/>
          </a:xfrm>
          <a:prstGeom prst="rect">
            <a:avLst/>
          </a:prstGeom>
          <a:noFill/>
          <a:ln>
            <a:noFill/>
          </a:ln>
          <a:effectLst/>
        </p:spPr>
        <p:txBody>
          <a:bodyPr wrap="none" rtlCol="0">
            <a:spAutoFit/>
          </a:bodyPr>
          <a:lstStyle>
            <a:defPPr>
              <a:defRPr lang="fr-FR"/>
            </a:defPPr>
            <a:lvl1pPr marR="0" lvl="0" indent="0" fontAlgn="auto">
              <a:lnSpc>
                <a:spcPct val="100000"/>
              </a:lnSpc>
              <a:spcBef>
                <a:spcPct val="50000"/>
              </a:spcBef>
              <a:spcAft>
                <a:spcPct val="0"/>
              </a:spcAft>
              <a:buClrTx/>
              <a:buSzTx/>
              <a:buFontTx/>
              <a:buNone/>
              <a:tabLst/>
              <a:defRPr kumimoji="0" sz="2400" b="1" i="0" u="none" strike="noStrike" kern="0" cap="none" spc="0" normalizeH="0" baseline="0">
                <a:ln>
                  <a:noFill/>
                </a:ln>
                <a:solidFill>
                  <a:schemeClr val="accent3"/>
                </a:solidFill>
                <a:effectLst/>
                <a:uLnTx/>
                <a:uFillTx/>
                <a:latin typeface="Calibri" panose="020F0502020204030204" pitchFamily="34" charset="0"/>
                <a:cs typeface="Calibri" panose="020F0502020204030204" pitchFamily="34" charset="0"/>
              </a:defRPr>
            </a:lvl1pPr>
          </a:lstStyle>
          <a:p>
            <a:pPr>
              <a:defRPr/>
            </a:pPr>
            <a:r>
              <a:rPr lang="fr-FR">
                <a:solidFill>
                  <a:srgbClr val="E1471D"/>
                </a:solidFill>
                <a:ea typeface="Calibri" panose="020F0502020204030204" pitchFamily="34" charset="0"/>
              </a:rPr>
              <a:t>Bystander Killing Effect</a:t>
            </a:r>
          </a:p>
        </p:txBody>
      </p:sp>
      <p:sp>
        <p:nvSpPr>
          <p:cNvPr id="160" name="ZoneTexte 159"/>
          <p:cNvSpPr txBox="1"/>
          <p:nvPr/>
        </p:nvSpPr>
        <p:spPr bwMode="auto">
          <a:xfrm>
            <a:off x="8645768" y="4045993"/>
            <a:ext cx="3305713" cy="461665"/>
          </a:xfrm>
          <a:prstGeom prst="rect">
            <a:avLst/>
          </a:prstGeom>
          <a:noFill/>
          <a:ln>
            <a:noFill/>
          </a:ln>
          <a:effectLst/>
        </p:spPr>
        <p:txBody>
          <a:bodyPr wrap="none" rtlCol="0">
            <a:spAutoFit/>
          </a:bodyPr>
          <a:lstStyle/>
          <a:p>
            <a:pPr>
              <a:spcBef>
                <a:spcPct val="50000"/>
              </a:spcBef>
              <a:spcAft>
                <a:spcPct val="0"/>
              </a:spcAft>
              <a:defRPr/>
            </a:pPr>
            <a:r>
              <a:rPr lang="fr-FR" sz="2400" b="1" kern="0">
                <a:solidFill>
                  <a:srgbClr val="E1471D"/>
                </a:solidFill>
                <a:latin typeface="Calibri" panose="020F0502020204030204" pitchFamily="34" charset="0"/>
                <a:ea typeface="Calibri" panose="020F0502020204030204" pitchFamily="34" charset="0"/>
                <a:cs typeface="Calibri" panose="020F0502020204030204" pitchFamily="34" charset="0"/>
              </a:rPr>
              <a:t>Classical Mode of Action</a:t>
            </a:r>
          </a:p>
        </p:txBody>
      </p:sp>
      <p:sp>
        <p:nvSpPr>
          <p:cNvPr id="18" name="Text Box 15">
            <a:extLst>
              <a:ext uri="{FF2B5EF4-FFF2-40B4-BE49-F238E27FC236}">
                <a16:creationId xmlns:a16="http://schemas.microsoft.com/office/drawing/2014/main" id="{49B5FD08-979A-DA97-9CA6-DB83085B23EA}"/>
              </a:ext>
            </a:extLst>
          </p:cNvPr>
          <p:cNvSpPr txBox="1">
            <a:spLocks noChangeArrowheads="1"/>
          </p:cNvSpPr>
          <p:nvPr/>
        </p:nvSpPr>
        <p:spPr bwMode="auto">
          <a:xfrm>
            <a:off x="416910" y="6374729"/>
            <a:ext cx="848327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9585">
              <a:buFont typeface="Arial"/>
              <a:buNone/>
              <a:defRPr/>
            </a:pPr>
            <a:r>
              <a:rPr kumimoji="1" lang="da-DK" sz="1200" b="0">
                <a:solidFill>
                  <a:srgbClr val="455560"/>
                </a:solidFill>
                <a:latin typeface="Calibri"/>
              </a:rPr>
              <a:t>Riccardi. Front Pharmacol. 2023;14:1274088.</a:t>
            </a:r>
          </a:p>
        </p:txBody>
      </p:sp>
      <p:sp>
        <p:nvSpPr>
          <p:cNvPr id="162" name="TextBox 160">
            <a:extLst>
              <a:ext uri="{FF2B5EF4-FFF2-40B4-BE49-F238E27FC236}">
                <a16:creationId xmlns:a16="http://schemas.microsoft.com/office/drawing/2014/main" id="{2FC3B89E-F7FB-8001-4003-6A1B38AC0568}"/>
              </a:ext>
            </a:extLst>
          </p:cNvPr>
          <p:cNvSpPr txBox="1"/>
          <p:nvPr/>
        </p:nvSpPr>
        <p:spPr>
          <a:xfrm>
            <a:off x="6844048" y="3169510"/>
            <a:ext cx="1218516" cy="492443"/>
          </a:xfrm>
          <a:prstGeom prst="rect">
            <a:avLst/>
          </a:prstGeom>
          <a:noFill/>
        </p:spPr>
        <p:txBody>
          <a:bodyPr wrap="square" lIns="0" tIns="0" rIns="0" bIns="0" rtlCol="0">
            <a:spAutoFit/>
          </a:bodyPr>
          <a:lstStyle/>
          <a:p>
            <a:pPr algn="ctr">
              <a:defRPr/>
            </a:pPr>
            <a:r>
              <a:rPr lang="en-US" sz="1600" b="1" kern="0">
                <a:solidFill>
                  <a:srgbClr val="2D2926"/>
                </a:solidFill>
                <a:latin typeface="Calibri" panose="020F0502020204030204" pitchFamily="34" charset="0"/>
                <a:ea typeface="Calibri" panose="020F0502020204030204" pitchFamily="34" charset="0"/>
                <a:cs typeface="Calibri" panose="020F0502020204030204" pitchFamily="34" charset="0"/>
              </a:rPr>
              <a:t>Bystander</a:t>
            </a:r>
          </a:p>
          <a:p>
            <a:pPr algn="ctr">
              <a:defRPr/>
            </a:pPr>
            <a:r>
              <a:rPr lang="en-US" sz="1600" b="1" kern="0">
                <a:solidFill>
                  <a:srgbClr val="2D2926"/>
                </a:solidFill>
                <a:latin typeface="Calibri" panose="020F0502020204030204" pitchFamily="34" charset="0"/>
                <a:ea typeface="Calibri" panose="020F0502020204030204" pitchFamily="34" charset="0"/>
                <a:cs typeface="Calibri" panose="020F0502020204030204" pitchFamily="34" charset="0"/>
              </a:rPr>
              <a:t>effect</a:t>
            </a:r>
          </a:p>
        </p:txBody>
      </p:sp>
      <p:grpSp>
        <p:nvGrpSpPr>
          <p:cNvPr id="26" name="Group 4">
            <a:extLst>
              <a:ext uri="{FF2B5EF4-FFF2-40B4-BE49-F238E27FC236}">
                <a16:creationId xmlns:a16="http://schemas.microsoft.com/office/drawing/2014/main" id="{8102548A-3163-A60C-BB9F-D18EB55CA167}"/>
              </a:ext>
            </a:extLst>
          </p:cNvPr>
          <p:cNvGrpSpPr/>
          <p:nvPr/>
        </p:nvGrpSpPr>
        <p:grpSpPr>
          <a:xfrm rot="21125738">
            <a:off x="1891262" y="1446143"/>
            <a:ext cx="240386" cy="250925"/>
            <a:chOff x="285313" y="3196211"/>
            <a:chExt cx="1187475" cy="1269460"/>
          </a:xfrm>
          <a:solidFill>
            <a:schemeClr val="accent1"/>
          </a:solidFill>
        </p:grpSpPr>
        <p:grpSp>
          <p:nvGrpSpPr>
            <p:cNvPr id="31" name="Group 18">
              <a:extLst>
                <a:ext uri="{FF2B5EF4-FFF2-40B4-BE49-F238E27FC236}">
                  <a16:creationId xmlns:a16="http://schemas.microsoft.com/office/drawing/2014/main" id="{37809945-7E95-0964-173D-AD6ACD50D770}"/>
                </a:ext>
              </a:extLst>
            </p:cNvPr>
            <p:cNvGrpSpPr/>
            <p:nvPr/>
          </p:nvGrpSpPr>
          <p:grpSpPr>
            <a:xfrm>
              <a:off x="397845" y="3920346"/>
              <a:ext cx="928042" cy="215142"/>
              <a:chOff x="397845" y="3920346"/>
              <a:chExt cx="928042" cy="215142"/>
            </a:xfrm>
            <a:grpFill/>
          </p:grpSpPr>
          <p:grpSp>
            <p:nvGrpSpPr>
              <p:cNvPr id="32" name="Group 163">
                <a:extLst>
                  <a:ext uri="{FF2B5EF4-FFF2-40B4-BE49-F238E27FC236}">
                    <a16:creationId xmlns:a16="http://schemas.microsoft.com/office/drawing/2014/main" id="{1DC7E4C4-8A40-1E8F-86D6-64E7D6395A47}"/>
                  </a:ext>
                </a:extLst>
              </p:cNvPr>
              <p:cNvGrpSpPr/>
              <p:nvPr/>
            </p:nvGrpSpPr>
            <p:grpSpPr>
              <a:xfrm>
                <a:off x="1035546" y="3920346"/>
                <a:ext cx="290341" cy="215142"/>
                <a:chOff x="1035546" y="3914304"/>
                <a:chExt cx="290341" cy="215142"/>
              </a:xfrm>
              <a:grpFill/>
            </p:grpSpPr>
            <p:sp>
              <p:nvSpPr>
                <p:cNvPr id="168" name="Rectangle 167">
                  <a:extLst>
                    <a:ext uri="{FF2B5EF4-FFF2-40B4-BE49-F238E27FC236}">
                      <a16:creationId xmlns:a16="http://schemas.microsoft.com/office/drawing/2014/main" id="{260DD08E-9FFB-9008-716E-39EDD94944A0}"/>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69" name="7-Point Star 2">
                  <a:extLst>
                    <a:ext uri="{FF2B5EF4-FFF2-40B4-BE49-F238E27FC236}">
                      <a16:creationId xmlns:a16="http://schemas.microsoft.com/office/drawing/2014/main" id="{147C019F-B5BB-83C4-05CD-551A10FB8F23}"/>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33" name="Group 164">
                <a:extLst>
                  <a:ext uri="{FF2B5EF4-FFF2-40B4-BE49-F238E27FC236}">
                    <a16:creationId xmlns:a16="http://schemas.microsoft.com/office/drawing/2014/main" id="{C4DAAC40-81F8-8CE3-11EB-6E87AB4A8E6B}"/>
                  </a:ext>
                </a:extLst>
              </p:cNvPr>
              <p:cNvGrpSpPr/>
              <p:nvPr/>
            </p:nvGrpSpPr>
            <p:grpSpPr>
              <a:xfrm rot="10800000">
                <a:off x="397845" y="3920346"/>
                <a:ext cx="290341" cy="215142"/>
                <a:chOff x="1035546" y="3914304"/>
                <a:chExt cx="290341" cy="215142"/>
              </a:xfrm>
              <a:grpFill/>
            </p:grpSpPr>
            <p:sp>
              <p:nvSpPr>
                <p:cNvPr id="166" name="Rectangle 165">
                  <a:extLst>
                    <a:ext uri="{FF2B5EF4-FFF2-40B4-BE49-F238E27FC236}">
                      <a16:creationId xmlns:a16="http://schemas.microsoft.com/office/drawing/2014/main" id="{F305302D-A11A-DA7D-654B-FDB19D659BC6}"/>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67" name="7-Point Star 2">
                  <a:extLst>
                    <a:ext uri="{FF2B5EF4-FFF2-40B4-BE49-F238E27FC236}">
                      <a16:creationId xmlns:a16="http://schemas.microsoft.com/office/drawing/2014/main" id="{405EC27F-48CE-3C98-5EA9-4D7270178E4E}"/>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115" name="Freeform 73">
              <a:extLst>
                <a:ext uri="{FF2B5EF4-FFF2-40B4-BE49-F238E27FC236}">
                  <a16:creationId xmlns:a16="http://schemas.microsoft.com/office/drawing/2014/main" id="{1F71114D-CD8D-8F92-F9BA-096447AD9FD9}"/>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58" name="Freeform 74">
              <a:extLst>
                <a:ext uri="{FF2B5EF4-FFF2-40B4-BE49-F238E27FC236}">
                  <a16:creationId xmlns:a16="http://schemas.microsoft.com/office/drawing/2014/main" id="{629E4F01-5946-D511-60AC-4D19EB1CB9E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61" name="Freeform 39">
              <a:extLst>
                <a:ext uri="{FF2B5EF4-FFF2-40B4-BE49-F238E27FC236}">
                  <a16:creationId xmlns:a16="http://schemas.microsoft.com/office/drawing/2014/main" id="{17C3F0FA-047E-72BE-AFEA-BC65F665AC48}"/>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63" name="Freeform 41">
              <a:extLst>
                <a:ext uri="{FF2B5EF4-FFF2-40B4-BE49-F238E27FC236}">
                  <a16:creationId xmlns:a16="http://schemas.microsoft.com/office/drawing/2014/main" id="{BB836AF0-05D5-50F7-446E-81E66DEA0AC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40" name="Group 169">
            <a:extLst>
              <a:ext uri="{FF2B5EF4-FFF2-40B4-BE49-F238E27FC236}">
                <a16:creationId xmlns:a16="http://schemas.microsoft.com/office/drawing/2014/main" id="{2BADC307-0B5E-6104-B100-D82BD7D2F478}"/>
              </a:ext>
            </a:extLst>
          </p:cNvPr>
          <p:cNvGrpSpPr/>
          <p:nvPr/>
        </p:nvGrpSpPr>
        <p:grpSpPr>
          <a:xfrm rot="4712114">
            <a:off x="1588510" y="1722228"/>
            <a:ext cx="240386" cy="250925"/>
            <a:chOff x="285313" y="3196211"/>
            <a:chExt cx="1187475" cy="1269460"/>
          </a:xfrm>
          <a:solidFill>
            <a:schemeClr val="accent1"/>
          </a:solidFill>
        </p:grpSpPr>
        <p:grpSp>
          <p:nvGrpSpPr>
            <p:cNvPr id="41" name="Group 170">
              <a:extLst>
                <a:ext uri="{FF2B5EF4-FFF2-40B4-BE49-F238E27FC236}">
                  <a16:creationId xmlns:a16="http://schemas.microsoft.com/office/drawing/2014/main" id="{C0CC9C93-D5E6-70E1-A06F-0418E37490C7}"/>
                </a:ext>
              </a:extLst>
            </p:cNvPr>
            <p:cNvGrpSpPr/>
            <p:nvPr/>
          </p:nvGrpSpPr>
          <p:grpSpPr>
            <a:xfrm>
              <a:off x="397845" y="3920346"/>
              <a:ext cx="928042" cy="215142"/>
              <a:chOff x="397845" y="3920346"/>
              <a:chExt cx="928042" cy="215142"/>
            </a:xfrm>
            <a:grpFill/>
          </p:grpSpPr>
          <p:grpSp>
            <p:nvGrpSpPr>
              <p:cNvPr id="42" name="Group 175">
                <a:extLst>
                  <a:ext uri="{FF2B5EF4-FFF2-40B4-BE49-F238E27FC236}">
                    <a16:creationId xmlns:a16="http://schemas.microsoft.com/office/drawing/2014/main" id="{080221D4-2865-98A0-77B8-5DAE306CA683}"/>
                  </a:ext>
                </a:extLst>
              </p:cNvPr>
              <p:cNvGrpSpPr/>
              <p:nvPr/>
            </p:nvGrpSpPr>
            <p:grpSpPr>
              <a:xfrm>
                <a:off x="1035546" y="3920346"/>
                <a:ext cx="290341" cy="215142"/>
                <a:chOff x="1035546" y="3914304"/>
                <a:chExt cx="290341" cy="215142"/>
              </a:xfrm>
              <a:grpFill/>
            </p:grpSpPr>
            <p:sp>
              <p:nvSpPr>
                <p:cNvPr id="180" name="Rectangle 179">
                  <a:extLst>
                    <a:ext uri="{FF2B5EF4-FFF2-40B4-BE49-F238E27FC236}">
                      <a16:creationId xmlns:a16="http://schemas.microsoft.com/office/drawing/2014/main" id="{BC7869AA-8062-2D6D-DEE5-A71A15E15F63}"/>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81" name="7-Point Star 2">
                  <a:extLst>
                    <a:ext uri="{FF2B5EF4-FFF2-40B4-BE49-F238E27FC236}">
                      <a16:creationId xmlns:a16="http://schemas.microsoft.com/office/drawing/2014/main" id="{7A7D75CA-86CC-D50B-D244-5AB43918779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43" name="Group 176">
                <a:extLst>
                  <a:ext uri="{FF2B5EF4-FFF2-40B4-BE49-F238E27FC236}">
                    <a16:creationId xmlns:a16="http://schemas.microsoft.com/office/drawing/2014/main" id="{721BE2B9-F9F8-CD96-A7AB-20201EDB188B}"/>
                  </a:ext>
                </a:extLst>
              </p:cNvPr>
              <p:cNvGrpSpPr/>
              <p:nvPr/>
            </p:nvGrpSpPr>
            <p:grpSpPr>
              <a:xfrm rot="10800000">
                <a:off x="397845" y="3920346"/>
                <a:ext cx="290341" cy="215142"/>
                <a:chOff x="1035546" y="3914304"/>
                <a:chExt cx="290341" cy="215142"/>
              </a:xfrm>
              <a:grpFill/>
            </p:grpSpPr>
            <p:sp>
              <p:nvSpPr>
                <p:cNvPr id="178" name="Rectangle 177">
                  <a:extLst>
                    <a:ext uri="{FF2B5EF4-FFF2-40B4-BE49-F238E27FC236}">
                      <a16:creationId xmlns:a16="http://schemas.microsoft.com/office/drawing/2014/main" id="{DBA240A9-F476-6164-1D05-78AF444DE886}"/>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79" name="7-Point Star 2">
                  <a:extLst>
                    <a:ext uri="{FF2B5EF4-FFF2-40B4-BE49-F238E27FC236}">
                      <a16:creationId xmlns:a16="http://schemas.microsoft.com/office/drawing/2014/main" id="{8FA5F3FA-7C9E-24A3-F81A-2C7208F68F6A}"/>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172" name="Freeform 73">
              <a:extLst>
                <a:ext uri="{FF2B5EF4-FFF2-40B4-BE49-F238E27FC236}">
                  <a16:creationId xmlns:a16="http://schemas.microsoft.com/office/drawing/2014/main" id="{FA06D536-B8B4-B2F2-5DB5-527DB307603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73" name="Freeform 74">
              <a:extLst>
                <a:ext uri="{FF2B5EF4-FFF2-40B4-BE49-F238E27FC236}">
                  <a16:creationId xmlns:a16="http://schemas.microsoft.com/office/drawing/2014/main" id="{486EB649-8878-78F5-282B-B7E7753345BE}"/>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74" name="Freeform 39">
              <a:extLst>
                <a:ext uri="{FF2B5EF4-FFF2-40B4-BE49-F238E27FC236}">
                  <a16:creationId xmlns:a16="http://schemas.microsoft.com/office/drawing/2014/main" id="{E57401B4-BC9E-348C-2A1A-B03E0A92EC2F}"/>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75" name="Freeform 41">
              <a:extLst>
                <a:ext uri="{FF2B5EF4-FFF2-40B4-BE49-F238E27FC236}">
                  <a16:creationId xmlns:a16="http://schemas.microsoft.com/office/drawing/2014/main" id="{210F8AF8-BC9E-345D-1C53-A8F9A8BA76C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44" name="Group 181">
            <a:extLst>
              <a:ext uri="{FF2B5EF4-FFF2-40B4-BE49-F238E27FC236}">
                <a16:creationId xmlns:a16="http://schemas.microsoft.com/office/drawing/2014/main" id="{99D614CD-051A-36A4-A8A5-D3A5B8E29497}"/>
              </a:ext>
            </a:extLst>
          </p:cNvPr>
          <p:cNvGrpSpPr/>
          <p:nvPr/>
        </p:nvGrpSpPr>
        <p:grpSpPr>
          <a:xfrm rot="19394609">
            <a:off x="1284681" y="2026539"/>
            <a:ext cx="240386" cy="250925"/>
            <a:chOff x="285313" y="3196211"/>
            <a:chExt cx="1187475" cy="1269460"/>
          </a:xfrm>
          <a:solidFill>
            <a:schemeClr val="accent1"/>
          </a:solidFill>
        </p:grpSpPr>
        <p:grpSp>
          <p:nvGrpSpPr>
            <p:cNvPr id="45" name="Group 182">
              <a:extLst>
                <a:ext uri="{FF2B5EF4-FFF2-40B4-BE49-F238E27FC236}">
                  <a16:creationId xmlns:a16="http://schemas.microsoft.com/office/drawing/2014/main" id="{1154B1B4-A5CB-2090-8DD4-C14D720284AB}"/>
                </a:ext>
              </a:extLst>
            </p:cNvPr>
            <p:cNvGrpSpPr/>
            <p:nvPr/>
          </p:nvGrpSpPr>
          <p:grpSpPr>
            <a:xfrm>
              <a:off x="397845" y="3920346"/>
              <a:ext cx="928042" cy="215142"/>
              <a:chOff x="397845" y="3920346"/>
              <a:chExt cx="928042" cy="215142"/>
            </a:xfrm>
            <a:grpFill/>
          </p:grpSpPr>
          <p:grpSp>
            <p:nvGrpSpPr>
              <p:cNvPr id="46" name="Group 187">
                <a:extLst>
                  <a:ext uri="{FF2B5EF4-FFF2-40B4-BE49-F238E27FC236}">
                    <a16:creationId xmlns:a16="http://schemas.microsoft.com/office/drawing/2014/main" id="{53BD045E-5BF4-F914-EECA-2C49E3EA99E7}"/>
                  </a:ext>
                </a:extLst>
              </p:cNvPr>
              <p:cNvGrpSpPr/>
              <p:nvPr/>
            </p:nvGrpSpPr>
            <p:grpSpPr>
              <a:xfrm>
                <a:off x="1035546" y="3920346"/>
                <a:ext cx="290341" cy="215142"/>
                <a:chOff x="1035546" y="3914304"/>
                <a:chExt cx="290341" cy="215142"/>
              </a:xfrm>
              <a:grpFill/>
            </p:grpSpPr>
            <p:sp>
              <p:nvSpPr>
                <p:cNvPr id="192" name="Rectangle 191">
                  <a:extLst>
                    <a:ext uri="{FF2B5EF4-FFF2-40B4-BE49-F238E27FC236}">
                      <a16:creationId xmlns:a16="http://schemas.microsoft.com/office/drawing/2014/main" id="{F8C95ED3-4938-22C1-FB51-8E694AC569B4}"/>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93" name="7-Point Star 2">
                  <a:extLst>
                    <a:ext uri="{FF2B5EF4-FFF2-40B4-BE49-F238E27FC236}">
                      <a16:creationId xmlns:a16="http://schemas.microsoft.com/office/drawing/2014/main" id="{A2664A73-1948-8CE4-4CA7-A810F2DC4FCF}"/>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47" name="Group 188">
                <a:extLst>
                  <a:ext uri="{FF2B5EF4-FFF2-40B4-BE49-F238E27FC236}">
                    <a16:creationId xmlns:a16="http://schemas.microsoft.com/office/drawing/2014/main" id="{588AC57D-0B19-08D2-DCE2-FD1991C1727A}"/>
                  </a:ext>
                </a:extLst>
              </p:cNvPr>
              <p:cNvGrpSpPr/>
              <p:nvPr/>
            </p:nvGrpSpPr>
            <p:grpSpPr>
              <a:xfrm rot="10800000">
                <a:off x="397845" y="3920346"/>
                <a:ext cx="290341" cy="215142"/>
                <a:chOff x="1035546" y="3914304"/>
                <a:chExt cx="290341" cy="215142"/>
              </a:xfrm>
              <a:grpFill/>
            </p:grpSpPr>
            <p:sp>
              <p:nvSpPr>
                <p:cNvPr id="190" name="Rectangle 189">
                  <a:extLst>
                    <a:ext uri="{FF2B5EF4-FFF2-40B4-BE49-F238E27FC236}">
                      <a16:creationId xmlns:a16="http://schemas.microsoft.com/office/drawing/2014/main" id="{A2BB428D-01AF-2B71-02C2-706369CAC26D}"/>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91" name="7-Point Star 2">
                  <a:extLst>
                    <a:ext uri="{FF2B5EF4-FFF2-40B4-BE49-F238E27FC236}">
                      <a16:creationId xmlns:a16="http://schemas.microsoft.com/office/drawing/2014/main" id="{AB8AE62A-1118-5A24-6CF0-A6317E92F5D2}"/>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184" name="Freeform 73">
              <a:extLst>
                <a:ext uri="{FF2B5EF4-FFF2-40B4-BE49-F238E27FC236}">
                  <a16:creationId xmlns:a16="http://schemas.microsoft.com/office/drawing/2014/main" id="{3375EC57-1C7C-95D9-BD80-4FAE3D71CD8A}"/>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85" name="Freeform 74">
              <a:extLst>
                <a:ext uri="{FF2B5EF4-FFF2-40B4-BE49-F238E27FC236}">
                  <a16:creationId xmlns:a16="http://schemas.microsoft.com/office/drawing/2014/main" id="{5DA7B05F-5171-5A29-F6E6-4C736117EB8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86" name="Freeform 39">
              <a:extLst>
                <a:ext uri="{FF2B5EF4-FFF2-40B4-BE49-F238E27FC236}">
                  <a16:creationId xmlns:a16="http://schemas.microsoft.com/office/drawing/2014/main" id="{AD171C1C-9859-728D-C85A-3B4C51598D02}"/>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87" name="Freeform 41">
              <a:extLst>
                <a:ext uri="{FF2B5EF4-FFF2-40B4-BE49-F238E27FC236}">
                  <a16:creationId xmlns:a16="http://schemas.microsoft.com/office/drawing/2014/main" id="{6038CDFE-4000-9C17-15DA-AEDD91A41CBF}"/>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48" name="Group 193">
            <a:extLst>
              <a:ext uri="{FF2B5EF4-FFF2-40B4-BE49-F238E27FC236}">
                <a16:creationId xmlns:a16="http://schemas.microsoft.com/office/drawing/2014/main" id="{71E947F5-ECA6-24AE-F201-3DFE0A0C8B5F}"/>
              </a:ext>
            </a:extLst>
          </p:cNvPr>
          <p:cNvGrpSpPr/>
          <p:nvPr/>
        </p:nvGrpSpPr>
        <p:grpSpPr>
          <a:xfrm rot="508250">
            <a:off x="573174" y="2344738"/>
            <a:ext cx="240386" cy="250925"/>
            <a:chOff x="285313" y="3196211"/>
            <a:chExt cx="1187475" cy="1269460"/>
          </a:xfrm>
          <a:solidFill>
            <a:schemeClr val="accent1"/>
          </a:solidFill>
        </p:grpSpPr>
        <p:grpSp>
          <p:nvGrpSpPr>
            <p:cNvPr id="49" name="Group 194">
              <a:extLst>
                <a:ext uri="{FF2B5EF4-FFF2-40B4-BE49-F238E27FC236}">
                  <a16:creationId xmlns:a16="http://schemas.microsoft.com/office/drawing/2014/main" id="{B3FD8C46-856E-2B72-D7C9-AF4A09370A2A}"/>
                </a:ext>
              </a:extLst>
            </p:cNvPr>
            <p:cNvGrpSpPr/>
            <p:nvPr/>
          </p:nvGrpSpPr>
          <p:grpSpPr>
            <a:xfrm>
              <a:off x="397845" y="3920346"/>
              <a:ext cx="928042" cy="215142"/>
              <a:chOff x="397845" y="3920346"/>
              <a:chExt cx="928042" cy="215142"/>
            </a:xfrm>
            <a:grpFill/>
          </p:grpSpPr>
          <p:grpSp>
            <p:nvGrpSpPr>
              <p:cNvPr id="50" name="Group 199">
                <a:extLst>
                  <a:ext uri="{FF2B5EF4-FFF2-40B4-BE49-F238E27FC236}">
                    <a16:creationId xmlns:a16="http://schemas.microsoft.com/office/drawing/2014/main" id="{7B02D9C2-8DF9-916A-8688-B09758F54254}"/>
                  </a:ext>
                </a:extLst>
              </p:cNvPr>
              <p:cNvGrpSpPr/>
              <p:nvPr/>
            </p:nvGrpSpPr>
            <p:grpSpPr>
              <a:xfrm>
                <a:off x="1035546" y="3920346"/>
                <a:ext cx="290341" cy="215142"/>
                <a:chOff x="1035546" y="3914304"/>
                <a:chExt cx="290341" cy="215142"/>
              </a:xfrm>
              <a:grpFill/>
            </p:grpSpPr>
            <p:sp>
              <p:nvSpPr>
                <p:cNvPr id="204" name="Rectangle 203">
                  <a:extLst>
                    <a:ext uri="{FF2B5EF4-FFF2-40B4-BE49-F238E27FC236}">
                      <a16:creationId xmlns:a16="http://schemas.microsoft.com/office/drawing/2014/main" id="{4F35BBC6-68DE-5832-F722-A1056B948DD4}"/>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05" name="7-Point Star 2">
                  <a:extLst>
                    <a:ext uri="{FF2B5EF4-FFF2-40B4-BE49-F238E27FC236}">
                      <a16:creationId xmlns:a16="http://schemas.microsoft.com/office/drawing/2014/main" id="{093EB142-F010-E908-F3C2-C0995E24E75B}"/>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51" name="Group 200">
                <a:extLst>
                  <a:ext uri="{FF2B5EF4-FFF2-40B4-BE49-F238E27FC236}">
                    <a16:creationId xmlns:a16="http://schemas.microsoft.com/office/drawing/2014/main" id="{FC4A559C-5FA9-A5A3-FECE-4A49598EB230}"/>
                  </a:ext>
                </a:extLst>
              </p:cNvPr>
              <p:cNvGrpSpPr/>
              <p:nvPr/>
            </p:nvGrpSpPr>
            <p:grpSpPr>
              <a:xfrm rot="10800000">
                <a:off x="397845" y="3920346"/>
                <a:ext cx="290341" cy="215142"/>
                <a:chOff x="1035546" y="3914304"/>
                <a:chExt cx="290341" cy="215142"/>
              </a:xfrm>
              <a:grpFill/>
            </p:grpSpPr>
            <p:sp>
              <p:nvSpPr>
                <p:cNvPr id="202" name="Rectangle 201">
                  <a:extLst>
                    <a:ext uri="{FF2B5EF4-FFF2-40B4-BE49-F238E27FC236}">
                      <a16:creationId xmlns:a16="http://schemas.microsoft.com/office/drawing/2014/main" id="{32203737-B697-625B-CDE1-9511910C1CC1}"/>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03" name="7-Point Star 2">
                  <a:extLst>
                    <a:ext uri="{FF2B5EF4-FFF2-40B4-BE49-F238E27FC236}">
                      <a16:creationId xmlns:a16="http://schemas.microsoft.com/office/drawing/2014/main" id="{822246D5-5A0D-C80A-64F1-D2DB46BB9AFE}"/>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196" name="Freeform 73">
              <a:extLst>
                <a:ext uri="{FF2B5EF4-FFF2-40B4-BE49-F238E27FC236}">
                  <a16:creationId xmlns:a16="http://schemas.microsoft.com/office/drawing/2014/main" id="{33F9AFB4-C136-788C-BBAF-3B9A502AC6F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97" name="Freeform 74">
              <a:extLst>
                <a:ext uri="{FF2B5EF4-FFF2-40B4-BE49-F238E27FC236}">
                  <a16:creationId xmlns:a16="http://schemas.microsoft.com/office/drawing/2014/main" id="{254E5466-1CAA-C14A-DEEA-67709385025F}"/>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98" name="Freeform 39">
              <a:extLst>
                <a:ext uri="{FF2B5EF4-FFF2-40B4-BE49-F238E27FC236}">
                  <a16:creationId xmlns:a16="http://schemas.microsoft.com/office/drawing/2014/main" id="{89F81B6B-D202-A759-E32E-8223873C924C}"/>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199" name="Freeform 41">
              <a:extLst>
                <a:ext uri="{FF2B5EF4-FFF2-40B4-BE49-F238E27FC236}">
                  <a16:creationId xmlns:a16="http://schemas.microsoft.com/office/drawing/2014/main" id="{E0CCBCCF-05C6-20EF-8B54-CCB3A4A6AF8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52" name="Group 205">
            <a:extLst>
              <a:ext uri="{FF2B5EF4-FFF2-40B4-BE49-F238E27FC236}">
                <a16:creationId xmlns:a16="http://schemas.microsoft.com/office/drawing/2014/main" id="{9AF0DAE8-7F8F-EB94-78DE-A45E509EC963}"/>
              </a:ext>
            </a:extLst>
          </p:cNvPr>
          <p:cNvGrpSpPr/>
          <p:nvPr/>
        </p:nvGrpSpPr>
        <p:grpSpPr>
          <a:xfrm rot="3751709">
            <a:off x="914647" y="2394624"/>
            <a:ext cx="240386" cy="250925"/>
            <a:chOff x="285313" y="3196211"/>
            <a:chExt cx="1187475" cy="1269460"/>
          </a:xfrm>
          <a:solidFill>
            <a:schemeClr val="accent1"/>
          </a:solidFill>
        </p:grpSpPr>
        <p:grpSp>
          <p:nvGrpSpPr>
            <p:cNvPr id="53" name="Group 206">
              <a:extLst>
                <a:ext uri="{FF2B5EF4-FFF2-40B4-BE49-F238E27FC236}">
                  <a16:creationId xmlns:a16="http://schemas.microsoft.com/office/drawing/2014/main" id="{16A8E1CB-48D3-98E4-F1F7-2FC342C8D389}"/>
                </a:ext>
              </a:extLst>
            </p:cNvPr>
            <p:cNvGrpSpPr/>
            <p:nvPr/>
          </p:nvGrpSpPr>
          <p:grpSpPr>
            <a:xfrm>
              <a:off x="397845" y="3920346"/>
              <a:ext cx="928042" cy="215142"/>
              <a:chOff x="397845" y="3920346"/>
              <a:chExt cx="928042" cy="215142"/>
            </a:xfrm>
            <a:grpFill/>
          </p:grpSpPr>
          <p:grpSp>
            <p:nvGrpSpPr>
              <p:cNvPr id="54" name="Group 211">
                <a:extLst>
                  <a:ext uri="{FF2B5EF4-FFF2-40B4-BE49-F238E27FC236}">
                    <a16:creationId xmlns:a16="http://schemas.microsoft.com/office/drawing/2014/main" id="{5A292973-CD49-A0C9-1D76-A352BCD1AA24}"/>
                  </a:ext>
                </a:extLst>
              </p:cNvPr>
              <p:cNvGrpSpPr/>
              <p:nvPr/>
            </p:nvGrpSpPr>
            <p:grpSpPr>
              <a:xfrm>
                <a:off x="1035546" y="3920346"/>
                <a:ext cx="290341" cy="215142"/>
                <a:chOff x="1035546" y="3914304"/>
                <a:chExt cx="290341" cy="215142"/>
              </a:xfrm>
              <a:grpFill/>
            </p:grpSpPr>
            <p:sp>
              <p:nvSpPr>
                <p:cNvPr id="216" name="Rectangle 215">
                  <a:extLst>
                    <a:ext uri="{FF2B5EF4-FFF2-40B4-BE49-F238E27FC236}">
                      <a16:creationId xmlns:a16="http://schemas.microsoft.com/office/drawing/2014/main" id="{5BAAB544-985A-40C4-5C3F-4E237DB72E48}"/>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17" name="7-Point Star 2">
                  <a:extLst>
                    <a:ext uri="{FF2B5EF4-FFF2-40B4-BE49-F238E27FC236}">
                      <a16:creationId xmlns:a16="http://schemas.microsoft.com/office/drawing/2014/main" id="{1813A8F3-B6CB-B644-662B-9F68A619DD82}"/>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55" name="Group 212">
                <a:extLst>
                  <a:ext uri="{FF2B5EF4-FFF2-40B4-BE49-F238E27FC236}">
                    <a16:creationId xmlns:a16="http://schemas.microsoft.com/office/drawing/2014/main" id="{98FCB187-5AA1-B5C0-9FE8-1487B0F24F11}"/>
                  </a:ext>
                </a:extLst>
              </p:cNvPr>
              <p:cNvGrpSpPr/>
              <p:nvPr/>
            </p:nvGrpSpPr>
            <p:grpSpPr>
              <a:xfrm rot="10800000">
                <a:off x="397845" y="3920346"/>
                <a:ext cx="290341" cy="215142"/>
                <a:chOff x="1035546" y="3914304"/>
                <a:chExt cx="290341" cy="215142"/>
              </a:xfrm>
              <a:grpFill/>
            </p:grpSpPr>
            <p:sp>
              <p:nvSpPr>
                <p:cNvPr id="214" name="Rectangle 213">
                  <a:extLst>
                    <a:ext uri="{FF2B5EF4-FFF2-40B4-BE49-F238E27FC236}">
                      <a16:creationId xmlns:a16="http://schemas.microsoft.com/office/drawing/2014/main" id="{81322B67-7533-FE6B-A727-7E2AF48B1AFC}"/>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15" name="7-Point Star 2">
                  <a:extLst>
                    <a:ext uri="{FF2B5EF4-FFF2-40B4-BE49-F238E27FC236}">
                      <a16:creationId xmlns:a16="http://schemas.microsoft.com/office/drawing/2014/main" id="{475F9703-0116-5CCB-3D6E-E673CF670DA2}"/>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208" name="Freeform 73">
              <a:extLst>
                <a:ext uri="{FF2B5EF4-FFF2-40B4-BE49-F238E27FC236}">
                  <a16:creationId xmlns:a16="http://schemas.microsoft.com/office/drawing/2014/main" id="{691BA9CF-DE45-FD2B-9399-2B9F784D8938}"/>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09" name="Freeform 74">
              <a:extLst>
                <a:ext uri="{FF2B5EF4-FFF2-40B4-BE49-F238E27FC236}">
                  <a16:creationId xmlns:a16="http://schemas.microsoft.com/office/drawing/2014/main" id="{0F3190FE-2AA9-566A-1D46-1B0ECB090A64}"/>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10" name="Freeform 39">
              <a:extLst>
                <a:ext uri="{FF2B5EF4-FFF2-40B4-BE49-F238E27FC236}">
                  <a16:creationId xmlns:a16="http://schemas.microsoft.com/office/drawing/2014/main" id="{E7CFE9EE-612B-DABE-4114-7E9AF25CDA1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11" name="Freeform 41">
              <a:extLst>
                <a:ext uri="{FF2B5EF4-FFF2-40B4-BE49-F238E27FC236}">
                  <a16:creationId xmlns:a16="http://schemas.microsoft.com/office/drawing/2014/main" id="{C8A067AD-7F64-AC9E-EC8A-B5643C70114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56" name="Group 277">
            <a:extLst>
              <a:ext uri="{FF2B5EF4-FFF2-40B4-BE49-F238E27FC236}">
                <a16:creationId xmlns:a16="http://schemas.microsoft.com/office/drawing/2014/main" id="{02D90EAA-0A1B-D5F6-63DD-D63E8FF04F5A}"/>
              </a:ext>
            </a:extLst>
          </p:cNvPr>
          <p:cNvGrpSpPr/>
          <p:nvPr/>
        </p:nvGrpSpPr>
        <p:grpSpPr>
          <a:xfrm rot="3771968">
            <a:off x="2658169" y="1465914"/>
            <a:ext cx="829006" cy="865352"/>
            <a:chOff x="285313" y="3196211"/>
            <a:chExt cx="1187475" cy="1269460"/>
          </a:xfrm>
          <a:solidFill>
            <a:schemeClr val="accent1"/>
          </a:solidFill>
        </p:grpSpPr>
        <p:grpSp>
          <p:nvGrpSpPr>
            <p:cNvPr id="57" name="Group 278">
              <a:extLst>
                <a:ext uri="{FF2B5EF4-FFF2-40B4-BE49-F238E27FC236}">
                  <a16:creationId xmlns:a16="http://schemas.microsoft.com/office/drawing/2014/main" id="{9B806D80-4B4B-FC57-440B-CC8774257B88}"/>
                </a:ext>
              </a:extLst>
            </p:cNvPr>
            <p:cNvGrpSpPr/>
            <p:nvPr/>
          </p:nvGrpSpPr>
          <p:grpSpPr>
            <a:xfrm>
              <a:off x="397845" y="3920346"/>
              <a:ext cx="928042" cy="215142"/>
              <a:chOff x="397845" y="3920346"/>
              <a:chExt cx="928042" cy="215142"/>
            </a:xfrm>
            <a:grpFill/>
          </p:grpSpPr>
          <p:grpSp>
            <p:nvGrpSpPr>
              <p:cNvPr id="58" name="Group 283">
                <a:extLst>
                  <a:ext uri="{FF2B5EF4-FFF2-40B4-BE49-F238E27FC236}">
                    <a16:creationId xmlns:a16="http://schemas.microsoft.com/office/drawing/2014/main" id="{90B71F34-42DB-3586-1D35-B738F6BA7267}"/>
                  </a:ext>
                </a:extLst>
              </p:cNvPr>
              <p:cNvGrpSpPr/>
              <p:nvPr/>
            </p:nvGrpSpPr>
            <p:grpSpPr>
              <a:xfrm>
                <a:off x="1035546" y="3920346"/>
                <a:ext cx="290341" cy="215142"/>
                <a:chOff x="1035546" y="3914304"/>
                <a:chExt cx="290341" cy="215142"/>
              </a:xfrm>
              <a:grpFill/>
            </p:grpSpPr>
            <p:sp>
              <p:nvSpPr>
                <p:cNvPr id="288" name="Rectangle 287">
                  <a:extLst>
                    <a:ext uri="{FF2B5EF4-FFF2-40B4-BE49-F238E27FC236}">
                      <a16:creationId xmlns:a16="http://schemas.microsoft.com/office/drawing/2014/main" id="{E8697E65-E046-2B1D-C00D-B4BA490FFE1B}"/>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89" name="7-Point Star 2">
                  <a:extLst>
                    <a:ext uri="{FF2B5EF4-FFF2-40B4-BE49-F238E27FC236}">
                      <a16:creationId xmlns:a16="http://schemas.microsoft.com/office/drawing/2014/main" id="{7C4CCE2D-62E9-C7F7-C9AB-5B9FA5781ED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59" name="Group 284">
                <a:extLst>
                  <a:ext uri="{FF2B5EF4-FFF2-40B4-BE49-F238E27FC236}">
                    <a16:creationId xmlns:a16="http://schemas.microsoft.com/office/drawing/2014/main" id="{85BC86AE-A788-65AF-0C97-F5EA0DC49C64}"/>
                  </a:ext>
                </a:extLst>
              </p:cNvPr>
              <p:cNvGrpSpPr/>
              <p:nvPr/>
            </p:nvGrpSpPr>
            <p:grpSpPr>
              <a:xfrm rot="10800000">
                <a:off x="397845" y="3920346"/>
                <a:ext cx="290341" cy="215142"/>
                <a:chOff x="1035546" y="3914304"/>
                <a:chExt cx="290341" cy="215142"/>
              </a:xfrm>
              <a:grpFill/>
            </p:grpSpPr>
            <p:sp>
              <p:nvSpPr>
                <p:cNvPr id="286" name="Rectangle 285">
                  <a:extLst>
                    <a:ext uri="{FF2B5EF4-FFF2-40B4-BE49-F238E27FC236}">
                      <a16:creationId xmlns:a16="http://schemas.microsoft.com/office/drawing/2014/main" id="{5278DBE4-0CA6-CBDC-0EE2-D5FF532320DD}"/>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87" name="7-Point Star 2">
                  <a:extLst>
                    <a:ext uri="{FF2B5EF4-FFF2-40B4-BE49-F238E27FC236}">
                      <a16:creationId xmlns:a16="http://schemas.microsoft.com/office/drawing/2014/main" id="{F11C1B7F-EB50-1F2E-AA87-C64F88BC2411}"/>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280" name="Freeform 73">
              <a:extLst>
                <a:ext uri="{FF2B5EF4-FFF2-40B4-BE49-F238E27FC236}">
                  <a16:creationId xmlns:a16="http://schemas.microsoft.com/office/drawing/2014/main" id="{BEFA73A7-CD86-F8B6-8D20-ACE20C37BC9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81" name="Freeform 74">
              <a:extLst>
                <a:ext uri="{FF2B5EF4-FFF2-40B4-BE49-F238E27FC236}">
                  <a16:creationId xmlns:a16="http://schemas.microsoft.com/office/drawing/2014/main" id="{788CEC58-3D60-DCE2-50F8-1742B639038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82" name="Freeform 39">
              <a:extLst>
                <a:ext uri="{FF2B5EF4-FFF2-40B4-BE49-F238E27FC236}">
                  <a16:creationId xmlns:a16="http://schemas.microsoft.com/office/drawing/2014/main" id="{98B789F5-3DE7-759E-405D-50BD2C764600}"/>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83" name="Freeform 41">
              <a:extLst>
                <a:ext uri="{FF2B5EF4-FFF2-40B4-BE49-F238E27FC236}">
                  <a16:creationId xmlns:a16="http://schemas.microsoft.com/office/drawing/2014/main" id="{4CB362E0-8A14-7D58-50DF-79B83F0990D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60" name="Group 289">
            <a:extLst>
              <a:ext uri="{FF2B5EF4-FFF2-40B4-BE49-F238E27FC236}">
                <a16:creationId xmlns:a16="http://schemas.microsoft.com/office/drawing/2014/main" id="{71C3A65D-1EC7-967B-FBDE-F4D7948DED0F}"/>
              </a:ext>
            </a:extLst>
          </p:cNvPr>
          <p:cNvGrpSpPr/>
          <p:nvPr/>
        </p:nvGrpSpPr>
        <p:grpSpPr>
          <a:xfrm>
            <a:off x="7906907" y="2476514"/>
            <a:ext cx="1018776" cy="817822"/>
            <a:chOff x="10737500" y="5221513"/>
            <a:chExt cx="637062" cy="511401"/>
          </a:xfrm>
        </p:grpSpPr>
        <p:sp>
          <p:nvSpPr>
            <p:cNvPr id="291" name="Freeform 134">
              <a:extLst>
                <a:ext uri="{FF2B5EF4-FFF2-40B4-BE49-F238E27FC236}">
                  <a16:creationId xmlns:a16="http://schemas.microsoft.com/office/drawing/2014/main" id="{FE40D2D9-C4BD-7698-D743-A90ABD03EB1D}"/>
                </a:ext>
              </a:extLst>
            </p:cNvPr>
            <p:cNvSpPr/>
            <p:nvPr/>
          </p:nvSpPr>
          <p:spPr bwMode="auto">
            <a:xfrm rot="20810788">
              <a:off x="10737500" y="5221513"/>
              <a:ext cx="637062" cy="511401"/>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sp>
          <p:nvSpPr>
            <p:cNvPr id="292" name="Freeform 135">
              <a:extLst>
                <a:ext uri="{FF2B5EF4-FFF2-40B4-BE49-F238E27FC236}">
                  <a16:creationId xmlns:a16="http://schemas.microsoft.com/office/drawing/2014/main" id="{72BE88BF-0082-4A40-FC57-752EDA535861}"/>
                </a:ext>
              </a:extLst>
            </p:cNvPr>
            <p:cNvSpPr/>
            <p:nvPr/>
          </p:nvSpPr>
          <p:spPr bwMode="auto">
            <a:xfrm rot="4138240">
              <a:off x="11016214" y="5315834"/>
              <a:ext cx="266664" cy="300730"/>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grpSp>
      <p:sp>
        <p:nvSpPr>
          <p:cNvPr id="293" name="7-Point Star 2">
            <a:extLst>
              <a:ext uri="{FF2B5EF4-FFF2-40B4-BE49-F238E27FC236}">
                <a16:creationId xmlns:a16="http://schemas.microsoft.com/office/drawing/2014/main" id="{D0745713-C82C-E64E-FA72-83EA505F9709}"/>
              </a:ext>
            </a:extLst>
          </p:cNvPr>
          <p:cNvSpPr/>
          <p:nvPr/>
        </p:nvSpPr>
        <p:spPr bwMode="auto">
          <a:xfrm rot="1844920">
            <a:off x="7384964" y="2676242"/>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94" name="7-Point Star 2">
            <a:extLst>
              <a:ext uri="{FF2B5EF4-FFF2-40B4-BE49-F238E27FC236}">
                <a16:creationId xmlns:a16="http://schemas.microsoft.com/office/drawing/2014/main" id="{4176839E-522B-89DC-2586-0D02B45B9EFF}"/>
              </a:ext>
            </a:extLst>
          </p:cNvPr>
          <p:cNvSpPr/>
          <p:nvPr/>
        </p:nvSpPr>
        <p:spPr bwMode="auto">
          <a:xfrm rot="1844920">
            <a:off x="7270030" y="2894195"/>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95" name="7-Point Star 2">
            <a:extLst>
              <a:ext uri="{FF2B5EF4-FFF2-40B4-BE49-F238E27FC236}">
                <a16:creationId xmlns:a16="http://schemas.microsoft.com/office/drawing/2014/main" id="{B66136A5-FC20-2E90-0E60-3D3812BD657D}"/>
              </a:ext>
            </a:extLst>
          </p:cNvPr>
          <p:cNvSpPr/>
          <p:nvPr/>
        </p:nvSpPr>
        <p:spPr bwMode="auto">
          <a:xfrm rot="1844920">
            <a:off x="7523845" y="2904773"/>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96" name="7-Point Star 2">
            <a:extLst>
              <a:ext uri="{FF2B5EF4-FFF2-40B4-BE49-F238E27FC236}">
                <a16:creationId xmlns:a16="http://schemas.microsoft.com/office/drawing/2014/main" id="{0F3DD54A-193E-CCF4-4937-0A9B0EC8434F}"/>
              </a:ext>
            </a:extLst>
          </p:cNvPr>
          <p:cNvSpPr/>
          <p:nvPr/>
        </p:nvSpPr>
        <p:spPr bwMode="auto">
          <a:xfrm rot="1844920">
            <a:off x="7612833" y="2631161"/>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97" name="7-Point Star 2">
            <a:extLst>
              <a:ext uri="{FF2B5EF4-FFF2-40B4-BE49-F238E27FC236}">
                <a16:creationId xmlns:a16="http://schemas.microsoft.com/office/drawing/2014/main" id="{3BD88F83-DFC6-6EFE-7A97-D65CD1618894}"/>
              </a:ext>
            </a:extLst>
          </p:cNvPr>
          <p:cNvSpPr/>
          <p:nvPr/>
        </p:nvSpPr>
        <p:spPr bwMode="auto">
          <a:xfrm rot="1844920">
            <a:off x="7727135" y="2814974"/>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98" name="7-Point Star 2">
            <a:extLst>
              <a:ext uri="{FF2B5EF4-FFF2-40B4-BE49-F238E27FC236}">
                <a16:creationId xmlns:a16="http://schemas.microsoft.com/office/drawing/2014/main" id="{9FF9C6A4-4C20-4557-CA84-666A7010ABE9}"/>
              </a:ext>
            </a:extLst>
          </p:cNvPr>
          <p:cNvSpPr/>
          <p:nvPr/>
        </p:nvSpPr>
        <p:spPr bwMode="auto">
          <a:xfrm rot="1844920">
            <a:off x="8102035" y="2759601"/>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299" name="7-Point Star 2">
            <a:extLst>
              <a:ext uri="{FF2B5EF4-FFF2-40B4-BE49-F238E27FC236}">
                <a16:creationId xmlns:a16="http://schemas.microsoft.com/office/drawing/2014/main" id="{9153D1D9-2865-049C-E1D5-ECD2ECF88FB9}"/>
              </a:ext>
            </a:extLst>
          </p:cNvPr>
          <p:cNvSpPr/>
          <p:nvPr/>
        </p:nvSpPr>
        <p:spPr bwMode="auto">
          <a:xfrm rot="1844920">
            <a:off x="8085160" y="3024993"/>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0" name="7-Point Star 2">
            <a:extLst>
              <a:ext uri="{FF2B5EF4-FFF2-40B4-BE49-F238E27FC236}">
                <a16:creationId xmlns:a16="http://schemas.microsoft.com/office/drawing/2014/main" id="{309B726E-0A38-ABDF-B191-63127CDB7C63}"/>
              </a:ext>
            </a:extLst>
          </p:cNvPr>
          <p:cNvSpPr/>
          <p:nvPr/>
        </p:nvSpPr>
        <p:spPr bwMode="auto">
          <a:xfrm rot="1844920">
            <a:off x="5956168" y="2743819"/>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1" name="7-Point Star 2">
            <a:extLst>
              <a:ext uri="{FF2B5EF4-FFF2-40B4-BE49-F238E27FC236}">
                <a16:creationId xmlns:a16="http://schemas.microsoft.com/office/drawing/2014/main" id="{7F80961A-002D-A72A-2172-EE88FED6396F}"/>
              </a:ext>
            </a:extLst>
          </p:cNvPr>
          <p:cNvSpPr/>
          <p:nvPr/>
        </p:nvSpPr>
        <p:spPr bwMode="auto">
          <a:xfrm rot="1844920">
            <a:off x="6245277" y="2953713"/>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2" name="7-Point Star 2">
            <a:extLst>
              <a:ext uri="{FF2B5EF4-FFF2-40B4-BE49-F238E27FC236}">
                <a16:creationId xmlns:a16="http://schemas.microsoft.com/office/drawing/2014/main" id="{F2417703-B8CC-FE51-568F-F636E82BAE66}"/>
              </a:ext>
            </a:extLst>
          </p:cNvPr>
          <p:cNvSpPr/>
          <p:nvPr/>
        </p:nvSpPr>
        <p:spPr bwMode="auto">
          <a:xfrm rot="1844920">
            <a:off x="5961844" y="2931040"/>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3" name="7-Point Star 2">
            <a:extLst>
              <a:ext uri="{FF2B5EF4-FFF2-40B4-BE49-F238E27FC236}">
                <a16:creationId xmlns:a16="http://schemas.microsoft.com/office/drawing/2014/main" id="{019D2C58-9541-2175-FF6E-2F7A115C4102}"/>
              </a:ext>
            </a:extLst>
          </p:cNvPr>
          <p:cNvSpPr/>
          <p:nvPr/>
        </p:nvSpPr>
        <p:spPr bwMode="auto">
          <a:xfrm rot="1844920">
            <a:off x="6095316" y="2591956"/>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4" name="7-Point Star 2">
            <a:extLst>
              <a:ext uri="{FF2B5EF4-FFF2-40B4-BE49-F238E27FC236}">
                <a16:creationId xmlns:a16="http://schemas.microsoft.com/office/drawing/2014/main" id="{5DC1F9A8-7B56-8ED2-902B-C0D81C33C4C8}"/>
              </a:ext>
            </a:extLst>
          </p:cNvPr>
          <p:cNvSpPr/>
          <p:nvPr/>
        </p:nvSpPr>
        <p:spPr bwMode="auto">
          <a:xfrm rot="1844920">
            <a:off x="5647168" y="2938903"/>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5" name="7-Point Star 2">
            <a:extLst>
              <a:ext uri="{FF2B5EF4-FFF2-40B4-BE49-F238E27FC236}">
                <a16:creationId xmlns:a16="http://schemas.microsoft.com/office/drawing/2014/main" id="{1C4A574B-BC1F-79D5-9A69-918D31691951}"/>
              </a:ext>
            </a:extLst>
          </p:cNvPr>
          <p:cNvSpPr/>
          <p:nvPr/>
        </p:nvSpPr>
        <p:spPr bwMode="auto">
          <a:xfrm rot="1844920">
            <a:off x="5658649" y="2708274"/>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nvGrpSpPr>
          <p:cNvPr id="61" name="Group 305">
            <a:extLst>
              <a:ext uri="{FF2B5EF4-FFF2-40B4-BE49-F238E27FC236}">
                <a16:creationId xmlns:a16="http://schemas.microsoft.com/office/drawing/2014/main" id="{A802AFB9-4BA2-E817-2656-C84B46D3E590}"/>
              </a:ext>
            </a:extLst>
          </p:cNvPr>
          <p:cNvGrpSpPr/>
          <p:nvPr/>
        </p:nvGrpSpPr>
        <p:grpSpPr>
          <a:xfrm rot="6011808">
            <a:off x="3254637" y="2751967"/>
            <a:ext cx="586334" cy="612041"/>
            <a:chOff x="285313" y="3196211"/>
            <a:chExt cx="1187475" cy="1269460"/>
          </a:xfrm>
          <a:solidFill>
            <a:schemeClr val="accent1"/>
          </a:solidFill>
        </p:grpSpPr>
        <p:grpSp>
          <p:nvGrpSpPr>
            <p:cNvPr id="62" name="Group 306">
              <a:extLst>
                <a:ext uri="{FF2B5EF4-FFF2-40B4-BE49-F238E27FC236}">
                  <a16:creationId xmlns:a16="http://schemas.microsoft.com/office/drawing/2014/main" id="{6F7BC0E6-D6DA-E2A5-3A54-A68D6667341B}"/>
                </a:ext>
              </a:extLst>
            </p:cNvPr>
            <p:cNvGrpSpPr/>
            <p:nvPr/>
          </p:nvGrpSpPr>
          <p:grpSpPr>
            <a:xfrm>
              <a:off x="397845" y="3920346"/>
              <a:ext cx="928042" cy="215142"/>
              <a:chOff x="397845" y="3920346"/>
              <a:chExt cx="928042" cy="215142"/>
            </a:xfrm>
            <a:grpFill/>
          </p:grpSpPr>
          <p:grpSp>
            <p:nvGrpSpPr>
              <p:cNvPr id="63" name="Group 311">
                <a:extLst>
                  <a:ext uri="{FF2B5EF4-FFF2-40B4-BE49-F238E27FC236}">
                    <a16:creationId xmlns:a16="http://schemas.microsoft.com/office/drawing/2014/main" id="{9102D7DB-2373-879A-9A89-7649EA8CD4B7}"/>
                  </a:ext>
                </a:extLst>
              </p:cNvPr>
              <p:cNvGrpSpPr/>
              <p:nvPr/>
            </p:nvGrpSpPr>
            <p:grpSpPr>
              <a:xfrm>
                <a:off x="1035546" y="3920346"/>
                <a:ext cx="290341" cy="215142"/>
                <a:chOff x="1035546" y="3914304"/>
                <a:chExt cx="290341" cy="215142"/>
              </a:xfrm>
              <a:grpFill/>
            </p:grpSpPr>
            <p:sp>
              <p:nvSpPr>
                <p:cNvPr id="316" name="Rectangle 315">
                  <a:extLst>
                    <a:ext uri="{FF2B5EF4-FFF2-40B4-BE49-F238E27FC236}">
                      <a16:creationId xmlns:a16="http://schemas.microsoft.com/office/drawing/2014/main" id="{475FCEDB-A1FE-9FE5-8EBF-94D9CD6AAFF3}"/>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17" name="7-Point Star 2">
                  <a:extLst>
                    <a:ext uri="{FF2B5EF4-FFF2-40B4-BE49-F238E27FC236}">
                      <a16:creationId xmlns:a16="http://schemas.microsoft.com/office/drawing/2014/main" id="{8768E2BB-31C8-DDCF-F62F-D712B67CFD4E}"/>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65" name="Group 312">
                <a:extLst>
                  <a:ext uri="{FF2B5EF4-FFF2-40B4-BE49-F238E27FC236}">
                    <a16:creationId xmlns:a16="http://schemas.microsoft.com/office/drawing/2014/main" id="{A4E62A64-E799-FFEA-2881-E63BA236A24A}"/>
                  </a:ext>
                </a:extLst>
              </p:cNvPr>
              <p:cNvGrpSpPr/>
              <p:nvPr/>
            </p:nvGrpSpPr>
            <p:grpSpPr>
              <a:xfrm rot="10800000">
                <a:off x="397845" y="3920346"/>
                <a:ext cx="290341" cy="215142"/>
                <a:chOff x="1035546" y="3914304"/>
                <a:chExt cx="290341" cy="215142"/>
              </a:xfrm>
              <a:grpFill/>
            </p:grpSpPr>
            <p:sp>
              <p:nvSpPr>
                <p:cNvPr id="314" name="Rectangle 313">
                  <a:extLst>
                    <a:ext uri="{FF2B5EF4-FFF2-40B4-BE49-F238E27FC236}">
                      <a16:creationId xmlns:a16="http://schemas.microsoft.com/office/drawing/2014/main" id="{D4F12CC9-CA11-36B2-38DC-4F5CA4154D41}"/>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15" name="7-Point Star 2">
                  <a:extLst>
                    <a:ext uri="{FF2B5EF4-FFF2-40B4-BE49-F238E27FC236}">
                      <a16:creationId xmlns:a16="http://schemas.microsoft.com/office/drawing/2014/main" id="{BFA3463D-8A5E-E532-32CC-F5A5ED355114}"/>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308" name="Freeform 73">
              <a:extLst>
                <a:ext uri="{FF2B5EF4-FFF2-40B4-BE49-F238E27FC236}">
                  <a16:creationId xmlns:a16="http://schemas.microsoft.com/office/drawing/2014/main" id="{29133C33-9F72-C336-4449-53C526DB5A2E}"/>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09" name="Freeform 74">
              <a:extLst>
                <a:ext uri="{FF2B5EF4-FFF2-40B4-BE49-F238E27FC236}">
                  <a16:creationId xmlns:a16="http://schemas.microsoft.com/office/drawing/2014/main" id="{50A3E65A-9298-4D24-88C7-37C0847BEA82}"/>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10" name="Freeform 39">
              <a:extLst>
                <a:ext uri="{FF2B5EF4-FFF2-40B4-BE49-F238E27FC236}">
                  <a16:creationId xmlns:a16="http://schemas.microsoft.com/office/drawing/2014/main" id="{04D1CDFD-7928-35DC-DA98-ADCDE83199DA}"/>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11" name="Freeform 41">
              <a:extLst>
                <a:ext uri="{FF2B5EF4-FFF2-40B4-BE49-F238E27FC236}">
                  <a16:creationId xmlns:a16="http://schemas.microsoft.com/office/drawing/2014/main" id="{63519A78-6103-6440-91A9-60672DD4CDC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66" name="Group 346">
            <a:extLst>
              <a:ext uri="{FF2B5EF4-FFF2-40B4-BE49-F238E27FC236}">
                <a16:creationId xmlns:a16="http://schemas.microsoft.com/office/drawing/2014/main" id="{2A52BF8D-71BE-61C7-9F3D-ECBA013B87BA}"/>
              </a:ext>
            </a:extLst>
          </p:cNvPr>
          <p:cNvGrpSpPr/>
          <p:nvPr/>
        </p:nvGrpSpPr>
        <p:grpSpPr>
          <a:xfrm rot="15121450">
            <a:off x="6460528" y="1163162"/>
            <a:ext cx="557643" cy="582092"/>
            <a:chOff x="285313" y="3196211"/>
            <a:chExt cx="1187475" cy="1269460"/>
          </a:xfrm>
          <a:solidFill>
            <a:schemeClr val="accent1"/>
          </a:solidFill>
        </p:grpSpPr>
        <p:grpSp>
          <p:nvGrpSpPr>
            <p:cNvPr id="67" name="Group 347">
              <a:extLst>
                <a:ext uri="{FF2B5EF4-FFF2-40B4-BE49-F238E27FC236}">
                  <a16:creationId xmlns:a16="http://schemas.microsoft.com/office/drawing/2014/main" id="{EDFA24AA-04F7-0683-4496-1BF10CE0F7C9}"/>
                </a:ext>
              </a:extLst>
            </p:cNvPr>
            <p:cNvGrpSpPr/>
            <p:nvPr/>
          </p:nvGrpSpPr>
          <p:grpSpPr>
            <a:xfrm>
              <a:off x="397845" y="3920346"/>
              <a:ext cx="928042" cy="215142"/>
              <a:chOff x="397845" y="3920346"/>
              <a:chExt cx="928042" cy="215142"/>
            </a:xfrm>
            <a:grpFill/>
          </p:grpSpPr>
          <p:grpSp>
            <p:nvGrpSpPr>
              <p:cNvPr id="68" name="Group 352">
                <a:extLst>
                  <a:ext uri="{FF2B5EF4-FFF2-40B4-BE49-F238E27FC236}">
                    <a16:creationId xmlns:a16="http://schemas.microsoft.com/office/drawing/2014/main" id="{A5C159FD-CD1B-0E67-E682-7987986E18EE}"/>
                  </a:ext>
                </a:extLst>
              </p:cNvPr>
              <p:cNvGrpSpPr/>
              <p:nvPr/>
            </p:nvGrpSpPr>
            <p:grpSpPr>
              <a:xfrm>
                <a:off x="1035546" y="3920346"/>
                <a:ext cx="290341" cy="215142"/>
                <a:chOff x="1035546" y="3914304"/>
                <a:chExt cx="290341" cy="215142"/>
              </a:xfrm>
              <a:grpFill/>
            </p:grpSpPr>
            <p:sp>
              <p:nvSpPr>
                <p:cNvPr id="357" name="Rectangle 356">
                  <a:extLst>
                    <a:ext uri="{FF2B5EF4-FFF2-40B4-BE49-F238E27FC236}">
                      <a16:creationId xmlns:a16="http://schemas.microsoft.com/office/drawing/2014/main" id="{678F6210-6D30-138B-67E7-E90D767300D7}"/>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58" name="7-Point Star 2">
                  <a:extLst>
                    <a:ext uri="{FF2B5EF4-FFF2-40B4-BE49-F238E27FC236}">
                      <a16:creationId xmlns:a16="http://schemas.microsoft.com/office/drawing/2014/main" id="{9CDA34AC-6210-DA07-FCA9-5FA33459BF33}"/>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69" name="Group 353">
                <a:extLst>
                  <a:ext uri="{FF2B5EF4-FFF2-40B4-BE49-F238E27FC236}">
                    <a16:creationId xmlns:a16="http://schemas.microsoft.com/office/drawing/2014/main" id="{A72EEDED-F8A1-87E7-6C8F-67ED41E8440D}"/>
                  </a:ext>
                </a:extLst>
              </p:cNvPr>
              <p:cNvGrpSpPr/>
              <p:nvPr/>
            </p:nvGrpSpPr>
            <p:grpSpPr>
              <a:xfrm rot="10800000">
                <a:off x="397845" y="3920346"/>
                <a:ext cx="290341" cy="215142"/>
                <a:chOff x="1035546" y="3914304"/>
                <a:chExt cx="290341" cy="215142"/>
              </a:xfrm>
              <a:grpFill/>
            </p:grpSpPr>
            <p:sp>
              <p:nvSpPr>
                <p:cNvPr id="355" name="Rectangle 354">
                  <a:extLst>
                    <a:ext uri="{FF2B5EF4-FFF2-40B4-BE49-F238E27FC236}">
                      <a16:creationId xmlns:a16="http://schemas.microsoft.com/office/drawing/2014/main" id="{2C0ED341-4A92-7B89-8CD0-4B3C7E3ECCB0}"/>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56" name="7-Point Star 2">
                  <a:extLst>
                    <a:ext uri="{FF2B5EF4-FFF2-40B4-BE49-F238E27FC236}">
                      <a16:creationId xmlns:a16="http://schemas.microsoft.com/office/drawing/2014/main" id="{C5D769C1-35F0-4E60-0555-619758C751F1}"/>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349" name="Freeform 73">
              <a:extLst>
                <a:ext uri="{FF2B5EF4-FFF2-40B4-BE49-F238E27FC236}">
                  <a16:creationId xmlns:a16="http://schemas.microsoft.com/office/drawing/2014/main" id="{6ED09978-6DE3-2F07-7273-168E5E1A45CD}"/>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50" name="Freeform 74">
              <a:extLst>
                <a:ext uri="{FF2B5EF4-FFF2-40B4-BE49-F238E27FC236}">
                  <a16:creationId xmlns:a16="http://schemas.microsoft.com/office/drawing/2014/main" id="{FADFF49E-ECA4-2647-8400-7B67E4521848}"/>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51" name="Freeform 39">
              <a:extLst>
                <a:ext uri="{FF2B5EF4-FFF2-40B4-BE49-F238E27FC236}">
                  <a16:creationId xmlns:a16="http://schemas.microsoft.com/office/drawing/2014/main" id="{74995886-3A87-020C-CB2A-FDB0730E0A19}"/>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352" name="Freeform 41">
              <a:extLst>
                <a:ext uri="{FF2B5EF4-FFF2-40B4-BE49-F238E27FC236}">
                  <a16:creationId xmlns:a16="http://schemas.microsoft.com/office/drawing/2014/main" id="{89AE01D0-3F1F-07D5-BF99-2972E476BF71}"/>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sp>
        <p:nvSpPr>
          <p:cNvPr id="359" name="7-Point Star 2">
            <a:extLst>
              <a:ext uri="{FF2B5EF4-FFF2-40B4-BE49-F238E27FC236}">
                <a16:creationId xmlns:a16="http://schemas.microsoft.com/office/drawing/2014/main" id="{E854259B-579D-277C-2647-127A61636770}"/>
              </a:ext>
            </a:extLst>
          </p:cNvPr>
          <p:cNvSpPr/>
          <p:nvPr/>
        </p:nvSpPr>
        <p:spPr bwMode="auto">
          <a:xfrm rot="1844920">
            <a:off x="8300100" y="3048996"/>
            <a:ext cx="140902" cy="140902"/>
          </a:xfrm>
          <a:prstGeom prst="star7">
            <a:avLst/>
          </a:pr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nvGrpSpPr>
          <p:cNvPr id="70" name="Group 400">
            <a:extLst>
              <a:ext uri="{FF2B5EF4-FFF2-40B4-BE49-F238E27FC236}">
                <a16:creationId xmlns:a16="http://schemas.microsoft.com/office/drawing/2014/main" id="{4B3579C7-2267-A81B-94BC-79143365E612}"/>
              </a:ext>
            </a:extLst>
          </p:cNvPr>
          <p:cNvGrpSpPr/>
          <p:nvPr/>
        </p:nvGrpSpPr>
        <p:grpSpPr>
          <a:xfrm rot="5780063">
            <a:off x="7337220" y="3918536"/>
            <a:ext cx="597571" cy="531712"/>
            <a:chOff x="7109232" y="5919352"/>
            <a:chExt cx="597571" cy="531712"/>
          </a:xfrm>
        </p:grpSpPr>
        <p:sp>
          <p:nvSpPr>
            <p:cNvPr id="402" name="Freeform 60">
              <a:extLst>
                <a:ext uri="{FF2B5EF4-FFF2-40B4-BE49-F238E27FC236}">
                  <a16:creationId xmlns:a16="http://schemas.microsoft.com/office/drawing/2014/main" id="{5C6B944D-DD59-D9DE-12EB-52F1AB0CC6B4}"/>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503816">
                <a:lnSpc>
                  <a:spcPct val="90000"/>
                </a:lnSpc>
                <a:buClr>
                  <a:srgbClr val="8B3D9A"/>
                </a:buClr>
                <a:buSzPct val="45000"/>
                <a:defRPr/>
              </a:pPr>
              <a:endParaRPr lang="en-US" sz="2645">
                <a:solidFill>
                  <a:srgbClr val="FFFFFF"/>
                </a:solidFill>
                <a:latin typeface="Calibri" panose="020F0502020204030204" pitchFamily="34" charset="0"/>
              </a:endParaRPr>
            </a:p>
          </p:txBody>
        </p:sp>
        <p:sp>
          <p:nvSpPr>
            <p:cNvPr id="403" name="Freeform 135">
              <a:extLst>
                <a:ext uri="{FF2B5EF4-FFF2-40B4-BE49-F238E27FC236}">
                  <a16:creationId xmlns:a16="http://schemas.microsoft.com/office/drawing/2014/main" id="{9F77DF75-5B66-9650-0D99-F9ADB30439C4}"/>
                </a:ext>
              </a:extLst>
            </p:cNvPr>
            <p:cNvSpPr/>
            <p:nvPr/>
          </p:nvSpPr>
          <p:spPr bwMode="auto">
            <a:xfrm rot="4138240">
              <a:off x="7227415" y="6085859"/>
              <a:ext cx="211692" cy="238735"/>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algn="ctr" defTabSz="914126" fontAlgn="base">
                <a:lnSpc>
                  <a:spcPct val="90000"/>
                </a:lnSpc>
                <a:spcBef>
                  <a:spcPct val="35000"/>
                </a:spcBef>
                <a:spcAft>
                  <a:spcPct val="25000"/>
                </a:spcAft>
                <a:buClr>
                  <a:srgbClr val="8B3D9A"/>
                </a:buClr>
                <a:buFont typeface="Arial" charset="0"/>
                <a:buChar char="•"/>
                <a:defRPr/>
              </a:pPr>
              <a:endParaRPr lang="en-US" sz="1400">
                <a:solidFill>
                  <a:srgbClr val="CDCDCF"/>
                </a:solidFill>
                <a:latin typeface="Times New Roman" panose="02020603050405020304" pitchFamily="18" charset="0"/>
                <a:ea typeface="MS PGothic" pitchFamily="34" charset="-128"/>
                <a:cs typeface="Arial" panose="020B0604020202020204" pitchFamily="34" charset="0"/>
              </a:endParaRPr>
            </a:p>
          </p:txBody>
        </p:sp>
      </p:grpSp>
      <p:sp>
        <p:nvSpPr>
          <p:cNvPr id="410" name="Rectangle 409">
            <a:extLst>
              <a:ext uri="{FF2B5EF4-FFF2-40B4-BE49-F238E27FC236}">
                <a16:creationId xmlns:a16="http://schemas.microsoft.com/office/drawing/2014/main" id="{43E7E8D4-91B6-92A9-8E9D-567F6BD42486}"/>
              </a:ext>
            </a:extLst>
          </p:cNvPr>
          <p:cNvSpPr/>
          <p:nvPr/>
        </p:nvSpPr>
        <p:spPr bwMode="auto">
          <a:xfrm>
            <a:off x="305479" y="2253963"/>
            <a:ext cx="197407" cy="630868"/>
          </a:xfrm>
          <a:prstGeom prst="rect">
            <a:avLst/>
          </a:prstGeom>
          <a:solidFill>
            <a:schemeClr val="tx1"/>
          </a:solidFill>
          <a:ln w="0">
            <a:noFill/>
            <a:miter lim="800000"/>
            <a:headEnd/>
            <a:tailEnd/>
          </a:ln>
        </p:spPr>
        <p:txBody>
          <a:bodyPr rtlCol="0" anchor="b"/>
          <a:lstStyle/>
          <a:p>
            <a:pPr algn="ctr">
              <a:spcBef>
                <a:spcPct val="35000"/>
              </a:spcBef>
              <a:spcAft>
                <a:spcPct val="25000"/>
              </a:spcAft>
              <a:buClr>
                <a:srgbClr val="015873"/>
              </a:buClr>
              <a:defRPr/>
            </a:pPr>
            <a:endParaRPr lang="en-US">
              <a:solidFill>
                <a:srgbClr val="FFFFFF"/>
              </a:solidFill>
            </a:endParaRPr>
          </a:p>
        </p:txBody>
      </p:sp>
      <p:grpSp>
        <p:nvGrpSpPr>
          <p:cNvPr id="71" name="Group 576">
            <a:extLst>
              <a:ext uri="{FF2B5EF4-FFF2-40B4-BE49-F238E27FC236}">
                <a16:creationId xmlns:a16="http://schemas.microsoft.com/office/drawing/2014/main" id="{36347716-FFB8-E7D1-8664-3AE7A1DA6E0B}"/>
              </a:ext>
            </a:extLst>
          </p:cNvPr>
          <p:cNvGrpSpPr/>
          <p:nvPr/>
        </p:nvGrpSpPr>
        <p:grpSpPr>
          <a:xfrm>
            <a:off x="320947" y="4582653"/>
            <a:ext cx="2007740" cy="1431762"/>
            <a:chOff x="-921424" y="4246493"/>
            <a:chExt cx="2464656" cy="1757598"/>
          </a:xfrm>
        </p:grpSpPr>
        <p:grpSp>
          <p:nvGrpSpPr>
            <p:cNvPr id="72" name="Group 472">
              <a:extLst>
                <a:ext uri="{FF2B5EF4-FFF2-40B4-BE49-F238E27FC236}">
                  <a16:creationId xmlns:a16="http://schemas.microsoft.com/office/drawing/2014/main" id="{3DC9DCCC-1A80-6D87-5E7B-A5BCFA9AE86B}"/>
                </a:ext>
              </a:extLst>
            </p:cNvPr>
            <p:cNvGrpSpPr/>
            <p:nvPr/>
          </p:nvGrpSpPr>
          <p:grpSpPr>
            <a:xfrm>
              <a:off x="-921424" y="4459910"/>
              <a:ext cx="2464656" cy="421216"/>
              <a:chOff x="848783" y="4823884"/>
              <a:chExt cx="2464656" cy="421216"/>
            </a:xfrm>
          </p:grpSpPr>
          <p:sp>
            <p:nvSpPr>
              <p:cNvPr id="474" name="Freeform: Shape 473">
                <a:extLst>
                  <a:ext uri="{FF2B5EF4-FFF2-40B4-BE49-F238E27FC236}">
                    <a16:creationId xmlns:a16="http://schemas.microsoft.com/office/drawing/2014/main" id="{F1CB5E98-E7F0-0CE8-BB2E-A30777E245E8}"/>
                  </a:ext>
                </a:extLst>
              </p:cNvPr>
              <p:cNvSpPr/>
              <p:nvPr/>
            </p:nvSpPr>
            <p:spPr bwMode="auto">
              <a:xfrm>
                <a:off x="1799595" y="4823884"/>
                <a:ext cx="585436" cy="421216"/>
              </a:xfrm>
              <a:custGeom>
                <a:avLst/>
                <a:gdLst>
                  <a:gd name="connsiteX0" fmla="*/ 0 w 626534"/>
                  <a:gd name="connsiteY0" fmla="*/ 8466 h 410633"/>
                  <a:gd name="connsiteX1" fmla="*/ 243417 w 626534"/>
                  <a:gd name="connsiteY1" fmla="*/ 410633 h 410633"/>
                  <a:gd name="connsiteX2" fmla="*/ 626534 w 626534"/>
                  <a:gd name="connsiteY2" fmla="*/ 0 h 410633"/>
                  <a:gd name="connsiteX0" fmla="*/ 0 w 626534"/>
                  <a:gd name="connsiteY0" fmla="*/ 8466 h 410633"/>
                  <a:gd name="connsiteX1" fmla="*/ 243417 w 626534"/>
                  <a:gd name="connsiteY1" fmla="*/ 410633 h 410633"/>
                  <a:gd name="connsiteX2" fmla="*/ 626534 w 626534"/>
                  <a:gd name="connsiteY2" fmla="*/ 0 h 410633"/>
                  <a:gd name="connsiteX0" fmla="*/ 0 w 626534"/>
                  <a:gd name="connsiteY0" fmla="*/ 8466 h 402166"/>
                  <a:gd name="connsiteX1" fmla="*/ 273051 w 626534"/>
                  <a:gd name="connsiteY1" fmla="*/ 402166 h 402166"/>
                  <a:gd name="connsiteX2" fmla="*/ 626534 w 626534"/>
                  <a:gd name="connsiteY2" fmla="*/ 0 h 402166"/>
                  <a:gd name="connsiteX0" fmla="*/ 0 w 626534"/>
                  <a:gd name="connsiteY0" fmla="*/ 8466 h 403878"/>
                  <a:gd name="connsiteX1" fmla="*/ 273051 w 626534"/>
                  <a:gd name="connsiteY1" fmla="*/ 402166 h 403878"/>
                  <a:gd name="connsiteX2" fmla="*/ 626534 w 626534"/>
                  <a:gd name="connsiteY2" fmla="*/ 0 h 403878"/>
                  <a:gd name="connsiteX0" fmla="*/ 0 w 626534"/>
                  <a:gd name="connsiteY0" fmla="*/ 8466 h 402166"/>
                  <a:gd name="connsiteX1" fmla="*/ 273051 w 626534"/>
                  <a:gd name="connsiteY1" fmla="*/ 402166 h 402166"/>
                  <a:gd name="connsiteX2" fmla="*/ 626534 w 626534"/>
                  <a:gd name="connsiteY2" fmla="*/ 0 h 402166"/>
                  <a:gd name="connsiteX0" fmla="*/ 0 w 626534"/>
                  <a:gd name="connsiteY0" fmla="*/ 8466 h 402166"/>
                  <a:gd name="connsiteX1" fmla="*/ 273051 w 626534"/>
                  <a:gd name="connsiteY1" fmla="*/ 402166 h 402166"/>
                  <a:gd name="connsiteX2" fmla="*/ 626534 w 626534"/>
                  <a:gd name="connsiteY2" fmla="*/ 0 h 402166"/>
                  <a:gd name="connsiteX0" fmla="*/ 0 w 588434"/>
                  <a:gd name="connsiteY0" fmla="*/ 8466 h 402166"/>
                  <a:gd name="connsiteX1" fmla="*/ 273051 w 588434"/>
                  <a:gd name="connsiteY1" fmla="*/ 402166 h 402166"/>
                  <a:gd name="connsiteX2" fmla="*/ 588434 w 588434"/>
                  <a:gd name="connsiteY2" fmla="*/ 0 h 402166"/>
                  <a:gd name="connsiteX0" fmla="*/ 0 w 597718"/>
                  <a:gd name="connsiteY0" fmla="*/ 8466 h 402166"/>
                  <a:gd name="connsiteX1" fmla="*/ 273051 w 597718"/>
                  <a:gd name="connsiteY1" fmla="*/ 402166 h 402166"/>
                  <a:gd name="connsiteX2" fmla="*/ 588434 w 597718"/>
                  <a:gd name="connsiteY2" fmla="*/ 0 h 402166"/>
                  <a:gd name="connsiteX0" fmla="*/ 7692 w 605410"/>
                  <a:gd name="connsiteY0" fmla="*/ 8466 h 402166"/>
                  <a:gd name="connsiteX1" fmla="*/ 280743 w 605410"/>
                  <a:gd name="connsiteY1" fmla="*/ 402166 h 402166"/>
                  <a:gd name="connsiteX2" fmla="*/ 596126 w 605410"/>
                  <a:gd name="connsiteY2" fmla="*/ 0 h 402166"/>
                  <a:gd name="connsiteX0" fmla="*/ 6382 w 604100"/>
                  <a:gd name="connsiteY0" fmla="*/ 8466 h 402166"/>
                  <a:gd name="connsiteX1" fmla="*/ 279433 w 604100"/>
                  <a:gd name="connsiteY1" fmla="*/ 402166 h 402166"/>
                  <a:gd name="connsiteX2" fmla="*/ 594816 w 604100"/>
                  <a:gd name="connsiteY2" fmla="*/ 0 h 402166"/>
                  <a:gd name="connsiteX0" fmla="*/ 8393 w 580711"/>
                  <a:gd name="connsiteY0" fmla="*/ 10583 h 402166"/>
                  <a:gd name="connsiteX1" fmla="*/ 256044 w 580711"/>
                  <a:gd name="connsiteY1" fmla="*/ 402166 h 402166"/>
                  <a:gd name="connsiteX2" fmla="*/ 571427 w 580711"/>
                  <a:gd name="connsiteY2" fmla="*/ 0 h 402166"/>
                  <a:gd name="connsiteX0" fmla="*/ 21909 w 594227"/>
                  <a:gd name="connsiteY0" fmla="*/ 10583 h 402166"/>
                  <a:gd name="connsiteX1" fmla="*/ 269560 w 594227"/>
                  <a:gd name="connsiteY1" fmla="*/ 402166 h 402166"/>
                  <a:gd name="connsiteX2" fmla="*/ 584943 w 594227"/>
                  <a:gd name="connsiteY2" fmla="*/ 0 h 402166"/>
                  <a:gd name="connsiteX0" fmla="*/ 29864 w 602182"/>
                  <a:gd name="connsiteY0" fmla="*/ 10583 h 402166"/>
                  <a:gd name="connsiteX1" fmla="*/ 277515 w 602182"/>
                  <a:gd name="connsiteY1" fmla="*/ 402166 h 402166"/>
                  <a:gd name="connsiteX2" fmla="*/ 592898 w 602182"/>
                  <a:gd name="connsiteY2" fmla="*/ 0 h 402166"/>
                  <a:gd name="connsiteX0" fmla="*/ 27132 w 600751"/>
                  <a:gd name="connsiteY0" fmla="*/ 10583 h 395816"/>
                  <a:gd name="connsiteX1" fmla="*/ 293833 w 600751"/>
                  <a:gd name="connsiteY1" fmla="*/ 395816 h 395816"/>
                  <a:gd name="connsiteX2" fmla="*/ 590166 w 600751"/>
                  <a:gd name="connsiteY2" fmla="*/ 0 h 395816"/>
                  <a:gd name="connsiteX0" fmla="*/ 25662 w 599281"/>
                  <a:gd name="connsiteY0" fmla="*/ 10583 h 395816"/>
                  <a:gd name="connsiteX1" fmla="*/ 292363 w 599281"/>
                  <a:gd name="connsiteY1" fmla="*/ 395816 h 395816"/>
                  <a:gd name="connsiteX2" fmla="*/ 588696 w 599281"/>
                  <a:gd name="connsiteY2" fmla="*/ 0 h 395816"/>
                  <a:gd name="connsiteX0" fmla="*/ 25662 w 599591"/>
                  <a:gd name="connsiteY0" fmla="*/ 10583 h 395816"/>
                  <a:gd name="connsiteX1" fmla="*/ 292363 w 599591"/>
                  <a:gd name="connsiteY1" fmla="*/ 395816 h 395816"/>
                  <a:gd name="connsiteX2" fmla="*/ 588696 w 599591"/>
                  <a:gd name="connsiteY2" fmla="*/ 0 h 395816"/>
                  <a:gd name="connsiteX0" fmla="*/ 24912 w 599370"/>
                  <a:gd name="connsiteY0" fmla="*/ 10583 h 404283"/>
                  <a:gd name="connsiteX1" fmla="*/ 297963 w 599370"/>
                  <a:gd name="connsiteY1" fmla="*/ 404283 h 404283"/>
                  <a:gd name="connsiteX2" fmla="*/ 587946 w 599370"/>
                  <a:gd name="connsiteY2" fmla="*/ 0 h 404283"/>
                  <a:gd name="connsiteX0" fmla="*/ 24912 w 599370"/>
                  <a:gd name="connsiteY0" fmla="*/ 10583 h 404283"/>
                  <a:gd name="connsiteX1" fmla="*/ 297963 w 599370"/>
                  <a:gd name="connsiteY1" fmla="*/ 404283 h 404283"/>
                  <a:gd name="connsiteX2" fmla="*/ 587946 w 599370"/>
                  <a:gd name="connsiteY2" fmla="*/ 0 h 404283"/>
                  <a:gd name="connsiteX0" fmla="*/ 35981 w 610439"/>
                  <a:gd name="connsiteY0" fmla="*/ 10583 h 404283"/>
                  <a:gd name="connsiteX1" fmla="*/ 309032 w 610439"/>
                  <a:gd name="connsiteY1" fmla="*/ 404283 h 404283"/>
                  <a:gd name="connsiteX2" fmla="*/ 599015 w 610439"/>
                  <a:gd name="connsiteY2" fmla="*/ 0 h 404283"/>
                  <a:gd name="connsiteX0" fmla="*/ 31678 w 606136"/>
                  <a:gd name="connsiteY0" fmla="*/ 10583 h 404283"/>
                  <a:gd name="connsiteX1" fmla="*/ 304729 w 606136"/>
                  <a:gd name="connsiteY1" fmla="*/ 404283 h 404283"/>
                  <a:gd name="connsiteX2" fmla="*/ 594712 w 606136"/>
                  <a:gd name="connsiteY2" fmla="*/ 0 h 404283"/>
                  <a:gd name="connsiteX0" fmla="*/ 25748 w 600206"/>
                  <a:gd name="connsiteY0" fmla="*/ 10583 h 404283"/>
                  <a:gd name="connsiteX1" fmla="*/ 298799 w 600206"/>
                  <a:gd name="connsiteY1" fmla="*/ 404283 h 404283"/>
                  <a:gd name="connsiteX2" fmla="*/ 588782 w 600206"/>
                  <a:gd name="connsiteY2" fmla="*/ 0 h 404283"/>
                  <a:gd name="connsiteX0" fmla="*/ 25748 w 600206"/>
                  <a:gd name="connsiteY0" fmla="*/ 10583 h 397933"/>
                  <a:gd name="connsiteX1" fmla="*/ 298799 w 600206"/>
                  <a:gd name="connsiteY1" fmla="*/ 397933 h 397933"/>
                  <a:gd name="connsiteX2" fmla="*/ 588782 w 600206"/>
                  <a:gd name="connsiteY2" fmla="*/ 0 h 397933"/>
                  <a:gd name="connsiteX0" fmla="*/ 25748 w 588699"/>
                  <a:gd name="connsiteY0" fmla="*/ 10583 h 397933"/>
                  <a:gd name="connsiteX1" fmla="*/ 298799 w 588699"/>
                  <a:gd name="connsiteY1" fmla="*/ 397933 h 397933"/>
                  <a:gd name="connsiteX2" fmla="*/ 576082 w 588699"/>
                  <a:gd name="connsiteY2" fmla="*/ 0 h 397933"/>
                  <a:gd name="connsiteX0" fmla="*/ 25748 w 599591"/>
                  <a:gd name="connsiteY0" fmla="*/ 10583 h 397933"/>
                  <a:gd name="connsiteX1" fmla="*/ 298799 w 599591"/>
                  <a:gd name="connsiteY1" fmla="*/ 397933 h 397933"/>
                  <a:gd name="connsiteX2" fmla="*/ 576082 w 599591"/>
                  <a:gd name="connsiteY2" fmla="*/ 0 h 397933"/>
                  <a:gd name="connsiteX0" fmla="*/ 25748 w 579696"/>
                  <a:gd name="connsiteY0" fmla="*/ 10583 h 397933"/>
                  <a:gd name="connsiteX1" fmla="*/ 298799 w 579696"/>
                  <a:gd name="connsiteY1" fmla="*/ 397933 h 397933"/>
                  <a:gd name="connsiteX2" fmla="*/ 552799 w 579696"/>
                  <a:gd name="connsiteY2" fmla="*/ 0 h 397933"/>
                  <a:gd name="connsiteX0" fmla="*/ 25748 w 596957"/>
                  <a:gd name="connsiteY0" fmla="*/ 10583 h 397933"/>
                  <a:gd name="connsiteX1" fmla="*/ 298799 w 596957"/>
                  <a:gd name="connsiteY1" fmla="*/ 397933 h 397933"/>
                  <a:gd name="connsiteX2" fmla="*/ 552799 w 596957"/>
                  <a:gd name="connsiteY2" fmla="*/ 0 h 397933"/>
                  <a:gd name="connsiteX0" fmla="*/ 25748 w 584205"/>
                  <a:gd name="connsiteY0" fmla="*/ 10583 h 397933"/>
                  <a:gd name="connsiteX1" fmla="*/ 298799 w 584205"/>
                  <a:gd name="connsiteY1" fmla="*/ 397933 h 397933"/>
                  <a:gd name="connsiteX2" fmla="*/ 552799 w 584205"/>
                  <a:gd name="connsiteY2" fmla="*/ 0 h 397933"/>
                  <a:gd name="connsiteX0" fmla="*/ 25748 w 582076"/>
                  <a:gd name="connsiteY0" fmla="*/ 10583 h 397933"/>
                  <a:gd name="connsiteX1" fmla="*/ 298799 w 582076"/>
                  <a:gd name="connsiteY1" fmla="*/ 397933 h 397933"/>
                  <a:gd name="connsiteX2" fmla="*/ 552799 w 582076"/>
                  <a:gd name="connsiteY2" fmla="*/ 0 h 397933"/>
                  <a:gd name="connsiteX0" fmla="*/ 26680 w 583008"/>
                  <a:gd name="connsiteY0" fmla="*/ 10583 h 397933"/>
                  <a:gd name="connsiteX1" fmla="*/ 299731 w 583008"/>
                  <a:gd name="connsiteY1" fmla="*/ 397933 h 397933"/>
                  <a:gd name="connsiteX2" fmla="*/ 553731 w 583008"/>
                  <a:gd name="connsiteY2" fmla="*/ 0 h 397933"/>
                  <a:gd name="connsiteX0" fmla="*/ 26680 w 584820"/>
                  <a:gd name="connsiteY0" fmla="*/ 10583 h 397933"/>
                  <a:gd name="connsiteX1" fmla="*/ 299731 w 584820"/>
                  <a:gd name="connsiteY1" fmla="*/ 397933 h 397933"/>
                  <a:gd name="connsiteX2" fmla="*/ 553731 w 584820"/>
                  <a:gd name="connsiteY2" fmla="*/ 0 h 397933"/>
                  <a:gd name="connsiteX0" fmla="*/ 29229 w 568319"/>
                  <a:gd name="connsiteY0" fmla="*/ 10583 h 397933"/>
                  <a:gd name="connsiteX1" fmla="*/ 283230 w 568319"/>
                  <a:gd name="connsiteY1" fmla="*/ 397933 h 397933"/>
                  <a:gd name="connsiteX2" fmla="*/ 537230 w 568319"/>
                  <a:gd name="connsiteY2" fmla="*/ 0 h 397933"/>
                  <a:gd name="connsiteX0" fmla="*/ 40787 w 579877"/>
                  <a:gd name="connsiteY0" fmla="*/ 10583 h 397933"/>
                  <a:gd name="connsiteX1" fmla="*/ 294788 w 579877"/>
                  <a:gd name="connsiteY1" fmla="*/ 397933 h 397933"/>
                  <a:gd name="connsiteX2" fmla="*/ 548788 w 579877"/>
                  <a:gd name="connsiteY2" fmla="*/ 0 h 397933"/>
                  <a:gd name="connsiteX0" fmla="*/ 40787 w 579877"/>
                  <a:gd name="connsiteY0" fmla="*/ 10583 h 397933"/>
                  <a:gd name="connsiteX1" fmla="*/ 294788 w 579877"/>
                  <a:gd name="connsiteY1" fmla="*/ 397933 h 397933"/>
                  <a:gd name="connsiteX2" fmla="*/ 548788 w 579877"/>
                  <a:gd name="connsiteY2" fmla="*/ 0 h 397933"/>
                  <a:gd name="connsiteX0" fmla="*/ 40787 w 581503"/>
                  <a:gd name="connsiteY0" fmla="*/ 10583 h 397933"/>
                  <a:gd name="connsiteX1" fmla="*/ 294788 w 581503"/>
                  <a:gd name="connsiteY1" fmla="*/ 397933 h 397933"/>
                  <a:gd name="connsiteX2" fmla="*/ 548788 w 581503"/>
                  <a:gd name="connsiteY2" fmla="*/ 0 h 397933"/>
                  <a:gd name="connsiteX0" fmla="*/ 40787 w 581503"/>
                  <a:gd name="connsiteY0" fmla="*/ 19050 h 406400"/>
                  <a:gd name="connsiteX1" fmla="*/ 294788 w 581503"/>
                  <a:gd name="connsiteY1" fmla="*/ 406400 h 406400"/>
                  <a:gd name="connsiteX2" fmla="*/ 548788 w 581503"/>
                  <a:gd name="connsiteY2" fmla="*/ 0 h 406400"/>
                  <a:gd name="connsiteX0" fmla="*/ 40117 w 585066"/>
                  <a:gd name="connsiteY0" fmla="*/ 0 h 412750"/>
                  <a:gd name="connsiteX1" fmla="*/ 298351 w 585066"/>
                  <a:gd name="connsiteY1" fmla="*/ 412750 h 412750"/>
                  <a:gd name="connsiteX2" fmla="*/ 552351 w 585066"/>
                  <a:gd name="connsiteY2" fmla="*/ 6350 h 412750"/>
                  <a:gd name="connsiteX0" fmla="*/ 40117 w 579878"/>
                  <a:gd name="connsiteY0" fmla="*/ 8466 h 421216"/>
                  <a:gd name="connsiteX1" fmla="*/ 298351 w 579878"/>
                  <a:gd name="connsiteY1" fmla="*/ 421216 h 421216"/>
                  <a:gd name="connsiteX2" fmla="*/ 546001 w 579878"/>
                  <a:gd name="connsiteY2" fmla="*/ 0 h 421216"/>
                  <a:gd name="connsiteX0" fmla="*/ 40117 w 585405"/>
                  <a:gd name="connsiteY0" fmla="*/ 8466 h 421216"/>
                  <a:gd name="connsiteX1" fmla="*/ 298351 w 585405"/>
                  <a:gd name="connsiteY1" fmla="*/ 421216 h 421216"/>
                  <a:gd name="connsiteX2" fmla="*/ 546001 w 585405"/>
                  <a:gd name="connsiteY2" fmla="*/ 0 h 421216"/>
                  <a:gd name="connsiteX0" fmla="*/ 41905 w 587193"/>
                  <a:gd name="connsiteY0" fmla="*/ 8466 h 421216"/>
                  <a:gd name="connsiteX1" fmla="*/ 300139 w 587193"/>
                  <a:gd name="connsiteY1" fmla="*/ 421216 h 421216"/>
                  <a:gd name="connsiteX2" fmla="*/ 547789 w 587193"/>
                  <a:gd name="connsiteY2" fmla="*/ 0 h 421216"/>
                  <a:gd name="connsiteX0" fmla="*/ 41905 w 585436"/>
                  <a:gd name="connsiteY0" fmla="*/ 8466 h 421216"/>
                  <a:gd name="connsiteX1" fmla="*/ 300139 w 585436"/>
                  <a:gd name="connsiteY1" fmla="*/ 421216 h 421216"/>
                  <a:gd name="connsiteX2" fmla="*/ 547789 w 585436"/>
                  <a:gd name="connsiteY2" fmla="*/ 0 h 421216"/>
                </a:gdLst>
                <a:ahLst/>
                <a:cxnLst>
                  <a:cxn ang="0">
                    <a:pos x="connsiteX0" y="connsiteY0"/>
                  </a:cxn>
                  <a:cxn ang="0">
                    <a:pos x="connsiteX1" y="connsiteY1"/>
                  </a:cxn>
                  <a:cxn ang="0">
                    <a:pos x="connsiteX2" y="connsiteY2"/>
                  </a:cxn>
                </a:cxnLst>
                <a:rect l="l" t="t" r="r" b="b"/>
                <a:pathLst>
                  <a:path w="585436" h="421216">
                    <a:moveTo>
                      <a:pt x="41905" y="8466"/>
                    </a:moveTo>
                    <a:cubicBezTo>
                      <a:pt x="-71689" y="225073"/>
                      <a:pt x="56017" y="409926"/>
                      <a:pt x="300139" y="421216"/>
                    </a:cubicBezTo>
                    <a:cubicBezTo>
                      <a:pt x="566134" y="401463"/>
                      <a:pt x="639511" y="218723"/>
                      <a:pt x="547789" y="0"/>
                    </a:cubicBezTo>
                  </a:path>
                </a:pathLst>
              </a:custGeom>
              <a:noFill/>
              <a:ln w="28575">
                <a:solidFill>
                  <a:schemeClr val="tx2">
                    <a:lumMod val="75000"/>
                  </a:schemeClr>
                </a:solidFill>
                <a:prstDash val="sysDash"/>
                <a:miter lim="800000"/>
                <a:headEnd/>
                <a:tailEnd/>
              </a:ln>
            </p:spPr>
            <p:txBody>
              <a:bodyPr rtlCol="0" anchor="ctr"/>
              <a:lstStyle/>
              <a:p>
                <a:pPr algn="ctr">
                  <a:defRPr/>
                </a:pPr>
                <a:endParaRPr lang="en-US">
                  <a:solidFill>
                    <a:srgbClr val="FFFFFF"/>
                  </a:solidFill>
                  <a:latin typeface="Arial"/>
                  <a:cs typeface="Arial" panose="020B0604020202020204" pitchFamily="34" charset="0"/>
                </a:endParaRPr>
              </a:p>
            </p:txBody>
          </p:sp>
          <p:grpSp>
            <p:nvGrpSpPr>
              <p:cNvPr id="73" name="Group 474">
                <a:extLst>
                  <a:ext uri="{FF2B5EF4-FFF2-40B4-BE49-F238E27FC236}">
                    <a16:creationId xmlns:a16="http://schemas.microsoft.com/office/drawing/2014/main" id="{994A786C-3E98-FA69-197E-06636129EA49}"/>
                  </a:ext>
                </a:extLst>
              </p:cNvPr>
              <p:cNvGrpSpPr/>
              <p:nvPr/>
            </p:nvGrpSpPr>
            <p:grpSpPr>
              <a:xfrm>
                <a:off x="848783" y="4824970"/>
                <a:ext cx="2464656" cy="115330"/>
                <a:chOff x="848783" y="4824970"/>
                <a:chExt cx="2464656" cy="115330"/>
              </a:xfrm>
            </p:grpSpPr>
            <p:sp>
              <p:nvSpPr>
                <p:cNvPr id="476" name="Freeform: Shape 475">
                  <a:extLst>
                    <a:ext uri="{FF2B5EF4-FFF2-40B4-BE49-F238E27FC236}">
                      <a16:creationId xmlns:a16="http://schemas.microsoft.com/office/drawing/2014/main" id="{3749292F-C951-A3FA-6D8E-3D98CF39B866}"/>
                    </a:ext>
                  </a:extLst>
                </p:cNvPr>
                <p:cNvSpPr/>
                <p:nvPr/>
              </p:nvSpPr>
              <p:spPr bwMode="auto">
                <a:xfrm>
                  <a:off x="848783" y="4830233"/>
                  <a:ext cx="980017" cy="110067"/>
                </a:xfrm>
                <a:custGeom>
                  <a:avLst/>
                  <a:gdLst>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Lst>
                  <a:ahLst/>
                  <a:cxnLst>
                    <a:cxn ang="0">
                      <a:pos x="connsiteX0" y="connsiteY0"/>
                    </a:cxn>
                    <a:cxn ang="0">
                      <a:pos x="connsiteX1" y="connsiteY1"/>
                    </a:cxn>
                  </a:cxnLst>
                  <a:rect l="l" t="t" r="r" b="b"/>
                  <a:pathLst>
                    <a:path w="980017" h="110067">
                      <a:moveTo>
                        <a:pt x="980017" y="0"/>
                      </a:moveTo>
                      <a:cubicBezTo>
                        <a:pt x="613128" y="32456"/>
                        <a:pt x="339372" y="54328"/>
                        <a:pt x="0" y="110067"/>
                      </a:cubicBezTo>
                    </a:path>
                  </a:pathLst>
                </a:custGeom>
                <a:noFill/>
                <a:ln w="28575">
                  <a:solidFill>
                    <a:schemeClr val="tx2">
                      <a:lumMod val="75000"/>
                    </a:schemeClr>
                  </a:solidFill>
                  <a:prstDash val="sysDash"/>
                  <a:miter lim="800000"/>
                  <a:headEnd/>
                  <a:tailEnd/>
                </a:ln>
              </p:spPr>
              <p:txBody>
                <a:bodyPr rtlCol="0" anchor="ctr"/>
                <a:lstStyle/>
                <a:p>
                  <a:pPr algn="ctr">
                    <a:defRPr/>
                  </a:pPr>
                  <a:endParaRPr lang="en-US">
                    <a:solidFill>
                      <a:srgbClr val="FFFFFF"/>
                    </a:solidFill>
                    <a:latin typeface="Arial"/>
                    <a:cs typeface="Arial" panose="020B0604020202020204" pitchFamily="34" charset="0"/>
                  </a:endParaRPr>
                </a:p>
              </p:txBody>
            </p:sp>
            <p:sp>
              <p:nvSpPr>
                <p:cNvPr id="477" name="Freeform: Shape 476">
                  <a:extLst>
                    <a:ext uri="{FF2B5EF4-FFF2-40B4-BE49-F238E27FC236}">
                      <a16:creationId xmlns:a16="http://schemas.microsoft.com/office/drawing/2014/main" id="{E38F5C43-0308-25FC-06D1-F58B983AA98A}"/>
                    </a:ext>
                  </a:extLst>
                </p:cNvPr>
                <p:cNvSpPr/>
                <p:nvPr/>
              </p:nvSpPr>
              <p:spPr bwMode="auto">
                <a:xfrm rot="645236">
                  <a:off x="2334816" y="4824970"/>
                  <a:ext cx="978623" cy="94721"/>
                </a:xfrm>
                <a:custGeom>
                  <a:avLst/>
                  <a:gdLst>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80017 w 980017"/>
                    <a:gd name="connsiteY0" fmla="*/ 0 h 110067"/>
                    <a:gd name="connsiteX1" fmla="*/ 0 w 980017"/>
                    <a:gd name="connsiteY1" fmla="*/ 110067 h 110067"/>
                    <a:gd name="connsiteX0" fmla="*/ 978623 w 978623"/>
                    <a:gd name="connsiteY0" fmla="*/ 0 h 94721"/>
                    <a:gd name="connsiteX1" fmla="*/ 0 w 978623"/>
                    <a:gd name="connsiteY1" fmla="*/ 94721 h 94721"/>
                    <a:gd name="connsiteX0" fmla="*/ 978623 w 978623"/>
                    <a:gd name="connsiteY0" fmla="*/ 0 h 94721"/>
                    <a:gd name="connsiteX1" fmla="*/ 0 w 978623"/>
                    <a:gd name="connsiteY1" fmla="*/ 94721 h 94721"/>
                  </a:gdLst>
                  <a:ahLst/>
                  <a:cxnLst>
                    <a:cxn ang="0">
                      <a:pos x="connsiteX0" y="connsiteY0"/>
                    </a:cxn>
                    <a:cxn ang="0">
                      <a:pos x="connsiteX1" y="connsiteY1"/>
                    </a:cxn>
                  </a:cxnLst>
                  <a:rect l="l" t="t" r="r" b="b"/>
                  <a:pathLst>
                    <a:path w="978623" h="94721">
                      <a:moveTo>
                        <a:pt x="978623" y="0"/>
                      </a:moveTo>
                      <a:cubicBezTo>
                        <a:pt x="611154" y="6712"/>
                        <a:pt x="339372" y="38982"/>
                        <a:pt x="0" y="94721"/>
                      </a:cubicBezTo>
                    </a:path>
                  </a:pathLst>
                </a:custGeom>
                <a:noFill/>
                <a:ln w="28575">
                  <a:solidFill>
                    <a:schemeClr val="tx2">
                      <a:lumMod val="75000"/>
                    </a:schemeClr>
                  </a:solidFill>
                  <a:prstDash val="sysDash"/>
                  <a:miter lim="800000"/>
                  <a:headEnd/>
                  <a:tailEnd/>
                </a:ln>
              </p:spPr>
              <p:txBody>
                <a:bodyPr rtlCol="0" anchor="ctr"/>
                <a:lstStyle/>
                <a:p>
                  <a:pPr algn="ctr">
                    <a:defRPr/>
                  </a:pPr>
                  <a:endParaRPr lang="en-US">
                    <a:solidFill>
                      <a:srgbClr val="FFFFFF"/>
                    </a:solidFill>
                    <a:latin typeface="Arial"/>
                    <a:cs typeface="Arial" panose="020B0604020202020204" pitchFamily="34" charset="0"/>
                  </a:endParaRPr>
                </a:p>
              </p:txBody>
            </p:sp>
          </p:grpSp>
        </p:grpSp>
        <p:grpSp>
          <p:nvGrpSpPr>
            <p:cNvPr id="74" name="Group 478">
              <a:extLst>
                <a:ext uri="{FF2B5EF4-FFF2-40B4-BE49-F238E27FC236}">
                  <a16:creationId xmlns:a16="http://schemas.microsoft.com/office/drawing/2014/main" id="{4900D6ED-DDE0-C73E-A1D0-DFC00728793B}"/>
                </a:ext>
              </a:extLst>
            </p:cNvPr>
            <p:cNvGrpSpPr/>
            <p:nvPr/>
          </p:nvGrpSpPr>
          <p:grpSpPr>
            <a:xfrm>
              <a:off x="-48616" y="4524098"/>
              <a:ext cx="743572" cy="422372"/>
              <a:chOff x="1672746" y="6429224"/>
              <a:chExt cx="743572" cy="422372"/>
            </a:xfrm>
          </p:grpSpPr>
          <p:grpSp>
            <p:nvGrpSpPr>
              <p:cNvPr id="75" name="Group 479">
                <a:extLst>
                  <a:ext uri="{FF2B5EF4-FFF2-40B4-BE49-F238E27FC236}">
                    <a16:creationId xmlns:a16="http://schemas.microsoft.com/office/drawing/2014/main" id="{F993FAED-069F-02E9-8CDF-5B33D258B87C}"/>
                  </a:ext>
                </a:extLst>
              </p:cNvPr>
              <p:cNvGrpSpPr/>
              <p:nvPr/>
            </p:nvGrpSpPr>
            <p:grpSpPr>
              <a:xfrm rot="6734274">
                <a:off x="1637946" y="6464024"/>
                <a:ext cx="125336" cy="55736"/>
                <a:chOff x="3585766" y="5569625"/>
                <a:chExt cx="125336" cy="55736"/>
              </a:xfrm>
            </p:grpSpPr>
            <p:cxnSp>
              <p:nvCxnSpPr>
                <p:cNvPr id="502" name="Straight Connector 501">
                  <a:extLst>
                    <a:ext uri="{FF2B5EF4-FFF2-40B4-BE49-F238E27FC236}">
                      <a16:creationId xmlns:a16="http://schemas.microsoft.com/office/drawing/2014/main" id="{20C2CF63-46EB-565B-5412-51155EC63395}"/>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8A51DE8E-03F5-F5B7-04F9-3F093538E534}"/>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6" name="Group 480">
                <a:extLst>
                  <a:ext uri="{FF2B5EF4-FFF2-40B4-BE49-F238E27FC236}">
                    <a16:creationId xmlns:a16="http://schemas.microsoft.com/office/drawing/2014/main" id="{DB85E8F7-59E4-5AF2-7103-5C13AD842AC7}"/>
                  </a:ext>
                </a:extLst>
              </p:cNvPr>
              <p:cNvGrpSpPr/>
              <p:nvPr/>
            </p:nvGrpSpPr>
            <p:grpSpPr>
              <a:xfrm rot="3772604">
                <a:off x="1643301" y="6610364"/>
                <a:ext cx="125336" cy="55736"/>
                <a:chOff x="3585766" y="5569625"/>
                <a:chExt cx="125336" cy="55736"/>
              </a:xfrm>
            </p:grpSpPr>
            <p:cxnSp>
              <p:nvCxnSpPr>
                <p:cNvPr id="500" name="Straight Connector 499">
                  <a:extLst>
                    <a:ext uri="{FF2B5EF4-FFF2-40B4-BE49-F238E27FC236}">
                      <a16:creationId xmlns:a16="http://schemas.microsoft.com/office/drawing/2014/main" id="{5F024246-605E-AF76-AB21-77B38D770061}"/>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8334242E-16EF-C9C2-9B23-BA7215591FB4}"/>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7" name="Group 481">
                <a:extLst>
                  <a:ext uri="{FF2B5EF4-FFF2-40B4-BE49-F238E27FC236}">
                    <a16:creationId xmlns:a16="http://schemas.microsoft.com/office/drawing/2014/main" id="{30790509-3DB2-2EE2-935C-AD9582D3068F}"/>
                  </a:ext>
                </a:extLst>
              </p:cNvPr>
              <p:cNvGrpSpPr/>
              <p:nvPr/>
            </p:nvGrpSpPr>
            <p:grpSpPr>
              <a:xfrm rot="2291489">
                <a:off x="1744052" y="6726057"/>
                <a:ext cx="125336" cy="55736"/>
                <a:chOff x="3585766" y="5569625"/>
                <a:chExt cx="125336" cy="55736"/>
              </a:xfrm>
            </p:grpSpPr>
            <p:cxnSp>
              <p:nvCxnSpPr>
                <p:cNvPr id="498" name="Straight Connector 497">
                  <a:extLst>
                    <a:ext uri="{FF2B5EF4-FFF2-40B4-BE49-F238E27FC236}">
                      <a16:creationId xmlns:a16="http://schemas.microsoft.com/office/drawing/2014/main" id="{203F39F2-5D71-F521-2612-E659B677B05E}"/>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07CC3C38-BDF9-2473-1501-A6BC6D184155}"/>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8" name="Group 482">
                <a:extLst>
                  <a:ext uri="{FF2B5EF4-FFF2-40B4-BE49-F238E27FC236}">
                    <a16:creationId xmlns:a16="http://schemas.microsoft.com/office/drawing/2014/main" id="{AE799AB2-01E8-ABA2-7B29-0C876DE9B87D}"/>
                  </a:ext>
                </a:extLst>
              </p:cNvPr>
              <p:cNvGrpSpPr/>
              <p:nvPr/>
            </p:nvGrpSpPr>
            <p:grpSpPr>
              <a:xfrm rot="930932">
                <a:off x="1887031" y="6789306"/>
                <a:ext cx="125336" cy="55736"/>
                <a:chOff x="3585766" y="5569625"/>
                <a:chExt cx="125336" cy="55736"/>
              </a:xfrm>
            </p:grpSpPr>
            <p:cxnSp>
              <p:nvCxnSpPr>
                <p:cNvPr id="496" name="Straight Connector 495">
                  <a:extLst>
                    <a:ext uri="{FF2B5EF4-FFF2-40B4-BE49-F238E27FC236}">
                      <a16:creationId xmlns:a16="http://schemas.microsoft.com/office/drawing/2014/main" id="{C6EC35CF-76C8-9182-5651-C950DFEC26E6}"/>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7FE0833E-FC48-E61D-995B-966DF6288733}"/>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79" name="Group 483">
                <a:extLst>
                  <a:ext uri="{FF2B5EF4-FFF2-40B4-BE49-F238E27FC236}">
                    <a16:creationId xmlns:a16="http://schemas.microsoft.com/office/drawing/2014/main" id="{39270D92-D170-8F72-AB37-EB00D0F1C2AE}"/>
                  </a:ext>
                </a:extLst>
              </p:cNvPr>
              <p:cNvGrpSpPr/>
              <p:nvPr/>
            </p:nvGrpSpPr>
            <p:grpSpPr>
              <a:xfrm rot="21217735">
                <a:off x="2050696" y="6795860"/>
                <a:ext cx="125336" cy="55736"/>
                <a:chOff x="3585766" y="5569625"/>
                <a:chExt cx="125336" cy="55736"/>
              </a:xfrm>
            </p:grpSpPr>
            <p:cxnSp>
              <p:nvCxnSpPr>
                <p:cNvPr id="494" name="Straight Connector 493">
                  <a:extLst>
                    <a:ext uri="{FF2B5EF4-FFF2-40B4-BE49-F238E27FC236}">
                      <a16:creationId xmlns:a16="http://schemas.microsoft.com/office/drawing/2014/main" id="{EF1251A7-9A5E-BBF5-7A47-FB75C5AE81D7}"/>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42EBC920-7D61-EBBA-70B9-026DAF52DEEF}"/>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0" name="Group 484">
                <a:extLst>
                  <a:ext uri="{FF2B5EF4-FFF2-40B4-BE49-F238E27FC236}">
                    <a16:creationId xmlns:a16="http://schemas.microsoft.com/office/drawing/2014/main" id="{95F5FAD4-660B-5C43-E4C7-050AAF24EB65}"/>
                  </a:ext>
                </a:extLst>
              </p:cNvPr>
              <p:cNvGrpSpPr/>
              <p:nvPr/>
            </p:nvGrpSpPr>
            <p:grpSpPr>
              <a:xfrm rot="19712654">
                <a:off x="2196068" y="6735759"/>
                <a:ext cx="125336" cy="55736"/>
                <a:chOff x="3585766" y="5569625"/>
                <a:chExt cx="125336" cy="55736"/>
              </a:xfrm>
            </p:grpSpPr>
            <p:cxnSp>
              <p:nvCxnSpPr>
                <p:cNvPr id="492" name="Straight Connector 491">
                  <a:extLst>
                    <a:ext uri="{FF2B5EF4-FFF2-40B4-BE49-F238E27FC236}">
                      <a16:creationId xmlns:a16="http://schemas.microsoft.com/office/drawing/2014/main" id="{CCE014A8-B055-2951-7428-DF3B80EE9077}"/>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36A6F87A-0968-2521-3D6D-B75DCD8C557E}"/>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 name="Group 485">
                <a:extLst>
                  <a:ext uri="{FF2B5EF4-FFF2-40B4-BE49-F238E27FC236}">
                    <a16:creationId xmlns:a16="http://schemas.microsoft.com/office/drawing/2014/main" id="{0DE83AF4-80B9-3925-7C06-482B09796778}"/>
                  </a:ext>
                </a:extLst>
              </p:cNvPr>
              <p:cNvGrpSpPr/>
              <p:nvPr/>
            </p:nvGrpSpPr>
            <p:grpSpPr>
              <a:xfrm rot="17630527">
                <a:off x="2319249" y="6616328"/>
                <a:ext cx="125336" cy="55736"/>
                <a:chOff x="3585766" y="5569625"/>
                <a:chExt cx="125336" cy="55736"/>
              </a:xfrm>
            </p:grpSpPr>
            <p:cxnSp>
              <p:nvCxnSpPr>
                <p:cNvPr id="490" name="Straight Connector 489">
                  <a:extLst>
                    <a:ext uri="{FF2B5EF4-FFF2-40B4-BE49-F238E27FC236}">
                      <a16:creationId xmlns:a16="http://schemas.microsoft.com/office/drawing/2014/main" id="{625A739E-3C0D-A7A8-6115-F8B936644DF7}"/>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3CCEDF1A-00B2-6691-5D2C-8FDA2CA1BD75}"/>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nvGrpSpPr>
              <p:cNvPr id="82" name="Group 486">
                <a:extLst>
                  <a:ext uri="{FF2B5EF4-FFF2-40B4-BE49-F238E27FC236}">
                    <a16:creationId xmlns:a16="http://schemas.microsoft.com/office/drawing/2014/main" id="{3BB5D773-CF54-78A2-7D3C-AC08D2568F10}"/>
                  </a:ext>
                </a:extLst>
              </p:cNvPr>
              <p:cNvGrpSpPr/>
              <p:nvPr/>
            </p:nvGrpSpPr>
            <p:grpSpPr>
              <a:xfrm rot="15556707">
                <a:off x="2325782" y="6467645"/>
                <a:ext cx="125336" cy="55736"/>
                <a:chOff x="3585766" y="5569625"/>
                <a:chExt cx="125336" cy="55736"/>
              </a:xfrm>
            </p:grpSpPr>
            <p:cxnSp>
              <p:nvCxnSpPr>
                <p:cNvPr id="488" name="Straight Connector 487">
                  <a:extLst>
                    <a:ext uri="{FF2B5EF4-FFF2-40B4-BE49-F238E27FC236}">
                      <a16:creationId xmlns:a16="http://schemas.microsoft.com/office/drawing/2014/main" id="{59754A77-F430-DECE-E98D-8BFED4DB9E3F}"/>
                    </a:ext>
                  </a:extLst>
                </p:cNvPr>
                <p:cNvCxnSpPr>
                  <a:cxnSpLocks/>
                </p:cNvCxnSpPr>
                <p:nvPr/>
              </p:nvCxnSpPr>
              <p:spPr bwMode="auto">
                <a:xfrm>
                  <a:off x="3585766" y="5618961"/>
                  <a:ext cx="125336" cy="0"/>
                </a:xfrm>
                <a:prstGeom prst="line">
                  <a:avLst/>
                </a:prstGeom>
                <a:noFill/>
                <a:ln w="28575"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AF7E21F3-CF1B-2C7D-00CE-69D289C17CBF}"/>
                    </a:ext>
                  </a:extLst>
                </p:cNvPr>
                <p:cNvCxnSpPr>
                  <a:cxnSpLocks/>
                </p:cNvCxnSpPr>
                <p:nvPr/>
              </p:nvCxnSpPr>
              <p:spPr bwMode="auto">
                <a:xfrm flipV="1">
                  <a:off x="3648434" y="5569625"/>
                  <a:ext cx="0" cy="55736"/>
                </a:xfrm>
                <a:prstGeom prst="line">
                  <a:avLst/>
                </a:prstGeom>
                <a:noFill/>
                <a:ln w="28575" cap="flat" cmpd="sng" algn="ctr">
                  <a:solidFill>
                    <a:schemeClr val="accent1"/>
                  </a:solidFill>
                  <a:prstDash val="solid"/>
                  <a:round/>
                  <a:headEnd type="none" w="med" len="med"/>
                  <a:tailEnd type="none" w="med" len="med"/>
                </a:ln>
                <a:effectLst/>
              </p:spPr>
            </p:cxnSp>
          </p:grpSp>
        </p:grpSp>
        <p:sp>
          <p:nvSpPr>
            <p:cNvPr id="504" name="Freeform: Shape 503">
              <a:extLst>
                <a:ext uri="{FF2B5EF4-FFF2-40B4-BE49-F238E27FC236}">
                  <a16:creationId xmlns:a16="http://schemas.microsoft.com/office/drawing/2014/main" id="{9F8C9225-27CF-2359-744B-70A01CDF0792}"/>
                </a:ext>
              </a:extLst>
            </p:cNvPr>
            <p:cNvSpPr/>
            <p:nvPr/>
          </p:nvSpPr>
          <p:spPr bwMode="auto">
            <a:xfrm>
              <a:off x="880079" y="5413141"/>
              <a:ext cx="609152" cy="590950"/>
            </a:xfrm>
            <a:custGeom>
              <a:avLst/>
              <a:gdLst>
                <a:gd name="connsiteX0" fmla="*/ 153293 w 609152"/>
                <a:gd name="connsiteY0" fmla="*/ 0 h 590950"/>
                <a:gd name="connsiteX1" fmla="*/ 306586 w 609152"/>
                <a:gd name="connsiteY1" fmla="*/ 122603 h 590950"/>
                <a:gd name="connsiteX2" fmla="*/ 300764 w 609152"/>
                <a:gd name="connsiteY2" fmla="*/ 145668 h 590950"/>
                <a:gd name="connsiteX3" fmla="*/ 329338 w 609152"/>
                <a:gd name="connsiteY3" fmla="*/ 143364 h 590950"/>
                <a:gd name="connsiteX4" fmla="*/ 609152 w 609152"/>
                <a:gd name="connsiteY4" fmla="*/ 367157 h 590950"/>
                <a:gd name="connsiteX5" fmla="*/ 329338 w 609152"/>
                <a:gd name="connsiteY5" fmla="*/ 590950 h 590950"/>
                <a:gd name="connsiteX6" fmla="*/ 49524 w 609152"/>
                <a:gd name="connsiteY6" fmla="*/ 367157 h 590950"/>
                <a:gd name="connsiteX7" fmla="*/ 97312 w 609152"/>
                <a:gd name="connsiteY7" fmla="*/ 242033 h 590950"/>
                <a:gd name="connsiteX8" fmla="*/ 102499 w 609152"/>
                <a:gd name="connsiteY8" fmla="*/ 237004 h 590950"/>
                <a:gd name="connsiteX9" fmla="*/ 93625 w 609152"/>
                <a:gd name="connsiteY9" fmla="*/ 235572 h 590950"/>
                <a:gd name="connsiteX10" fmla="*/ 0 w 609152"/>
                <a:gd name="connsiteY10" fmla="*/ 122603 h 590950"/>
                <a:gd name="connsiteX11" fmla="*/ 153293 w 609152"/>
                <a:gd name="connsiteY11" fmla="*/ 0 h 59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152" h="590950">
                  <a:moveTo>
                    <a:pt x="153293" y="0"/>
                  </a:moveTo>
                  <a:cubicBezTo>
                    <a:pt x="237954" y="0"/>
                    <a:pt x="306586" y="54891"/>
                    <a:pt x="306586" y="122603"/>
                  </a:cubicBezTo>
                  <a:lnTo>
                    <a:pt x="300764" y="145668"/>
                  </a:lnTo>
                  <a:lnTo>
                    <a:pt x="329338" y="143364"/>
                  </a:lnTo>
                  <a:cubicBezTo>
                    <a:pt x="483875" y="143364"/>
                    <a:pt x="609152" y="243560"/>
                    <a:pt x="609152" y="367157"/>
                  </a:cubicBezTo>
                  <a:cubicBezTo>
                    <a:pt x="609152" y="490754"/>
                    <a:pt x="483875" y="590950"/>
                    <a:pt x="329338" y="590950"/>
                  </a:cubicBezTo>
                  <a:cubicBezTo>
                    <a:pt x="174801" y="590950"/>
                    <a:pt x="49524" y="490754"/>
                    <a:pt x="49524" y="367157"/>
                  </a:cubicBezTo>
                  <a:cubicBezTo>
                    <a:pt x="49524" y="320808"/>
                    <a:pt x="67141" y="277750"/>
                    <a:pt x="97312" y="242033"/>
                  </a:cubicBezTo>
                  <a:lnTo>
                    <a:pt x="102499" y="237004"/>
                  </a:lnTo>
                  <a:lnTo>
                    <a:pt x="93625" y="235572"/>
                  </a:lnTo>
                  <a:cubicBezTo>
                    <a:pt x="38606" y="216959"/>
                    <a:pt x="0" y="173387"/>
                    <a:pt x="0" y="122603"/>
                  </a:cubicBezTo>
                  <a:cubicBezTo>
                    <a:pt x="0" y="54891"/>
                    <a:pt x="68632" y="0"/>
                    <a:pt x="153293" y="0"/>
                  </a:cubicBezTo>
                  <a:close/>
                </a:path>
              </a:pathLst>
            </a:custGeom>
            <a:solidFill>
              <a:schemeClr val="tx1"/>
            </a:solidFill>
            <a:ln w="9525">
              <a:solidFill>
                <a:schemeClr val="bg1"/>
              </a:solidFill>
              <a:miter lim="800000"/>
              <a:headEnd/>
              <a:tailEnd/>
            </a:ln>
          </p:spPr>
          <p:txBody>
            <a:bodyPr wrap="square" rtlCol="0" anchor="b">
              <a:noAutofit/>
            </a:bodyPr>
            <a:lstStyle/>
            <a:p>
              <a:pPr algn="ctr">
                <a:spcBef>
                  <a:spcPct val="35000"/>
                </a:spcBef>
                <a:spcAft>
                  <a:spcPct val="25000"/>
                </a:spcAft>
                <a:buClr>
                  <a:srgbClr val="015873"/>
                </a:buClr>
                <a:defRPr/>
              </a:pPr>
              <a:endParaRPr lang="en-US">
                <a:solidFill>
                  <a:srgbClr val="FFFFFF"/>
                </a:solidFill>
                <a:cs typeface="Arial" panose="020B0604020202020204" pitchFamily="34" charset="0"/>
              </a:endParaRPr>
            </a:p>
          </p:txBody>
        </p:sp>
        <p:grpSp>
          <p:nvGrpSpPr>
            <p:cNvPr id="83" name="Group 504">
              <a:extLst>
                <a:ext uri="{FF2B5EF4-FFF2-40B4-BE49-F238E27FC236}">
                  <a16:creationId xmlns:a16="http://schemas.microsoft.com/office/drawing/2014/main" id="{76A2D7BE-0017-D353-B586-11B3B294ABCE}"/>
                </a:ext>
              </a:extLst>
            </p:cNvPr>
            <p:cNvGrpSpPr/>
            <p:nvPr/>
          </p:nvGrpSpPr>
          <p:grpSpPr>
            <a:xfrm rot="9306267">
              <a:off x="242725" y="4524594"/>
              <a:ext cx="240386" cy="250925"/>
              <a:chOff x="285313" y="3196211"/>
              <a:chExt cx="1187475" cy="1269460"/>
            </a:xfrm>
            <a:solidFill>
              <a:schemeClr val="accent1"/>
            </a:solidFill>
          </p:grpSpPr>
          <p:grpSp>
            <p:nvGrpSpPr>
              <p:cNvPr id="84" name="Group 505">
                <a:extLst>
                  <a:ext uri="{FF2B5EF4-FFF2-40B4-BE49-F238E27FC236}">
                    <a16:creationId xmlns:a16="http://schemas.microsoft.com/office/drawing/2014/main" id="{4A9979D2-5326-37F3-9CAD-382FF94848B3}"/>
                  </a:ext>
                </a:extLst>
              </p:cNvPr>
              <p:cNvGrpSpPr/>
              <p:nvPr/>
            </p:nvGrpSpPr>
            <p:grpSpPr>
              <a:xfrm>
                <a:off x="397845" y="3920346"/>
                <a:ext cx="928042" cy="215142"/>
                <a:chOff x="397845" y="3920346"/>
                <a:chExt cx="928042" cy="215142"/>
              </a:xfrm>
              <a:grpFill/>
            </p:grpSpPr>
            <p:grpSp>
              <p:nvGrpSpPr>
                <p:cNvPr id="85" name="Group 510">
                  <a:extLst>
                    <a:ext uri="{FF2B5EF4-FFF2-40B4-BE49-F238E27FC236}">
                      <a16:creationId xmlns:a16="http://schemas.microsoft.com/office/drawing/2014/main" id="{6AC86BA7-B87A-6745-D53A-4DCA0C096EAA}"/>
                    </a:ext>
                  </a:extLst>
                </p:cNvPr>
                <p:cNvGrpSpPr/>
                <p:nvPr/>
              </p:nvGrpSpPr>
              <p:grpSpPr>
                <a:xfrm>
                  <a:off x="1035546" y="3920346"/>
                  <a:ext cx="290341" cy="215142"/>
                  <a:chOff x="1035546" y="3914304"/>
                  <a:chExt cx="290341" cy="215142"/>
                </a:xfrm>
                <a:grpFill/>
              </p:grpSpPr>
              <p:sp>
                <p:nvSpPr>
                  <p:cNvPr id="515" name="Rectangle 514">
                    <a:extLst>
                      <a:ext uri="{FF2B5EF4-FFF2-40B4-BE49-F238E27FC236}">
                        <a16:creationId xmlns:a16="http://schemas.microsoft.com/office/drawing/2014/main" id="{0BEC6009-25DE-DC76-90C4-58BE233EF7FF}"/>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16" name="7-Point Star 2">
                    <a:extLst>
                      <a:ext uri="{FF2B5EF4-FFF2-40B4-BE49-F238E27FC236}">
                        <a16:creationId xmlns:a16="http://schemas.microsoft.com/office/drawing/2014/main" id="{F51BC948-BB88-B908-B9AF-18EC9780AC2D}"/>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86" name="Group 511">
                  <a:extLst>
                    <a:ext uri="{FF2B5EF4-FFF2-40B4-BE49-F238E27FC236}">
                      <a16:creationId xmlns:a16="http://schemas.microsoft.com/office/drawing/2014/main" id="{7BE1623A-BED4-436F-9451-D2D95B8907A3}"/>
                    </a:ext>
                  </a:extLst>
                </p:cNvPr>
                <p:cNvGrpSpPr/>
                <p:nvPr/>
              </p:nvGrpSpPr>
              <p:grpSpPr>
                <a:xfrm rot="10800000">
                  <a:off x="397845" y="3920346"/>
                  <a:ext cx="290341" cy="215142"/>
                  <a:chOff x="1035546" y="3914304"/>
                  <a:chExt cx="290341" cy="215142"/>
                </a:xfrm>
                <a:grpFill/>
              </p:grpSpPr>
              <p:sp>
                <p:nvSpPr>
                  <p:cNvPr id="513" name="Rectangle 512">
                    <a:extLst>
                      <a:ext uri="{FF2B5EF4-FFF2-40B4-BE49-F238E27FC236}">
                        <a16:creationId xmlns:a16="http://schemas.microsoft.com/office/drawing/2014/main" id="{74C8A5DC-0D33-BF6E-B064-1F365B97BFBF}"/>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14" name="7-Point Star 2">
                    <a:extLst>
                      <a:ext uri="{FF2B5EF4-FFF2-40B4-BE49-F238E27FC236}">
                        <a16:creationId xmlns:a16="http://schemas.microsoft.com/office/drawing/2014/main" id="{51CCD235-FB7A-7220-E7A9-C780B7C6598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507" name="Freeform 73">
                <a:extLst>
                  <a:ext uri="{FF2B5EF4-FFF2-40B4-BE49-F238E27FC236}">
                    <a16:creationId xmlns:a16="http://schemas.microsoft.com/office/drawing/2014/main" id="{3C6FE1FB-4A19-FA14-1FD8-0B07A8EA40FF}"/>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08" name="Freeform 74">
                <a:extLst>
                  <a:ext uri="{FF2B5EF4-FFF2-40B4-BE49-F238E27FC236}">
                    <a16:creationId xmlns:a16="http://schemas.microsoft.com/office/drawing/2014/main" id="{B34C3889-EBF9-0C3F-8EF1-7F6054BF912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09" name="Freeform 39">
                <a:extLst>
                  <a:ext uri="{FF2B5EF4-FFF2-40B4-BE49-F238E27FC236}">
                    <a16:creationId xmlns:a16="http://schemas.microsoft.com/office/drawing/2014/main" id="{EBEB9CB3-7D4C-9890-C436-104255A2356A}"/>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10" name="Freeform 41">
                <a:extLst>
                  <a:ext uri="{FF2B5EF4-FFF2-40B4-BE49-F238E27FC236}">
                    <a16:creationId xmlns:a16="http://schemas.microsoft.com/office/drawing/2014/main" id="{6AFE216D-3330-E0EB-8659-568DCA34A855}"/>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87" name="Group 516">
              <a:extLst>
                <a:ext uri="{FF2B5EF4-FFF2-40B4-BE49-F238E27FC236}">
                  <a16:creationId xmlns:a16="http://schemas.microsoft.com/office/drawing/2014/main" id="{686A4051-18A7-E6D8-67D3-664040BF4E26}"/>
                </a:ext>
              </a:extLst>
            </p:cNvPr>
            <p:cNvGrpSpPr/>
            <p:nvPr/>
          </p:nvGrpSpPr>
          <p:grpSpPr>
            <a:xfrm rot="9669548">
              <a:off x="-699781" y="4246493"/>
              <a:ext cx="240386" cy="250925"/>
              <a:chOff x="285313" y="3196211"/>
              <a:chExt cx="1187475" cy="1269460"/>
            </a:xfrm>
            <a:solidFill>
              <a:schemeClr val="accent1"/>
            </a:solidFill>
          </p:grpSpPr>
          <p:grpSp>
            <p:nvGrpSpPr>
              <p:cNvPr id="88" name="Group 517">
                <a:extLst>
                  <a:ext uri="{FF2B5EF4-FFF2-40B4-BE49-F238E27FC236}">
                    <a16:creationId xmlns:a16="http://schemas.microsoft.com/office/drawing/2014/main" id="{756E755C-1081-DBFE-FB72-9FD40FD43B2C}"/>
                  </a:ext>
                </a:extLst>
              </p:cNvPr>
              <p:cNvGrpSpPr/>
              <p:nvPr/>
            </p:nvGrpSpPr>
            <p:grpSpPr>
              <a:xfrm>
                <a:off x="397845" y="3920346"/>
                <a:ext cx="928042" cy="215142"/>
                <a:chOff x="397845" y="3920346"/>
                <a:chExt cx="928042" cy="215142"/>
              </a:xfrm>
              <a:grpFill/>
            </p:grpSpPr>
            <p:grpSp>
              <p:nvGrpSpPr>
                <p:cNvPr id="89" name="Group 522">
                  <a:extLst>
                    <a:ext uri="{FF2B5EF4-FFF2-40B4-BE49-F238E27FC236}">
                      <a16:creationId xmlns:a16="http://schemas.microsoft.com/office/drawing/2014/main" id="{929B7A73-5071-FF3D-555C-53C7ADE75285}"/>
                    </a:ext>
                  </a:extLst>
                </p:cNvPr>
                <p:cNvGrpSpPr/>
                <p:nvPr/>
              </p:nvGrpSpPr>
              <p:grpSpPr>
                <a:xfrm>
                  <a:off x="1035546" y="3920346"/>
                  <a:ext cx="290341" cy="215142"/>
                  <a:chOff x="1035546" y="3914304"/>
                  <a:chExt cx="290341" cy="215142"/>
                </a:xfrm>
                <a:grpFill/>
              </p:grpSpPr>
              <p:sp>
                <p:nvSpPr>
                  <p:cNvPr id="527" name="Rectangle 526">
                    <a:extLst>
                      <a:ext uri="{FF2B5EF4-FFF2-40B4-BE49-F238E27FC236}">
                        <a16:creationId xmlns:a16="http://schemas.microsoft.com/office/drawing/2014/main" id="{DB4CBA4C-D051-16B0-9190-0D7195B161ED}"/>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28" name="7-Point Star 2">
                    <a:extLst>
                      <a:ext uri="{FF2B5EF4-FFF2-40B4-BE49-F238E27FC236}">
                        <a16:creationId xmlns:a16="http://schemas.microsoft.com/office/drawing/2014/main" id="{6EDF53DF-6B47-9D87-B598-F6F300EA00A7}"/>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90" name="Group 523">
                  <a:extLst>
                    <a:ext uri="{FF2B5EF4-FFF2-40B4-BE49-F238E27FC236}">
                      <a16:creationId xmlns:a16="http://schemas.microsoft.com/office/drawing/2014/main" id="{1928597C-22A0-A855-C70F-B2F1148E7968}"/>
                    </a:ext>
                  </a:extLst>
                </p:cNvPr>
                <p:cNvGrpSpPr/>
                <p:nvPr/>
              </p:nvGrpSpPr>
              <p:grpSpPr>
                <a:xfrm rot="10800000">
                  <a:off x="397845" y="3920346"/>
                  <a:ext cx="290341" cy="215142"/>
                  <a:chOff x="1035546" y="3914304"/>
                  <a:chExt cx="290341" cy="215142"/>
                </a:xfrm>
                <a:grpFill/>
              </p:grpSpPr>
              <p:sp>
                <p:nvSpPr>
                  <p:cNvPr id="525" name="Rectangle 524">
                    <a:extLst>
                      <a:ext uri="{FF2B5EF4-FFF2-40B4-BE49-F238E27FC236}">
                        <a16:creationId xmlns:a16="http://schemas.microsoft.com/office/drawing/2014/main" id="{447821D7-18E3-42BB-B2E2-6D8B6C41E3C6}"/>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26" name="7-Point Star 2">
                    <a:extLst>
                      <a:ext uri="{FF2B5EF4-FFF2-40B4-BE49-F238E27FC236}">
                        <a16:creationId xmlns:a16="http://schemas.microsoft.com/office/drawing/2014/main" id="{B62BEE5B-EB00-FF11-1225-786A3503A506}"/>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519" name="Freeform 73">
                <a:extLst>
                  <a:ext uri="{FF2B5EF4-FFF2-40B4-BE49-F238E27FC236}">
                    <a16:creationId xmlns:a16="http://schemas.microsoft.com/office/drawing/2014/main" id="{89D3749E-352B-B1F5-0A53-F19D8F791258}"/>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20" name="Freeform 74">
                <a:extLst>
                  <a:ext uri="{FF2B5EF4-FFF2-40B4-BE49-F238E27FC236}">
                    <a16:creationId xmlns:a16="http://schemas.microsoft.com/office/drawing/2014/main" id="{40CBBE67-00F7-0D78-1306-E68245E06E7A}"/>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21" name="Freeform 39">
                <a:extLst>
                  <a:ext uri="{FF2B5EF4-FFF2-40B4-BE49-F238E27FC236}">
                    <a16:creationId xmlns:a16="http://schemas.microsoft.com/office/drawing/2014/main" id="{CEF48AF0-7706-4CD4-09A0-8A39A75F254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22" name="Freeform 41">
                <a:extLst>
                  <a:ext uri="{FF2B5EF4-FFF2-40B4-BE49-F238E27FC236}">
                    <a16:creationId xmlns:a16="http://schemas.microsoft.com/office/drawing/2014/main" id="{7E266165-91BB-9ECC-06E6-03901670A70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sp>
          <p:nvSpPr>
            <p:cNvPr id="529" name="Oval 528">
              <a:extLst>
                <a:ext uri="{FF2B5EF4-FFF2-40B4-BE49-F238E27FC236}">
                  <a16:creationId xmlns:a16="http://schemas.microsoft.com/office/drawing/2014/main" id="{9738A1BD-CD35-3E8E-1C0D-A50E1C65FDED}"/>
                </a:ext>
              </a:extLst>
            </p:cNvPr>
            <p:cNvSpPr/>
            <p:nvPr/>
          </p:nvSpPr>
          <p:spPr bwMode="auto">
            <a:xfrm>
              <a:off x="134577" y="5201048"/>
              <a:ext cx="559627" cy="447585"/>
            </a:xfrm>
            <a:prstGeom prst="ellipse">
              <a:avLst/>
            </a:prstGeom>
            <a:solidFill>
              <a:schemeClr val="tx1"/>
            </a:solidFill>
            <a:ln w="9525">
              <a:solidFill>
                <a:schemeClr val="bg1"/>
              </a:solidFill>
              <a:miter lim="800000"/>
              <a:headEnd/>
              <a:tailEnd/>
            </a:ln>
          </p:spPr>
          <p:txBody>
            <a:bodyPr rtlCol="0" anchor="b"/>
            <a:lstStyle/>
            <a:p>
              <a:pPr algn="ctr">
                <a:spcBef>
                  <a:spcPct val="35000"/>
                </a:spcBef>
                <a:spcAft>
                  <a:spcPct val="25000"/>
                </a:spcAft>
                <a:buClr>
                  <a:srgbClr val="015873"/>
                </a:buClr>
                <a:defRPr/>
              </a:pPr>
              <a:endParaRPr lang="en-US">
                <a:solidFill>
                  <a:srgbClr val="FFFFFF"/>
                </a:solidFill>
                <a:cs typeface="Arial" panose="020B0604020202020204" pitchFamily="34" charset="0"/>
              </a:endParaRPr>
            </a:p>
          </p:txBody>
        </p:sp>
        <p:cxnSp>
          <p:nvCxnSpPr>
            <p:cNvPr id="532" name="Straight Arrow Connector 531">
              <a:extLst>
                <a:ext uri="{FF2B5EF4-FFF2-40B4-BE49-F238E27FC236}">
                  <a16:creationId xmlns:a16="http://schemas.microsoft.com/office/drawing/2014/main" id="{B8F7CD06-76FE-372F-825C-218128C438C8}"/>
                </a:ext>
              </a:extLst>
            </p:cNvPr>
            <p:cNvCxnSpPr>
              <a:cxnSpLocks/>
            </p:cNvCxnSpPr>
            <p:nvPr/>
          </p:nvCxnSpPr>
          <p:spPr bwMode="auto">
            <a:xfrm rot="2760000">
              <a:off x="285709" y="5024679"/>
              <a:ext cx="149230" cy="109728"/>
            </a:xfrm>
            <a:prstGeom prst="straightConnector1">
              <a:avLst/>
            </a:prstGeom>
            <a:noFill/>
            <a:ln w="19050" cap="flat" cmpd="sng" algn="ctr">
              <a:solidFill>
                <a:schemeClr val="bg1"/>
              </a:solidFill>
              <a:prstDash val="solid"/>
              <a:round/>
              <a:headEnd type="none" w="med" len="med"/>
              <a:tailEnd type="triangle"/>
            </a:ln>
            <a:effectLst/>
          </p:spPr>
        </p:cxnSp>
        <p:cxnSp>
          <p:nvCxnSpPr>
            <p:cNvPr id="535" name="Straight Arrow Connector 534">
              <a:extLst>
                <a:ext uri="{FF2B5EF4-FFF2-40B4-BE49-F238E27FC236}">
                  <a16:creationId xmlns:a16="http://schemas.microsoft.com/office/drawing/2014/main" id="{D0605573-7BAD-2AF8-319F-CB082ED17869}"/>
                </a:ext>
              </a:extLst>
            </p:cNvPr>
            <p:cNvCxnSpPr>
              <a:cxnSpLocks/>
            </p:cNvCxnSpPr>
            <p:nvPr/>
          </p:nvCxnSpPr>
          <p:spPr bwMode="auto">
            <a:xfrm>
              <a:off x="671899" y="5577497"/>
              <a:ext cx="164938" cy="37933"/>
            </a:xfrm>
            <a:prstGeom prst="straightConnector1">
              <a:avLst/>
            </a:prstGeom>
            <a:noFill/>
            <a:ln w="19050" cap="flat" cmpd="sng" algn="ctr">
              <a:solidFill>
                <a:schemeClr val="bg1"/>
              </a:solidFill>
              <a:prstDash val="solid"/>
              <a:round/>
              <a:headEnd type="none" w="med" len="med"/>
              <a:tailEnd type="triangle"/>
            </a:ln>
            <a:effectLst/>
          </p:spPr>
        </p:cxnSp>
        <p:grpSp>
          <p:nvGrpSpPr>
            <p:cNvPr id="91" name="Group 7">
              <a:extLst>
                <a:ext uri="{FF2B5EF4-FFF2-40B4-BE49-F238E27FC236}">
                  <a16:creationId xmlns:a16="http://schemas.microsoft.com/office/drawing/2014/main" id="{9DB2EC11-B6E1-5E19-1FCA-0894FEC647F4}"/>
                </a:ext>
              </a:extLst>
            </p:cNvPr>
            <p:cNvGrpSpPr>
              <a:grpSpLocks/>
            </p:cNvGrpSpPr>
            <p:nvPr/>
          </p:nvGrpSpPr>
          <p:grpSpPr bwMode="auto">
            <a:xfrm rot="18904930" flipH="1">
              <a:off x="537382" y="4652580"/>
              <a:ext cx="45719" cy="196038"/>
              <a:chOff x="1785340" y="2166939"/>
              <a:chExt cx="228634" cy="1457325"/>
            </a:xfrm>
            <a:solidFill>
              <a:schemeClr val="accent2"/>
            </a:solidFill>
          </p:grpSpPr>
          <p:sp>
            <p:nvSpPr>
              <p:cNvPr id="537" name="Oval 536">
                <a:extLst>
                  <a:ext uri="{FF2B5EF4-FFF2-40B4-BE49-F238E27FC236}">
                    <a16:creationId xmlns:a16="http://schemas.microsoft.com/office/drawing/2014/main" id="{F09570EC-354E-75F9-195C-EC5DE2E85370}"/>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538" name="Oval 537">
                <a:extLst>
                  <a:ext uri="{FF2B5EF4-FFF2-40B4-BE49-F238E27FC236}">
                    <a16:creationId xmlns:a16="http://schemas.microsoft.com/office/drawing/2014/main" id="{2E3B1FED-FAFA-DD6D-9754-AEE5B0C8F0AE}"/>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539" name="Straight Connector 538">
                <a:extLst>
                  <a:ext uri="{FF2B5EF4-FFF2-40B4-BE49-F238E27FC236}">
                    <a16:creationId xmlns:a16="http://schemas.microsoft.com/office/drawing/2014/main" id="{C6F939B9-70F2-19ED-6F37-D58E95062964}"/>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2" name="Group 539">
              <a:extLst>
                <a:ext uri="{FF2B5EF4-FFF2-40B4-BE49-F238E27FC236}">
                  <a16:creationId xmlns:a16="http://schemas.microsoft.com/office/drawing/2014/main" id="{C8EB0EBA-A71B-F9C3-964B-C46985F75010}"/>
                </a:ext>
              </a:extLst>
            </p:cNvPr>
            <p:cNvGrpSpPr/>
            <p:nvPr/>
          </p:nvGrpSpPr>
          <p:grpSpPr>
            <a:xfrm rot="9306267">
              <a:off x="259794" y="5335375"/>
              <a:ext cx="240386" cy="250925"/>
              <a:chOff x="285313" y="3196211"/>
              <a:chExt cx="1187475" cy="1269460"/>
            </a:xfrm>
            <a:solidFill>
              <a:schemeClr val="accent1"/>
            </a:solidFill>
          </p:grpSpPr>
          <p:grpSp>
            <p:nvGrpSpPr>
              <p:cNvPr id="93" name="Group 540">
                <a:extLst>
                  <a:ext uri="{FF2B5EF4-FFF2-40B4-BE49-F238E27FC236}">
                    <a16:creationId xmlns:a16="http://schemas.microsoft.com/office/drawing/2014/main" id="{D4EFD644-38FC-13FD-F6A1-B88ADCCEB243}"/>
                  </a:ext>
                </a:extLst>
              </p:cNvPr>
              <p:cNvGrpSpPr/>
              <p:nvPr/>
            </p:nvGrpSpPr>
            <p:grpSpPr>
              <a:xfrm>
                <a:off x="397845" y="3920346"/>
                <a:ext cx="928042" cy="215142"/>
                <a:chOff x="397845" y="3920346"/>
                <a:chExt cx="928042" cy="215142"/>
              </a:xfrm>
              <a:grpFill/>
            </p:grpSpPr>
            <p:grpSp>
              <p:nvGrpSpPr>
                <p:cNvPr id="94" name="Group 545">
                  <a:extLst>
                    <a:ext uri="{FF2B5EF4-FFF2-40B4-BE49-F238E27FC236}">
                      <a16:creationId xmlns:a16="http://schemas.microsoft.com/office/drawing/2014/main" id="{1934B89A-26DA-8E58-1C01-1432316D8988}"/>
                    </a:ext>
                  </a:extLst>
                </p:cNvPr>
                <p:cNvGrpSpPr/>
                <p:nvPr/>
              </p:nvGrpSpPr>
              <p:grpSpPr>
                <a:xfrm>
                  <a:off x="1035546" y="3920346"/>
                  <a:ext cx="290341" cy="215142"/>
                  <a:chOff x="1035546" y="3914304"/>
                  <a:chExt cx="290341" cy="215142"/>
                </a:xfrm>
                <a:grpFill/>
              </p:grpSpPr>
              <p:sp>
                <p:nvSpPr>
                  <p:cNvPr id="550" name="Rectangle 549">
                    <a:extLst>
                      <a:ext uri="{FF2B5EF4-FFF2-40B4-BE49-F238E27FC236}">
                        <a16:creationId xmlns:a16="http://schemas.microsoft.com/office/drawing/2014/main" id="{A0FF7C8A-C9A2-507F-B1BE-99C03757B55A}"/>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51" name="7-Point Star 2">
                    <a:extLst>
                      <a:ext uri="{FF2B5EF4-FFF2-40B4-BE49-F238E27FC236}">
                        <a16:creationId xmlns:a16="http://schemas.microsoft.com/office/drawing/2014/main" id="{5F7B832F-817E-3FA6-2A3B-802D979D8527}"/>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95" name="Group 546">
                  <a:extLst>
                    <a:ext uri="{FF2B5EF4-FFF2-40B4-BE49-F238E27FC236}">
                      <a16:creationId xmlns:a16="http://schemas.microsoft.com/office/drawing/2014/main" id="{02637FD5-A8ED-F728-A2E4-3F3CCA2EADFA}"/>
                    </a:ext>
                  </a:extLst>
                </p:cNvPr>
                <p:cNvGrpSpPr/>
                <p:nvPr/>
              </p:nvGrpSpPr>
              <p:grpSpPr>
                <a:xfrm rot="10800000">
                  <a:off x="397845" y="3920346"/>
                  <a:ext cx="290341" cy="215142"/>
                  <a:chOff x="1035546" y="3914304"/>
                  <a:chExt cx="290341" cy="215142"/>
                </a:xfrm>
                <a:grpFill/>
              </p:grpSpPr>
              <p:sp>
                <p:nvSpPr>
                  <p:cNvPr id="548" name="Rectangle 547">
                    <a:extLst>
                      <a:ext uri="{FF2B5EF4-FFF2-40B4-BE49-F238E27FC236}">
                        <a16:creationId xmlns:a16="http://schemas.microsoft.com/office/drawing/2014/main" id="{0E4D6B32-94D2-6C68-C888-9E16C0ACB969}"/>
                      </a:ext>
                    </a:extLst>
                  </p:cNvPr>
                  <p:cNvSpPr/>
                  <p:nvPr/>
                </p:nvSpPr>
                <p:spPr bwMode="auto">
                  <a:xfrm>
                    <a:off x="1035546" y="4010657"/>
                    <a:ext cx="117497" cy="31119"/>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49" name="7-Point Star 2">
                    <a:extLst>
                      <a:ext uri="{FF2B5EF4-FFF2-40B4-BE49-F238E27FC236}">
                        <a16:creationId xmlns:a16="http://schemas.microsoft.com/office/drawing/2014/main" id="{742A0B45-D6EC-249E-3F8A-B8C2A4A7CFF0}"/>
                      </a:ext>
                    </a:extLst>
                  </p:cNvPr>
                  <p:cNvSpPr/>
                  <p:nvPr/>
                </p:nvSpPr>
                <p:spPr bwMode="auto">
                  <a:xfrm>
                    <a:off x="1110745" y="3914304"/>
                    <a:ext cx="215142"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542" name="Freeform 73">
                <a:extLst>
                  <a:ext uri="{FF2B5EF4-FFF2-40B4-BE49-F238E27FC236}">
                    <a16:creationId xmlns:a16="http://schemas.microsoft.com/office/drawing/2014/main" id="{7C646B3D-BA56-7984-BAC4-801181E08AA6}"/>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43" name="Freeform 74">
                <a:extLst>
                  <a:ext uri="{FF2B5EF4-FFF2-40B4-BE49-F238E27FC236}">
                    <a16:creationId xmlns:a16="http://schemas.microsoft.com/office/drawing/2014/main" id="{B28F59FE-B750-94F7-3E40-2B44906F6475}"/>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44" name="Freeform 39">
                <a:extLst>
                  <a:ext uri="{FF2B5EF4-FFF2-40B4-BE49-F238E27FC236}">
                    <a16:creationId xmlns:a16="http://schemas.microsoft.com/office/drawing/2014/main" id="{23821210-F437-EF8B-7A41-C1393C9B0E6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45" name="Freeform 41">
                <a:extLst>
                  <a:ext uri="{FF2B5EF4-FFF2-40B4-BE49-F238E27FC236}">
                    <a16:creationId xmlns:a16="http://schemas.microsoft.com/office/drawing/2014/main" id="{C8249A3D-3D43-C02E-60E1-E018B1C07062}"/>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96" name="Group 7">
              <a:extLst>
                <a:ext uri="{FF2B5EF4-FFF2-40B4-BE49-F238E27FC236}">
                  <a16:creationId xmlns:a16="http://schemas.microsoft.com/office/drawing/2014/main" id="{22DC604F-2DF7-C47D-CB03-25D5CBE1CC22}"/>
                </a:ext>
              </a:extLst>
            </p:cNvPr>
            <p:cNvGrpSpPr>
              <a:grpSpLocks/>
            </p:cNvGrpSpPr>
            <p:nvPr/>
          </p:nvGrpSpPr>
          <p:grpSpPr bwMode="auto">
            <a:xfrm rot="18904930" flipH="1">
              <a:off x="554451" y="5470185"/>
              <a:ext cx="45719" cy="196038"/>
              <a:chOff x="1785340" y="2166939"/>
              <a:chExt cx="228634" cy="1457325"/>
            </a:xfrm>
            <a:solidFill>
              <a:schemeClr val="accent2"/>
            </a:solidFill>
          </p:grpSpPr>
          <p:sp>
            <p:nvSpPr>
              <p:cNvPr id="553" name="Oval 552">
                <a:extLst>
                  <a:ext uri="{FF2B5EF4-FFF2-40B4-BE49-F238E27FC236}">
                    <a16:creationId xmlns:a16="http://schemas.microsoft.com/office/drawing/2014/main" id="{D2730C14-AC3E-877E-C4F3-A6E66E55478A}"/>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554" name="Oval 553">
                <a:extLst>
                  <a:ext uri="{FF2B5EF4-FFF2-40B4-BE49-F238E27FC236}">
                    <a16:creationId xmlns:a16="http://schemas.microsoft.com/office/drawing/2014/main" id="{2047A238-BCE1-AC0E-1FB0-6055030BA8CD}"/>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555" name="Straight Connector 554">
                <a:extLst>
                  <a:ext uri="{FF2B5EF4-FFF2-40B4-BE49-F238E27FC236}">
                    <a16:creationId xmlns:a16="http://schemas.microsoft.com/office/drawing/2014/main" id="{1C08D398-1B32-63F4-4230-9F969EF42E09}"/>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97" name="Group 555">
              <a:extLst>
                <a:ext uri="{FF2B5EF4-FFF2-40B4-BE49-F238E27FC236}">
                  <a16:creationId xmlns:a16="http://schemas.microsoft.com/office/drawing/2014/main" id="{15D3598F-781A-A46A-4079-2528AF67A85C}"/>
                </a:ext>
              </a:extLst>
            </p:cNvPr>
            <p:cNvGrpSpPr/>
            <p:nvPr/>
          </p:nvGrpSpPr>
          <p:grpSpPr>
            <a:xfrm rot="9306267">
              <a:off x="1075412" y="5665248"/>
              <a:ext cx="301808" cy="250925"/>
              <a:chOff x="113212" y="3196211"/>
              <a:chExt cx="1490891" cy="1269460"/>
            </a:xfrm>
            <a:solidFill>
              <a:schemeClr val="accent1"/>
            </a:solidFill>
          </p:grpSpPr>
          <p:grpSp>
            <p:nvGrpSpPr>
              <p:cNvPr id="98" name="Group 556">
                <a:extLst>
                  <a:ext uri="{FF2B5EF4-FFF2-40B4-BE49-F238E27FC236}">
                    <a16:creationId xmlns:a16="http://schemas.microsoft.com/office/drawing/2014/main" id="{AAE8AB35-3D3A-3C6F-797B-054C230C8715}"/>
                  </a:ext>
                </a:extLst>
              </p:cNvPr>
              <p:cNvGrpSpPr/>
              <p:nvPr/>
            </p:nvGrpSpPr>
            <p:grpSpPr>
              <a:xfrm>
                <a:off x="113212" y="4053912"/>
                <a:ext cx="1490891" cy="362044"/>
                <a:chOff x="113212" y="4053912"/>
                <a:chExt cx="1490891" cy="362044"/>
              </a:xfrm>
              <a:grpFill/>
            </p:grpSpPr>
            <p:grpSp>
              <p:nvGrpSpPr>
                <p:cNvPr id="99" name="Group 561">
                  <a:extLst>
                    <a:ext uri="{FF2B5EF4-FFF2-40B4-BE49-F238E27FC236}">
                      <a16:creationId xmlns:a16="http://schemas.microsoft.com/office/drawing/2014/main" id="{713A0EB0-9A99-8337-41AE-4DEA5B71FCB9}"/>
                    </a:ext>
                  </a:extLst>
                </p:cNvPr>
                <p:cNvGrpSpPr/>
                <p:nvPr/>
              </p:nvGrpSpPr>
              <p:grpSpPr>
                <a:xfrm>
                  <a:off x="1206268" y="4097842"/>
                  <a:ext cx="397835" cy="318114"/>
                  <a:chOff x="1206268" y="4091800"/>
                  <a:chExt cx="397835" cy="318114"/>
                </a:xfrm>
                <a:grpFill/>
              </p:grpSpPr>
              <p:sp>
                <p:nvSpPr>
                  <p:cNvPr id="566" name="Rectangle 565">
                    <a:extLst>
                      <a:ext uri="{FF2B5EF4-FFF2-40B4-BE49-F238E27FC236}">
                        <a16:creationId xmlns:a16="http://schemas.microsoft.com/office/drawing/2014/main" id="{599FB729-5E30-E2A8-7A24-D334CFA11192}"/>
                      </a:ext>
                    </a:extLst>
                  </p:cNvPr>
                  <p:cNvSpPr/>
                  <p:nvPr/>
                </p:nvSpPr>
                <p:spPr bwMode="auto">
                  <a:xfrm rot="2000526">
                    <a:off x="1206268" y="4091800"/>
                    <a:ext cx="117499" cy="31118"/>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67" name="7-Point Star 2">
                    <a:extLst>
                      <a:ext uri="{FF2B5EF4-FFF2-40B4-BE49-F238E27FC236}">
                        <a16:creationId xmlns:a16="http://schemas.microsoft.com/office/drawing/2014/main" id="{47DF89AF-5B49-E930-47A0-DBE9B0E8F74F}"/>
                      </a:ext>
                    </a:extLst>
                  </p:cNvPr>
                  <p:cNvSpPr/>
                  <p:nvPr/>
                </p:nvSpPr>
                <p:spPr bwMode="auto">
                  <a:xfrm>
                    <a:off x="1388963" y="4194771"/>
                    <a:ext cx="215140" cy="215143"/>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100" name="Group 562">
                  <a:extLst>
                    <a:ext uri="{FF2B5EF4-FFF2-40B4-BE49-F238E27FC236}">
                      <a16:creationId xmlns:a16="http://schemas.microsoft.com/office/drawing/2014/main" id="{B8C80012-B384-2CA1-9F11-699D24E0EF8F}"/>
                    </a:ext>
                  </a:extLst>
                </p:cNvPr>
                <p:cNvGrpSpPr/>
                <p:nvPr/>
              </p:nvGrpSpPr>
              <p:grpSpPr>
                <a:xfrm rot="10800000">
                  <a:off x="113212" y="4053912"/>
                  <a:ext cx="408343" cy="277291"/>
                  <a:chOff x="1202177" y="3718589"/>
                  <a:chExt cx="408343" cy="277291"/>
                </a:xfrm>
                <a:grpFill/>
              </p:grpSpPr>
              <p:sp>
                <p:nvSpPr>
                  <p:cNvPr id="564" name="Rectangle 563">
                    <a:extLst>
                      <a:ext uri="{FF2B5EF4-FFF2-40B4-BE49-F238E27FC236}">
                        <a16:creationId xmlns:a16="http://schemas.microsoft.com/office/drawing/2014/main" id="{6325E9D2-A3E1-467B-0845-2D193EE9554C}"/>
                      </a:ext>
                    </a:extLst>
                  </p:cNvPr>
                  <p:cNvSpPr/>
                  <p:nvPr/>
                </p:nvSpPr>
                <p:spPr bwMode="auto">
                  <a:xfrm>
                    <a:off x="1202177" y="3718589"/>
                    <a:ext cx="117499" cy="31118"/>
                  </a:xfrm>
                  <a:prstGeom prst="rect">
                    <a:avLst/>
                  </a:prstGeom>
                  <a:grp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65" name="7-Point Star 2">
                    <a:extLst>
                      <a:ext uri="{FF2B5EF4-FFF2-40B4-BE49-F238E27FC236}">
                        <a16:creationId xmlns:a16="http://schemas.microsoft.com/office/drawing/2014/main" id="{A580322B-6039-7E9D-A8D4-3979BB2F2F77}"/>
                      </a:ext>
                    </a:extLst>
                  </p:cNvPr>
                  <p:cNvSpPr/>
                  <p:nvPr/>
                </p:nvSpPr>
                <p:spPr bwMode="auto">
                  <a:xfrm>
                    <a:off x="1395379" y="3780738"/>
                    <a:ext cx="215141" cy="215142"/>
                  </a:xfrm>
                  <a:prstGeom prst="star7">
                    <a:avLst/>
                  </a:pr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sp>
            <p:nvSpPr>
              <p:cNvPr id="558" name="Freeform 73">
                <a:extLst>
                  <a:ext uri="{FF2B5EF4-FFF2-40B4-BE49-F238E27FC236}">
                    <a16:creationId xmlns:a16="http://schemas.microsoft.com/office/drawing/2014/main" id="{2F5FED54-2AA5-6CC1-2E7A-5FACF7A2AD24}"/>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59" name="Freeform 74">
                <a:extLst>
                  <a:ext uri="{FF2B5EF4-FFF2-40B4-BE49-F238E27FC236}">
                    <a16:creationId xmlns:a16="http://schemas.microsoft.com/office/drawing/2014/main" id="{58B81C20-3302-D05A-EF08-CFD524AD72ED}"/>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60" name="Freeform 39">
                <a:extLst>
                  <a:ext uri="{FF2B5EF4-FFF2-40B4-BE49-F238E27FC236}">
                    <a16:creationId xmlns:a16="http://schemas.microsoft.com/office/drawing/2014/main" id="{6AA149DE-CECE-B05E-4F46-26B002D850E6}"/>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sp>
            <p:nvSpPr>
              <p:cNvPr id="561" name="Freeform 41">
                <a:extLst>
                  <a:ext uri="{FF2B5EF4-FFF2-40B4-BE49-F238E27FC236}">
                    <a16:creationId xmlns:a16="http://schemas.microsoft.com/office/drawing/2014/main" id="{BF2E28B1-D698-74BA-F70E-4107CC0FB74B}"/>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eaLnBrk="0" fontAlgn="base" hangingPunct="0">
                  <a:spcBef>
                    <a:spcPct val="0"/>
                  </a:spcBef>
                  <a:spcAft>
                    <a:spcPct val="0"/>
                  </a:spcAft>
                  <a:defRPr/>
                </a:pPr>
                <a:endParaRPr lang="en-US" b="1">
                  <a:solidFill>
                    <a:srgbClr val="000000"/>
                  </a:solidFill>
                  <a:cs typeface="Calibri" panose="020F0502020204030204" pitchFamily="34" charset="0"/>
                </a:endParaRPr>
              </a:p>
            </p:txBody>
          </p:sp>
        </p:grpSp>
        <p:grpSp>
          <p:nvGrpSpPr>
            <p:cNvPr id="101" name="Group 7">
              <a:extLst>
                <a:ext uri="{FF2B5EF4-FFF2-40B4-BE49-F238E27FC236}">
                  <a16:creationId xmlns:a16="http://schemas.microsoft.com/office/drawing/2014/main" id="{EEB67EE9-C38D-9F63-23D7-1104160FA203}"/>
                </a:ext>
              </a:extLst>
            </p:cNvPr>
            <p:cNvGrpSpPr>
              <a:grpSpLocks/>
            </p:cNvGrpSpPr>
            <p:nvPr/>
          </p:nvGrpSpPr>
          <p:grpSpPr bwMode="auto">
            <a:xfrm rot="18904930" flipH="1">
              <a:off x="1397035" y="5801795"/>
              <a:ext cx="45719" cy="196038"/>
              <a:chOff x="1785340" y="2166939"/>
              <a:chExt cx="228634" cy="1457325"/>
            </a:xfrm>
            <a:solidFill>
              <a:schemeClr val="accent2"/>
            </a:solidFill>
          </p:grpSpPr>
          <p:sp>
            <p:nvSpPr>
              <p:cNvPr id="569" name="Oval 568">
                <a:extLst>
                  <a:ext uri="{FF2B5EF4-FFF2-40B4-BE49-F238E27FC236}">
                    <a16:creationId xmlns:a16="http://schemas.microsoft.com/office/drawing/2014/main" id="{90397DE4-C021-BA73-760B-DB7A9A5B288E}"/>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570" name="Oval 569">
                <a:extLst>
                  <a:ext uri="{FF2B5EF4-FFF2-40B4-BE49-F238E27FC236}">
                    <a16:creationId xmlns:a16="http://schemas.microsoft.com/office/drawing/2014/main" id="{B78C5FF3-84B5-28AE-2FC0-C2458B4B4FD5}"/>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571" name="Straight Connector 570">
                <a:extLst>
                  <a:ext uri="{FF2B5EF4-FFF2-40B4-BE49-F238E27FC236}">
                    <a16:creationId xmlns:a16="http://schemas.microsoft.com/office/drawing/2014/main" id="{DBE070FA-48C1-2390-1679-0FCE7B2DCAB2}"/>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nvGrpSpPr>
            <p:cNvPr id="107" name="Group 7">
              <a:extLst>
                <a:ext uri="{FF2B5EF4-FFF2-40B4-BE49-F238E27FC236}">
                  <a16:creationId xmlns:a16="http://schemas.microsoft.com/office/drawing/2014/main" id="{5CDD3DB2-7471-A0EE-5547-B008A9F41D46}"/>
                </a:ext>
              </a:extLst>
            </p:cNvPr>
            <p:cNvGrpSpPr>
              <a:grpSpLocks/>
            </p:cNvGrpSpPr>
            <p:nvPr/>
          </p:nvGrpSpPr>
          <p:grpSpPr bwMode="auto">
            <a:xfrm rot="20907840" flipH="1">
              <a:off x="-436857" y="4404019"/>
              <a:ext cx="45719" cy="196038"/>
              <a:chOff x="1785340" y="2166939"/>
              <a:chExt cx="228634" cy="1457325"/>
            </a:xfrm>
            <a:solidFill>
              <a:schemeClr val="accent2"/>
            </a:solidFill>
          </p:grpSpPr>
          <p:sp>
            <p:nvSpPr>
              <p:cNvPr id="573" name="Oval 572">
                <a:extLst>
                  <a:ext uri="{FF2B5EF4-FFF2-40B4-BE49-F238E27FC236}">
                    <a16:creationId xmlns:a16="http://schemas.microsoft.com/office/drawing/2014/main" id="{2A397A81-6327-BAC0-1F99-AB11D9EB4DAF}"/>
                  </a:ext>
                </a:extLst>
              </p:cNvPr>
              <p:cNvSpPr/>
              <p:nvPr/>
            </p:nvSpPr>
            <p:spPr bwMode="auto">
              <a:xfrm>
                <a:off x="1785340" y="2166939"/>
                <a:ext cx="223866" cy="614362"/>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sp>
            <p:nvSpPr>
              <p:cNvPr id="574" name="Oval 573">
                <a:extLst>
                  <a:ext uri="{FF2B5EF4-FFF2-40B4-BE49-F238E27FC236}">
                    <a16:creationId xmlns:a16="http://schemas.microsoft.com/office/drawing/2014/main" id="{B3201DFD-BC57-8BE4-11AE-30E49A3F3470}"/>
                  </a:ext>
                </a:extLst>
              </p:cNvPr>
              <p:cNvSpPr/>
              <p:nvPr/>
            </p:nvSpPr>
            <p:spPr bwMode="auto">
              <a:xfrm>
                <a:off x="1790108" y="3267076"/>
                <a:ext cx="223866" cy="357188"/>
              </a:xfrm>
              <a:prstGeom prst="ellipse">
                <a:avLst/>
              </a:prstGeom>
              <a:grpFill/>
              <a:ln w="9525" cap="flat" cmpd="sng" algn="ctr">
                <a:solidFill>
                  <a:schemeClr val="accent2"/>
                </a:solidFill>
                <a:prstDash val="solid"/>
                <a:round/>
                <a:headEnd type="none" w="med" len="med"/>
                <a:tailEnd type="none" w="med" len="med"/>
              </a:ln>
              <a:effectLst/>
            </p:spPr>
            <p:txBody>
              <a:bodyPr/>
              <a:lstStyle/>
              <a:p>
                <a:pPr>
                  <a:defRPr/>
                </a:pPr>
                <a:endParaRPr lang="en-US" kern="0">
                  <a:solidFill>
                    <a:sysClr val="windowText" lastClr="000000"/>
                  </a:solidFill>
                  <a:cs typeface="Arial" pitchFamily="34" charset="0"/>
                </a:endParaRPr>
              </a:p>
            </p:txBody>
          </p:sp>
          <p:cxnSp>
            <p:nvCxnSpPr>
              <p:cNvPr id="575" name="Straight Connector 574">
                <a:extLst>
                  <a:ext uri="{FF2B5EF4-FFF2-40B4-BE49-F238E27FC236}">
                    <a16:creationId xmlns:a16="http://schemas.microsoft.com/office/drawing/2014/main" id="{4FA78273-1DB9-7A3B-DFB3-B942B284BEDC}"/>
                  </a:ext>
                </a:extLst>
              </p:cNvPr>
              <p:cNvCxnSpPr/>
              <p:nvPr/>
            </p:nvCxnSpPr>
            <p:spPr bwMode="auto">
              <a:xfrm>
                <a:off x="1894896" y="2738438"/>
                <a:ext cx="0" cy="566738"/>
              </a:xfrm>
              <a:prstGeom prst="line">
                <a:avLst/>
              </a:prstGeom>
              <a:grpFill/>
              <a:ln w="28575" cap="flat" cmpd="sng" algn="ctr">
                <a:solidFill>
                  <a:schemeClr val="accent2"/>
                </a:solidFill>
                <a:prstDash val="solid"/>
                <a:round/>
                <a:headEnd type="none" w="med" len="med"/>
                <a:tailEnd type="none" w="med" len="med"/>
              </a:ln>
              <a:effectLst/>
            </p:spPr>
          </p:cxnSp>
        </p:grpSp>
      </p:grpSp>
      <p:sp>
        <p:nvSpPr>
          <p:cNvPr id="578" name="TextBox 577">
            <a:extLst>
              <a:ext uri="{FF2B5EF4-FFF2-40B4-BE49-F238E27FC236}">
                <a16:creationId xmlns:a16="http://schemas.microsoft.com/office/drawing/2014/main" id="{C01C8BEA-7625-CABD-1E7D-B40BE5FD0E62}"/>
              </a:ext>
            </a:extLst>
          </p:cNvPr>
          <p:cNvSpPr txBox="1"/>
          <p:nvPr/>
        </p:nvSpPr>
        <p:spPr bwMode="auto">
          <a:xfrm>
            <a:off x="2968" y="4896088"/>
            <a:ext cx="8572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Aft>
                <a:spcPct val="0"/>
              </a:spcAft>
              <a:defRPr/>
            </a:pPr>
            <a:r>
              <a:rPr lang="en-US" sz="1200" b="1">
                <a:solidFill>
                  <a:srgbClr val="000000"/>
                </a:solidFill>
                <a:latin typeface="Calibri" panose="020F0502020204030204" pitchFamily="34" charset="0"/>
                <a:ea typeface="Calibri" panose="020F0502020204030204" pitchFamily="34" charset="0"/>
                <a:cs typeface="Calibri" panose="020F0502020204030204" pitchFamily="34" charset="0"/>
              </a:rPr>
              <a:t>Cytoplasm</a:t>
            </a:r>
          </a:p>
        </p:txBody>
      </p:sp>
      <p:sp>
        <p:nvSpPr>
          <p:cNvPr id="579" name="TextBox 578">
            <a:extLst>
              <a:ext uri="{FF2B5EF4-FFF2-40B4-BE49-F238E27FC236}">
                <a16:creationId xmlns:a16="http://schemas.microsoft.com/office/drawing/2014/main" id="{AF186279-133A-07B3-8F7D-B7DBCEDDA43E}"/>
              </a:ext>
            </a:extLst>
          </p:cNvPr>
          <p:cNvSpPr txBox="1"/>
          <p:nvPr/>
        </p:nvSpPr>
        <p:spPr bwMode="auto">
          <a:xfrm>
            <a:off x="359010" y="5314081"/>
            <a:ext cx="856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defRPr/>
            </a:pPr>
            <a:r>
              <a:rPr lang="en-US" sz="1200" b="1">
                <a:solidFill>
                  <a:srgbClr val="000000"/>
                </a:solidFill>
                <a:latin typeface="Calibri" panose="020F0502020204030204" pitchFamily="34" charset="0"/>
                <a:ea typeface="Calibri" panose="020F0502020204030204" pitchFamily="34" charset="0"/>
                <a:cs typeface="Calibri" panose="020F0502020204030204" pitchFamily="34" charset="0"/>
              </a:rPr>
              <a:t>Endosome</a:t>
            </a:r>
          </a:p>
        </p:txBody>
      </p:sp>
      <p:sp>
        <p:nvSpPr>
          <p:cNvPr id="580" name="TextBox 579">
            <a:extLst>
              <a:ext uri="{FF2B5EF4-FFF2-40B4-BE49-F238E27FC236}">
                <a16:creationId xmlns:a16="http://schemas.microsoft.com/office/drawing/2014/main" id="{96EAC299-EA20-5414-7156-2E7F694A54C2}"/>
              </a:ext>
            </a:extLst>
          </p:cNvPr>
          <p:cNvSpPr txBox="1"/>
          <p:nvPr/>
        </p:nvSpPr>
        <p:spPr bwMode="auto">
          <a:xfrm>
            <a:off x="952037" y="5800316"/>
            <a:ext cx="8058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spcAft>
                <a:spcPct val="0"/>
              </a:spcAft>
              <a:defRPr/>
            </a:pPr>
            <a:r>
              <a:rPr lang="en-US" sz="1200" b="1">
                <a:solidFill>
                  <a:srgbClr val="000000"/>
                </a:solidFill>
                <a:latin typeface="Calibri" panose="020F0502020204030204" pitchFamily="34" charset="0"/>
                <a:ea typeface="Calibri" panose="020F0502020204030204" pitchFamily="34" charset="0"/>
                <a:cs typeface="Calibri" panose="020F0502020204030204" pitchFamily="34" charset="0"/>
              </a:rPr>
              <a:t>Lysosome</a:t>
            </a:r>
          </a:p>
        </p:txBody>
      </p:sp>
    </p:spTree>
    <p:extLst>
      <p:ext uri="{BB962C8B-B14F-4D97-AF65-F5344CB8AC3E}">
        <p14:creationId xmlns:p14="http://schemas.microsoft.com/office/powerpoint/2010/main" val="37318005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 name="Group 182">
            <a:extLst>
              <a:ext uri="{FF2B5EF4-FFF2-40B4-BE49-F238E27FC236}">
                <a16:creationId xmlns:a16="http://schemas.microsoft.com/office/drawing/2014/main" id="{2C042319-8575-5656-6853-8AD48A09E358}"/>
              </a:ext>
            </a:extLst>
          </p:cNvPr>
          <p:cNvGrpSpPr/>
          <p:nvPr/>
        </p:nvGrpSpPr>
        <p:grpSpPr>
          <a:xfrm>
            <a:off x="2499128" y="3464372"/>
            <a:ext cx="1205180" cy="998398"/>
            <a:chOff x="2499128" y="3464372"/>
            <a:chExt cx="1205180" cy="998398"/>
          </a:xfrm>
        </p:grpSpPr>
        <p:grpSp>
          <p:nvGrpSpPr>
            <p:cNvPr id="173" name="Group 172">
              <a:extLst>
                <a:ext uri="{FF2B5EF4-FFF2-40B4-BE49-F238E27FC236}">
                  <a16:creationId xmlns:a16="http://schemas.microsoft.com/office/drawing/2014/main" id="{DAFC7006-4F7D-0555-3B4B-2E6B219C96B8}"/>
                </a:ext>
              </a:extLst>
            </p:cNvPr>
            <p:cNvGrpSpPr/>
            <p:nvPr/>
          </p:nvGrpSpPr>
          <p:grpSpPr>
            <a:xfrm rot="3014396">
              <a:off x="2602519" y="3360981"/>
              <a:ext cx="998398" cy="1205180"/>
              <a:chOff x="7076938" y="5912941"/>
              <a:chExt cx="597571" cy="531712"/>
            </a:xfrm>
          </p:grpSpPr>
          <p:sp>
            <p:nvSpPr>
              <p:cNvPr id="174" name="Freeform 60">
                <a:extLst>
                  <a:ext uri="{FF2B5EF4-FFF2-40B4-BE49-F238E27FC236}">
                    <a16:creationId xmlns:a16="http://schemas.microsoft.com/office/drawing/2014/main" id="{5AF8D48F-1C3D-08C4-9847-BDC7887F0296}"/>
                  </a:ext>
                </a:extLst>
              </p:cNvPr>
              <p:cNvSpPr/>
              <p:nvPr/>
            </p:nvSpPr>
            <p:spPr bwMode="auto">
              <a:xfrm rot="11453360">
                <a:off x="7076938" y="5912941"/>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sp>
            <p:nvSpPr>
              <p:cNvPr id="175" name="Freeform 135">
                <a:extLst>
                  <a:ext uri="{FF2B5EF4-FFF2-40B4-BE49-F238E27FC236}">
                    <a16:creationId xmlns:a16="http://schemas.microsoft.com/office/drawing/2014/main" id="{E725F7CE-70A8-BFF1-C900-421B6F739F09}"/>
                  </a:ext>
                </a:extLst>
              </p:cNvPr>
              <p:cNvSpPr/>
              <p:nvPr/>
            </p:nvSpPr>
            <p:spPr bwMode="auto">
              <a:xfrm rot="4138240">
                <a:off x="7257237" y="6014233"/>
                <a:ext cx="233371" cy="334196"/>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grpSp>
        <p:sp>
          <p:nvSpPr>
            <p:cNvPr id="182" name="Freeform 135">
              <a:extLst>
                <a:ext uri="{FF2B5EF4-FFF2-40B4-BE49-F238E27FC236}">
                  <a16:creationId xmlns:a16="http://schemas.microsoft.com/office/drawing/2014/main" id="{01E13D17-F4FE-44C6-CD69-FC380D08E2C3}"/>
                </a:ext>
              </a:extLst>
            </p:cNvPr>
            <p:cNvSpPr/>
            <p:nvPr/>
          </p:nvSpPr>
          <p:spPr bwMode="auto">
            <a:xfrm rot="20222302">
              <a:off x="2846175" y="3605268"/>
              <a:ext cx="519769" cy="58616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61" name="Group 160">
            <a:extLst>
              <a:ext uri="{FF2B5EF4-FFF2-40B4-BE49-F238E27FC236}">
                <a16:creationId xmlns:a16="http://schemas.microsoft.com/office/drawing/2014/main" id="{20890AC0-1BC7-811B-3C6F-9D663FC9A350}"/>
              </a:ext>
            </a:extLst>
          </p:cNvPr>
          <p:cNvGrpSpPr/>
          <p:nvPr/>
        </p:nvGrpSpPr>
        <p:grpSpPr>
          <a:xfrm rot="7150785">
            <a:off x="1013421" y="3701204"/>
            <a:ext cx="1047966" cy="932468"/>
            <a:chOff x="7109232" y="5919352"/>
            <a:chExt cx="597571" cy="531712"/>
          </a:xfrm>
        </p:grpSpPr>
        <p:sp>
          <p:nvSpPr>
            <p:cNvPr id="162" name="Freeform 60">
              <a:extLst>
                <a:ext uri="{FF2B5EF4-FFF2-40B4-BE49-F238E27FC236}">
                  <a16:creationId xmlns:a16="http://schemas.microsoft.com/office/drawing/2014/main" id="{941381CA-342C-7FD1-916D-88327B8A6553}"/>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63" name="Freeform 135">
              <a:extLst>
                <a:ext uri="{FF2B5EF4-FFF2-40B4-BE49-F238E27FC236}">
                  <a16:creationId xmlns:a16="http://schemas.microsoft.com/office/drawing/2014/main" id="{A07795D8-39B7-D5A8-532C-A2D3271CEC44}"/>
                </a:ext>
              </a:extLst>
            </p:cNvPr>
            <p:cNvSpPr/>
            <p:nvPr/>
          </p:nvSpPr>
          <p:spPr bwMode="auto">
            <a:xfrm rot="4138240">
              <a:off x="7224096" y="6059131"/>
              <a:ext cx="233371" cy="26318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64" name="Group 163">
            <a:extLst>
              <a:ext uri="{FF2B5EF4-FFF2-40B4-BE49-F238E27FC236}">
                <a16:creationId xmlns:a16="http://schemas.microsoft.com/office/drawing/2014/main" id="{AAD33B1F-BD0B-A372-D147-6D7677BCED0F}"/>
              </a:ext>
            </a:extLst>
          </p:cNvPr>
          <p:cNvGrpSpPr/>
          <p:nvPr/>
        </p:nvGrpSpPr>
        <p:grpSpPr>
          <a:xfrm rot="15323413">
            <a:off x="1213833" y="4558135"/>
            <a:ext cx="1047966" cy="932468"/>
            <a:chOff x="7109232" y="5919352"/>
            <a:chExt cx="597571" cy="531712"/>
          </a:xfrm>
        </p:grpSpPr>
        <p:sp>
          <p:nvSpPr>
            <p:cNvPr id="165" name="Freeform 60">
              <a:extLst>
                <a:ext uri="{FF2B5EF4-FFF2-40B4-BE49-F238E27FC236}">
                  <a16:creationId xmlns:a16="http://schemas.microsoft.com/office/drawing/2014/main" id="{17EDF02A-5F93-F0A6-61C8-BC1B27C0993A}"/>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66" name="Freeform 135">
              <a:extLst>
                <a:ext uri="{FF2B5EF4-FFF2-40B4-BE49-F238E27FC236}">
                  <a16:creationId xmlns:a16="http://schemas.microsoft.com/office/drawing/2014/main" id="{90DB802C-3259-1F5A-BE53-14EE4D1D994E}"/>
                </a:ext>
              </a:extLst>
            </p:cNvPr>
            <p:cNvSpPr/>
            <p:nvPr/>
          </p:nvSpPr>
          <p:spPr bwMode="auto">
            <a:xfrm rot="4138240">
              <a:off x="7224096" y="6059131"/>
              <a:ext cx="233371" cy="26318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67" name="Group 166">
            <a:extLst>
              <a:ext uri="{FF2B5EF4-FFF2-40B4-BE49-F238E27FC236}">
                <a16:creationId xmlns:a16="http://schemas.microsoft.com/office/drawing/2014/main" id="{CED9D673-65C0-6E87-B7B1-99539A955C3A}"/>
              </a:ext>
            </a:extLst>
          </p:cNvPr>
          <p:cNvGrpSpPr/>
          <p:nvPr/>
        </p:nvGrpSpPr>
        <p:grpSpPr>
          <a:xfrm rot="15323413">
            <a:off x="2087155" y="5034387"/>
            <a:ext cx="998398" cy="1205180"/>
            <a:chOff x="7076938" y="5912941"/>
            <a:chExt cx="597571" cy="531712"/>
          </a:xfrm>
        </p:grpSpPr>
        <p:sp>
          <p:nvSpPr>
            <p:cNvPr id="168" name="Freeform 60">
              <a:extLst>
                <a:ext uri="{FF2B5EF4-FFF2-40B4-BE49-F238E27FC236}">
                  <a16:creationId xmlns:a16="http://schemas.microsoft.com/office/drawing/2014/main" id="{84644B98-D3E7-36A1-4486-5355B7DE4F33}"/>
                </a:ext>
              </a:extLst>
            </p:cNvPr>
            <p:cNvSpPr/>
            <p:nvPr/>
          </p:nvSpPr>
          <p:spPr bwMode="auto">
            <a:xfrm rot="11453360">
              <a:off x="7076938" y="5912941"/>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69" name="Freeform 135">
              <a:extLst>
                <a:ext uri="{FF2B5EF4-FFF2-40B4-BE49-F238E27FC236}">
                  <a16:creationId xmlns:a16="http://schemas.microsoft.com/office/drawing/2014/main" id="{6B293B3E-5F52-D68C-5D67-B2AFFA2AF337}"/>
                </a:ext>
              </a:extLst>
            </p:cNvPr>
            <p:cNvSpPr/>
            <p:nvPr/>
          </p:nvSpPr>
          <p:spPr bwMode="auto">
            <a:xfrm rot="4138240">
              <a:off x="7257237" y="6014233"/>
              <a:ext cx="233371" cy="334196"/>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70" name="Group 169">
            <a:extLst>
              <a:ext uri="{FF2B5EF4-FFF2-40B4-BE49-F238E27FC236}">
                <a16:creationId xmlns:a16="http://schemas.microsoft.com/office/drawing/2014/main" id="{F29B6943-D194-BDC4-B0A1-D57DAF1C6491}"/>
              </a:ext>
            </a:extLst>
          </p:cNvPr>
          <p:cNvGrpSpPr/>
          <p:nvPr/>
        </p:nvGrpSpPr>
        <p:grpSpPr>
          <a:xfrm rot="19243231">
            <a:off x="2725413" y="4339156"/>
            <a:ext cx="998398" cy="1205180"/>
            <a:chOff x="7076938" y="5912941"/>
            <a:chExt cx="597571" cy="531712"/>
          </a:xfrm>
        </p:grpSpPr>
        <p:sp>
          <p:nvSpPr>
            <p:cNvPr id="171" name="Freeform 60">
              <a:extLst>
                <a:ext uri="{FF2B5EF4-FFF2-40B4-BE49-F238E27FC236}">
                  <a16:creationId xmlns:a16="http://schemas.microsoft.com/office/drawing/2014/main" id="{D2DC44F3-5AA1-1925-6573-2A50A90CAFC9}"/>
                </a:ext>
              </a:extLst>
            </p:cNvPr>
            <p:cNvSpPr/>
            <p:nvPr/>
          </p:nvSpPr>
          <p:spPr bwMode="auto">
            <a:xfrm rot="11453360">
              <a:off x="7076938" y="5912941"/>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72" name="Freeform 135">
              <a:extLst>
                <a:ext uri="{FF2B5EF4-FFF2-40B4-BE49-F238E27FC236}">
                  <a16:creationId xmlns:a16="http://schemas.microsoft.com/office/drawing/2014/main" id="{7091D436-15FE-BB33-EAD5-BAABD489D218}"/>
                </a:ext>
              </a:extLst>
            </p:cNvPr>
            <p:cNvSpPr/>
            <p:nvPr/>
          </p:nvSpPr>
          <p:spPr bwMode="auto">
            <a:xfrm rot="4138240">
              <a:off x="7257237" y="6014233"/>
              <a:ext cx="233371" cy="334196"/>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sp>
        <p:nvSpPr>
          <p:cNvPr id="2" name="Title 1">
            <a:extLst>
              <a:ext uri="{FF2B5EF4-FFF2-40B4-BE49-F238E27FC236}">
                <a16:creationId xmlns:a16="http://schemas.microsoft.com/office/drawing/2014/main" id="{98DBA239-F3D0-262E-1BC5-4906D0816012}"/>
              </a:ext>
            </a:extLst>
          </p:cNvPr>
          <p:cNvSpPr>
            <a:spLocks noGrp="1"/>
          </p:cNvSpPr>
          <p:nvPr>
            <p:ph type="title"/>
          </p:nvPr>
        </p:nvSpPr>
        <p:spPr/>
        <p:txBody>
          <a:bodyPr/>
          <a:lstStyle/>
          <a:p>
            <a:r>
              <a:rPr lang="en-US"/>
              <a:t>ADC Mechanisms of </a:t>
            </a:r>
            <a:r>
              <a:rPr lang="en-US" u="sng"/>
              <a:t>Toxicity</a:t>
            </a:r>
          </a:p>
        </p:txBody>
      </p:sp>
      <p:sp>
        <p:nvSpPr>
          <p:cNvPr id="6" name="Content Placeholder 5">
            <a:extLst>
              <a:ext uri="{FF2B5EF4-FFF2-40B4-BE49-F238E27FC236}">
                <a16:creationId xmlns:a16="http://schemas.microsoft.com/office/drawing/2014/main" id="{39FE36D0-41B3-B083-69EF-9B1438E8A62F}"/>
              </a:ext>
            </a:extLst>
          </p:cNvPr>
          <p:cNvSpPr>
            <a:spLocks noGrp="1"/>
          </p:cNvSpPr>
          <p:nvPr>
            <p:ph sz="half" idx="4294967295"/>
          </p:nvPr>
        </p:nvSpPr>
        <p:spPr>
          <a:xfrm>
            <a:off x="8402777" y="1518816"/>
            <a:ext cx="3348037" cy="3357169"/>
          </a:xfrm>
          <a:solidFill>
            <a:schemeClr val="accent2">
              <a:lumMod val="20000"/>
              <a:lumOff val="80000"/>
            </a:schemeClr>
          </a:solidFill>
        </p:spPr>
        <p:txBody>
          <a:bodyPr/>
          <a:lstStyle/>
          <a:p>
            <a:r>
              <a:rPr lang="en-US" sz="2600"/>
              <a:t>Expression of </a:t>
            </a:r>
            <a:br>
              <a:rPr lang="en-US" sz="2600"/>
            </a:br>
            <a:r>
              <a:rPr lang="en-US" sz="2600"/>
              <a:t>target protein on noncancer cells</a:t>
            </a:r>
          </a:p>
          <a:p>
            <a:r>
              <a:rPr lang="en-US" sz="2600"/>
              <a:t>Location and mechanism of cleavage of linker</a:t>
            </a:r>
          </a:p>
          <a:p>
            <a:r>
              <a:rPr lang="en-US" sz="2600"/>
              <a:t>Payload toxicity on normal tissue</a:t>
            </a:r>
          </a:p>
          <a:p>
            <a:endParaRPr lang="en-US"/>
          </a:p>
        </p:txBody>
      </p:sp>
      <p:sp>
        <p:nvSpPr>
          <p:cNvPr id="8" name="Text Box 11">
            <a:extLst>
              <a:ext uri="{FF2B5EF4-FFF2-40B4-BE49-F238E27FC236}">
                <a16:creationId xmlns:a16="http://schemas.microsoft.com/office/drawing/2014/main" id="{77D365BD-D03D-EC39-7E30-4CF0FF4ECB50}"/>
              </a:ext>
            </a:extLst>
          </p:cNvPr>
          <p:cNvSpPr txBox="1">
            <a:spLocks noChangeArrowheads="1"/>
          </p:cNvSpPr>
          <p:nvPr/>
        </p:nvSpPr>
        <p:spPr bwMode="auto">
          <a:xfrm>
            <a:off x="414339" y="635893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spc="-10">
                <a:solidFill>
                  <a:schemeClr val="bg2"/>
                </a:solidFill>
                <a:latin typeface="Calibri" panose="020F0502020204030204" pitchFamily="34" charset="0"/>
                <a:cs typeface="+mn-cs"/>
              </a:rPr>
              <a:t>Johns. Cancer J. 2022;28:469.</a:t>
            </a:r>
            <a:endParaRPr lang="en-US" altLang="en-US" sz="1200" b="0">
              <a:solidFill>
                <a:schemeClr val="bg2"/>
              </a:solidFill>
              <a:latin typeface="Calibri" panose="020F0502020204030204" pitchFamily="34" charset="0"/>
            </a:endParaRPr>
          </a:p>
        </p:txBody>
      </p:sp>
      <p:grpSp>
        <p:nvGrpSpPr>
          <p:cNvPr id="89" name="Group 88">
            <a:extLst>
              <a:ext uri="{FF2B5EF4-FFF2-40B4-BE49-F238E27FC236}">
                <a16:creationId xmlns:a16="http://schemas.microsoft.com/office/drawing/2014/main" id="{9279A984-B46E-0235-0C55-28DC95393282}"/>
              </a:ext>
            </a:extLst>
          </p:cNvPr>
          <p:cNvGrpSpPr/>
          <p:nvPr/>
        </p:nvGrpSpPr>
        <p:grpSpPr>
          <a:xfrm rot="9686839">
            <a:off x="2278981" y="2362477"/>
            <a:ext cx="791443" cy="826141"/>
            <a:chOff x="285312" y="3196210"/>
            <a:chExt cx="1187477" cy="1269461"/>
          </a:xfrm>
          <a:solidFill>
            <a:schemeClr val="accent6"/>
          </a:solidFill>
        </p:grpSpPr>
        <p:grpSp>
          <p:nvGrpSpPr>
            <p:cNvPr id="90" name="Group 89">
              <a:extLst>
                <a:ext uri="{FF2B5EF4-FFF2-40B4-BE49-F238E27FC236}">
                  <a16:creationId xmlns:a16="http://schemas.microsoft.com/office/drawing/2014/main" id="{7D607DE5-2A67-CF57-46BF-B0C850A10CBE}"/>
                </a:ext>
              </a:extLst>
            </p:cNvPr>
            <p:cNvGrpSpPr/>
            <p:nvPr/>
          </p:nvGrpSpPr>
          <p:grpSpPr>
            <a:xfrm>
              <a:off x="397845" y="3920346"/>
              <a:ext cx="928042" cy="215142"/>
              <a:chOff x="397845" y="3920346"/>
              <a:chExt cx="928042" cy="215142"/>
            </a:xfrm>
            <a:grpFill/>
          </p:grpSpPr>
          <p:grpSp>
            <p:nvGrpSpPr>
              <p:cNvPr id="95" name="Group 94">
                <a:extLst>
                  <a:ext uri="{FF2B5EF4-FFF2-40B4-BE49-F238E27FC236}">
                    <a16:creationId xmlns:a16="http://schemas.microsoft.com/office/drawing/2014/main" id="{8865C7AC-9B0B-75CD-AD52-CC95052CE8FD}"/>
                  </a:ext>
                </a:extLst>
              </p:cNvPr>
              <p:cNvGrpSpPr/>
              <p:nvPr/>
            </p:nvGrpSpPr>
            <p:grpSpPr>
              <a:xfrm>
                <a:off x="1035547" y="3920346"/>
                <a:ext cx="290340" cy="215142"/>
                <a:chOff x="1035547" y="3914304"/>
                <a:chExt cx="290340" cy="215142"/>
              </a:xfrm>
              <a:grpFill/>
            </p:grpSpPr>
            <p:sp>
              <p:nvSpPr>
                <p:cNvPr id="99" name="Rectangle 98">
                  <a:extLst>
                    <a:ext uri="{FF2B5EF4-FFF2-40B4-BE49-F238E27FC236}">
                      <a16:creationId xmlns:a16="http://schemas.microsoft.com/office/drawing/2014/main" id="{3DA9CCA2-C2ED-5568-783D-76F4CC6B73B6}"/>
                    </a:ext>
                  </a:extLst>
                </p:cNvPr>
                <p:cNvSpPr/>
                <p:nvPr/>
              </p:nvSpPr>
              <p:spPr bwMode="auto">
                <a:xfrm>
                  <a:off x="1035547" y="4010657"/>
                  <a:ext cx="117498" cy="31120"/>
                </a:xfrm>
                <a:prstGeom prst="rect">
                  <a:avLst/>
                </a:prstGeom>
                <a:solidFill>
                  <a:schemeClr val="accent1"/>
                </a:solid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0" name="7-Point Star 2">
                  <a:extLst>
                    <a:ext uri="{FF2B5EF4-FFF2-40B4-BE49-F238E27FC236}">
                      <a16:creationId xmlns:a16="http://schemas.microsoft.com/office/drawing/2014/main" id="{90D4EA3C-80E9-C9C8-8C62-A367E96CC44E}"/>
                    </a:ext>
                  </a:extLst>
                </p:cNvPr>
                <p:cNvSpPr/>
                <p:nvPr/>
              </p:nvSpPr>
              <p:spPr bwMode="auto">
                <a:xfrm>
                  <a:off x="1110745" y="3914304"/>
                  <a:ext cx="215142" cy="215142"/>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96" name="Group 95">
                <a:extLst>
                  <a:ext uri="{FF2B5EF4-FFF2-40B4-BE49-F238E27FC236}">
                    <a16:creationId xmlns:a16="http://schemas.microsoft.com/office/drawing/2014/main" id="{3EE1682B-0721-3684-7173-FB5A2AB862CF}"/>
                  </a:ext>
                </a:extLst>
              </p:cNvPr>
              <p:cNvGrpSpPr/>
              <p:nvPr/>
            </p:nvGrpSpPr>
            <p:grpSpPr>
              <a:xfrm rot="10800000">
                <a:off x="397845" y="3920346"/>
                <a:ext cx="290344" cy="215142"/>
                <a:chOff x="1035543" y="3914304"/>
                <a:chExt cx="290344" cy="215142"/>
              </a:xfrm>
              <a:grpFill/>
            </p:grpSpPr>
            <p:sp>
              <p:nvSpPr>
                <p:cNvPr id="97" name="Rectangle 96">
                  <a:extLst>
                    <a:ext uri="{FF2B5EF4-FFF2-40B4-BE49-F238E27FC236}">
                      <a16:creationId xmlns:a16="http://schemas.microsoft.com/office/drawing/2014/main" id="{2416BE94-29F7-1164-AA71-E8A4AB930035}"/>
                    </a:ext>
                  </a:extLst>
                </p:cNvPr>
                <p:cNvSpPr/>
                <p:nvPr/>
              </p:nvSpPr>
              <p:spPr bwMode="auto">
                <a:xfrm>
                  <a:off x="1035543" y="4010657"/>
                  <a:ext cx="117497" cy="31120"/>
                </a:xfrm>
                <a:prstGeom prst="rect">
                  <a:avLst/>
                </a:prstGeom>
                <a:solidFill>
                  <a:schemeClr val="accent1"/>
                </a:solid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8" name="7-Point Star 2">
                  <a:extLst>
                    <a:ext uri="{FF2B5EF4-FFF2-40B4-BE49-F238E27FC236}">
                      <a16:creationId xmlns:a16="http://schemas.microsoft.com/office/drawing/2014/main" id="{1FC92119-3499-DCC1-7D7F-3F59CB6A6608}"/>
                    </a:ext>
                  </a:extLst>
                </p:cNvPr>
                <p:cNvSpPr/>
                <p:nvPr/>
              </p:nvSpPr>
              <p:spPr bwMode="auto">
                <a:xfrm>
                  <a:off x="1110745" y="3914304"/>
                  <a:ext cx="215142" cy="215142"/>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91" name="Freeform 73">
              <a:extLst>
                <a:ext uri="{FF2B5EF4-FFF2-40B4-BE49-F238E27FC236}">
                  <a16:creationId xmlns:a16="http://schemas.microsoft.com/office/drawing/2014/main" id="{872A940B-F945-72FA-9737-41CB76D7A203}"/>
                </a:ext>
              </a:extLst>
            </p:cNvPr>
            <p:cNvSpPr/>
            <p:nvPr/>
          </p:nvSpPr>
          <p:spPr bwMode="auto">
            <a:xfrm>
              <a:off x="1123366" y="3389392"/>
              <a:ext cx="349423" cy="461356"/>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2" name="Freeform 74">
              <a:extLst>
                <a:ext uri="{FF2B5EF4-FFF2-40B4-BE49-F238E27FC236}">
                  <a16:creationId xmlns:a16="http://schemas.microsoft.com/office/drawing/2014/main" id="{44459B1E-410F-5E5F-9CA3-B0EC137D8753}"/>
                </a:ext>
              </a:extLst>
            </p:cNvPr>
            <p:cNvSpPr/>
            <p:nvPr/>
          </p:nvSpPr>
          <p:spPr bwMode="auto">
            <a:xfrm flipV="1">
              <a:off x="285312" y="3407324"/>
              <a:ext cx="349424"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3" name="Freeform 39">
              <a:extLst>
                <a:ext uri="{FF2B5EF4-FFF2-40B4-BE49-F238E27FC236}">
                  <a16:creationId xmlns:a16="http://schemas.microsoft.com/office/drawing/2014/main" id="{FC62AFD2-F623-661D-8EB1-D9401B80E0D2}"/>
                </a:ext>
              </a:extLst>
            </p:cNvPr>
            <p:cNvSpPr/>
            <p:nvPr/>
          </p:nvSpPr>
          <p:spPr bwMode="auto">
            <a:xfrm>
              <a:off x="894324" y="3196211"/>
              <a:ext cx="502440"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4" name="Freeform 41">
              <a:extLst>
                <a:ext uri="{FF2B5EF4-FFF2-40B4-BE49-F238E27FC236}">
                  <a16:creationId xmlns:a16="http://schemas.microsoft.com/office/drawing/2014/main" id="{1A644E28-BCD1-3F6A-DF04-1793A184ABC8}"/>
                </a:ext>
              </a:extLst>
            </p:cNvPr>
            <p:cNvSpPr/>
            <p:nvPr/>
          </p:nvSpPr>
          <p:spPr bwMode="auto">
            <a:xfrm flipH="1">
              <a:off x="337717" y="3196210"/>
              <a:ext cx="499630"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102" name="Freeform 60">
            <a:extLst>
              <a:ext uri="{FF2B5EF4-FFF2-40B4-BE49-F238E27FC236}">
                <a16:creationId xmlns:a16="http://schemas.microsoft.com/office/drawing/2014/main" id="{0DA288D8-3720-622B-C5AE-3838B1F4E5D8}"/>
              </a:ext>
            </a:extLst>
          </p:cNvPr>
          <p:cNvSpPr/>
          <p:nvPr/>
        </p:nvSpPr>
        <p:spPr bwMode="auto">
          <a:xfrm rot="18604145">
            <a:off x="526969" y="3568236"/>
            <a:ext cx="1047966" cy="932468"/>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sp>
        <p:nvSpPr>
          <p:cNvPr id="105" name="Freeform 60">
            <a:extLst>
              <a:ext uri="{FF2B5EF4-FFF2-40B4-BE49-F238E27FC236}">
                <a16:creationId xmlns:a16="http://schemas.microsoft.com/office/drawing/2014/main" id="{2BC2D6A4-7E5B-C414-DB88-52FD1C70935F}"/>
              </a:ext>
            </a:extLst>
          </p:cNvPr>
          <p:cNvSpPr/>
          <p:nvPr/>
        </p:nvSpPr>
        <p:spPr bwMode="auto">
          <a:xfrm rot="5176773">
            <a:off x="727381" y="4425167"/>
            <a:ext cx="1047966" cy="932468"/>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sp>
        <p:nvSpPr>
          <p:cNvPr id="108" name="Freeform 60">
            <a:extLst>
              <a:ext uri="{FF2B5EF4-FFF2-40B4-BE49-F238E27FC236}">
                <a16:creationId xmlns:a16="http://schemas.microsoft.com/office/drawing/2014/main" id="{DEBA5E0F-D21A-E8DF-9A1D-51F957DEC635}"/>
              </a:ext>
            </a:extLst>
          </p:cNvPr>
          <p:cNvSpPr/>
          <p:nvPr/>
        </p:nvSpPr>
        <p:spPr bwMode="auto">
          <a:xfrm rot="5176773">
            <a:off x="1600703" y="4901419"/>
            <a:ext cx="998398" cy="1205180"/>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sp>
        <p:nvSpPr>
          <p:cNvPr id="111" name="Freeform 60">
            <a:extLst>
              <a:ext uri="{FF2B5EF4-FFF2-40B4-BE49-F238E27FC236}">
                <a16:creationId xmlns:a16="http://schemas.microsoft.com/office/drawing/2014/main" id="{B626D9FA-F25A-ABBE-E121-B9F7FC460485}"/>
              </a:ext>
            </a:extLst>
          </p:cNvPr>
          <p:cNvSpPr/>
          <p:nvPr/>
        </p:nvSpPr>
        <p:spPr bwMode="auto">
          <a:xfrm rot="9096591">
            <a:off x="2638375" y="4672593"/>
            <a:ext cx="998398" cy="1205180"/>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sp>
        <p:nvSpPr>
          <p:cNvPr id="114" name="Freeform 60">
            <a:extLst>
              <a:ext uri="{FF2B5EF4-FFF2-40B4-BE49-F238E27FC236}">
                <a16:creationId xmlns:a16="http://schemas.microsoft.com/office/drawing/2014/main" id="{6D465A9E-D659-4048-F94D-FE856F4E077D}"/>
              </a:ext>
            </a:extLst>
          </p:cNvPr>
          <p:cNvSpPr/>
          <p:nvPr/>
        </p:nvSpPr>
        <p:spPr bwMode="auto">
          <a:xfrm rot="14467756">
            <a:off x="3124590" y="3799817"/>
            <a:ext cx="998398" cy="1205180"/>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gradFill flip="none" rotWithShape="1">
            <a:gsLst>
              <a:gs pos="56000">
                <a:schemeClr val="accent2">
                  <a:lumMod val="40000"/>
                  <a:lumOff val="60000"/>
                </a:schemeClr>
              </a:gs>
              <a:gs pos="0">
                <a:schemeClr val="accent2">
                  <a:lumMod val="20000"/>
                  <a:lumOff val="80000"/>
                </a:schemeClr>
              </a:gs>
              <a:gs pos="76000">
                <a:schemeClr val="accent2">
                  <a:lumMod val="20000"/>
                  <a:lumOff val="80000"/>
                  <a:shade val="100000"/>
                  <a:satMod val="115000"/>
                </a:schemeClr>
              </a:gs>
            </a:gsLst>
            <a:path path="circle">
              <a:fillToRect l="50000" t="50000" r="50000" b="50000"/>
            </a:path>
            <a:tileRect/>
          </a:gradFill>
          <a:ln w="12700">
            <a:solidFill>
              <a:schemeClr val="accent1"/>
            </a:solidFill>
            <a:miter lim="800000"/>
            <a:headEnd/>
            <a:tailEnd/>
          </a:ln>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algn="ctr" defTabSz="914126" eaLnBrk="1" hangingPunct="1">
              <a:lnSpc>
                <a:spcPct val="90000"/>
              </a:lnSpc>
              <a:spcBef>
                <a:spcPct val="35000"/>
              </a:spcBef>
              <a:spcAft>
                <a:spcPct val="25000"/>
              </a:spcAft>
              <a:buClr>
                <a:srgbClr val="8B3D9A"/>
              </a:buClr>
              <a:buFont typeface="Arial" charset="0"/>
              <a:buChar char="•"/>
            </a:pPr>
            <a:endParaRPr lang="en-US" sz="1400" b="0">
              <a:solidFill>
                <a:srgbClr val="CDCDCF"/>
              </a:solidFill>
              <a:latin typeface="Times New Roman" panose="02020603050405020304" pitchFamily="18" charset="0"/>
              <a:ea typeface="MS PGothic" pitchFamily="34" charset="-128"/>
            </a:endParaRPr>
          </a:p>
        </p:txBody>
      </p:sp>
      <p:grpSp>
        <p:nvGrpSpPr>
          <p:cNvPr id="117" name="Group 116">
            <a:extLst>
              <a:ext uri="{FF2B5EF4-FFF2-40B4-BE49-F238E27FC236}">
                <a16:creationId xmlns:a16="http://schemas.microsoft.com/office/drawing/2014/main" id="{3AB1813B-C13D-8F45-2F28-274766869EB1}"/>
              </a:ext>
            </a:extLst>
          </p:cNvPr>
          <p:cNvGrpSpPr/>
          <p:nvPr/>
        </p:nvGrpSpPr>
        <p:grpSpPr>
          <a:xfrm rot="7150785">
            <a:off x="5634753" y="4617010"/>
            <a:ext cx="1047966" cy="932468"/>
            <a:chOff x="7109232" y="5919352"/>
            <a:chExt cx="597571" cy="531712"/>
          </a:xfrm>
        </p:grpSpPr>
        <p:sp>
          <p:nvSpPr>
            <p:cNvPr id="118" name="Freeform 60">
              <a:extLst>
                <a:ext uri="{FF2B5EF4-FFF2-40B4-BE49-F238E27FC236}">
                  <a16:creationId xmlns:a16="http://schemas.microsoft.com/office/drawing/2014/main" id="{D833FC31-A9E1-ADF4-A144-5E38858AA4DB}"/>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19" name="Freeform 135">
              <a:extLst>
                <a:ext uri="{FF2B5EF4-FFF2-40B4-BE49-F238E27FC236}">
                  <a16:creationId xmlns:a16="http://schemas.microsoft.com/office/drawing/2014/main" id="{70FE3C67-388C-2E0B-D2C3-3E5901EFDA7D}"/>
                </a:ext>
              </a:extLst>
            </p:cNvPr>
            <p:cNvSpPr/>
            <p:nvPr/>
          </p:nvSpPr>
          <p:spPr bwMode="auto">
            <a:xfrm rot="4138240">
              <a:off x="7224096" y="6059131"/>
              <a:ext cx="233371" cy="26318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20" name="Group 119">
            <a:extLst>
              <a:ext uri="{FF2B5EF4-FFF2-40B4-BE49-F238E27FC236}">
                <a16:creationId xmlns:a16="http://schemas.microsoft.com/office/drawing/2014/main" id="{B1D4A22C-5DFB-3093-D4A1-DD0142C15443}"/>
              </a:ext>
            </a:extLst>
          </p:cNvPr>
          <p:cNvGrpSpPr/>
          <p:nvPr/>
        </p:nvGrpSpPr>
        <p:grpSpPr>
          <a:xfrm rot="7150785">
            <a:off x="5617462" y="3403957"/>
            <a:ext cx="1047966" cy="1243445"/>
            <a:chOff x="7109232" y="5919352"/>
            <a:chExt cx="597571" cy="531712"/>
          </a:xfrm>
        </p:grpSpPr>
        <p:sp>
          <p:nvSpPr>
            <p:cNvPr id="121" name="Freeform 60">
              <a:extLst>
                <a:ext uri="{FF2B5EF4-FFF2-40B4-BE49-F238E27FC236}">
                  <a16:creationId xmlns:a16="http://schemas.microsoft.com/office/drawing/2014/main" id="{F8F17546-C2FD-BA9E-819E-FF5058194701}"/>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22" name="Freeform 135">
              <a:extLst>
                <a:ext uri="{FF2B5EF4-FFF2-40B4-BE49-F238E27FC236}">
                  <a16:creationId xmlns:a16="http://schemas.microsoft.com/office/drawing/2014/main" id="{D7C516DC-6A16-7266-01AA-BF056BD4F5AE}"/>
                </a:ext>
              </a:extLst>
            </p:cNvPr>
            <p:cNvSpPr/>
            <p:nvPr/>
          </p:nvSpPr>
          <p:spPr bwMode="auto">
            <a:xfrm rot="4138240">
              <a:off x="7195773" y="6001181"/>
              <a:ext cx="271314" cy="30597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23" name="Group 122">
            <a:extLst>
              <a:ext uri="{FF2B5EF4-FFF2-40B4-BE49-F238E27FC236}">
                <a16:creationId xmlns:a16="http://schemas.microsoft.com/office/drawing/2014/main" id="{1AFC96C6-A090-9C6C-7313-7460038882E2}"/>
              </a:ext>
            </a:extLst>
          </p:cNvPr>
          <p:cNvGrpSpPr/>
          <p:nvPr/>
        </p:nvGrpSpPr>
        <p:grpSpPr>
          <a:xfrm rot="14460536">
            <a:off x="6574130" y="3716966"/>
            <a:ext cx="1047966" cy="1202171"/>
            <a:chOff x="7109232" y="5919352"/>
            <a:chExt cx="597571" cy="531712"/>
          </a:xfrm>
        </p:grpSpPr>
        <p:sp>
          <p:nvSpPr>
            <p:cNvPr id="124" name="Freeform 60">
              <a:extLst>
                <a:ext uri="{FF2B5EF4-FFF2-40B4-BE49-F238E27FC236}">
                  <a16:creationId xmlns:a16="http://schemas.microsoft.com/office/drawing/2014/main" id="{0D7168E5-4347-9FE5-9215-677F438057D9}"/>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25" name="Freeform 135">
              <a:extLst>
                <a:ext uri="{FF2B5EF4-FFF2-40B4-BE49-F238E27FC236}">
                  <a16:creationId xmlns:a16="http://schemas.microsoft.com/office/drawing/2014/main" id="{35C8CB87-7E60-4499-EAA6-A3F1D6914017}"/>
                </a:ext>
              </a:extLst>
            </p:cNvPr>
            <p:cNvSpPr/>
            <p:nvPr/>
          </p:nvSpPr>
          <p:spPr bwMode="auto">
            <a:xfrm rot="4138240">
              <a:off x="7316916" y="6007729"/>
              <a:ext cx="233371" cy="26318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26" name="Group 125">
            <a:extLst>
              <a:ext uri="{FF2B5EF4-FFF2-40B4-BE49-F238E27FC236}">
                <a16:creationId xmlns:a16="http://schemas.microsoft.com/office/drawing/2014/main" id="{55485AA7-1ECE-5B7A-8A1D-363FAE2B3EC1}"/>
              </a:ext>
            </a:extLst>
          </p:cNvPr>
          <p:cNvGrpSpPr/>
          <p:nvPr/>
        </p:nvGrpSpPr>
        <p:grpSpPr>
          <a:xfrm rot="2136104">
            <a:off x="6518546" y="4651063"/>
            <a:ext cx="953896" cy="1105164"/>
            <a:chOff x="7109232" y="5919352"/>
            <a:chExt cx="597571" cy="531712"/>
          </a:xfrm>
        </p:grpSpPr>
        <p:sp>
          <p:nvSpPr>
            <p:cNvPr id="127" name="Freeform 60">
              <a:extLst>
                <a:ext uri="{FF2B5EF4-FFF2-40B4-BE49-F238E27FC236}">
                  <a16:creationId xmlns:a16="http://schemas.microsoft.com/office/drawing/2014/main" id="{4A125A6E-D11E-2245-E869-8B68A9B7BFF0}"/>
                </a:ext>
              </a:extLst>
            </p:cNvPr>
            <p:cNvSpPr/>
            <p:nvPr/>
          </p:nvSpPr>
          <p:spPr bwMode="auto">
            <a:xfrm rot="11453360">
              <a:off x="7109232" y="5919352"/>
              <a:ext cx="597571" cy="531712"/>
            </a:xfrm>
            <a:custGeom>
              <a:avLst/>
              <a:gdLst>
                <a:gd name="connsiteX0" fmla="*/ 115888 w 1040210"/>
                <a:gd name="connsiteY0" fmla="*/ 384969 h 1144985"/>
                <a:gd name="connsiteX1" fmla="*/ 123032 w 1040210"/>
                <a:gd name="connsiteY1" fmla="*/ 330201 h 1144985"/>
                <a:gd name="connsiteX2" fmla="*/ 103982 w 1040210"/>
                <a:gd name="connsiteY2" fmla="*/ 265907 h 1144985"/>
                <a:gd name="connsiteX3" fmla="*/ 89694 w 1040210"/>
                <a:gd name="connsiteY3" fmla="*/ 218282 h 1144985"/>
                <a:gd name="connsiteX4" fmla="*/ 125413 w 1040210"/>
                <a:gd name="connsiteY4" fmla="*/ 213519 h 1144985"/>
                <a:gd name="connsiteX5" fmla="*/ 180182 w 1040210"/>
                <a:gd name="connsiteY5" fmla="*/ 246857 h 1144985"/>
                <a:gd name="connsiteX6" fmla="*/ 227807 w 1040210"/>
                <a:gd name="connsiteY6" fmla="*/ 270669 h 1144985"/>
                <a:gd name="connsiteX7" fmla="*/ 244475 w 1040210"/>
                <a:gd name="connsiteY7" fmla="*/ 273051 h 1144985"/>
                <a:gd name="connsiteX8" fmla="*/ 318294 w 1040210"/>
                <a:gd name="connsiteY8" fmla="*/ 232569 h 1144985"/>
                <a:gd name="connsiteX9" fmla="*/ 449263 w 1040210"/>
                <a:gd name="connsiteY9" fmla="*/ 184944 h 1144985"/>
                <a:gd name="connsiteX10" fmla="*/ 539750 w 1040210"/>
                <a:gd name="connsiteY10" fmla="*/ 184944 h 1144985"/>
                <a:gd name="connsiteX11" fmla="*/ 601663 w 1040210"/>
                <a:gd name="connsiteY11" fmla="*/ 118269 h 1144985"/>
                <a:gd name="connsiteX12" fmla="*/ 646907 w 1040210"/>
                <a:gd name="connsiteY12" fmla="*/ 34926 h 1144985"/>
                <a:gd name="connsiteX13" fmla="*/ 718344 w 1040210"/>
                <a:gd name="connsiteY13" fmla="*/ 3969 h 1144985"/>
                <a:gd name="connsiteX14" fmla="*/ 758825 w 1040210"/>
                <a:gd name="connsiteY14" fmla="*/ 11113 h 1144985"/>
                <a:gd name="connsiteX15" fmla="*/ 763588 w 1040210"/>
                <a:gd name="connsiteY15" fmla="*/ 70644 h 1144985"/>
                <a:gd name="connsiteX16" fmla="*/ 799307 w 1040210"/>
                <a:gd name="connsiteY16" fmla="*/ 130176 h 1144985"/>
                <a:gd name="connsiteX17" fmla="*/ 837407 w 1040210"/>
                <a:gd name="connsiteY17" fmla="*/ 158751 h 1144985"/>
                <a:gd name="connsiteX18" fmla="*/ 920750 w 1040210"/>
                <a:gd name="connsiteY18" fmla="*/ 158751 h 1144985"/>
                <a:gd name="connsiteX19" fmla="*/ 965994 w 1040210"/>
                <a:gd name="connsiteY19" fmla="*/ 175419 h 1144985"/>
                <a:gd name="connsiteX20" fmla="*/ 968375 w 1040210"/>
                <a:gd name="connsiteY20" fmla="*/ 215901 h 1144985"/>
                <a:gd name="connsiteX21" fmla="*/ 946944 w 1040210"/>
                <a:gd name="connsiteY21" fmla="*/ 275432 h 1144985"/>
                <a:gd name="connsiteX22" fmla="*/ 946944 w 1040210"/>
                <a:gd name="connsiteY22" fmla="*/ 334963 h 1144985"/>
                <a:gd name="connsiteX23" fmla="*/ 982663 w 1040210"/>
                <a:gd name="connsiteY23" fmla="*/ 401638 h 1144985"/>
                <a:gd name="connsiteX24" fmla="*/ 1008857 w 1040210"/>
                <a:gd name="connsiteY24" fmla="*/ 523082 h 1144985"/>
                <a:gd name="connsiteX25" fmla="*/ 999332 w 1040210"/>
                <a:gd name="connsiteY25" fmla="*/ 727869 h 1144985"/>
                <a:gd name="connsiteX26" fmla="*/ 989807 w 1040210"/>
                <a:gd name="connsiteY26" fmla="*/ 765969 h 1144985"/>
                <a:gd name="connsiteX27" fmla="*/ 1006475 w 1040210"/>
                <a:gd name="connsiteY27" fmla="*/ 811213 h 1144985"/>
                <a:gd name="connsiteX28" fmla="*/ 1039813 w 1040210"/>
                <a:gd name="connsiteY28" fmla="*/ 856457 h 1144985"/>
                <a:gd name="connsiteX29" fmla="*/ 1004094 w 1040210"/>
                <a:gd name="connsiteY29" fmla="*/ 899319 h 1144985"/>
                <a:gd name="connsiteX30" fmla="*/ 937419 w 1040210"/>
                <a:gd name="connsiteY30" fmla="*/ 908844 h 1144985"/>
                <a:gd name="connsiteX31" fmla="*/ 885032 w 1040210"/>
                <a:gd name="connsiteY31" fmla="*/ 915988 h 1144985"/>
                <a:gd name="connsiteX32" fmla="*/ 851694 w 1040210"/>
                <a:gd name="connsiteY32" fmla="*/ 949326 h 1144985"/>
                <a:gd name="connsiteX33" fmla="*/ 763588 w 1040210"/>
                <a:gd name="connsiteY33" fmla="*/ 999332 h 1144985"/>
                <a:gd name="connsiteX34" fmla="*/ 699294 w 1040210"/>
                <a:gd name="connsiteY34" fmla="*/ 1068388 h 1144985"/>
                <a:gd name="connsiteX35" fmla="*/ 658813 w 1040210"/>
                <a:gd name="connsiteY35" fmla="*/ 1082676 h 1144985"/>
                <a:gd name="connsiteX36" fmla="*/ 604044 w 1040210"/>
                <a:gd name="connsiteY36" fmla="*/ 1051719 h 1144985"/>
                <a:gd name="connsiteX37" fmla="*/ 573088 w 1040210"/>
                <a:gd name="connsiteY37" fmla="*/ 1058863 h 1144985"/>
                <a:gd name="connsiteX38" fmla="*/ 494507 w 1040210"/>
                <a:gd name="connsiteY38" fmla="*/ 1120776 h 1144985"/>
                <a:gd name="connsiteX39" fmla="*/ 461169 w 1040210"/>
                <a:gd name="connsiteY39" fmla="*/ 1137444 h 1144985"/>
                <a:gd name="connsiteX40" fmla="*/ 413544 w 1040210"/>
                <a:gd name="connsiteY40" fmla="*/ 1075532 h 1144985"/>
                <a:gd name="connsiteX41" fmla="*/ 332582 w 1040210"/>
                <a:gd name="connsiteY41" fmla="*/ 1006476 h 1144985"/>
                <a:gd name="connsiteX42" fmla="*/ 268288 w 1040210"/>
                <a:gd name="connsiteY42" fmla="*/ 1027907 h 1144985"/>
                <a:gd name="connsiteX43" fmla="*/ 237332 w 1040210"/>
                <a:gd name="connsiteY43" fmla="*/ 996951 h 1144985"/>
                <a:gd name="connsiteX44" fmla="*/ 225425 w 1040210"/>
                <a:gd name="connsiteY44" fmla="*/ 961232 h 1144985"/>
                <a:gd name="connsiteX45" fmla="*/ 184944 w 1040210"/>
                <a:gd name="connsiteY45" fmla="*/ 942182 h 1144985"/>
                <a:gd name="connsiteX46" fmla="*/ 123032 w 1040210"/>
                <a:gd name="connsiteY46" fmla="*/ 865982 h 1144985"/>
                <a:gd name="connsiteX47" fmla="*/ 84932 w 1040210"/>
                <a:gd name="connsiteY47" fmla="*/ 770732 h 1144985"/>
                <a:gd name="connsiteX48" fmla="*/ 77788 w 1040210"/>
                <a:gd name="connsiteY48" fmla="*/ 718344 h 1144985"/>
                <a:gd name="connsiteX49" fmla="*/ 53975 w 1040210"/>
                <a:gd name="connsiteY49" fmla="*/ 654051 h 1144985"/>
                <a:gd name="connsiteX50" fmla="*/ 6350 w 1040210"/>
                <a:gd name="connsiteY50" fmla="*/ 534988 h 1144985"/>
                <a:gd name="connsiteX51" fmla="*/ 15875 w 1040210"/>
                <a:gd name="connsiteY51" fmla="*/ 423069 h 1144985"/>
                <a:gd name="connsiteX52" fmla="*/ 34925 w 1040210"/>
                <a:gd name="connsiteY52" fmla="*/ 384969 h 1144985"/>
                <a:gd name="connsiteX53" fmla="*/ 20638 w 1040210"/>
                <a:gd name="connsiteY53" fmla="*/ 330201 h 1144985"/>
                <a:gd name="connsiteX54" fmla="*/ 39688 w 1040210"/>
                <a:gd name="connsiteY54" fmla="*/ 313532 h 1144985"/>
                <a:gd name="connsiteX55" fmla="*/ 111125 w 1040210"/>
                <a:gd name="connsiteY55" fmla="*/ 323057 h 1144985"/>
                <a:gd name="connsiteX56" fmla="*/ 123032 w 1040210"/>
                <a:gd name="connsiteY56" fmla="*/ 330201 h 1144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040210" h="1144985">
                  <a:moveTo>
                    <a:pt x="115888" y="384969"/>
                  </a:moveTo>
                  <a:cubicBezTo>
                    <a:pt x="120452" y="367507"/>
                    <a:pt x="125016" y="350045"/>
                    <a:pt x="123032" y="330201"/>
                  </a:cubicBezTo>
                  <a:cubicBezTo>
                    <a:pt x="121048" y="310357"/>
                    <a:pt x="109538" y="284560"/>
                    <a:pt x="103982" y="265907"/>
                  </a:cubicBezTo>
                  <a:cubicBezTo>
                    <a:pt x="98426" y="247254"/>
                    <a:pt x="86122" y="227013"/>
                    <a:pt x="89694" y="218282"/>
                  </a:cubicBezTo>
                  <a:cubicBezTo>
                    <a:pt x="93266" y="209551"/>
                    <a:pt x="110332" y="208757"/>
                    <a:pt x="125413" y="213519"/>
                  </a:cubicBezTo>
                  <a:cubicBezTo>
                    <a:pt x="140494" y="218282"/>
                    <a:pt x="163116" y="237332"/>
                    <a:pt x="180182" y="246857"/>
                  </a:cubicBezTo>
                  <a:cubicBezTo>
                    <a:pt x="197248" y="256382"/>
                    <a:pt x="217092" y="266303"/>
                    <a:pt x="227807" y="270669"/>
                  </a:cubicBezTo>
                  <a:cubicBezTo>
                    <a:pt x="238522" y="275035"/>
                    <a:pt x="229394" y="279401"/>
                    <a:pt x="244475" y="273051"/>
                  </a:cubicBezTo>
                  <a:cubicBezTo>
                    <a:pt x="259556" y="266701"/>
                    <a:pt x="284163" y="247254"/>
                    <a:pt x="318294" y="232569"/>
                  </a:cubicBezTo>
                  <a:cubicBezTo>
                    <a:pt x="352425" y="217885"/>
                    <a:pt x="412354" y="192881"/>
                    <a:pt x="449263" y="184944"/>
                  </a:cubicBezTo>
                  <a:cubicBezTo>
                    <a:pt x="486172" y="177007"/>
                    <a:pt x="514350" y="196056"/>
                    <a:pt x="539750" y="184944"/>
                  </a:cubicBezTo>
                  <a:cubicBezTo>
                    <a:pt x="565150" y="173832"/>
                    <a:pt x="583804" y="143272"/>
                    <a:pt x="601663" y="118269"/>
                  </a:cubicBezTo>
                  <a:cubicBezTo>
                    <a:pt x="619523" y="93266"/>
                    <a:pt x="627460" y="53976"/>
                    <a:pt x="646907" y="34926"/>
                  </a:cubicBezTo>
                  <a:cubicBezTo>
                    <a:pt x="666354" y="15876"/>
                    <a:pt x="699691" y="7938"/>
                    <a:pt x="718344" y="3969"/>
                  </a:cubicBezTo>
                  <a:cubicBezTo>
                    <a:pt x="736997" y="0"/>
                    <a:pt x="751284" y="1"/>
                    <a:pt x="758825" y="11113"/>
                  </a:cubicBezTo>
                  <a:cubicBezTo>
                    <a:pt x="766366" y="22226"/>
                    <a:pt x="756841" y="50800"/>
                    <a:pt x="763588" y="70644"/>
                  </a:cubicBezTo>
                  <a:cubicBezTo>
                    <a:pt x="770335" y="90488"/>
                    <a:pt x="787004" y="115492"/>
                    <a:pt x="799307" y="130176"/>
                  </a:cubicBezTo>
                  <a:cubicBezTo>
                    <a:pt x="811610" y="144861"/>
                    <a:pt x="817167" y="153989"/>
                    <a:pt x="837407" y="158751"/>
                  </a:cubicBezTo>
                  <a:cubicBezTo>
                    <a:pt x="857648" y="163514"/>
                    <a:pt x="899319" y="155973"/>
                    <a:pt x="920750" y="158751"/>
                  </a:cubicBezTo>
                  <a:cubicBezTo>
                    <a:pt x="942181" y="161529"/>
                    <a:pt x="958057" y="165894"/>
                    <a:pt x="965994" y="175419"/>
                  </a:cubicBezTo>
                  <a:cubicBezTo>
                    <a:pt x="973931" y="184944"/>
                    <a:pt x="971550" y="199232"/>
                    <a:pt x="968375" y="215901"/>
                  </a:cubicBezTo>
                  <a:cubicBezTo>
                    <a:pt x="965200" y="232570"/>
                    <a:pt x="950516" y="255588"/>
                    <a:pt x="946944" y="275432"/>
                  </a:cubicBezTo>
                  <a:cubicBezTo>
                    <a:pt x="943372" y="295276"/>
                    <a:pt x="940991" y="313929"/>
                    <a:pt x="946944" y="334963"/>
                  </a:cubicBezTo>
                  <a:cubicBezTo>
                    <a:pt x="952897" y="355997"/>
                    <a:pt x="972344" y="370285"/>
                    <a:pt x="982663" y="401638"/>
                  </a:cubicBezTo>
                  <a:cubicBezTo>
                    <a:pt x="992982" y="432991"/>
                    <a:pt x="1006079" y="468710"/>
                    <a:pt x="1008857" y="523082"/>
                  </a:cubicBezTo>
                  <a:cubicBezTo>
                    <a:pt x="1011635" y="577454"/>
                    <a:pt x="1002507" y="687388"/>
                    <a:pt x="999332" y="727869"/>
                  </a:cubicBezTo>
                  <a:cubicBezTo>
                    <a:pt x="996157" y="768350"/>
                    <a:pt x="988617" y="752078"/>
                    <a:pt x="989807" y="765969"/>
                  </a:cubicBezTo>
                  <a:cubicBezTo>
                    <a:pt x="990997" y="779860"/>
                    <a:pt x="998141" y="796132"/>
                    <a:pt x="1006475" y="811213"/>
                  </a:cubicBezTo>
                  <a:cubicBezTo>
                    <a:pt x="1014809" y="826294"/>
                    <a:pt x="1040210" y="841773"/>
                    <a:pt x="1039813" y="856457"/>
                  </a:cubicBezTo>
                  <a:cubicBezTo>
                    <a:pt x="1039416" y="871141"/>
                    <a:pt x="1021160" y="890588"/>
                    <a:pt x="1004094" y="899319"/>
                  </a:cubicBezTo>
                  <a:cubicBezTo>
                    <a:pt x="987028" y="908050"/>
                    <a:pt x="937419" y="908844"/>
                    <a:pt x="937419" y="908844"/>
                  </a:cubicBezTo>
                  <a:cubicBezTo>
                    <a:pt x="917575" y="911622"/>
                    <a:pt x="899319" y="909241"/>
                    <a:pt x="885032" y="915988"/>
                  </a:cubicBezTo>
                  <a:cubicBezTo>
                    <a:pt x="870745" y="922735"/>
                    <a:pt x="871935" y="935435"/>
                    <a:pt x="851694" y="949326"/>
                  </a:cubicBezTo>
                  <a:cubicBezTo>
                    <a:pt x="831453" y="963217"/>
                    <a:pt x="788988" y="979488"/>
                    <a:pt x="763588" y="999332"/>
                  </a:cubicBezTo>
                  <a:cubicBezTo>
                    <a:pt x="738188" y="1019176"/>
                    <a:pt x="716756" y="1054497"/>
                    <a:pt x="699294" y="1068388"/>
                  </a:cubicBezTo>
                  <a:cubicBezTo>
                    <a:pt x="681832" y="1082279"/>
                    <a:pt x="674688" y="1085454"/>
                    <a:pt x="658813" y="1082676"/>
                  </a:cubicBezTo>
                  <a:cubicBezTo>
                    <a:pt x="642938" y="1079898"/>
                    <a:pt x="618331" y="1055688"/>
                    <a:pt x="604044" y="1051719"/>
                  </a:cubicBezTo>
                  <a:cubicBezTo>
                    <a:pt x="589757" y="1047750"/>
                    <a:pt x="591344" y="1047354"/>
                    <a:pt x="573088" y="1058863"/>
                  </a:cubicBezTo>
                  <a:cubicBezTo>
                    <a:pt x="554832" y="1070372"/>
                    <a:pt x="513160" y="1107679"/>
                    <a:pt x="494507" y="1120776"/>
                  </a:cubicBezTo>
                  <a:cubicBezTo>
                    <a:pt x="475854" y="1133873"/>
                    <a:pt x="474663" y="1144985"/>
                    <a:pt x="461169" y="1137444"/>
                  </a:cubicBezTo>
                  <a:cubicBezTo>
                    <a:pt x="447675" y="1129903"/>
                    <a:pt x="434975" y="1097360"/>
                    <a:pt x="413544" y="1075532"/>
                  </a:cubicBezTo>
                  <a:cubicBezTo>
                    <a:pt x="392113" y="1053704"/>
                    <a:pt x="356791" y="1014413"/>
                    <a:pt x="332582" y="1006476"/>
                  </a:cubicBezTo>
                  <a:cubicBezTo>
                    <a:pt x="308373" y="998539"/>
                    <a:pt x="284163" y="1029495"/>
                    <a:pt x="268288" y="1027907"/>
                  </a:cubicBezTo>
                  <a:cubicBezTo>
                    <a:pt x="252413" y="1026320"/>
                    <a:pt x="244476" y="1008063"/>
                    <a:pt x="237332" y="996951"/>
                  </a:cubicBezTo>
                  <a:cubicBezTo>
                    <a:pt x="230188" y="985839"/>
                    <a:pt x="234156" y="970360"/>
                    <a:pt x="225425" y="961232"/>
                  </a:cubicBezTo>
                  <a:cubicBezTo>
                    <a:pt x="216694" y="952104"/>
                    <a:pt x="202009" y="958057"/>
                    <a:pt x="184944" y="942182"/>
                  </a:cubicBezTo>
                  <a:cubicBezTo>
                    <a:pt x="167879" y="926307"/>
                    <a:pt x="139701" y="894557"/>
                    <a:pt x="123032" y="865982"/>
                  </a:cubicBezTo>
                  <a:cubicBezTo>
                    <a:pt x="106363" y="837407"/>
                    <a:pt x="92473" y="795338"/>
                    <a:pt x="84932" y="770732"/>
                  </a:cubicBezTo>
                  <a:cubicBezTo>
                    <a:pt x="77391" y="746126"/>
                    <a:pt x="82948" y="737791"/>
                    <a:pt x="77788" y="718344"/>
                  </a:cubicBezTo>
                  <a:cubicBezTo>
                    <a:pt x="72628" y="698897"/>
                    <a:pt x="65881" y="684610"/>
                    <a:pt x="53975" y="654051"/>
                  </a:cubicBezTo>
                  <a:cubicBezTo>
                    <a:pt x="42069" y="623492"/>
                    <a:pt x="12700" y="573485"/>
                    <a:pt x="6350" y="534988"/>
                  </a:cubicBezTo>
                  <a:cubicBezTo>
                    <a:pt x="0" y="496491"/>
                    <a:pt x="11113" y="448072"/>
                    <a:pt x="15875" y="423069"/>
                  </a:cubicBezTo>
                  <a:cubicBezTo>
                    <a:pt x="20637" y="398066"/>
                    <a:pt x="34131" y="400447"/>
                    <a:pt x="34925" y="384969"/>
                  </a:cubicBezTo>
                  <a:cubicBezTo>
                    <a:pt x="35719" y="369491"/>
                    <a:pt x="19844" y="342107"/>
                    <a:pt x="20638" y="330201"/>
                  </a:cubicBezTo>
                  <a:cubicBezTo>
                    <a:pt x="21432" y="318295"/>
                    <a:pt x="24607" y="314723"/>
                    <a:pt x="39688" y="313532"/>
                  </a:cubicBezTo>
                  <a:cubicBezTo>
                    <a:pt x="54769" y="312341"/>
                    <a:pt x="97234" y="320279"/>
                    <a:pt x="111125" y="323057"/>
                  </a:cubicBezTo>
                  <a:cubicBezTo>
                    <a:pt x="125016" y="325835"/>
                    <a:pt x="124024" y="328018"/>
                    <a:pt x="123032" y="330201"/>
                  </a:cubicBezTo>
                </a:path>
              </a:pathLst>
            </a:custGeom>
            <a:solidFill>
              <a:schemeClr val="accent2">
                <a:lumMod val="20000"/>
                <a:lumOff val="80000"/>
              </a:schemeClr>
            </a:solidFill>
            <a:ln w="12700" cap="flat" cmpd="sng" algn="ctr">
              <a:solidFill>
                <a:schemeClr val="accent1"/>
              </a:solidFill>
              <a:prstDash val="solid"/>
              <a:round/>
              <a:headEnd type="none" w="med" len="med"/>
              <a:tailEnd type="none" w="med" len="med"/>
            </a:ln>
            <a:effectLst/>
          </p:spPr>
          <p:txBody>
            <a:bodyPr anchor="ct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Arial" pitchFamily="34" charset="0"/>
                </a:defRPr>
              </a:lvl1pPr>
              <a:lvl2pPr marL="457200" algn="l" rtl="0" eaLnBrk="0" fontAlgn="base" hangingPunct="0">
                <a:spcBef>
                  <a:spcPct val="0"/>
                </a:spcBef>
                <a:spcAft>
                  <a:spcPct val="0"/>
                </a:spcAft>
                <a:defRPr kern="1200">
                  <a:solidFill>
                    <a:schemeClr val="tx1"/>
                  </a:solidFill>
                  <a:latin typeface="Arial" pitchFamily="34" charset="0"/>
                  <a:ea typeface="+mn-ea"/>
                  <a:cs typeface="Arial" pitchFamily="34" charset="0"/>
                </a:defRPr>
              </a:lvl2pPr>
              <a:lvl3pPr marL="914400" algn="l" rtl="0" eaLnBrk="0" fontAlgn="base" hangingPunct="0">
                <a:spcBef>
                  <a:spcPct val="0"/>
                </a:spcBef>
                <a:spcAft>
                  <a:spcPct val="0"/>
                </a:spcAft>
                <a:defRPr kern="1200">
                  <a:solidFill>
                    <a:schemeClr val="tx1"/>
                  </a:solidFill>
                  <a:latin typeface="Arial" pitchFamily="34" charset="0"/>
                  <a:ea typeface="+mn-ea"/>
                  <a:cs typeface="Arial" pitchFamily="34" charset="0"/>
                </a:defRPr>
              </a:lvl3pPr>
              <a:lvl4pPr marL="1371600" algn="l" rtl="0" eaLnBrk="0" fontAlgn="base" hangingPunct="0">
                <a:spcBef>
                  <a:spcPct val="0"/>
                </a:spcBef>
                <a:spcAft>
                  <a:spcPct val="0"/>
                </a:spcAft>
                <a:defRPr kern="1200">
                  <a:solidFill>
                    <a:schemeClr val="tx1"/>
                  </a:solidFill>
                  <a:latin typeface="Arial" pitchFamily="34" charset="0"/>
                  <a:ea typeface="+mn-ea"/>
                  <a:cs typeface="Arial" pitchFamily="34" charset="0"/>
                </a:defRPr>
              </a:lvl4pPr>
              <a:lvl5pPr marL="1828800" algn="l" rtl="0" eaLnBrk="0" fontAlgn="base" hangingPunct="0">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a:lstStyle>
            <a:p>
              <a:pPr marL="0" marR="0" lvl="0" indent="0" algn="ctr" defTabSz="503816" rtl="0" eaLnBrk="0" fontAlgn="base" latinLnBrk="0" hangingPunct="0">
                <a:lnSpc>
                  <a:spcPct val="90000"/>
                </a:lnSpc>
                <a:spcBef>
                  <a:spcPct val="0"/>
                </a:spcBef>
                <a:spcAft>
                  <a:spcPct val="0"/>
                </a:spcAft>
                <a:buClr>
                  <a:srgbClr val="8B3D9A"/>
                </a:buClr>
                <a:buSzPct val="45000"/>
                <a:buFontTx/>
                <a:buNone/>
                <a:tabLst/>
                <a:defRPr/>
              </a:pPr>
              <a:endParaRPr kumimoji="0" lang="en-US" sz="2645" b="0" i="0" u="none" strike="noStrike" kern="1200" cap="none" spc="0" normalizeH="0" baseline="0" noProof="0">
                <a:ln>
                  <a:noFill/>
                </a:ln>
                <a:solidFill>
                  <a:srgbClr val="FFFFFF"/>
                </a:solidFill>
                <a:effectLst/>
                <a:uLnTx/>
                <a:uFillTx/>
                <a:latin typeface="Calibri" panose="020F0502020204030204" pitchFamily="34" charset="0"/>
                <a:ea typeface="+mn-ea"/>
                <a:cs typeface="Arial" pitchFamily="34" charset="0"/>
              </a:endParaRPr>
            </a:p>
          </p:txBody>
        </p:sp>
        <p:sp>
          <p:nvSpPr>
            <p:cNvPr id="128" name="Freeform 135">
              <a:extLst>
                <a:ext uri="{FF2B5EF4-FFF2-40B4-BE49-F238E27FC236}">
                  <a16:creationId xmlns:a16="http://schemas.microsoft.com/office/drawing/2014/main" id="{F4111D06-89A6-C5A6-01D5-2E496009F694}"/>
                </a:ext>
              </a:extLst>
            </p:cNvPr>
            <p:cNvSpPr/>
            <p:nvPr/>
          </p:nvSpPr>
          <p:spPr bwMode="auto">
            <a:xfrm rot="4138240">
              <a:off x="7224096" y="6059131"/>
              <a:ext cx="233371" cy="263184"/>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129" name="Group 7">
            <a:extLst>
              <a:ext uri="{FF2B5EF4-FFF2-40B4-BE49-F238E27FC236}">
                <a16:creationId xmlns:a16="http://schemas.microsoft.com/office/drawing/2014/main" id="{6630FA6C-378E-42DB-3D0A-C66E5DA71500}"/>
              </a:ext>
            </a:extLst>
          </p:cNvPr>
          <p:cNvGrpSpPr>
            <a:grpSpLocks/>
          </p:cNvGrpSpPr>
          <p:nvPr/>
        </p:nvGrpSpPr>
        <p:grpSpPr bwMode="auto">
          <a:xfrm rot="17273143">
            <a:off x="5639747" y="4746988"/>
            <a:ext cx="195912" cy="641437"/>
            <a:chOff x="1774632" y="2499733"/>
            <a:chExt cx="223866" cy="1089566"/>
          </a:xfrm>
          <a:solidFill>
            <a:schemeClr val="accent6"/>
          </a:solidFill>
        </p:grpSpPr>
        <p:sp>
          <p:nvSpPr>
            <p:cNvPr id="130" name="Oval 129">
              <a:extLst>
                <a:ext uri="{FF2B5EF4-FFF2-40B4-BE49-F238E27FC236}">
                  <a16:creationId xmlns:a16="http://schemas.microsoft.com/office/drawing/2014/main" id="{72159C06-DFE8-F303-39CD-2BD15C375EFC}"/>
                </a:ext>
              </a:extLst>
            </p:cNvPr>
            <p:cNvSpPr/>
            <p:nvPr/>
          </p:nvSpPr>
          <p:spPr bwMode="auto">
            <a:xfrm>
              <a:off x="1774632" y="2499733"/>
              <a:ext cx="223866" cy="614362"/>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131" name="Oval 130">
              <a:extLst>
                <a:ext uri="{FF2B5EF4-FFF2-40B4-BE49-F238E27FC236}">
                  <a16:creationId xmlns:a16="http://schemas.microsoft.com/office/drawing/2014/main" id="{1960AEA4-27E5-C72A-75F7-743C6EDF177F}"/>
                </a:ext>
              </a:extLst>
            </p:cNvPr>
            <p:cNvSpPr/>
            <p:nvPr/>
          </p:nvSpPr>
          <p:spPr bwMode="auto">
            <a:xfrm>
              <a:off x="1786113" y="3232111"/>
              <a:ext cx="208058" cy="357188"/>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132" name="Straight Connector 131">
              <a:extLst>
                <a:ext uri="{FF2B5EF4-FFF2-40B4-BE49-F238E27FC236}">
                  <a16:creationId xmlns:a16="http://schemas.microsoft.com/office/drawing/2014/main" id="{453B8499-4866-79D9-3A05-DA5CBD71D097}"/>
                </a:ext>
              </a:extLst>
            </p:cNvPr>
            <p:cNvCxnSpPr>
              <a:cxnSpLocks/>
              <a:stCxn id="130" idx="4"/>
              <a:endCxn id="131" idx="0"/>
            </p:cNvCxnSpPr>
            <p:nvPr/>
          </p:nvCxnSpPr>
          <p:spPr bwMode="auto">
            <a:xfrm rot="164318">
              <a:off x="1884670" y="3114289"/>
              <a:ext cx="7367" cy="117627"/>
            </a:xfrm>
            <a:prstGeom prst="line">
              <a:avLst/>
            </a:prstGeom>
            <a:grpFill/>
            <a:ln w="38100" cap="flat" cmpd="sng" algn="ctr">
              <a:solidFill>
                <a:schemeClr val="accent6"/>
              </a:solidFill>
              <a:prstDash val="solid"/>
              <a:round/>
              <a:headEnd type="none" w="med" len="med"/>
              <a:tailEnd type="none" w="med" len="med"/>
            </a:ln>
            <a:effectLst/>
          </p:spPr>
        </p:cxnSp>
      </p:grpSp>
      <p:grpSp>
        <p:nvGrpSpPr>
          <p:cNvPr id="133" name="Group 7">
            <a:extLst>
              <a:ext uri="{FF2B5EF4-FFF2-40B4-BE49-F238E27FC236}">
                <a16:creationId xmlns:a16="http://schemas.microsoft.com/office/drawing/2014/main" id="{377DEA98-36DA-306C-16FC-F16A76D83C14}"/>
              </a:ext>
            </a:extLst>
          </p:cNvPr>
          <p:cNvGrpSpPr>
            <a:grpSpLocks/>
          </p:cNvGrpSpPr>
          <p:nvPr/>
        </p:nvGrpSpPr>
        <p:grpSpPr bwMode="auto">
          <a:xfrm rot="7756965">
            <a:off x="7278266" y="5239699"/>
            <a:ext cx="195912" cy="641437"/>
            <a:chOff x="1774632" y="2499733"/>
            <a:chExt cx="223866" cy="1089566"/>
          </a:xfrm>
          <a:solidFill>
            <a:schemeClr val="accent6"/>
          </a:solidFill>
        </p:grpSpPr>
        <p:sp>
          <p:nvSpPr>
            <p:cNvPr id="134" name="Oval 133">
              <a:extLst>
                <a:ext uri="{FF2B5EF4-FFF2-40B4-BE49-F238E27FC236}">
                  <a16:creationId xmlns:a16="http://schemas.microsoft.com/office/drawing/2014/main" id="{D81ADA5D-93A2-E267-357B-38DAC6DB5D3D}"/>
                </a:ext>
              </a:extLst>
            </p:cNvPr>
            <p:cNvSpPr/>
            <p:nvPr/>
          </p:nvSpPr>
          <p:spPr bwMode="auto">
            <a:xfrm>
              <a:off x="1774632" y="2499733"/>
              <a:ext cx="223866" cy="614362"/>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135" name="Oval 134">
              <a:extLst>
                <a:ext uri="{FF2B5EF4-FFF2-40B4-BE49-F238E27FC236}">
                  <a16:creationId xmlns:a16="http://schemas.microsoft.com/office/drawing/2014/main" id="{7372CD53-2C42-3F10-D473-A3B79E953D16}"/>
                </a:ext>
              </a:extLst>
            </p:cNvPr>
            <p:cNvSpPr/>
            <p:nvPr/>
          </p:nvSpPr>
          <p:spPr bwMode="auto">
            <a:xfrm>
              <a:off x="1786113" y="3232111"/>
              <a:ext cx="208058" cy="357188"/>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136" name="Straight Connector 135">
              <a:extLst>
                <a:ext uri="{FF2B5EF4-FFF2-40B4-BE49-F238E27FC236}">
                  <a16:creationId xmlns:a16="http://schemas.microsoft.com/office/drawing/2014/main" id="{26C990B5-6157-D384-44A3-9B82DE4AE995}"/>
                </a:ext>
              </a:extLst>
            </p:cNvPr>
            <p:cNvCxnSpPr>
              <a:cxnSpLocks/>
              <a:stCxn id="134" idx="4"/>
              <a:endCxn id="135" idx="0"/>
            </p:cNvCxnSpPr>
            <p:nvPr/>
          </p:nvCxnSpPr>
          <p:spPr bwMode="auto">
            <a:xfrm rot="164318">
              <a:off x="1884670" y="3114289"/>
              <a:ext cx="7367" cy="117627"/>
            </a:xfrm>
            <a:prstGeom prst="line">
              <a:avLst/>
            </a:prstGeom>
            <a:grpFill/>
            <a:ln w="38100" cap="flat" cmpd="sng" algn="ctr">
              <a:solidFill>
                <a:schemeClr val="accent6"/>
              </a:solidFill>
              <a:prstDash val="solid"/>
              <a:round/>
              <a:headEnd type="none" w="med" len="med"/>
              <a:tailEnd type="none" w="med" len="med"/>
            </a:ln>
            <a:effectLst/>
          </p:spPr>
        </p:cxnSp>
      </p:grpSp>
      <p:grpSp>
        <p:nvGrpSpPr>
          <p:cNvPr id="137" name="Group 7">
            <a:extLst>
              <a:ext uri="{FF2B5EF4-FFF2-40B4-BE49-F238E27FC236}">
                <a16:creationId xmlns:a16="http://schemas.microsoft.com/office/drawing/2014/main" id="{8315A18F-CFB2-9281-22D7-700D72701B79}"/>
              </a:ext>
            </a:extLst>
          </p:cNvPr>
          <p:cNvGrpSpPr>
            <a:grpSpLocks/>
          </p:cNvGrpSpPr>
          <p:nvPr/>
        </p:nvGrpSpPr>
        <p:grpSpPr bwMode="auto">
          <a:xfrm rot="3159440">
            <a:off x="7450835" y="3796233"/>
            <a:ext cx="195912" cy="641437"/>
            <a:chOff x="1774632" y="2499733"/>
            <a:chExt cx="223866" cy="1089566"/>
          </a:xfrm>
          <a:solidFill>
            <a:schemeClr val="accent6"/>
          </a:solidFill>
        </p:grpSpPr>
        <p:sp>
          <p:nvSpPr>
            <p:cNvPr id="138" name="Oval 137">
              <a:extLst>
                <a:ext uri="{FF2B5EF4-FFF2-40B4-BE49-F238E27FC236}">
                  <a16:creationId xmlns:a16="http://schemas.microsoft.com/office/drawing/2014/main" id="{6F826506-EA49-D67D-1946-91AE64C758A2}"/>
                </a:ext>
              </a:extLst>
            </p:cNvPr>
            <p:cNvSpPr/>
            <p:nvPr/>
          </p:nvSpPr>
          <p:spPr bwMode="auto">
            <a:xfrm>
              <a:off x="1774632" y="2499733"/>
              <a:ext cx="223866" cy="614362"/>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139" name="Oval 138">
              <a:extLst>
                <a:ext uri="{FF2B5EF4-FFF2-40B4-BE49-F238E27FC236}">
                  <a16:creationId xmlns:a16="http://schemas.microsoft.com/office/drawing/2014/main" id="{F5D61247-9981-8D8A-EE5A-B11266636EA9}"/>
                </a:ext>
              </a:extLst>
            </p:cNvPr>
            <p:cNvSpPr/>
            <p:nvPr/>
          </p:nvSpPr>
          <p:spPr bwMode="auto">
            <a:xfrm>
              <a:off x="1786113" y="3232111"/>
              <a:ext cx="208058" cy="357188"/>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140" name="Straight Connector 139">
              <a:extLst>
                <a:ext uri="{FF2B5EF4-FFF2-40B4-BE49-F238E27FC236}">
                  <a16:creationId xmlns:a16="http://schemas.microsoft.com/office/drawing/2014/main" id="{60E9F24B-DF8D-0C28-2464-00CC85CA9F33}"/>
                </a:ext>
              </a:extLst>
            </p:cNvPr>
            <p:cNvCxnSpPr>
              <a:cxnSpLocks/>
              <a:stCxn id="138" idx="4"/>
              <a:endCxn id="139" idx="0"/>
            </p:cNvCxnSpPr>
            <p:nvPr/>
          </p:nvCxnSpPr>
          <p:spPr bwMode="auto">
            <a:xfrm rot="164318">
              <a:off x="1884670" y="3114289"/>
              <a:ext cx="7367" cy="117627"/>
            </a:xfrm>
            <a:prstGeom prst="line">
              <a:avLst/>
            </a:prstGeom>
            <a:grpFill/>
            <a:ln w="38100" cap="flat" cmpd="sng" algn="ctr">
              <a:solidFill>
                <a:schemeClr val="accent6"/>
              </a:solidFill>
              <a:prstDash val="solid"/>
              <a:round/>
              <a:headEnd type="none" w="med" len="med"/>
              <a:tailEnd type="none" w="med" len="med"/>
            </a:ln>
            <a:effectLst/>
          </p:spPr>
        </p:cxnSp>
      </p:grpSp>
      <p:grpSp>
        <p:nvGrpSpPr>
          <p:cNvPr id="141" name="Group 7">
            <a:extLst>
              <a:ext uri="{FF2B5EF4-FFF2-40B4-BE49-F238E27FC236}">
                <a16:creationId xmlns:a16="http://schemas.microsoft.com/office/drawing/2014/main" id="{B8C72872-4832-4852-1784-B728DAC4F4BC}"/>
              </a:ext>
            </a:extLst>
          </p:cNvPr>
          <p:cNvGrpSpPr>
            <a:grpSpLocks/>
          </p:cNvGrpSpPr>
          <p:nvPr/>
        </p:nvGrpSpPr>
        <p:grpSpPr bwMode="auto">
          <a:xfrm rot="17865772">
            <a:off x="5570884" y="3623604"/>
            <a:ext cx="195912" cy="641437"/>
            <a:chOff x="1774632" y="2499733"/>
            <a:chExt cx="223866" cy="1089566"/>
          </a:xfrm>
          <a:solidFill>
            <a:schemeClr val="accent6"/>
          </a:solidFill>
        </p:grpSpPr>
        <p:sp>
          <p:nvSpPr>
            <p:cNvPr id="142" name="Oval 141">
              <a:extLst>
                <a:ext uri="{FF2B5EF4-FFF2-40B4-BE49-F238E27FC236}">
                  <a16:creationId xmlns:a16="http://schemas.microsoft.com/office/drawing/2014/main" id="{3754B973-1E3E-950E-64E5-2D9B47214EBB}"/>
                </a:ext>
              </a:extLst>
            </p:cNvPr>
            <p:cNvSpPr/>
            <p:nvPr/>
          </p:nvSpPr>
          <p:spPr bwMode="auto">
            <a:xfrm>
              <a:off x="1774632" y="2499733"/>
              <a:ext cx="223866" cy="614362"/>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143" name="Oval 142">
              <a:extLst>
                <a:ext uri="{FF2B5EF4-FFF2-40B4-BE49-F238E27FC236}">
                  <a16:creationId xmlns:a16="http://schemas.microsoft.com/office/drawing/2014/main" id="{1F6A3294-557C-562A-8524-4532930FEE03}"/>
                </a:ext>
              </a:extLst>
            </p:cNvPr>
            <p:cNvSpPr/>
            <p:nvPr/>
          </p:nvSpPr>
          <p:spPr bwMode="auto">
            <a:xfrm>
              <a:off x="1786113" y="3232111"/>
              <a:ext cx="208058" cy="357188"/>
            </a:xfrm>
            <a:prstGeom prst="ellipse">
              <a:avLst/>
            </a:prstGeom>
            <a:grp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144" name="Straight Connector 143">
              <a:extLst>
                <a:ext uri="{FF2B5EF4-FFF2-40B4-BE49-F238E27FC236}">
                  <a16:creationId xmlns:a16="http://schemas.microsoft.com/office/drawing/2014/main" id="{BF465DD8-AEE1-7CA4-FD09-80D0DCA2FCF0}"/>
                </a:ext>
              </a:extLst>
            </p:cNvPr>
            <p:cNvCxnSpPr>
              <a:cxnSpLocks/>
              <a:stCxn id="142" idx="4"/>
              <a:endCxn id="143" idx="0"/>
            </p:cNvCxnSpPr>
            <p:nvPr/>
          </p:nvCxnSpPr>
          <p:spPr bwMode="auto">
            <a:xfrm rot="164318">
              <a:off x="1884670" y="3114289"/>
              <a:ext cx="7367" cy="117627"/>
            </a:xfrm>
            <a:prstGeom prst="line">
              <a:avLst/>
            </a:prstGeom>
            <a:grpFill/>
            <a:ln w="38100" cap="flat" cmpd="sng" algn="ctr">
              <a:solidFill>
                <a:schemeClr val="accent6"/>
              </a:solidFill>
              <a:prstDash val="solid"/>
              <a:round/>
              <a:headEnd type="none" w="med" len="med"/>
              <a:tailEnd type="none" w="med" len="med"/>
            </a:ln>
            <a:effectLst/>
          </p:spPr>
        </p:cxnSp>
      </p:grpSp>
      <p:sp>
        <p:nvSpPr>
          <p:cNvPr id="145" name="TextBox 144">
            <a:extLst>
              <a:ext uri="{FF2B5EF4-FFF2-40B4-BE49-F238E27FC236}">
                <a16:creationId xmlns:a16="http://schemas.microsoft.com/office/drawing/2014/main" id="{85E74D1A-0A21-AD86-3E5E-B2E7241EE949}"/>
              </a:ext>
            </a:extLst>
          </p:cNvPr>
          <p:cNvSpPr txBox="1"/>
          <p:nvPr/>
        </p:nvSpPr>
        <p:spPr bwMode="auto">
          <a:xfrm>
            <a:off x="1965560" y="2103176"/>
            <a:ext cx="5918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lang="en-US">
                <a:solidFill>
                  <a:srgbClr val="000000"/>
                </a:solidFill>
                <a:latin typeface="Calibri" panose="020F0502020204030204" pitchFamily="34" charset="0"/>
                <a:cs typeface="+mn-cs"/>
              </a:rPr>
              <a:t>ADC</a:t>
            </a:r>
            <a:endParaRPr kumimoji="0" lang="en-US" i="0" u="none" strike="noStrike" kern="1200" cap="none" spc="0" normalizeH="0" baseline="0" noProof="0">
              <a:ln>
                <a:noFill/>
              </a:ln>
              <a:solidFill>
                <a:srgbClr val="000000"/>
              </a:solidFill>
              <a:effectLst/>
              <a:uLnTx/>
              <a:uFillTx/>
              <a:latin typeface="Calibri" panose="020F0502020204030204" pitchFamily="34" charset="0"/>
              <a:cs typeface="+mn-cs"/>
            </a:endParaRPr>
          </a:p>
        </p:txBody>
      </p:sp>
      <p:sp>
        <p:nvSpPr>
          <p:cNvPr id="146" name="TextBox 145">
            <a:extLst>
              <a:ext uri="{FF2B5EF4-FFF2-40B4-BE49-F238E27FC236}">
                <a16:creationId xmlns:a16="http://schemas.microsoft.com/office/drawing/2014/main" id="{1926A0AF-6A02-F7ED-78C2-B5DF7E3788D0}"/>
              </a:ext>
            </a:extLst>
          </p:cNvPr>
          <p:cNvSpPr txBox="1"/>
          <p:nvPr/>
        </p:nvSpPr>
        <p:spPr bwMode="auto">
          <a:xfrm>
            <a:off x="3422113" y="5381472"/>
            <a:ext cx="216642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cs typeface="+mn-cs"/>
              </a:rPr>
              <a:t>Nearby normal cells: </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a:solidFill>
                  <a:srgbClr val="000000"/>
                </a:solidFill>
                <a:latin typeface="Calibri" panose="020F0502020204030204" pitchFamily="34" charset="0"/>
                <a:cs typeface="+mn-cs"/>
              </a:rPr>
              <a:t>bystander effect</a:t>
            </a:r>
            <a:endParaRPr kumimoji="0" lang="en-US" i="0" u="none" strike="noStrike" kern="1200" cap="none" spc="0" normalizeH="0" baseline="0" noProof="0">
              <a:ln>
                <a:noFill/>
              </a:ln>
              <a:solidFill>
                <a:srgbClr val="000000"/>
              </a:solidFill>
              <a:effectLst/>
              <a:uLnTx/>
              <a:uFillTx/>
              <a:latin typeface="Calibri" panose="020F0502020204030204" pitchFamily="34" charset="0"/>
              <a:cs typeface="+mn-cs"/>
            </a:endParaRPr>
          </a:p>
        </p:txBody>
      </p:sp>
      <p:sp>
        <p:nvSpPr>
          <p:cNvPr id="147" name="TextBox 146">
            <a:extLst>
              <a:ext uri="{FF2B5EF4-FFF2-40B4-BE49-F238E27FC236}">
                <a16:creationId xmlns:a16="http://schemas.microsoft.com/office/drawing/2014/main" id="{43A14461-7F75-AC9D-1600-8DCA4F3B2B87}"/>
              </a:ext>
            </a:extLst>
          </p:cNvPr>
          <p:cNvSpPr txBox="1"/>
          <p:nvPr/>
        </p:nvSpPr>
        <p:spPr bwMode="auto">
          <a:xfrm>
            <a:off x="5071001" y="5775265"/>
            <a:ext cx="3434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cs typeface="+mn-cs"/>
              </a:rPr>
              <a:t>Distant normal cells: </a:t>
            </a:r>
          </a:p>
          <a:p>
            <a:pPr marL="0" marR="0" lvl="0" indent="0" algn="ctr" defTabSz="914400" rtl="0" eaLnBrk="1" fontAlgn="auto" latinLnBrk="0" hangingPunct="1">
              <a:lnSpc>
                <a:spcPct val="100000"/>
              </a:lnSpc>
              <a:spcBef>
                <a:spcPts val="0"/>
              </a:spcBef>
              <a:spcAft>
                <a:spcPct val="0"/>
              </a:spcAft>
              <a:buClrTx/>
              <a:buSzTx/>
              <a:buFontTx/>
              <a:buNone/>
              <a:tabLst/>
              <a:defRPr/>
            </a:pPr>
            <a:r>
              <a:rPr lang="en-US">
                <a:solidFill>
                  <a:srgbClr val="000000"/>
                </a:solidFill>
                <a:latin typeface="Calibri" panose="020F0502020204030204" pitchFamily="34" charset="0"/>
                <a:cs typeface="+mn-cs"/>
              </a:rPr>
              <a:t>Target expressed on normal tissue</a:t>
            </a:r>
            <a:endParaRPr kumimoji="0" lang="en-US" i="0" u="none" strike="noStrike" kern="1200" cap="none" spc="0" normalizeH="0" baseline="0" noProof="0">
              <a:ln>
                <a:noFill/>
              </a:ln>
              <a:solidFill>
                <a:srgbClr val="000000"/>
              </a:solidFill>
              <a:effectLst/>
              <a:uLnTx/>
              <a:uFillTx/>
              <a:latin typeface="Calibri" panose="020F0502020204030204" pitchFamily="34" charset="0"/>
              <a:cs typeface="+mn-cs"/>
            </a:endParaRPr>
          </a:p>
        </p:txBody>
      </p:sp>
      <p:grpSp>
        <p:nvGrpSpPr>
          <p:cNvPr id="158" name="Group 157">
            <a:extLst>
              <a:ext uri="{FF2B5EF4-FFF2-40B4-BE49-F238E27FC236}">
                <a16:creationId xmlns:a16="http://schemas.microsoft.com/office/drawing/2014/main" id="{38264473-B6D3-ED9D-BD64-B22AE571CA32}"/>
              </a:ext>
            </a:extLst>
          </p:cNvPr>
          <p:cNvGrpSpPr/>
          <p:nvPr/>
        </p:nvGrpSpPr>
        <p:grpSpPr>
          <a:xfrm rot="17267954">
            <a:off x="3808151" y="1462424"/>
            <a:ext cx="607314" cy="362979"/>
            <a:chOff x="3691059" y="2277240"/>
            <a:chExt cx="234255" cy="140009"/>
          </a:xfrm>
        </p:grpSpPr>
        <p:sp>
          <p:nvSpPr>
            <p:cNvPr id="156" name="Rectangle 155">
              <a:extLst>
                <a:ext uri="{FF2B5EF4-FFF2-40B4-BE49-F238E27FC236}">
                  <a16:creationId xmlns:a16="http://schemas.microsoft.com/office/drawing/2014/main" id="{6ECD444B-87C5-749A-9A21-6E6EF6F5FCFC}"/>
                </a:ext>
              </a:extLst>
            </p:cNvPr>
            <p:cNvSpPr/>
            <p:nvPr/>
          </p:nvSpPr>
          <p:spPr bwMode="auto">
            <a:xfrm rot="20486839">
              <a:off x="3691059" y="2373614"/>
              <a:ext cx="126145" cy="24329"/>
            </a:xfrm>
            <a:prstGeom prst="rect">
              <a:avLst/>
            </a:prstGeom>
            <a:solidFill>
              <a:schemeClr val="accent1"/>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7" name="7-Point Star 2">
              <a:extLst>
                <a:ext uri="{FF2B5EF4-FFF2-40B4-BE49-F238E27FC236}">
                  <a16:creationId xmlns:a16="http://schemas.microsoft.com/office/drawing/2014/main" id="{E98759BD-D7BA-C155-9560-2338A9A304BA}"/>
                </a:ext>
              </a:extLst>
            </p:cNvPr>
            <p:cNvSpPr/>
            <p:nvPr/>
          </p:nvSpPr>
          <p:spPr bwMode="auto">
            <a:xfrm rot="20486839">
              <a:off x="3781927" y="2277253"/>
              <a:ext cx="143390" cy="140010"/>
            </a:xfrm>
            <a:prstGeom prst="star7">
              <a:avLst/>
            </a:prstGeom>
            <a:solidFill>
              <a:schemeClr val="accent4"/>
            </a:solidFill>
            <a:ln w="38100">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
        <p:nvSpPr>
          <p:cNvPr id="159" name="TextBox 158">
            <a:extLst>
              <a:ext uri="{FF2B5EF4-FFF2-40B4-BE49-F238E27FC236}">
                <a16:creationId xmlns:a16="http://schemas.microsoft.com/office/drawing/2014/main" id="{B818B7EC-98E7-1FC9-8E8A-049858B748C5}"/>
              </a:ext>
            </a:extLst>
          </p:cNvPr>
          <p:cNvSpPr txBox="1"/>
          <p:nvPr/>
        </p:nvSpPr>
        <p:spPr bwMode="auto">
          <a:xfrm>
            <a:off x="4377439" y="1131506"/>
            <a:ext cx="2911887"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a:ln>
                  <a:noFill/>
                </a:ln>
                <a:solidFill>
                  <a:srgbClr val="000000"/>
                </a:solidFill>
                <a:effectLst/>
                <a:uLnTx/>
                <a:uFillTx/>
                <a:latin typeface="Calibri" panose="020F0502020204030204" pitchFamily="34" charset="0"/>
                <a:cs typeface="+mn-cs"/>
              </a:rPr>
              <a:t>Cytotoxic payload: </a:t>
            </a:r>
          </a:p>
          <a:p>
            <a:pPr marL="285750" marR="0" lvl="0" indent="-285750"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lang="en-US" b="0">
                <a:solidFill>
                  <a:srgbClr val="000000"/>
                </a:solidFill>
                <a:latin typeface="Calibri" panose="020F0502020204030204" pitchFamily="34" charset="0"/>
                <a:cs typeface="+mn-cs"/>
              </a:rPr>
              <a:t>Intrinsic toxicity</a:t>
            </a:r>
          </a:p>
          <a:p>
            <a:pPr marL="285750" marR="0" lvl="0" indent="-285750"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cs typeface="+mn-cs"/>
              </a:rPr>
              <a:t>Half-life</a:t>
            </a:r>
          </a:p>
          <a:p>
            <a:pPr marL="285750" marR="0" lvl="0" indent="-285750"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kumimoji="0" lang="en-US" b="0" i="0" u="none" strike="noStrike" kern="1200" cap="none" spc="0" normalizeH="0" baseline="0" noProof="0">
                <a:ln>
                  <a:noFill/>
                </a:ln>
                <a:solidFill>
                  <a:srgbClr val="000000"/>
                </a:solidFill>
                <a:effectLst/>
                <a:uLnTx/>
                <a:uFillTx/>
                <a:latin typeface="Calibri" panose="020F0502020204030204" pitchFamily="34" charset="0"/>
                <a:cs typeface="+mn-cs"/>
              </a:rPr>
              <a:t>Drug-to-antibody ratio</a:t>
            </a:r>
          </a:p>
          <a:p>
            <a:pPr marL="285750" marR="0" lvl="0" indent="-285750"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lang="en-US" b="0">
                <a:solidFill>
                  <a:srgbClr val="000000"/>
                </a:solidFill>
                <a:latin typeface="Calibri" panose="020F0502020204030204" pitchFamily="34" charset="0"/>
                <a:cs typeface="+mn-cs"/>
              </a:rPr>
              <a:t>Membrane permeability </a:t>
            </a:r>
            <a:br>
              <a:rPr lang="en-US" b="0">
                <a:solidFill>
                  <a:srgbClr val="000000"/>
                </a:solidFill>
                <a:latin typeface="Calibri" panose="020F0502020204030204" pitchFamily="34" charset="0"/>
                <a:cs typeface="+mn-cs"/>
              </a:rPr>
            </a:br>
            <a:r>
              <a:rPr lang="en-US" b="0">
                <a:solidFill>
                  <a:srgbClr val="000000"/>
                </a:solidFill>
                <a:latin typeface="Calibri" panose="020F0502020204030204" pitchFamily="34" charset="0"/>
                <a:cs typeface="+mn-cs"/>
              </a:rPr>
              <a:t>(bystander effect)</a:t>
            </a:r>
          </a:p>
          <a:p>
            <a:pPr marR="0" lvl="0" defTabSz="914400" rtl="0" eaLnBrk="1" fontAlgn="auto" latinLnBrk="0" hangingPunct="1">
              <a:lnSpc>
                <a:spcPct val="100000"/>
              </a:lnSpc>
              <a:spcBef>
                <a:spcPts val="0"/>
              </a:spcBef>
              <a:spcAft>
                <a:spcPct val="0"/>
              </a:spcAft>
              <a:buClrTx/>
              <a:buSzTx/>
              <a:tabLst/>
              <a:defRPr/>
            </a:pPr>
            <a:r>
              <a:rPr kumimoji="0" lang="en-US" i="0" u="none" strike="noStrike" kern="1200" cap="none" spc="0" normalizeH="0" baseline="0" noProof="0">
                <a:ln>
                  <a:noFill/>
                </a:ln>
                <a:solidFill>
                  <a:srgbClr val="000000"/>
                </a:solidFill>
                <a:effectLst/>
                <a:uLnTx/>
                <a:uFillTx/>
                <a:latin typeface="Calibri" panose="020F0502020204030204" pitchFamily="34" charset="0"/>
                <a:cs typeface="+mn-cs"/>
              </a:rPr>
              <a:t>Linker:</a:t>
            </a:r>
          </a:p>
          <a:p>
            <a:pPr marL="285750" marR="0" lvl="0" indent="-285750" defTabSz="914400" rtl="0" eaLnBrk="1" fontAlgn="auto" latinLnBrk="0" hangingPunct="1">
              <a:lnSpc>
                <a:spcPct val="100000"/>
              </a:lnSpc>
              <a:spcBef>
                <a:spcPts val="0"/>
              </a:spcBef>
              <a:spcAft>
                <a:spcPct val="0"/>
              </a:spcAft>
              <a:buClrTx/>
              <a:buSzTx/>
              <a:buFont typeface="Wingdings" panose="05000000000000000000" pitchFamily="2" charset="2"/>
              <a:buChar char="§"/>
              <a:tabLst/>
              <a:defRPr/>
            </a:pPr>
            <a:r>
              <a:rPr lang="en-US" b="0">
                <a:solidFill>
                  <a:srgbClr val="000000"/>
                </a:solidFill>
                <a:latin typeface="Calibri" panose="020F0502020204030204" pitchFamily="34" charset="0"/>
                <a:cs typeface="+mn-cs"/>
              </a:rPr>
              <a:t>Cleavable vs noncleavable</a:t>
            </a:r>
            <a:endParaRPr kumimoji="0" lang="en-US" b="0" i="0" u="none" strike="noStrike" kern="1200" cap="none" spc="0" normalizeH="0" baseline="0" noProof="0">
              <a:ln>
                <a:noFill/>
              </a:ln>
              <a:solidFill>
                <a:srgbClr val="000000"/>
              </a:solidFill>
              <a:effectLst/>
              <a:uLnTx/>
              <a:uFillTx/>
              <a:latin typeface="Calibri" panose="020F0502020204030204" pitchFamily="34" charset="0"/>
              <a:cs typeface="+mn-cs"/>
            </a:endParaRPr>
          </a:p>
        </p:txBody>
      </p:sp>
      <p:sp>
        <p:nvSpPr>
          <p:cNvPr id="160" name="Isosceles Triangle 159">
            <a:extLst>
              <a:ext uri="{FF2B5EF4-FFF2-40B4-BE49-F238E27FC236}">
                <a16:creationId xmlns:a16="http://schemas.microsoft.com/office/drawing/2014/main" id="{9415CE8A-C48B-CFF0-C0D0-F5A215F5748C}"/>
              </a:ext>
            </a:extLst>
          </p:cNvPr>
          <p:cNvSpPr/>
          <p:nvPr/>
        </p:nvSpPr>
        <p:spPr bwMode="auto">
          <a:xfrm rot="14052234">
            <a:off x="3057047" y="1585786"/>
            <a:ext cx="774246" cy="1190213"/>
          </a:xfrm>
          <a:prstGeom prst="triangle">
            <a:avLst/>
          </a:prstGeom>
          <a:gradFill flip="none" rotWithShape="1">
            <a:gsLst>
              <a:gs pos="27000">
                <a:schemeClr val="tx2">
                  <a:shade val="67500"/>
                  <a:satMod val="115000"/>
                </a:schemeClr>
              </a:gs>
              <a:gs pos="100000">
                <a:schemeClr val="tx1"/>
              </a:gs>
            </a:gsLst>
            <a:lin ang="5400000" scaled="1"/>
            <a:tileRect/>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76" name="Freeform 135">
            <a:extLst>
              <a:ext uri="{FF2B5EF4-FFF2-40B4-BE49-F238E27FC236}">
                <a16:creationId xmlns:a16="http://schemas.microsoft.com/office/drawing/2014/main" id="{D79247FB-1267-3324-2756-E96B13236036}"/>
              </a:ext>
            </a:extLst>
          </p:cNvPr>
          <p:cNvSpPr/>
          <p:nvPr/>
        </p:nvSpPr>
        <p:spPr bwMode="auto">
          <a:xfrm rot="19461653">
            <a:off x="1085832" y="4772287"/>
            <a:ext cx="409265" cy="461548"/>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77" name="Freeform 135">
            <a:extLst>
              <a:ext uri="{FF2B5EF4-FFF2-40B4-BE49-F238E27FC236}">
                <a16:creationId xmlns:a16="http://schemas.microsoft.com/office/drawing/2014/main" id="{8E303130-3E50-E77D-B9B0-4E168BC22DED}"/>
              </a:ext>
            </a:extLst>
          </p:cNvPr>
          <p:cNvSpPr/>
          <p:nvPr/>
        </p:nvSpPr>
        <p:spPr bwMode="auto">
          <a:xfrm rot="19461653">
            <a:off x="910720" y="3800709"/>
            <a:ext cx="409265" cy="461548"/>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78" name="Freeform 135">
            <a:extLst>
              <a:ext uri="{FF2B5EF4-FFF2-40B4-BE49-F238E27FC236}">
                <a16:creationId xmlns:a16="http://schemas.microsoft.com/office/drawing/2014/main" id="{D3591121-CC35-E59B-CDAC-0810EC2B479A}"/>
              </a:ext>
            </a:extLst>
          </p:cNvPr>
          <p:cNvSpPr/>
          <p:nvPr/>
        </p:nvSpPr>
        <p:spPr bwMode="auto">
          <a:xfrm rot="2749825">
            <a:off x="1802059" y="5250608"/>
            <a:ext cx="463220" cy="522396"/>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79" name="Freeform 135">
            <a:extLst>
              <a:ext uri="{FF2B5EF4-FFF2-40B4-BE49-F238E27FC236}">
                <a16:creationId xmlns:a16="http://schemas.microsoft.com/office/drawing/2014/main" id="{6222E7C5-FF8E-711E-8C45-506FFC0BBF7D}"/>
              </a:ext>
            </a:extLst>
          </p:cNvPr>
          <p:cNvSpPr/>
          <p:nvPr/>
        </p:nvSpPr>
        <p:spPr bwMode="auto">
          <a:xfrm rot="2749825">
            <a:off x="2855953" y="5007970"/>
            <a:ext cx="519769" cy="58616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180" name="Freeform 135">
            <a:extLst>
              <a:ext uri="{FF2B5EF4-FFF2-40B4-BE49-F238E27FC236}">
                <a16:creationId xmlns:a16="http://schemas.microsoft.com/office/drawing/2014/main" id="{1D5A2B6E-42AB-CBEC-7825-0450C3EC133A}"/>
              </a:ext>
            </a:extLst>
          </p:cNvPr>
          <p:cNvSpPr/>
          <p:nvPr/>
        </p:nvSpPr>
        <p:spPr bwMode="auto">
          <a:xfrm rot="20222302">
            <a:off x="3399942" y="4068596"/>
            <a:ext cx="519769" cy="586169"/>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nvGrpSpPr>
          <p:cNvPr id="181" name="Group 180">
            <a:extLst>
              <a:ext uri="{FF2B5EF4-FFF2-40B4-BE49-F238E27FC236}">
                <a16:creationId xmlns:a16="http://schemas.microsoft.com/office/drawing/2014/main" id="{E0A29600-11CD-6D82-67A2-4AEFA77522E6}"/>
              </a:ext>
            </a:extLst>
          </p:cNvPr>
          <p:cNvGrpSpPr/>
          <p:nvPr/>
        </p:nvGrpSpPr>
        <p:grpSpPr>
          <a:xfrm>
            <a:off x="1350911" y="3178094"/>
            <a:ext cx="2086172" cy="2061650"/>
            <a:chOff x="1350911" y="3178094"/>
            <a:chExt cx="2086172" cy="2061650"/>
          </a:xfrm>
        </p:grpSpPr>
        <p:grpSp>
          <p:nvGrpSpPr>
            <p:cNvPr id="5" name="Group 4">
              <a:extLst>
                <a:ext uri="{FF2B5EF4-FFF2-40B4-BE49-F238E27FC236}">
                  <a16:creationId xmlns:a16="http://schemas.microsoft.com/office/drawing/2014/main" id="{E684C588-6216-E17D-3CDB-D6387BBB2182}"/>
                </a:ext>
              </a:extLst>
            </p:cNvPr>
            <p:cNvGrpSpPr/>
            <p:nvPr/>
          </p:nvGrpSpPr>
          <p:grpSpPr>
            <a:xfrm>
              <a:off x="1350911" y="3565070"/>
              <a:ext cx="2086172" cy="1674674"/>
              <a:chOff x="10737500" y="5221513"/>
              <a:chExt cx="637062" cy="511401"/>
            </a:xfrm>
          </p:grpSpPr>
          <p:sp>
            <p:nvSpPr>
              <p:cNvPr id="55" name="Freeform 134">
                <a:extLst>
                  <a:ext uri="{FF2B5EF4-FFF2-40B4-BE49-F238E27FC236}">
                    <a16:creationId xmlns:a16="http://schemas.microsoft.com/office/drawing/2014/main" id="{3047F1B9-3BE7-2495-B2DB-C06421087E5F}"/>
                  </a:ext>
                </a:extLst>
              </p:cNvPr>
              <p:cNvSpPr/>
              <p:nvPr/>
            </p:nvSpPr>
            <p:spPr bwMode="auto">
              <a:xfrm rot="20810788">
                <a:off x="10737500" y="5221513"/>
                <a:ext cx="637062" cy="511401"/>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gradFill flip="none" rotWithShape="1">
                <a:gsLst>
                  <a:gs pos="41000">
                    <a:schemeClr val="accent3">
                      <a:lumMod val="40000"/>
                      <a:lumOff val="60000"/>
                    </a:schemeClr>
                  </a:gs>
                  <a:gs pos="0">
                    <a:schemeClr val="accent3">
                      <a:lumMod val="20000"/>
                      <a:lumOff val="80000"/>
                    </a:schemeClr>
                  </a:gs>
                  <a:gs pos="76000">
                    <a:schemeClr val="accent3">
                      <a:lumMod val="20000"/>
                      <a:lumOff val="80000"/>
                    </a:schemeClr>
                  </a:gs>
                </a:gsLst>
                <a:path path="circle">
                  <a:fillToRect l="50000" t="50000" r="50000" b="50000"/>
                </a:path>
                <a:tileRect/>
              </a:gradFill>
              <a:ln w="12700">
                <a:solidFill>
                  <a:schemeClr val="accent3"/>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56" name="Freeform 135">
                <a:extLst>
                  <a:ext uri="{FF2B5EF4-FFF2-40B4-BE49-F238E27FC236}">
                    <a16:creationId xmlns:a16="http://schemas.microsoft.com/office/drawing/2014/main" id="{BC7746BE-30D7-63A7-71F1-FEE5BBD38396}"/>
                  </a:ext>
                </a:extLst>
              </p:cNvPr>
              <p:cNvSpPr/>
              <p:nvPr/>
            </p:nvSpPr>
            <p:spPr bwMode="auto">
              <a:xfrm rot="4138240">
                <a:off x="10927104" y="5307670"/>
                <a:ext cx="335968" cy="378887"/>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3">
                  <a:lumMod val="75000"/>
                </a:schemeClr>
              </a:solidFill>
              <a:ln w="12700">
                <a:solidFill>
                  <a:schemeClr val="accent3">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grpSp>
          <p:nvGrpSpPr>
            <p:cNvPr id="72" name="Group 7">
              <a:extLst>
                <a:ext uri="{FF2B5EF4-FFF2-40B4-BE49-F238E27FC236}">
                  <a16:creationId xmlns:a16="http://schemas.microsoft.com/office/drawing/2014/main" id="{A8769B67-4128-E956-89C3-F3D26004AE91}"/>
                </a:ext>
              </a:extLst>
            </p:cNvPr>
            <p:cNvGrpSpPr>
              <a:grpSpLocks/>
            </p:cNvGrpSpPr>
            <p:nvPr/>
          </p:nvGrpSpPr>
          <p:grpSpPr bwMode="auto">
            <a:xfrm rot="19739677">
              <a:off x="1697813" y="3354182"/>
              <a:ext cx="190651" cy="624212"/>
              <a:chOff x="1774632" y="2499733"/>
              <a:chExt cx="223866" cy="1089566"/>
            </a:xfrm>
            <a:solidFill>
              <a:schemeClr val="accent2"/>
            </a:solidFill>
          </p:grpSpPr>
          <p:sp>
            <p:nvSpPr>
              <p:cNvPr id="73" name="Oval 72">
                <a:extLst>
                  <a:ext uri="{FF2B5EF4-FFF2-40B4-BE49-F238E27FC236}">
                    <a16:creationId xmlns:a16="http://schemas.microsoft.com/office/drawing/2014/main" id="{8F82C1EF-90C0-2BB0-3D3C-E0D3EFCDA99F}"/>
                  </a:ext>
                </a:extLst>
              </p:cNvPr>
              <p:cNvSpPr/>
              <p:nvPr/>
            </p:nvSpPr>
            <p:spPr bwMode="auto">
              <a:xfrm>
                <a:off x="1774632" y="2499733"/>
                <a:ext cx="223866" cy="614362"/>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74" name="Oval 73">
                <a:extLst>
                  <a:ext uri="{FF2B5EF4-FFF2-40B4-BE49-F238E27FC236}">
                    <a16:creationId xmlns:a16="http://schemas.microsoft.com/office/drawing/2014/main" id="{A8B96AEE-3B41-220E-459C-1A382E4F90B0}"/>
                  </a:ext>
                </a:extLst>
              </p:cNvPr>
              <p:cNvSpPr/>
              <p:nvPr/>
            </p:nvSpPr>
            <p:spPr bwMode="auto">
              <a:xfrm>
                <a:off x="1786113" y="3232111"/>
                <a:ext cx="208058" cy="357188"/>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75" name="Straight Connector 74">
                <a:extLst>
                  <a:ext uri="{FF2B5EF4-FFF2-40B4-BE49-F238E27FC236}">
                    <a16:creationId xmlns:a16="http://schemas.microsoft.com/office/drawing/2014/main" id="{FC3226A7-B822-B076-CB17-BF3FBB6D0CA8}"/>
                  </a:ext>
                </a:extLst>
              </p:cNvPr>
              <p:cNvCxnSpPr>
                <a:cxnSpLocks/>
                <a:stCxn id="73" idx="4"/>
                <a:endCxn id="74" idx="0"/>
              </p:cNvCxnSpPr>
              <p:nvPr/>
            </p:nvCxnSpPr>
            <p:spPr bwMode="auto">
              <a:xfrm rot="164318">
                <a:off x="1884670" y="3114289"/>
                <a:ext cx="7367" cy="117627"/>
              </a:xfrm>
              <a:prstGeom prst="line">
                <a:avLst/>
              </a:prstGeom>
              <a:solidFill>
                <a:schemeClr val="accent6"/>
              </a:solidFill>
              <a:ln w="38100" cap="flat" cmpd="sng" algn="ctr">
                <a:solidFill>
                  <a:schemeClr val="accent6"/>
                </a:solidFill>
                <a:prstDash val="solid"/>
                <a:round/>
                <a:headEnd type="none" w="med" len="med"/>
                <a:tailEnd type="none" w="med" len="med"/>
              </a:ln>
              <a:effectLst/>
            </p:spPr>
          </p:cxnSp>
        </p:grpSp>
        <p:grpSp>
          <p:nvGrpSpPr>
            <p:cNvPr id="81" name="Group 7">
              <a:extLst>
                <a:ext uri="{FF2B5EF4-FFF2-40B4-BE49-F238E27FC236}">
                  <a16:creationId xmlns:a16="http://schemas.microsoft.com/office/drawing/2014/main" id="{518A6806-908F-263A-B9F7-C754ADDEB1CA}"/>
                </a:ext>
              </a:extLst>
            </p:cNvPr>
            <p:cNvGrpSpPr>
              <a:grpSpLocks/>
            </p:cNvGrpSpPr>
            <p:nvPr/>
          </p:nvGrpSpPr>
          <p:grpSpPr bwMode="auto">
            <a:xfrm rot="20652599">
              <a:off x="2002038" y="3233926"/>
              <a:ext cx="190651" cy="624212"/>
              <a:chOff x="1774632" y="2499733"/>
              <a:chExt cx="223866" cy="1089566"/>
            </a:xfrm>
            <a:solidFill>
              <a:schemeClr val="accent2"/>
            </a:solidFill>
          </p:grpSpPr>
          <p:sp>
            <p:nvSpPr>
              <p:cNvPr id="82" name="Oval 81">
                <a:extLst>
                  <a:ext uri="{FF2B5EF4-FFF2-40B4-BE49-F238E27FC236}">
                    <a16:creationId xmlns:a16="http://schemas.microsoft.com/office/drawing/2014/main" id="{E974E9F3-960A-C29C-A44B-695B1AEA008D}"/>
                  </a:ext>
                </a:extLst>
              </p:cNvPr>
              <p:cNvSpPr/>
              <p:nvPr/>
            </p:nvSpPr>
            <p:spPr bwMode="auto">
              <a:xfrm>
                <a:off x="1774632" y="2499733"/>
                <a:ext cx="223866" cy="614362"/>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83" name="Oval 82">
                <a:extLst>
                  <a:ext uri="{FF2B5EF4-FFF2-40B4-BE49-F238E27FC236}">
                    <a16:creationId xmlns:a16="http://schemas.microsoft.com/office/drawing/2014/main" id="{D765E9CA-CD91-7883-064B-D795C615F840}"/>
                  </a:ext>
                </a:extLst>
              </p:cNvPr>
              <p:cNvSpPr/>
              <p:nvPr/>
            </p:nvSpPr>
            <p:spPr bwMode="auto">
              <a:xfrm>
                <a:off x="1786113" y="3232111"/>
                <a:ext cx="208058" cy="357188"/>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84" name="Straight Connector 83">
                <a:extLst>
                  <a:ext uri="{FF2B5EF4-FFF2-40B4-BE49-F238E27FC236}">
                    <a16:creationId xmlns:a16="http://schemas.microsoft.com/office/drawing/2014/main" id="{0D4891CF-5018-49C5-72BD-16B2117326C3}"/>
                  </a:ext>
                </a:extLst>
              </p:cNvPr>
              <p:cNvCxnSpPr>
                <a:cxnSpLocks/>
                <a:stCxn id="82" idx="4"/>
                <a:endCxn id="83" idx="0"/>
              </p:cNvCxnSpPr>
              <p:nvPr/>
            </p:nvCxnSpPr>
            <p:spPr bwMode="auto">
              <a:xfrm rot="164318">
                <a:off x="1884670" y="3114289"/>
                <a:ext cx="7367" cy="117627"/>
              </a:xfrm>
              <a:prstGeom prst="line">
                <a:avLst/>
              </a:prstGeom>
              <a:solidFill>
                <a:schemeClr val="accent6"/>
              </a:solidFill>
              <a:ln w="38100" cap="flat" cmpd="sng" algn="ctr">
                <a:solidFill>
                  <a:schemeClr val="accent6"/>
                </a:solidFill>
                <a:prstDash val="solid"/>
                <a:round/>
                <a:headEnd type="none" w="med" len="med"/>
                <a:tailEnd type="none" w="med" len="med"/>
              </a:ln>
              <a:effectLst/>
            </p:spPr>
          </p:cxnSp>
        </p:grpSp>
        <p:grpSp>
          <p:nvGrpSpPr>
            <p:cNvPr id="85" name="Group 7">
              <a:extLst>
                <a:ext uri="{FF2B5EF4-FFF2-40B4-BE49-F238E27FC236}">
                  <a16:creationId xmlns:a16="http://schemas.microsoft.com/office/drawing/2014/main" id="{B2291A87-9C68-131F-55BB-1864EB4049A2}"/>
                </a:ext>
              </a:extLst>
            </p:cNvPr>
            <p:cNvGrpSpPr>
              <a:grpSpLocks/>
            </p:cNvGrpSpPr>
            <p:nvPr/>
          </p:nvGrpSpPr>
          <p:grpSpPr bwMode="auto">
            <a:xfrm rot="21395718">
              <a:off x="2279843" y="3178094"/>
              <a:ext cx="190651" cy="624212"/>
              <a:chOff x="1774632" y="2499733"/>
              <a:chExt cx="223866" cy="1089566"/>
            </a:xfrm>
            <a:solidFill>
              <a:schemeClr val="accent2"/>
            </a:solidFill>
          </p:grpSpPr>
          <p:sp>
            <p:nvSpPr>
              <p:cNvPr id="86" name="Oval 85">
                <a:extLst>
                  <a:ext uri="{FF2B5EF4-FFF2-40B4-BE49-F238E27FC236}">
                    <a16:creationId xmlns:a16="http://schemas.microsoft.com/office/drawing/2014/main" id="{C5B1A7F3-DA61-CF5F-3530-3438EBB96D1B}"/>
                  </a:ext>
                </a:extLst>
              </p:cNvPr>
              <p:cNvSpPr/>
              <p:nvPr/>
            </p:nvSpPr>
            <p:spPr bwMode="auto">
              <a:xfrm>
                <a:off x="1774632" y="2499733"/>
                <a:ext cx="223866" cy="614362"/>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87" name="Oval 86">
                <a:extLst>
                  <a:ext uri="{FF2B5EF4-FFF2-40B4-BE49-F238E27FC236}">
                    <a16:creationId xmlns:a16="http://schemas.microsoft.com/office/drawing/2014/main" id="{CCB28FEE-85ED-5E89-BD5D-1A1BE5E958DC}"/>
                  </a:ext>
                </a:extLst>
              </p:cNvPr>
              <p:cNvSpPr/>
              <p:nvPr/>
            </p:nvSpPr>
            <p:spPr bwMode="auto">
              <a:xfrm>
                <a:off x="1786113" y="3232111"/>
                <a:ext cx="208058" cy="357188"/>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88" name="Straight Connector 87">
                <a:extLst>
                  <a:ext uri="{FF2B5EF4-FFF2-40B4-BE49-F238E27FC236}">
                    <a16:creationId xmlns:a16="http://schemas.microsoft.com/office/drawing/2014/main" id="{EBD42F6A-FB31-3233-258F-EDBBF6E78898}"/>
                  </a:ext>
                </a:extLst>
              </p:cNvPr>
              <p:cNvCxnSpPr>
                <a:cxnSpLocks/>
                <a:stCxn id="86" idx="4"/>
                <a:endCxn id="87" idx="0"/>
              </p:cNvCxnSpPr>
              <p:nvPr/>
            </p:nvCxnSpPr>
            <p:spPr bwMode="auto">
              <a:xfrm rot="164318">
                <a:off x="1884670" y="3114289"/>
                <a:ext cx="7367" cy="117627"/>
              </a:xfrm>
              <a:prstGeom prst="line">
                <a:avLst/>
              </a:prstGeom>
              <a:solidFill>
                <a:schemeClr val="accent6"/>
              </a:solidFill>
              <a:ln w="38100" cap="flat" cmpd="sng" algn="ctr">
                <a:solidFill>
                  <a:schemeClr val="accent6"/>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154D24B4-0B2A-0685-4A68-54ACE7664E64}"/>
                </a:ext>
              </a:extLst>
            </p:cNvPr>
            <p:cNvSpPr txBox="1"/>
            <p:nvPr/>
          </p:nvSpPr>
          <p:spPr bwMode="auto">
            <a:xfrm>
              <a:off x="2092864" y="4217054"/>
              <a:ext cx="8556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a:ln>
                    <a:noFill/>
                  </a:ln>
                  <a:effectLst/>
                  <a:uLnTx/>
                  <a:uFillTx/>
                  <a:latin typeface="Calibri" panose="020F0502020204030204" pitchFamily="34" charset="0"/>
                  <a:ea typeface="+mn-ea"/>
                  <a:cs typeface="+mn-cs"/>
                </a:rPr>
                <a:t>Tumor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i="0" u="none" strike="noStrike" kern="1200" cap="none" spc="0" normalizeH="0" baseline="0" noProof="0">
                  <a:ln>
                    <a:noFill/>
                  </a:ln>
                  <a:effectLst/>
                  <a:uLnTx/>
                  <a:uFillTx/>
                  <a:latin typeface="Calibri" panose="020F0502020204030204" pitchFamily="34" charset="0"/>
                  <a:ea typeface="+mn-ea"/>
                  <a:cs typeface="+mn-cs"/>
                </a:rPr>
                <a:t>cell</a:t>
              </a:r>
            </a:p>
          </p:txBody>
        </p:sp>
        <p:grpSp>
          <p:nvGrpSpPr>
            <p:cNvPr id="148" name="Group 7">
              <a:extLst>
                <a:ext uri="{FF2B5EF4-FFF2-40B4-BE49-F238E27FC236}">
                  <a16:creationId xmlns:a16="http://schemas.microsoft.com/office/drawing/2014/main" id="{C8CF1842-F8EA-BF37-C49B-00130E906576}"/>
                </a:ext>
              </a:extLst>
            </p:cNvPr>
            <p:cNvGrpSpPr>
              <a:grpSpLocks/>
            </p:cNvGrpSpPr>
            <p:nvPr/>
          </p:nvGrpSpPr>
          <p:grpSpPr bwMode="auto">
            <a:xfrm rot="1247877">
              <a:off x="2819505" y="3268498"/>
              <a:ext cx="190651" cy="624212"/>
              <a:chOff x="1774632" y="2499733"/>
              <a:chExt cx="223866" cy="1089566"/>
            </a:xfrm>
            <a:solidFill>
              <a:schemeClr val="accent2"/>
            </a:solidFill>
          </p:grpSpPr>
          <p:sp>
            <p:nvSpPr>
              <p:cNvPr id="149" name="Oval 148">
                <a:extLst>
                  <a:ext uri="{FF2B5EF4-FFF2-40B4-BE49-F238E27FC236}">
                    <a16:creationId xmlns:a16="http://schemas.microsoft.com/office/drawing/2014/main" id="{37EED3DE-2DED-AECA-D44C-E21715A0AF0C}"/>
                  </a:ext>
                </a:extLst>
              </p:cNvPr>
              <p:cNvSpPr/>
              <p:nvPr/>
            </p:nvSpPr>
            <p:spPr bwMode="auto">
              <a:xfrm>
                <a:off x="1774632" y="2499733"/>
                <a:ext cx="223866" cy="614362"/>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150" name="Oval 149">
                <a:extLst>
                  <a:ext uri="{FF2B5EF4-FFF2-40B4-BE49-F238E27FC236}">
                    <a16:creationId xmlns:a16="http://schemas.microsoft.com/office/drawing/2014/main" id="{163DAA4C-464A-5E6B-DE5C-C3B1C913CADA}"/>
                  </a:ext>
                </a:extLst>
              </p:cNvPr>
              <p:cNvSpPr/>
              <p:nvPr/>
            </p:nvSpPr>
            <p:spPr bwMode="auto">
              <a:xfrm>
                <a:off x="1786113" y="3232111"/>
                <a:ext cx="208058" cy="357188"/>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151" name="Straight Connector 150">
                <a:extLst>
                  <a:ext uri="{FF2B5EF4-FFF2-40B4-BE49-F238E27FC236}">
                    <a16:creationId xmlns:a16="http://schemas.microsoft.com/office/drawing/2014/main" id="{A1FE4C79-4F4A-0444-832D-7BE097DD2F05}"/>
                  </a:ext>
                </a:extLst>
              </p:cNvPr>
              <p:cNvCxnSpPr>
                <a:cxnSpLocks/>
                <a:stCxn id="149" idx="4"/>
                <a:endCxn id="150" idx="0"/>
              </p:cNvCxnSpPr>
              <p:nvPr/>
            </p:nvCxnSpPr>
            <p:spPr bwMode="auto">
              <a:xfrm rot="164318">
                <a:off x="1884670" y="3114289"/>
                <a:ext cx="7367" cy="117627"/>
              </a:xfrm>
              <a:prstGeom prst="line">
                <a:avLst/>
              </a:prstGeom>
              <a:solidFill>
                <a:schemeClr val="accent6"/>
              </a:solidFill>
              <a:ln w="38100" cap="flat" cmpd="sng" algn="ctr">
                <a:solidFill>
                  <a:schemeClr val="accent6"/>
                </a:solidFill>
                <a:prstDash val="solid"/>
                <a:round/>
                <a:headEnd type="none" w="med" len="med"/>
                <a:tailEnd type="none" w="med" len="med"/>
              </a:ln>
              <a:effectLst/>
            </p:spPr>
          </p:cxnSp>
        </p:grpSp>
        <p:grpSp>
          <p:nvGrpSpPr>
            <p:cNvPr id="152" name="Group 7">
              <a:extLst>
                <a:ext uri="{FF2B5EF4-FFF2-40B4-BE49-F238E27FC236}">
                  <a16:creationId xmlns:a16="http://schemas.microsoft.com/office/drawing/2014/main" id="{75ED82A5-C4C2-F419-6277-68A7C35E6A68}"/>
                </a:ext>
              </a:extLst>
            </p:cNvPr>
            <p:cNvGrpSpPr>
              <a:grpSpLocks/>
            </p:cNvGrpSpPr>
            <p:nvPr/>
          </p:nvGrpSpPr>
          <p:grpSpPr bwMode="auto">
            <a:xfrm rot="620228">
              <a:off x="2572397" y="3196489"/>
              <a:ext cx="190651" cy="624212"/>
              <a:chOff x="1774632" y="2499733"/>
              <a:chExt cx="223866" cy="1089566"/>
            </a:xfrm>
            <a:solidFill>
              <a:schemeClr val="accent2"/>
            </a:solidFill>
          </p:grpSpPr>
          <p:sp>
            <p:nvSpPr>
              <p:cNvPr id="153" name="Oval 152">
                <a:extLst>
                  <a:ext uri="{FF2B5EF4-FFF2-40B4-BE49-F238E27FC236}">
                    <a16:creationId xmlns:a16="http://schemas.microsoft.com/office/drawing/2014/main" id="{7DABA3C6-49D2-FA92-2E57-F47F1BC5C442}"/>
                  </a:ext>
                </a:extLst>
              </p:cNvPr>
              <p:cNvSpPr/>
              <p:nvPr/>
            </p:nvSpPr>
            <p:spPr bwMode="auto">
              <a:xfrm>
                <a:off x="1774632" y="2499733"/>
                <a:ext cx="223866" cy="614362"/>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sp>
            <p:nvSpPr>
              <p:cNvPr id="154" name="Oval 153">
                <a:extLst>
                  <a:ext uri="{FF2B5EF4-FFF2-40B4-BE49-F238E27FC236}">
                    <a16:creationId xmlns:a16="http://schemas.microsoft.com/office/drawing/2014/main" id="{4AA34939-6E2F-302C-1CAE-0CC91D187906}"/>
                  </a:ext>
                </a:extLst>
              </p:cNvPr>
              <p:cNvSpPr/>
              <p:nvPr/>
            </p:nvSpPr>
            <p:spPr bwMode="auto">
              <a:xfrm>
                <a:off x="1786113" y="3232111"/>
                <a:ext cx="208058" cy="357188"/>
              </a:xfrm>
              <a:prstGeom prst="ellipse">
                <a:avLst/>
              </a:prstGeom>
              <a:solidFill>
                <a:schemeClr val="accent6"/>
              </a:solidFill>
              <a:ln w="9525" cap="flat" cmpd="sng" algn="ctr">
                <a:solidFill>
                  <a:schemeClr val="accent6"/>
                </a:solidFill>
                <a:prstDash val="solid"/>
                <a:round/>
                <a:headEnd type="none" w="med" len="med"/>
                <a:tailEnd type="non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libri" panose="020F0502020204030204" pitchFamily="34" charset="0"/>
                  <a:ea typeface="+mn-ea"/>
                  <a:cs typeface="Arial" pitchFamily="34" charset="0"/>
                </a:endParaRPr>
              </a:p>
            </p:txBody>
          </p:sp>
          <p:cxnSp>
            <p:nvCxnSpPr>
              <p:cNvPr id="155" name="Straight Connector 154">
                <a:extLst>
                  <a:ext uri="{FF2B5EF4-FFF2-40B4-BE49-F238E27FC236}">
                    <a16:creationId xmlns:a16="http://schemas.microsoft.com/office/drawing/2014/main" id="{28544000-C4F8-201B-5F52-646D28CD3C0E}"/>
                  </a:ext>
                </a:extLst>
              </p:cNvPr>
              <p:cNvCxnSpPr>
                <a:cxnSpLocks/>
                <a:stCxn id="153" idx="4"/>
                <a:endCxn id="154" idx="0"/>
              </p:cNvCxnSpPr>
              <p:nvPr/>
            </p:nvCxnSpPr>
            <p:spPr bwMode="auto">
              <a:xfrm rot="164318">
                <a:off x="1884670" y="3114289"/>
                <a:ext cx="7367" cy="117627"/>
              </a:xfrm>
              <a:prstGeom prst="line">
                <a:avLst/>
              </a:prstGeom>
              <a:solidFill>
                <a:schemeClr val="accent6"/>
              </a:solidFill>
              <a:ln w="38100" cap="flat" cmpd="sng" algn="ctr">
                <a:solidFill>
                  <a:schemeClr val="accent6"/>
                </a:solidFill>
                <a:prstDash val="solid"/>
                <a:round/>
                <a:headEnd type="none" w="med" len="med"/>
                <a:tailEnd type="none" w="med" len="med"/>
              </a:ln>
              <a:effectLst/>
            </p:spPr>
          </p:cxnSp>
        </p:grpSp>
      </p:grpSp>
      <p:sp>
        <p:nvSpPr>
          <p:cNvPr id="18" name="7-Point Star 2">
            <a:extLst>
              <a:ext uri="{FF2B5EF4-FFF2-40B4-BE49-F238E27FC236}">
                <a16:creationId xmlns:a16="http://schemas.microsoft.com/office/drawing/2014/main" id="{15CE16BE-E651-0B37-8B27-E1D9309465A1}"/>
              </a:ext>
            </a:extLst>
          </p:cNvPr>
          <p:cNvSpPr/>
          <p:nvPr/>
        </p:nvSpPr>
        <p:spPr bwMode="auto">
          <a:xfrm rot="20486839">
            <a:off x="3408805" y="5114816"/>
            <a:ext cx="143390" cy="140010"/>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7-Point Star 2">
            <a:extLst>
              <a:ext uri="{FF2B5EF4-FFF2-40B4-BE49-F238E27FC236}">
                <a16:creationId xmlns:a16="http://schemas.microsoft.com/office/drawing/2014/main" id="{BF25DF35-2071-AC7D-CC29-A72918B46EDC}"/>
              </a:ext>
            </a:extLst>
          </p:cNvPr>
          <p:cNvSpPr/>
          <p:nvPr/>
        </p:nvSpPr>
        <p:spPr bwMode="auto">
          <a:xfrm rot="20486839">
            <a:off x="3371817" y="5303632"/>
            <a:ext cx="143390" cy="140010"/>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7-Point Star 2">
            <a:extLst>
              <a:ext uri="{FF2B5EF4-FFF2-40B4-BE49-F238E27FC236}">
                <a16:creationId xmlns:a16="http://schemas.microsoft.com/office/drawing/2014/main" id="{5FE55513-DB11-B23A-B4EB-2B1993F1E554}"/>
              </a:ext>
            </a:extLst>
          </p:cNvPr>
          <p:cNvSpPr/>
          <p:nvPr/>
        </p:nvSpPr>
        <p:spPr bwMode="auto">
          <a:xfrm rot="20486839">
            <a:off x="3191330" y="5007630"/>
            <a:ext cx="143390" cy="140010"/>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nvGrpSpPr>
          <p:cNvPr id="21" name="Group 20">
            <a:extLst>
              <a:ext uri="{FF2B5EF4-FFF2-40B4-BE49-F238E27FC236}">
                <a16:creationId xmlns:a16="http://schemas.microsoft.com/office/drawing/2014/main" id="{3102806C-025B-22DA-CDE1-FBE363DAF059}"/>
              </a:ext>
            </a:extLst>
          </p:cNvPr>
          <p:cNvGrpSpPr/>
          <p:nvPr/>
        </p:nvGrpSpPr>
        <p:grpSpPr>
          <a:xfrm rot="15368826">
            <a:off x="7691422" y="5147082"/>
            <a:ext cx="791443" cy="826141"/>
            <a:chOff x="285312" y="3196210"/>
            <a:chExt cx="1187477" cy="1269461"/>
          </a:xfrm>
          <a:solidFill>
            <a:schemeClr val="accent6"/>
          </a:solidFill>
        </p:grpSpPr>
        <p:grpSp>
          <p:nvGrpSpPr>
            <p:cNvPr id="22" name="Group 21">
              <a:extLst>
                <a:ext uri="{FF2B5EF4-FFF2-40B4-BE49-F238E27FC236}">
                  <a16:creationId xmlns:a16="http://schemas.microsoft.com/office/drawing/2014/main" id="{489AFED6-4175-4768-C325-854852EA3BFF}"/>
                </a:ext>
              </a:extLst>
            </p:cNvPr>
            <p:cNvGrpSpPr/>
            <p:nvPr/>
          </p:nvGrpSpPr>
          <p:grpSpPr>
            <a:xfrm>
              <a:off x="397845" y="3920346"/>
              <a:ext cx="928042" cy="215142"/>
              <a:chOff x="397845" y="3920346"/>
              <a:chExt cx="928042" cy="215142"/>
            </a:xfrm>
            <a:grpFill/>
          </p:grpSpPr>
          <p:grpSp>
            <p:nvGrpSpPr>
              <p:cNvPr id="28" name="Group 27">
                <a:extLst>
                  <a:ext uri="{FF2B5EF4-FFF2-40B4-BE49-F238E27FC236}">
                    <a16:creationId xmlns:a16="http://schemas.microsoft.com/office/drawing/2014/main" id="{5D3499FD-8EF9-7492-B76E-E3F7359BDEB7}"/>
                  </a:ext>
                </a:extLst>
              </p:cNvPr>
              <p:cNvGrpSpPr/>
              <p:nvPr/>
            </p:nvGrpSpPr>
            <p:grpSpPr>
              <a:xfrm>
                <a:off x="1035547" y="3920346"/>
                <a:ext cx="290340" cy="215142"/>
                <a:chOff x="1035547" y="3914304"/>
                <a:chExt cx="290340" cy="215142"/>
              </a:xfrm>
              <a:grpFill/>
            </p:grpSpPr>
            <p:sp>
              <p:nvSpPr>
                <p:cNvPr id="32" name="Rectangle 31">
                  <a:extLst>
                    <a:ext uri="{FF2B5EF4-FFF2-40B4-BE49-F238E27FC236}">
                      <a16:creationId xmlns:a16="http://schemas.microsoft.com/office/drawing/2014/main" id="{F514B333-3354-F84A-2D2D-BE7772954ED8}"/>
                    </a:ext>
                  </a:extLst>
                </p:cNvPr>
                <p:cNvSpPr/>
                <p:nvPr/>
              </p:nvSpPr>
              <p:spPr bwMode="auto">
                <a:xfrm>
                  <a:off x="1035547" y="4010657"/>
                  <a:ext cx="117498" cy="31120"/>
                </a:xfrm>
                <a:prstGeom prst="rect">
                  <a:avLst/>
                </a:prstGeom>
                <a:solidFill>
                  <a:schemeClr val="accent1"/>
                </a:solid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3" name="7-Point Star 2">
                  <a:extLst>
                    <a:ext uri="{FF2B5EF4-FFF2-40B4-BE49-F238E27FC236}">
                      <a16:creationId xmlns:a16="http://schemas.microsoft.com/office/drawing/2014/main" id="{D80AC299-8340-D89B-9F25-BE5437A95DE7}"/>
                    </a:ext>
                  </a:extLst>
                </p:cNvPr>
                <p:cNvSpPr/>
                <p:nvPr/>
              </p:nvSpPr>
              <p:spPr bwMode="auto">
                <a:xfrm>
                  <a:off x="1110745" y="3914304"/>
                  <a:ext cx="215142" cy="215142"/>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9" name="Group 28">
                <a:extLst>
                  <a:ext uri="{FF2B5EF4-FFF2-40B4-BE49-F238E27FC236}">
                    <a16:creationId xmlns:a16="http://schemas.microsoft.com/office/drawing/2014/main" id="{BB7ECD3C-A729-4499-45CC-9BC692BCA809}"/>
                  </a:ext>
                </a:extLst>
              </p:cNvPr>
              <p:cNvGrpSpPr/>
              <p:nvPr/>
            </p:nvGrpSpPr>
            <p:grpSpPr>
              <a:xfrm rot="10800000">
                <a:off x="397845" y="3920346"/>
                <a:ext cx="290344" cy="215142"/>
                <a:chOff x="1035543" y="3914304"/>
                <a:chExt cx="290344" cy="215142"/>
              </a:xfrm>
              <a:grpFill/>
            </p:grpSpPr>
            <p:sp>
              <p:nvSpPr>
                <p:cNvPr id="30" name="Rectangle 29">
                  <a:extLst>
                    <a:ext uri="{FF2B5EF4-FFF2-40B4-BE49-F238E27FC236}">
                      <a16:creationId xmlns:a16="http://schemas.microsoft.com/office/drawing/2014/main" id="{F07CC4DD-0A33-2C08-EB43-12DD3492A77F}"/>
                    </a:ext>
                  </a:extLst>
                </p:cNvPr>
                <p:cNvSpPr/>
                <p:nvPr/>
              </p:nvSpPr>
              <p:spPr bwMode="auto">
                <a:xfrm>
                  <a:off x="1035543" y="4010657"/>
                  <a:ext cx="117497" cy="31120"/>
                </a:xfrm>
                <a:prstGeom prst="rect">
                  <a:avLst/>
                </a:prstGeom>
                <a:solidFill>
                  <a:schemeClr val="accent1"/>
                </a:solidFill>
                <a:ln w="317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1" name="7-Point Star 2">
                  <a:extLst>
                    <a:ext uri="{FF2B5EF4-FFF2-40B4-BE49-F238E27FC236}">
                      <a16:creationId xmlns:a16="http://schemas.microsoft.com/office/drawing/2014/main" id="{E759AA06-1C7B-15F8-9E76-93A30D07C25F}"/>
                    </a:ext>
                  </a:extLst>
                </p:cNvPr>
                <p:cNvSpPr/>
                <p:nvPr/>
              </p:nvSpPr>
              <p:spPr bwMode="auto">
                <a:xfrm>
                  <a:off x="1110745" y="3914304"/>
                  <a:ext cx="215142" cy="215142"/>
                </a:xfrm>
                <a:prstGeom prst="star7">
                  <a:avLst/>
                </a:prstGeom>
                <a:solidFill>
                  <a:schemeClr val="accent4"/>
                </a:solidFill>
                <a:ln w="3175">
                  <a:solidFill>
                    <a:schemeClr val="accent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sp>
          <p:nvSpPr>
            <p:cNvPr id="23" name="Freeform 73">
              <a:extLst>
                <a:ext uri="{FF2B5EF4-FFF2-40B4-BE49-F238E27FC236}">
                  <a16:creationId xmlns:a16="http://schemas.microsoft.com/office/drawing/2014/main" id="{6F8D46C0-3568-9094-81D3-AD315CFE874B}"/>
                </a:ext>
              </a:extLst>
            </p:cNvPr>
            <p:cNvSpPr/>
            <p:nvPr/>
          </p:nvSpPr>
          <p:spPr bwMode="auto">
            <a:xfrm>
              <a:off x="1123366" y="3389392"/>
              <a:ext cx="349423" cy="461356"/>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 name="Freeform 74">
              <a:extLst>
                <a:ext uri="{FF2B5EF4-FFF2-40B4-BE49-F238E27FC236}">
                  <a16:creationId xmlns:a16="http://schemas.microsoft.com/office/drawing/2014/main" id="{3935F472-C0EF-BDF6-77CF-F2C8B3092909}"/>
                </a:ext>
              </a:extLst>
            </p:cNvPr>
            <p:cNvSpPr/>
            <p:nvPr/>
          </p:nvSpPr>
          <p:spPr bwMode="auto">
            <a:xfrm flipV="1">
              <a:off x="285312" y="3407324"/>
              <a:ext cx="349424"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5" name="Freeform 39">
              <a:extLst>
                <a:ext uri="{FF2B5EF4-FFF2-40B4-BE49-F238E27FC236}">
                  <a16:creationId xmlns:a16="http://schemas.microsoft.com/office/drawing/2014/main" id="{71E0E145-3048-7711-F6CB-2409CEEC265B}"/>
                </a:ext>
              </a:extLst>
            </p:cNvPr>
            <p:cNvSpPr/>
            <p:nvPr/>
          </p:nvSpPr>
          <p:spPr bwMode="auto">
            <a:xfrm>
              <a:off x="894324" y="3196211"/>
              <a:ext cx="502440"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6" name="Freeform 41">
              <a:extLst>
                <a:ext uri="{FF2B5EF4-FFF2-40B4-BE49-F238E27FC236}">
                  <a16:creationId xmlns:a16="http://schemas.microsoft.com/office/drawing/2014/main" id="{48D5E417-15B9-8E03-7AAE-9315B671F33C}"/>
                </a:ext>
              </a:extLst>
            </p:cNvPr>
            <p:cNvSpPr/>
            <p:nvPr/>
          </p:nvSpPr>
          <p:spPr bwMode="auto">
            <a:xfrm flipH="1">
              <a:off x="337717" y="3196210"/>
              <a:ext cx="499630"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317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6493078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0A0A7-B977-88D7-D73A-C033119D4E8A}"/>
              </a:ext>
            </a:extLst>
          </p:cNvPr>
          <p:cNvSpPr>
            <a:spLocks noGrp="1"/>
          </p:cNvSpPr>
          <p:nvPr>
            <p:ph type="title"/>
          </p:nvPr>
        </p:nvSpPr>
        <p:spPr/>
        <p:txBody>
          <a:bodyPr/>
          <a:lstStyle/>
          <a:p>
            <a:r>
              <a:rPr lang="en-US"/>
              <a:t>Timeline of FDA Decisions for ADCs Targeting </a:t>
            </a:r>
            <a:br>
              <a:rPr lang="en-US"/>
            </a:br>
            <a:r>
              <a:rPr lang="en-US">
                <a:solidFill>
                  <a:schemeClr val="accent3"/>
                </a:solidFill>
              </a:rPr>
              <a:t>HER2</a:t>
            </a:r>
            <a:r>
              <a:rPr lang="en-US"/>
              <a:t>, </a:t>
            </a:r>
            <a:r>
              <a:rPr lang="en-US">
                <a:solidFill>
                  <a:srgbClr val="E59002"/>
                </a:solidFill>
              </a:rPr>
              <a:t>HER3</a:t>
            </a:r>
            <a:r>
              <a:rPr lang="en-US"/>
              <a:t>, and </a:t>
            </a:r>
            <a:r>
              <a:rPr lang="en-US">
                <a:solidFill>
                  <a:schemeClr val="accent4"/>
                </a:solidFill>
              </a:rPr>
              <a:t>TROP-2</a:t>
            </a:r>
          </a:p>
        </p:txBody>
      </p:sp>
      <p:sp>
        <p:nvSpPr>
          <p:cNvPr id="8" name="Text Box 15">
            <a:extLst>
              <a:ext uri="{FF2B5EF4-FFF2-40B4-BE49-F238E27FC236}">
                <a16:creationId xmlns:a16="http://schemas.microsoft.com/office/drawing/2014/main" id="{A3E8DB6A-BB79-019C-9897-CF4F7585F774}"/>
              </a:ext>
            </a:extLst>
          </p:cNvPr>
          <p:cNvSpPr txBox="1">
            <a:spLocks noChangeArrowheads="1"/>
          </p:cNvSpPr>
          <p:nvPr/>
        </p:nvSpPr>
        <p:spPr bwMode="auto">
          <a:xfrm>
            <a:off x="438151" y="6370118"/>
            <a:ext cx="885299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mn-lt"/>
                <a:ea typeface="+mn-ea"/>
                <a:cs typeface="Arial" panose="020B0604020202020204" pitchFamily="34" charset="0"/>
              </a:rPr>
              <a:t>Trastuzumab emtansine PI. Trastuzumab deruxtecan PI. Sacituzumab govitecan PI. Datopotamab deruxtecan PI. Drugs@FDA.gov.</a:t>
            </a:r>
          </a:p>
        </p:txBody>
      </p:sp>
      <p:sp>
        <p:nvSpPr>
          <p:cNvPr id="4" name="TextBox 3">
            <a:extLst>
              <a:ext uri="{FF2B5EF4-FFF2-40B4-BE49-F238E27FC236}">
                <a16:creationId xmlns:a16="http://schemas.microsoft.com/office/drawing/2014/main" id="{130C8104-69A2-79B0-43CF-6515F3AA026D}"/>
              </a:ext>
            </a:extLst>
          </p:cNvPr>
          <p:cNvSpPr txBox="1"/>
          <p:nvPr/>
        </p:nvSpPr>
        <p:spPr>
          <a:xfrm>
            <a:off x="21590" y="2701834"/>
            <a:ext cx="1957241" cy="1200329"/>
          </a:xfrm>
          <a:prstGeom prst="rect">
            <a:avLst/>
          </a:prstGeom>
          <a:noFill/>
        </p:spPr>
        <p:txBody>
          <a:bodyPr wrap="square" rtlCol="0">
            <a:spAutoFit/>
          </a:bodyPr>
          <a:lstStyle/>
          <a:p>
            <a:pPr algn="ctr"/>
            <a:r>
              <a:rPr lang="en-US" u="sng">
                <a:solidFill>
                  <a:schemeClr val="accent3"/>
                </a:solidFill>
                <a:latin typeface="Calibri" panose="020F0502020204030204" pitchFamily="34" charset="0"/>
                <a:cs typeface="Calibri" panose="020F0502020204030204" pitchFamily="34" charset="0"/>
              </a:rPr>
              <a:t>Trastuzumab emtansine</a:t>
            </a:r>
            <a:endParaRPr lang="en-US" b="0" u="sng">
              <a:solidFill>
                <a:schemeClr val="accent3"/>
              </a:solidFill>
              <a:latin typeface="Calibri" panose="020F0502020204030204" pitchFamily="34" charset="0"/>
              <a:cs typeface="Calibri" panose="020F0502020204030204" pitchFamily="34" charset="0"/>
            </a:endParaRPr>
          </a:p>
          <a:p>
            <a:pPr algn="ctr"/>
            <a:r>
              <a:rPr lang="en-US">
                <a:solidFill>
                  <a:schemeClr val="accent3"/>
                </a:solidFill>
                <a:latin typeface="Calibri" panose="020F0502020204030204" pitchFamily="34" charset="0"/>
                <a:cs typeface="Calibri" panose="020F0502020204030204" pitchFamily="34" charset="0"/>
              </a:rPr>
              <a:t>HER2+ MBC </a:t>
            </a:r>
            <a:r>
              <a:rPr lang="en-US" b="0">
                <a:solidFill>
                  <a:schemeClr val="accent3"/>
                </a:solidFill>
                <a:latin typeface="Calibri" panose="020F0502020204030204" pitchFamily="34" charset="0"/>
                <a:cs typeface="Calibri" panose="020F0502020204030204" pitchFamily="34" charset="0"/>
              </a:rPr>
              <a:t>(2013)</a:t>
            </a:r>
          </a:p>
          <a:p>
            <a:pPr algn="ctr"/>
            <a:r>
              <a:rPr lang="en-US">
                <a:solidFill>
                  <a:schemeClr val="accent3"/>
                </a:solidFill>
                <a:latin typeface="Calibri" panose="020F0502020204030204" pitchFamily="34" charset="0"/>
                <a:cs typeface="Calibri" panose="020F0502020204030204" pitchFamily="34" charset="0"/>
              </a:rPr>
              <a:t>HER2+ EBC </a:t>
            </a:r>
            <a:r>
              <a:rPr lang="en-US" b="0">
                <a:solidFill>
                  <a:schemeClr val="accent3"/>
                </a:solidFill>
                <a:latin typeface="Calibri" panose="020F0502020204030204" pitchFamily="34" charset="0"/>
                <a:cs typeface="Calibri" panose="020F0502020204030204" pitchFamily="34" charset="0"/>
              </a:rPr>
              <a:t>(2019)</a:t>
            </a:r>
          </a:p>
        </p:txBody>
      </p:sp>
      <p:sp>
        <p:nvSpPr>
          <p:cNvPr id="9" name="TextBox 8">
            <a:extLst>
              <a:ext uri="{FF2B5EF4-FFF2-40B4-BE49-F238E27FC236}">
                <a16:creationId xmlns:a16="http://schemas.microsoft.com/office/drawing/2014/main" id="{8DB240EB-C5AD-B0D4-2901-01BAF3C39198}"/>
              </a:ext>
            </a:extLst>
          </p:cNvPr>
          <p:cNvSpPr txBox="1"/>
          <p:nvPr/>
        </p:nvSpPr>
        <p:spPr>
          <a:xfrm>
            <a:off x="6746499" y="5285693"/>
            <a:ext cx="5403461" cy="923330"/>
          </a:xfrm>
          <a:prstGeom prst="rect">
            <a:avLst/>
          </a:prstGeom>
          <a:noFill/>
        </p:spPr>
        <p:txBody>
          <a:bodyPr wrap="square" rtlCol="0">
            <a:spAutoFit/>
          </a:bodyPr>
          <a:lstStyle/>
          <a:p>
            <a:pPr algn="ctr"/>
            <a:r>
              <a:rPr lang="en-US" u="sng">
                <a:solidFill>
                  <a:schemeClr val="accent4"/>
                </a:solidFill>
                <a:latin typeface="Calibri" panose="020F0502020204030204" pitchFamily="34" charset="0"/>
                <a:cs typeface="Calibri" panose="020F0502020204030204" pitchFamily="34" charset="0"/>
              </a:rPr>
              <a:t>Datopotamab </a:t>
            </a:r>
            <a:r>
              <a:rPr lang="en-US" u="sng" err="1">
                <a:solidFill>
                  <a:schemeClr val="accent4"/>
                </a:solidFill>
                <a:latin typeface="Calibri" panose="020F0502020204030204" pitchFamily="34" charset="0"/>
                <a:cs typeface="Calibri" panose="020F0502020204030204" pitchFamily="34" charset="0"/>
              </a:rPr>
              <a:t>deruxtecan</a:t>
            </a:r>
            <a:endParaRPr lang="en-US" b="0" u="sng">
              <a:solidFill>
                <a:schemeClr val="accent4"/>
              </a:solidFill>
              <a:latin typeface="Calibri" panose="020F0502020204030204" pitchFamily="34" charset="0"/>
              <a:cs typeface="Calibri" panose="020F0502020204030204" pitchFamily="34" charset="0"/>
            </a:endParaRPr>
          </a:p>
          <a:p>
            <a:pPr algn="ctr"/>
            <a:r>
              <a:rPr lang="en-US">
                <a:solidFill>
                  <a:schemeClr val="accent4"/>
                </a:solidFill>
                <a:latin typeface="Calibri" panose="020F0502020204030204" pitchFamily="34" charset="0"/>
                <a:cs typeface="Calibri" panose="020F0502020204030204" pitchFamily="34" charset="0"/>
              </a:rPr>
              <a:t>HR+/HER2- MBC </a:t>
            </a:r>
            <a:r>
              <a:rPr lang="en-US" b="0">
                <a:solidFill>
                  <a:schemeClr val="accent4"/>
                </a:solidFill>
                <a:latin typeface="Calibri" panose="020F0502020204030204" pitchFamily="34" charset="0"/>
                <a:cs typeface="Calibri" panose="020F0502020204030204" pitchFamily="34" charset="0"/>
              </a:rPr>
              <a:t>(2025)</a:t>
            </a:r>
          </a:p>
          <a:p>
            <a:pPr algn="ctr"/>
            <a:r>
              <a:rPr lang="en-US" i="1">
                <a:solidFill>
                  <a:schemeClr val="accent4"/>
                </a:solidFill>
                <a:latin typeface="Calibri" panose="020F0502020204030204" pitchFamily="34" charset="0"/>
                <a:cs typeface="Calibri" panose="020F0502020204030204" pitchFamily="34" charset="0"/>
              </a:rPr>
              <a:t>EGFR</a:t>
            </a:r>
            <a:r>
              <a:rPr lang="en-US">
                <a:solidFill>
                  <a:schemeClr val="accent4"/>
                </a:solidFill>
                <a:latin typeface="Calibri" panose="020F0502020204030204" pitchFamily="34" charset="0"/>
                <a:cs typeface="Calibri" panose="020F0502020204030204" pitchFamily="34" charset="0"/>
              </a:rPr>
              <a:t>-mutated NSCLC </a:t>
            </a:r>
            <a:r>
              <a:rPr lang="en-US" b="0">
                <a:solidFill>
                  <a:schemeClr val="accent4"/>
                </a:solidFill>
                <a:latin typeface="Calibri" panose="020F0502020204030204" pitchFamily="34" charset="0"/>
                <a:cs typeface="Calibri" panose="020F0502020204030204" pitchFamily="34" charset="0"/>
              </a:rPr>
              <a:t>(accelerated approval in 2025)</a:t>
            </a:r>
          </a:p>
        </p:txBody>
      </p:sp>
      <p:sp>
        <p:nvSpPr>
          <p:cNvPr id="10" name="TextBox 9">
            <a:extLst>
              <a:ext uri="{FF2B5EF4-FFF2-40B4-BE49-F238E27FC236}">
                <a16:creationId xmlns:a16="http://schemas.microsoft.com/office/drawing/2014/main" id="{0A4A6C6F-1889-73BE-A05F-229B99C8CB35}"/>
              </a:ext>
            </a:extLst>
          </p:cNvPr>
          <p:cNvSpPr txBox="1"/>
          <p:nvPr/>
        </p:nvSpPr>
        <p:spPr>
          <a:xfrm>
            <a:off x="1562249" y="1483869"/>
            <a:ext cx="5731892" cy="2031325"/>
          </a:xfrm>
          <a:prstGeom prst="rect">
            <a:avLst/>
          </a:prstGeom>
          <a:noFill/>
        </p:spPr>
        <p:txBody>
          <a:bodyPr wrap="square" rtlCol="0">
            <a:spAutoFit/>
          </a:bodyPr>
          <a:lstStyle/>
          <a:p>
            <a:pPr algn="ctr"/>
            <a:r>
              <a:rPr lang="en-US" u="sng">
                <a:solidFill>
                  <a:schemeClr val="accent3"/>
                </a:solidFill>
                <a:latin typeface="Calibri" panose="020F0502020204030204" pitchFamily="34" charset="0"/>
                <a:cs typeface="Calibri" panose="020F0502020204030204" pitchFamily="34" charset="0"/>
              </a:rPr>
              <a:t>Trastuzumab deruxtecan</a:t>
            </a:r>
            <a:endParaRPr lang="en-US" b="0" u="sng">
              <a:solidFill>
                <a:schemeClr val="accent3"/>
              </a:solidFill>
              <a:latin typeface="Calibri" panose="020F0502020204030204" pitchFamily="34" charset="0"/>
              <a:cs typeface="Calibri" panose="020F0502020204030204" pitchFamily="34" charset="0"/>
            </a:endParaRPr>
          </a:p>
          <a:p>
            <a:pPr algn="ctr"/>
            <a:r>
              <a:rPr lang="en-US">
                <a:solidFill>
                  <a:schemeClr val="accent3"/>
                </a:solidFill>
                <a:latin typeface="Calibri" panose="020F0502020204030204" pitchFamily="34" charset="0"/>
                <a:cs typeface="Calibri" panose="020F0502020204030204" pitchFamily="34" charset="0"/>
              </a:rPr>
              <a:t>HER2+ MBC </a:t>
            </a:r>
            <a:r>
              <a:rPr lang="en-US" b="0">
                <a:solidFill>
                  <a:schemeClr val="accent3"/>
                </a:solidFill>
                <a:latin typeface="Calibri" panose="020F0502020204030204" pitchFamily="34" charset="0"/>
                <a:cs typeface="Calibri" panose="020F0502020204030204" pitchFamily="34" charset="0"/>
              </a:rPr>
              <a:t>(accelerated approval in 2019; regular in 2022)</a:t>
            </a:r>
          </a:p>
          <a:p>
            <a:pPr algn="ctr"/>
            <a:r>
              <a:rPr lang="en-US">
                <a:solidFill>
                  <a:schemeClr val="accent3"/>
                </a:solidFill>
                <a:latin typeface="Calibri" panose="020F0502020204030204" pitchFamily="34" charset="0"/>
                <a:cs typeface="Calibri" panose="020F0502020204030204" pitchFamily="34" charset="0"/>
              </a:rPr>
              <a:t>HER2+ adv gastric/GEJ adenocarcinoma </a:t>
            </a:r>
            <a:r>
              <a:rPr lang="en-US" b="0">
                <a:solidFill>
                  <a:schemeClr val="accent3"/>
                </a:solidFill>
                <a:latin typeface="Calibri" panose="020F0502020204030204" pitchFamily="34" charset="0"/>
                <a:cs typeface="Calibri" panose="020F0502020204030204" pitchFamily="34" charset="0"/>
              </a:rPr>
              <a:t>(2021)</a:t>
            </a:r>
          </a:p>
          <a:p>
            <a:pPr algn="ctr"/>
            <a:r>
              <a:rPr lang="en-US" i="1">
                <a:solidFill>
                  <a:schemeClr val="accent3"/>
                </a:solidFill>
                <a:latin typeface="Calibri" panose="020F0502020204030204" pitchFamily="34" charset="0"/>
                <a:cs typeface="Calibri" panose="020F0502020204030204" pitchFamily="34" charset="0"/>
              </a:rPr>
              <a:t>HER2</a:t>
            </a:r>
            <a:r>
              <a:rPr lang="en-US">
                <a:solidFill>
                  <a:schemeClr val="accent3"/>
                </a:solidFill>
                <a:latin typeface="Calibri" panose="020F0502020204030204" pitchFamily="34" charset="0"/>
                <a:cs typeface="Calibri" panose="020F0502020204030204" pitchFamily="34" charset="0"/>
              </a:rPr>
              <a:t>-mutated mNSCLC </a:t>
            </a:r>
            <a:r>
              <a:rPr lang="en-US" b="0">
                <a:solidFill>
                  <a:schemeClr val="accent3"/>
                </a:solidFill>
                <a:latin typeface="Calibri" panose="020F0502020204030204" pitchFamily="34" charset="0"/>
                <a:cs typeface="Calibri" panose="020F0502020204030204" pitchFamily="34" charset="0"/>
              </a:rPr>
              <a:t>(accelerated approval in 2022)</a:t>
            </a:r>
          </a:p>
          <a:p>
            <a:pPr algn="ctr"/>
            <a:r>
              <a:rPr lang="en-US">
                <a:solidFill>
                  <a:schemeClr val="accent3"/>
                </a:solidFill>
                <a:latin typeface="Calibri" panose="020F0502020204030204" pitchFamily="34" charset="0"/>
                <a:cs typeface="Calibri" panose="020F0502020204030204" pitchFamily="34" charset="0"/>
              </a:rPr>
              <a:t>HER2-low MBC </a:t>
            </a:r>
            <a:r>
              <a:rPr lang="en-US" b="0">
                <a:solidFill>
                  <a:schemeClr val="accent3"/>
                </a:solidFill>
                <a:latin typeface="Calibri" panose="020F0502020204030204" pitchFamily="34" charset="0"/>
                <a:cs typeface="Calibri" panose="020F0502020204030204" pitchFamily="34" charset="0"/>
              </a:rPr>
              <a:t>(2022)</a:t>
            </a:r>
          </a:p>
          <a:p>
            <a:pPr algn="ctr"/>
            <a:r>
              <a:rPr lang="en-US">
                <a:solidFill>
                  <a:schemeClr val="accent3"/>
                </a:solidFill>
                <a:latin typeface="Calibri" panose="020F0502020204030204" pitchFamily="34" charset="0"/>
                <a:cs typeface="Calibri" panose="020F0502020204030204" pitchFamily="34" charset="0"/>
              </a:rPr>
              <a:t>HER2+ solid tumors </a:t>
            </a:r>
            <a:r>
              <a:rPr lang="en-US" b="0">
                <a:solidFill>
                  <a:schemeClr val="accent3"/>
                </a:solidFill>
                <a:latin typeface="Calibri" panose="020F0502020204030204" pitchFamily="34" charset="0"/>
                <a:cs typeface="Calibri" panose="020F0502020204030204" pitchFamily="34" charset="0"/>
              </a:rPr>
              <a:t>(accelerated approval in 2024)</a:t>
            </a:r>
          </a:p>
          <a:p>
            <a:pPr algn="ctr"/>
            <a:r>
              <a:rPr lang="en-US">
                <a:solidFill>
                  <a:schemeClr val="accent3"/>
                </a:solidFill>
                <a:latin typeface="Calibri" panose="020F0502020204030204" pitchFamily="34" charset="0"/>
                <a:cs typeface="Calibri" panose="020F0502020204030204" pitchFamily="34" charset="0"/>
              </a:rPr>
              <a:t>HR+, HER2-low/ultralow MBC </a:t>
            </a:r>
            <a:r>
              <a:rPr lang="en-US" b="0">
                <a:solidFill>
                  <a:schemeClr val="accent3"/>
                </a:solidFill>
                <a:latin typeface="Calibri" panose="020F0502020204030204" pitchFamily="34" charset="0"/>
                <a:cs typeface="Calibri" panose="020F0502020204030204" pitchFamily="34" charset="0"/>
              </a:rPr>
              <a:t>(2025)</a:t>
            </a:r>
            <a:endParaRPr lang="en-US">
              <a:solidFill>
                <a:schemeClr val="accent3"/>
              </a:solidFill>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4514AD9D-89C7-5630-213B-53374ED8A229}"/>
              </a:ext>
            </a:extLst>
          </p:cNvPr>
          <p:cNvSpPr txBox="1"/>
          <p:nvPr/>
        </p:nvSpPr>
        <p:spPr>
          <a:xfrm>
            <a:off x="6995309" y="2717951"/>
            <a:ext cx="2797979" cy="1200329"/>
          </a:xfrm>
          <a:prstGeom prst="rect">
            <a:avLst/>
          </a:prstGeom>
          <a:noFill/>
        </p:spPr>
        <p:txBody>
          <a:bodyPr wrap="square" rtlCol="0">
            <a:spAutoFit/>
          </a:bodyPr>
          <a:lstStyle/>
          <a:p>
            <a:pPr algn="ctr"/>
            <a:r>
              <a:rPr lang="en-US" u="sng">
                <a:solidFill>
                  <a:schemeClr val="accent3"/>
                </a:solidFill>
                <a:latin typeface="Calibri" panose="020F0502020204030204" pitchFamily="34" charset="0"/>
                <a:cs typeface="Calibri" panose="020F0502020204030204" pitchFamily="34" charset="0"/>
              </a:rPr>
              <a:t>Trastuzumab</a:t>
            </a:r>
            <a:r>
              <a:rPr lang="en-US">
                <a:solidFill>
                  <a:schemeClr val="accent3"/>
                </a:solidFill>
                <a:latin typeface="Calibri" panose="020F0502020204030204" pitchFamily="34" charset="0"/>
                <a:cs typeface="Calibri" panose="020F0502020204030204" pitchFamily="34" charset="0"/>
              </a:rPr>
              <a:t> </a:t>
            </a:r>
            <a:r>
              <a:rPr lang="en-US" u="sng">
                <a:solidFill>
                  <a:schemeClr val="accent3"/>
                </a:solidFill>
                <a:latin typeface="Calibri" panose="020F0502020204030204" pitchFamily="34" charset="0"/>
                <a:cs typeface="Calibri" panose="020F0502020204030204" pitchFamily="34" charset="0"/>
              </a:rPr>
              <a:t>duocarmazine</a:t>
            </a:r>
            <a:endParaRPr lang="en-US" b="0" u="sng">
              <a:solidFill>
                <a:schemeClr val="accent3"/>
              </a:solidFill>
              <a:latin typeface="Calibri" panose="020F0502020204030204" pitchFamily="34" charset="0"/>
              <a:cs typeface="Calibri" panose="020F0502020204030204" pitchFamily="34" charset="0"/>
            </a:endParaRPr>
          </a:p>
          <a:p>
            <a:pPr algn="ctr"/>
            <a:r>
              <a:rPr lang="en-US" b="0">
                <a:solidFill>
                  <a:schemeClr val="accent3"/>
                </a:solidFill>
                <a:latin typeface="Calibri" panose="020F0502020204030204" pitchFamily="34" charset="0"/>
                <a:cs typeface="Calibri" panose="020F0502020204030204" pitchFamily="34" charset="0"/>
              </a:rPr>
              <a:t>Decision suspended for </a:t>
            </a:r>
            <a:r>
              <a:rPr lang="en-US">
                <a:solidFill>
                  <a:schemeClr val="accent3"/>
                </a:solidFill>
                <a:latin typeface="Calibri" panose="020F0502020204030204" pitchFamily="34" charset="0"/>
                <a:cs typeface="Calibri" panose="020F0502020204030204" pitchFamily="34" charset="0"/>
              </a:rPr>
              <a:t>HER2+ adv BC</a:t>
            </a:r>
            <a:r>
              <a:rPr lang="en-US" b="0">
                <a:solidFill>
                  <a:schemeClr val="accent3"/>
                </a:solidFill>
                <a:latin typeface="Calibri" panose="020F0502020204030204" pitchFamily="34" charset="0"/>
                <a:cs typeface="Calibri" panose="020F0502020204030204" pitchFamily="34" charset="0"/>
              </a:rPr>
              <a:t>, requested additional info (2023)</a:t>
            </a:r>
          </a:p>
        </p:txBody>
      </p:sp>
      <p:sp>
        <p:nvSpPr>
          <p:cNvPr id="28" name="TextBox 27">
            <a:extLst>
              <a:ext uri="{FF2B5EF4-FFF2-40B4-BE49-F238E27FC236}">
                <a16:creationId xmlns:a16="http://schemas.microsoft.com/office/drawing/2014/main" id="{939612C0-685D-D96F-E836-FFAC38BBA8CD}"/>
              </a:ext>
            </a:extLst>
          </p:cNvPr>
          <p:cNvSpPr txBox="1"/>
          <p:nvPr/>
        </p:nvSpPr>
        <p:spPr>
          <a:xfrm>
            <a:off x="9399362" y="1183800"/>
            <a:ext cx="2672084" cy="1754326"/>
          </a:xfrm>
          <a:prstGeom prst="rect">
            <a:avLst/>
          </a:prstGeom>
          <a:noFill/>
        </p:spPr>
        <p:txBody>
          <a:bodyPr wrap="square" rtlCol="0">
            <a:spAutoFit/>
          </a:bodyPr>
          <a:lstStyle/>
          <a:p>
            <a:pPr algn="ctr"/>
            <a:r>
              <a:rPr lang="en-US" u="sng">
                <a:solidFill>
                  <a:srgbClr val="E59002"/>
                </a:solidFill>
                <a:latin typeface="Calibri" panose="020F0502020204030204" pitchFamily="34" charset="0"/>
                <a:cs typeface="Calibri" panose="020F0502020204030204" pitchFamily="34" charset="0"/>
              </a:rPr>
              <a:t>Patritumab deruxtecan</a:t>
            </a:r>
            <a:endParaRPr lang="en-US" b="0" u="sng">
              <a:solidFill>
                <a:srgbClr val="E59002"/>
              </a:solidFill>
              <a:latin typeface="Calibri" panose="020F0502020204030204" pitchFamily="34" charset="0"/>
              <a:cs typeface="Calibri" panose="020F0502020204030204" pitchFamily="34" charset="0"/>
            </a:endParaRPr>
          </a:p>
          <a:p>
            <a:pPr algn="ctr"/>
            <a:r>
              <a:rPr lang="en-US" b="0">
                <a:solidFill>
                  <a:srgbClr val="E59002"/>
                </a:solidFill>
                <a:latin typeface="Calibri" panose="020F0502020204030204" pitchFamily="34" charset="0"/>
                <a:cs typeface="Calibri" panose="020F0502020204030204" pitchFamily="34" charset="0"/>
              </a:rPr>
              <a:t>FDA issues complete response letter for </a:t>
            </a:r>
            <a:r>
              <a:rPr lang="en-US" i="1">
                <a:solidFill>
                  <a:srgbClr val="E59002"/>
                </a:solidFill>
                <a:latin typeface="Calibri" panose="020F0502020204030204" pitchFamily="34" charset="0"/>
                <a:cs typeface="Calibri" panose="020F0502020204030204" pitchFamily="34" charset="0"/>
              </a:rPr>
              <a:t>EGFR</a:t>
            </a:r>
            <a:r>
              <a:rPr lang="en-US">
                <a:solidFill>
                  <a:srgbClr val="E59002"/>
                </a:solidFill>
                <a:latin typeface="Calibri" panose="020F0502020204030204" pitchFamily="34" charset="0"/>
                <a:cs typeface="Calibri" panose="020F0502020204030204" pitchFamily="34" charset="0"/>
              </a:rPr>
              <a:t>-mutated NSCLC</a:t>
            </a:r>
            <a:br>
              <a:rPr lang="en-US">
                <a:solidFill>
                  <a:srgbClr val="E59002"/>
                </a:solidFill>
                <a:latin typeface="Calibri" panose="020F0502020204030204" pitchFamily="34" charset="0"/>
                <a:cs typeface="Calibri" panose="020F0502020204030204" pitchFamily="34" charset="0"/>
              </a:rPr>
            </a:br>
            <a:r>
              <a:rPr lang="en-US" b="0">
                <a:solidFill>
                  <a:srgbClr val="E59002"/>
                </a:solidFill>
                <a:latin typeface="Calibri" panose="020F0502020204030204" pitchFamily="34" charset="0"/>
                <a:cs typeface="Calibri" panose="020F0502020204030204" pitchFamily="34" charset="0"/>
              </a:rPr>
              <a:t>BLA voluntarily withdrawn May 2025</a:t>
            </a:r>
          </a:p>
        </p:txBody>
      </p:sp>
      <p:sp>
        <p:nvSpPr>
          <p:cNvPr id="2049" name="TextBox 2048">
            <a:extLst>
              <a:ext uri="{FF2B5EF4-FFF2-40B4-BE49-F238E27FC236}">
                <a16:creationId xmlns:a16="http://schemas.microsoft.com/office/drawing/2014/main" id="{0367D3E7-E29A-3B51-8A5B-20841E64D7E3}"/>
              </a:ext>
            </a:extLst>
          </p:cNvPr>
          <p:cNvSpPr txBox="1"/>
          <p:nvPr/>
        </p:nvSpPr>
        <p:spPr>
          <a:xfrm>
            <a:off x="674392" y="5365712"/>
            <a:ext cx="5993537" cy="923330"/>
          </a:xfrm>
          <a:prstGeom prst="rect">
            <a:avLst/>
          </a:prstGeom>
          <a:noFill/>
        </p:spPr>
        <p:txBody>
          <a:bodyPr wrap="square" rtlCol="0">
            <a:spAutoFit/>
          </a:bodyPr>
          <a:lstStyle/>
          <a:p>
            <a:pPr algn="ctr"/>
            <a:r>
              <a:rPr lang="en-US" u="sng">
                <a:solidFill>
                  <a:schemeClr val="accent4"/>
                </a:solidFill>
                <a:latin typeface="Calibri" panose="020F0502020204030204" pitchFamily="34" charset="0"/>
                <a:cs typeface="Calibri" panose="020F0502020204030204" pitchFamily="34" charset="0"/>
              </a:rPr>
              <a:t>Sacituzumab </a:t>
            </a:r>
            <a:r>
              <a:rPr lang="en-US" u="sng" err="1">
                <a:solidFill>
                  <a:schemeClr val="accent4"/>
                </a:solidFill>
                <a:latin typeface="Calibri" panose="020F0502020204030204" pitchFamily="34" charset="0"/>
                <a:cs typeface="Calibri" panose="020F0502020204030204" pitchFamily="34" charset="0"/>
              </a:rPr>
              <a:t>govitecan</a:t>
            </a:r>
            <a:endParaRPr lang="en-US" b="0" u="sng">
              <a:solidFill>
                <a:schemeClr val="accent4"/>
              </a:solidFill>
              <a:latin typeface="Calibri" panose="020F0502020204030204" pitchFamily="34" charset="0"/>
              <a:cs typeface="Calibri" panose="020F0502020204030204" pitchFamily="34" charset="0"/>
            </a:endParaRPr>
          </a:p>
          <a:p>
            <a:pPr algn="ctr"/>
            <a:r>
              <a:rPr lang="en-US">
                <a:solidFill>
                  <a:schemeClr val="accent4"/>
                </a:solidFill>
                <a:latin typeface="Calibri" panose="020F0502020204030204" pitchFamily="34" charset="0"/>
                <a:cs typeface="Calibri" panose="020F0502020204030204" pitchFamily="34" charset="0"/>
              </a:rPr>
              <a:t>mTNBC</a:t>
            </a:r>
            <a:r>
              <a:rPr lang="en-US" b="0">
                <a:solidFill>
                  <a:schemeClr val="accent4"/>
                </a:solidFill>
                <a:latin typeface="Calibri" panose="020F0502020204030204" pitchFamily="34" charset="0"/>
                <a:cs typeface="Calibri" panose="020F0502020204030204" pitchFamily="34" charset="0"/>
              </a:rPr>
              <a:t> (accelerated approval in 2020; regular in 2021)</a:t>
            </a:r>
          </a:p>
          <a:p>
            <a:pPr algn="ctr"/>
            <a:r>
              <a:rPr lang="en-US">
                <a:solidFill>
                  <a:schemeClr val="accent4"/>
                </a:solidFill>
                <a:latin typeface="Calibri" panose="020F0502020204030204" pitchFamily="34" charset="0"/>
                <a:cs typeface="Calibri" panose="020F0502020204030204" pitchFamily="34" charset="0"/>
              </a:rPr>
              <a:t>HR+/HER2- adv BC </a:t>
            </a:r>
            <a:r>
              <a:rPr lang="en-US" b="0">
                <a:solidFill>
                  <a:schemeClr val="accent4"/>
                </a:solidFill>
                <a:latin typeface="Calibri" panose="020F0502020204030204" pitchFamily="34" charset="0"/>
                <a:cs typeface="Calibri" panose="020F0502020204030204" pitchFamily="34" charset="0"/>
              </a:rPr>
              <a:t>(2023)</a:t>
            </a:r>
          </a:p>
        </p:txBody>
      </p:sp>
      <p:sp>
        <p:nvSpPr>
          <p:cNvPr id="3" name="Right Arrow 5">
            <a:extLst>
              <a:ext uri="{FF2B5EF4-FFF2-40B4-BE49-F238E27FC236}">
                <a16:creationId xmlns:a16="http://schemas.microsoft.com/office/drawing/2014/main" id="{FFFFC10E-A24A-5C47-3D5F-9C0A649B7B03}"/>
              </a:ext>
            </a:extLst>
          </p:cNvPr>
          <p:cNvSpPr/>
          <p:nvPr/>
        </p:nvSpPr>
        <p:spPr>
          <a:xfrm>
            <a:off x="361184" y="3797723"/>
            <a:ext cx="11469632" cy="1619148"/>
          </a:xfrm>
          <a:prstGeom prst="rightArrow">
            <a:avLst/>
          </a:prstGeom>
          <a:solidFill>
            <a:srgbClr val="0054A0">
              <a:alpha val="25098"/>
            </a:srgbClr>
          </a:solidFill>
          <a:ln w="13970" cap="flat" cmpd="sng" algn="ctr">
            <a:solidFill>
              <a:schemeClr val="accent1"/>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i="0" u="none" strike="noStrike" kern="0" cap="none" spc="0" normalizeH="0" baseline="0" noProof="0">
              <a:ln>
                <a:noFill/>
              </a:ln>
              <a:solidFill>
                <a:schemeClr val="bg1"/>
              </a:solidFill>
              <a:effectLst/>
              <a:uLnTx/>
              <a:uFillTx/>
              <a:latin typeface="+mj-lt"/>
              <a:ea typeface="+mn-ea"/>
              <a:cs typeface="Calibri" panose="020F0502020204030204" pitchFamily="34" charset="0"/>
            </a:endParaRPr>
          </a:p>
        </p:txBody>
      </p:sp>
      <p:sp>
        <p:nvSpPr>
          <p:cNvPr id="37" name="TextBox 36">
            <a:extLst>
              <a:ext uri="{FF2B5EF4-FFF2-40B4-BE49-F238E27FC236}">
                <a16:creationId xmlns:a16="http://schemas.microsoft.com/office/drawing/2014/main" id="{FD7304AB-69BB-5B49-33AC-A026789456D9}"/>
              </a:ext>
            </a:extLst>
          </p:cNvPr>
          <p:cNvSpPr txBox="1"/>
          <p:nvPr/>
        </p:nvSpPr>
        <p:spPr bwMode="auto">
          <a:xfrm>
            <a:off x="488344"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2013</a:t>
            </a:r>
          </a:p>
        </p:txBody>
      </p:sp>
      <p:sp>
        <p:nvSpPr>
          <p:cNvPr id="38" name="TextBox 37">
            <a:extLst>
              <a:ext uri="{FF2B5EF4-FFF2-40B4-BE49-F238E27FC236}">
                <a16:creationId xmlns:a16="http://schemas.microsoft.com/office/drawing/2014/main" id="{5D2F5CC8-0049-3675-AF8B-ADD0C9044535}"/>
              </a:ext>
            </a:extLst>
          </p:cNvPr>
          <p:cNvSpPr txBox="1"/>
          <p:nvPr/>
        </p:nvSpPr>
        <p:spPr bwMode="auto">
          <a:xfrm>
            <a:off x="2088785"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2019</a:t>
            </a:r>
          </a:p>
        </p:txBody>
      </p:sp>
      <p:sp>
        <p:nvSpPr>
          <p:cNvPr id="39" name="TextBox 38">
            <a:extLst>
              <a:ext uri="{FF2B5EF4-FFF2-40B4-BE49-F238E27FC236}">
                <a16:creationId xmlns:a16="http://schemas.microsoft.com/office/drawing/2014/main" id="{06C95365-B693-A60C-C7DA-97F14B4901F3}"/>
              </a:ext>
            </a:extLst>
          </p:cNvPr>
          <p:cNvSpPr txBox="1"/>
          <p:nvPr/>
        </p:nvSpPr>
        <p:spPr bwMode="auto">
          <a:xfrm>
            <a:off x="3384428"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2020</a:t>
            </a:r>
          </a:p>
        </p:txBody>
      </p:sp>
      <p:sp>
        <p:nvSpPr>
          <p:cNvPr id="40" name="TextBox 39">
            <a:extLst>
              <a:ext uri="{FF2B5EF4-FFF2-40B4-BE49-F238E27FC236}">
                <a16:creationId xmlns:a16="http://schemas.microsoft.com/office/drawing/2014/main" id="{64198026-B11F-677E-3BBA-39E68922CF4D}"/>
              </a:ext>
            </a:extLst>
          </p:cNvPr>
          <p:cNvSpPr txBox="1"/>
          <p:nvPr/>
        </p:nvSpPr>
        <p:spPr bwMode="auto">
          <a:xfrm>
            <a:off x="4923909"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2021</a:t>
            </a:r>
          </a:p>
        </p:txBody>
      </p:sp>
      <p:sp>
        <p:nvSpPr>
          <p:cNvPr id="41" name="TextBox 40">
            <a:extLst>
              <a:ext uri="{FF2B5EF4-FFF2-40B4-BE49-F238E27FC236}">
                <a16:creationId xmlns:a16="http://schemas.microsoft.com/office/drawing/2014/main" id="{E5DFAAD0-33D7-7D09-8CF4-CB0D0661662D}"/>
              </a:ext>
            </a:extLst>
          </p:cNvPr>
          <p:cNvSpPr txBox="1"/>
          <p:nvPr/>
        </p:nvSpPr>
        <p:spPr bwMode="auto">
          <a:xfrm>
            <a:off x="6260190"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2022</a:t>
            </a:r>
          </a:p>
        </p:txBody>
      </p:sp>
      <p:sp>
        <p:nvSpPr>
          <p:cNvPr id="42" name="TextBox 41">
            <a:extLst>
              <a:ext uri="{FF2B5EF4-FFF2-40B4-BE49-F238E27FC236}">
                <a16:creationId xmlns:a16="http://schemas.microsoft.com/office/drawing/2014/main" id="{14038F49-29E8-CB89-DC4E-3525204071EF}"/>
              </a:ext>
            </a:extLst>
          </p:cNvPr>
          <p:cNvSpPr txBox="1"/>
          <p:nvPr/>
        </p:nvSpPr>
        <p:spPr bwMode="auto">
          <a:xfrm>
            <a:off x="7718391"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2023</a:t>
            </a:r>
          </a:p>
        </p:txBody>
      </p:sp>
      <p:sp>
        <p:nvSpPr>
          <p:cNvPr id="43" name="TextBox 42">
            <a:extLst>
              <a:ext uri="{FF2B5EF4-FFF2-40B4-BE49-F238E27FC236}">
                <a16:creationId xmlns:a16="http://schemas.microsoft.com/office/drawing/2014/main" id="{78E838A2-9D64-1419-F3B9-DBD542DA5D3E}"/>
              </a:ext>
            </a:extLst>
          </p:cNvPr>
          <p:cNvSpPr txBox="1"/>
          <p:nvPr/>
        </p:nvSpPr>
        <p:spPr bwMode="auto">
          <a:xfrm>
            <a:off x="9146110" y="4422631"/>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2024</a:t>
            </a:r>
          </a:p>
        </p:txBody>
      </p:sp>
      <p:grpSp>
        <p:nvGrpSpPr>
          <p:cNvPr id="2048" name="Group 2047">
            <a:extLst>
              <a:ext uri="{FF2B5EF4-FFF2-40B4-BE49-F238E27FC236}">
                <a16:creationId xmlns:a16="http://schemas.microsoft.com/office/drawing/2014/main" id="{972A6F45-08D5-D178-1196-6DA808ACE851}"/>
              </a:ext>
            </a:extLst>
          </p:cNvPr>
          <p:cNvGrpSpPr/>
          <p:nvPr/>
        </p:nvGrpSpPr>
        <p:grpSpPr>
          <a:xfrm>
            <a:off x="1241013" y="4119176"/>
            <a:ext cx="747848" cy="965897"/>
            <a:chOff x="1270683" y="3481392"/>
            <a:chExt cx="747848" cy="965897"/>
          </a:xfrm>
        </p:grpSpPr>
        <p:sp>
          <p:nvSpPr>
            <p:cNvPr id="53" name="Rectangle 52">
              <a:extLst>
                <a:ext uri="{FF2B5EF4-FFF2-40B4-BE49-F238E27FC236}">
                  <a16:creationId xmlns:a16="http://schemas.microsoft.com/office/drawing/2014/main" id="{9A0759E5-8275-855F-B445-FDD2E5407776}"/>
                </a:ext>
              </a:extLst>
            </p:cNvPr>
            <p:cNvSpPr/>
            <p:nvPr/>
          </p:nvSpPr>
          <p:spPr bwMode="auto">
            <a:xfrm>
              <a:off x="1270683" y="3481392"/>
              <a:ext cx="747848" cy="96589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54" name="Group 53">
              <a:extLst>
                <a:ext uri="{FF2B5EF4-FFF2-40B4-BE49-F238E27FC236}">
                  <a16:creationId xmlns:a16="http://schemas.microsoft.com/office/drawing/2014/main" id="{19E36152-713D-C808-9FB7-8B8EFCB7F7D4}"/>
                </a:ext>
              </a:extLst>
            </p:cNvPr>
            <p:cNvGrpSpPr/>
            <p:nvPr/>
          </p:nvGrpSpPr>
          <p:grpSpPr>
            <a:xfrm>
              <a:off x="1326831" y="3799201"/>
              <a:ext cx="630756" cy="314325"/>
              <a:chOff x="1403238" y="3782946"/>
              <a:chExt cx="630756" cy="314325"/>
            </a:xfrm>
          </p:grpSpPr>
          <p:cxnSp>
            <p:nvCxnSpPr>
              <p:cNvPr id="55" name="Connector: Elbow 54">
                <a:extLst>
                  <a:ext uri="{FF2B5EF4-FFF2-40B4-BE49-F238E27FC236}">
                    <a16:creationId xmlns:a16="http://schemas.microsoft.com/office/drawing/2014/main" id="{802C2848-2769-A62E-9619-977308EF283E}"/>
                  </a:ext>
                </a:extLst>
              </p:cNvPr>
              <p:cNvCxnSpPr>
                <a:cxnSpLocks/>
              </p:cNvCxnSpPr>
              <p:nvPr/>
            </p:nvCxnSpPr>
            <p:spPr bwMode="auto">
              <a:xfrm rot="13500000" flipV="1">
                <a:off x="1376880" y="3809304"/>
                <a:ext cx="314325" cy="261610"/>
              </a:xfrm>
              <a:prstGeom prst="bentConnector3">
                <a:avLst/>
              </a:prstGeom>
              <a:noFill/>
              <a:ln w="28575" cap="flat" cmpd="sng" algn="ctr">
                <a:solidFill>
                  <a:schemeClr val="accent1"/>
                </a:solidFill>
                <a:prstDash val="solid"/>
                <a:round/>
                <a:headEnd type="none" w="med" len="med"/>
                <a:tailEnd type="none" w="med" len="med"/>
              </a:ln>
              <a:effectLst/>
            </p:spPr>
          </p:cxnSp>
          <p:cxnSp>
            <p:nvCxnSpPr>
              <p:cNvPr id="56" name="Connector: Elbow 55">
                <a:extLst>
                  <a:ext uri="{FF2B5EF4-FFF2-40B4-BE49-F238E27FC236}">
                    <a16:creationId xmlns:a16="http://schemas.microsoft.com/office/drawing/2014/main" id="{24BBFF1A-A336-8B36-28B8-76044A7E2162}"/>
                  </a:ext>
                </a:extLst>
              </p:cNvPr>
              <p:cNvCxnSpPr>
                <a:cxnSpLocks/>
              </p:cNvCxnSpPr>
              <p:nvPr/>
            </p:nvCxnSpPr>
            <p:spPr bwMode="auto">
              <a:xfrm rot="13500000" flipV="1">
                <a:off x="1746026" y="3809304"/>
                <a:ext cx="314325" cy="261610"/>
              </a:xfrm>
              <a:prstGeom prst="bentConnector3">
                <a:avLst/>
              </a:prstGeom>
              <a:noFill/>
              <a:ln w="28575" cap="flat" cmpd="sng" algn="ctr">
                <a:solidFill>
                  <a:schemeClr val="accent1"/>
                </a:solidFill>
                <a:prstDash val="solid"/>
                <a:round/>
                <a:headEnd type="none" w="med" len="med"/>
                <a:tailEnd type="none" w="med" len="med"/>
              </a:ln>
              <a:effectLst/>
            </p:spPr>
          </p:cxnSp>
        </p:grpSp>
      </p:grpSp>
      <p:cxnSp>
        <p:nvCxnSpPr>
          <p:cNvPr id="2054" name="Straight Arrow Connector 2053">
            <a:extLst>
              <a:ext uri="{FF2B5EF4-FFF2-40B4-BE49-F238E27FC236}">
                <a16:creationId xmlns:a16="http://schemas.microsoft.com/office/drawing/2014/main" id="{CE925776-AFA9-9285-E805-2C9B4C618B18}"/>
              </a:ext>
            </a:extLst>
          </p:cNvPr>
          <p:cNvCxnSpPr>
            <a:cxnSpLocks/>
          </p:cNvCxnSpPr>
          <p:nvPr/>
        </p:nvCxnSpPr>
        <p:spPr>
          <a:xfrm flipH="1" flipV="1">
            <a:off x="8041390" y="3892333"/>
            <a:ext cx="3373" cy="502920"/>
          </a:xfrm>
          <a:prstGeom prst="straightConnector1">
            <a:avLst/>
          </a:prstGeom>
          <a:noFill/>
          <a:ln w="28575" cap="flat" cmpd="sng" algn="ctr">
            <a:solidFill>
              <a:srgbClr val="000000"/>
            </a:solidFill>
            <a:prstDash val="solid"/>
            <a:headEnd type="none"/>
            <a:tailEnd type="triangle"/>
          </a:ln>
          <a:effectLst/>
        </p:spPr>
      </p:cxnSp>
      <p:cxnSp>
        <p:nvCxnSpPr>
          <p:cNvPr id="11" name="Straight Arrow Connector 10">
            <a:extLst>
              <a:ext uri="{FF2B5EF4-FFF2-40B4-BE49-F238E27FC236}">
                <a16:creationId xmlns:a16="http://schemas.microsoft.com/office/drawing/2014/main" id="{BFAE035E-ECF7-F894-D176-E135B6FEE8A1}"/>
              </a:ext>
            </a:extLst>
          </p:cNvPr>
          <p:cNvCxnSpPr>
            <a:cxnSpLocks/>
          </p:cNvCxnSpPr>
          <p:nvPr/>
        </p:nvCxnSpPr>
        <p:spPr>
          <a:xfrm>
            <a:off x="10557530" y="4820859"/>
            <a:ext cx="0" cy="548640"/>
          </a:xfrm>
          <a:prstGeom prst="straightConnector1">
            <a:avLst/>
          </a:prstGeom>
          <a:noFill/>
          <a:ln w="28575" cap="flat" cmpd="sng" algn="ctr">
            <a:solidFill>
              <a:srgbClr val="000000"/>
            </a:solidFill>
            <a:prstDash val="solid"/>
            <a:headEnd type="none"/>
            <a:tailEnd type="triangle"/>
          </a:ln>
          <a:effectLst/>
        </p:spPr>
      </p:cxnSp>
      <p:cxnSp>
        <p:nvCxnSpPr>
          <p:cNvPr id="6" name="Straight Arrow Connector 5">
            <a:extLst>
              <a:ext uri="{FF2B5EF4-FFF2-40B4-BE49-F238E27FC236}">
                <a16:creationId xmlns:a16="http://schemas.microsoft.com/office/drawing/2014/main" id="{7849271A-7B12-CCF9-2706-32255D3FBDD8}"/>
              </a:ext>
            </a:extLst>
          </p:cNvPr>
          <p:cNvCxnSpPr>
            <a:cxnSpLocks/>
          </p:cNvCxnSpPr>
          <p:nvPr/>
        </p:nvCxnSpPr>
        <p:spPr>
          <a:xfrm>
            <a:off x="3710445" y="4820859"/>
            <a:ext cx="0" cy="548640"/>
          </a:xfrm>
          <a:prstGeom prst="straightConnector1">
            <a:avLst/>
          </a:prstGeom>
          <a:noFill/>
          <a:ln w="28575" cap="flat" cmpd="sng" algn="ctr">
            <a:solidFill>
              <a:srgbClr val="000000"/>
            </a:solidFill>
            <a:prstDash val="solid"/>
            <a:headEnd type="none"/>
            <a:tailEnd type="triangle"/>
          </a:ln>
          <a:effectLst/>
        </p:spPr>
      </p:cxnSp>
      <p:cxnSp>
        <p:nvCxnSpPr>
          <p:cNvPr id="12" name="Straight Arrow Connector 11">
            <a:extLst>
              <a:ext uri="{FF2B5EF4-FFF2-40B4-BE49-F238E27FC236}">
                <a16:creationId xmlns:a16="http://schemas.microsoft.com/office/drawing/2014/main" id="{9D5CF913-3746-CB22-EB79-E8D6EA71F144}"/>
              </a:ext>
            </a:extLst>
          </p:cNvPr>
          <p:cNvCxnSpPr>
            <a:cxnSpLocks/>
          </p:cNvCxnSpPr>
          <p:nvPr/>
        </p:nvCxnSpPr>
        <p:spPr>
          <a:xfrm flipV="1">
            <a:off x="846427" y="3828653"/>
            <a:ext cx="0" cy="560249"/>
          </a:xfrm>
          <a:prstGeom prst="straightConnector1">
            <a:avLst/>
          </a:prstGeom>
          <a:noFill/>
          <a:ln w="28575" cap="flat" cmpd="sng" algn="ctr">
            <a:solidFill>
              <a:srgbClr val="000000"/>
            </a:solidFill>
            <a:prstDash val="solid"/>
            <a:headEnd type="none"/>
            <a:tailEnd type="triangle"/>
          </a:ln>
          <a:effectLst/>
        </p:spPr>
      </p:cxnSp>
      <p:sp>
        <p:nvSpPr>
          <p:cNvPr id="5" name="TextBox 4">
            <a:extLst>
              <a:ext uri="{FF2B5EF4-FFF2-40B4-BE49-F238E27FC236}">
                <a16:creationId xmlns:a16="http://schemas.microsoft.com/office/drawing/2014/main" id="{3AF363A7-C953-8330-D970-F8962861462A}"/>
              </a:ext>
            </a:extLst>
          </p:cNvPr>
          <p:cNvSpPr txBox="1"/>
          <p:nvPr/>
        </p:nvSpPr>
        <p:spPr bwMode="auto">
          <a:xfrm>
            <a:off x="10342918" y="4409482"/>
            <a:ext cx="6527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2025</a:t>
            </a:r>
          </a:p>
        </p:txBody>
      </p:sp>
      <p:cxnSp>
        <p:nvCxnSpPr>
          <p:cNvPr id="16" name="Connector: Elbow 15">
            <a:extLst>
              <a:ext uri="{FF2B5EF4-FFF2-40B4-BE49-F238E27FC236}">
                <a16:creationId xmlns:a16="http://schemas.microsoft.com/office/drawing/2014/main" id="{C74ADF0D-1001-2E8B-5389-317DF367C827}"/>
              </a:ext>
            </a:extLst>
          </p:cNvPr>
          <p:cNvCxnSpPr>
            <a:cxnSpLocks/>
            <a:stCxn id="38" idx="0"/>
            <a:endCxn id="10" idx="2"/>
          </p:cNvCxnSpPr>
          <p:nvPr/>
        </p:nvCxnSpPr>
        <p:spPr bwMode="auto">
          <a:xfrm rot="5400000" flipH="1" flipV="1">
            <a:off x="2967958" y="2962394"/>
            <a:ext cx="907437" cy="2013038"/>
          </a:xfrm>
          <a:prstGeom prst="bentConnector3">
            <a:avLst>
              <a:gd name="adj1" fmla="val 65057"/>
            </a:avLst>
          </a:prstGeom>
          <a:noFill/>
          <a:ln w="28575" cap="flat" cmpd="sng" algn="ctr">
            <a:solidFill>
              <a:schemeClr val="bg1"/>
            </a:solidFill>
            <a:prstDash val="solid"/>
            <a:round/>
            <a:headEnd type="none" w="med" len="med"/>
            <a:tailEnd type="triangle"/>
          </a:ln>
          <a:effectLst/>
        </p:spPr>
      </p:cxnSp>
      <p:cxnSp>
        <p:nvCxnSpPr>
          <p:cNvPr id="21" name="Connector: Elbow 20">
            <a:extLst>
              <a:ext uri="{FF2B5EF4-FFF2-40B4-BE49-F238E27FC236}">
                <a16:creationId xmlns:a16="http://schemas.microsoft.com/office/drawing/2014/main" id="{063A5C4B-3FC2-0B50-7983-B4D81CE0303E}"/>
              </a:ext>
            </a:extLst>
          </p:cNvPr>
          <p:cNvCxnSpPr>
            <a:cxnSpLocks/>
          </p:cNvCxnSpPr>
          <p:nvPr/>
        </p:nvCxnSpPr>
        <p:spPr bwMode="auto">
          <a:xfrm rot="5400000" flipH="1" flipV="1">
            <a:off x="9350844" y="3010693"/>
            <a:ext cx="1524556" cy="1244564"/>
          </a:xfrm>
          <a:prstGeom prst="bentConnector3">
            <a:avLst>
              <a:gd name="adj1" fmla="val 25182"/>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697563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DBFB0-D50D-3999-F96F-FEBA99F67937}"/>
              </a:ext>
            </a:extLst>
          </p:cNvPr>
          <p:cNvSpPr>
            <a:spLocks noGrp="1"/>
          </p:cNvSpPr>
          <p:nvPr>
            <p:ph type="title"/>
          </p:nvPr>
        </p:nvSpPr>
        <p:spPr/>
        <p:txBody>
          <a:bodyPr/>
          <a:lstStyle/>
          <a:p>
            <a:r>
              <a:rPr lang="en-US"/>
              <a:t>HER2: A Key Targetable Biomarker in Cancer </a:t>
            </a:r>
          </a:p>
        </p:txBody>
      </p:sp>
      <p:sp>
        <p:nvSpPr>
          <p:cNvPr id="495" name="Content Placeholder 494">
            <a:extLst>
              <a:ext uri="{FF2B5EF4-FFF2-40B4-BE49-F238E27FC236}">
                <a16:creationId xmlns:a16="http://schemas.microsoft.com/office/drawing/2014/main" id="{114F4808-761E-1A01-91FF-05537EFA1466}"/>
              </a:ext>
            </a:extLst>
          </p:cNvPr>
          <p:cNvSpPr>
            <a:spLocks noGrp="1"/>
          </p:cNvSpPr>
          <p:nvPr>
            <p:ph sz="half" idx="2"/>
          </p:nvPr>
        </p:nvSpPr>
        <p:spPr>
          <a:xfrm>
            <a:off x="6252633" y="1510730"/>
            <a:ext cx="5337541" cy="4679462"/>
          </a:xfrm>
        </p:spPr>
        <p:txBody>
          <a:bodyPr/>
          <a:lstStyle/>
          <a:p>
            <a:r>
              <a:rPr lang="en-US" sz="2200"/>
              <a:t>High incidence of </a:t>
            </a:r>
            <a:r>
              <a:rPr lang="en-US" sz="2200" i="1"/>
              <a:t>HER2</a:t>
            </a:r>
            <a:r>
              <a:rPr lang="en-US" sz="2200"/>
              <a:t> gene amplification and/or protein overexpression in many solid tumors</a:t>
            </a:r>
          </a:p>
          <a:p>
            <a:pPr lvl="1"/>
            <a:r>
              <a:rPr lang="en-US" sz="2000"/>
              <a:t>Female breast cancer: 14%</a:t>
            </a:r>
          </a:p>
          <a:p>
            <a:pPr lvl="1"/>
            <a:r>
              <a:rPr lang="en-US" sz="2000"/>
              <a:t>All gastric cancers: 9.5%-21%</a:t>
            </a:r>
          </a:p>
          <a:p>
            <a:pPr lvl="2">
              <a:buFont typeface="Wingdings" panose="05000000000000000000" pitchFamily="2" charset="2"/>
              <a:buChar char="§"/>
            </a:pPr>
            <a:r>
              <a:rPr lang="en-US" sz="1800"/>
              <a:t>GEJ adenocarcinoma: 25%-33%</a:t>
            </a:r>
          </a:p>
          <a:p>
            <a:pPr lvl="1"/>
            <a:r>
              <a:rPr lang="en-US" sz="2000"/>
              <a:t>NSCLC: 15%-30%</a:t>
            </a:r>
          </a:p>
          <a:p>
            <a:pPr lvl="1"/>
            <a:r>
              <a:rPr lang="en-US" sz="2000"/>
              <a:t>Bladder: 12%</a:t>
            </a:r>
          </a:p>
          <a:p>
            <a:pPr lvl="1"/>
            <a:r>
              <a:rPr lang="en-US" sz="2000"/>
              <a:t>Cervical: 4%</a:t>
            </a:r>
          </a:p>
          <a:p>
            <a:pPr lvl="1"/>
            <a:r>
              <a:rPr lang="en-US" sz="2000"/>
              <a:t>Endometrial: 3%</a:t>
            </a:r>
          </a:p>
          <a:p>
            <a:pPr lvl="1"/>
            <a:endParaRPr lang="en-US" sz="2000"/>
          </a:p>
          <a:p>
            <a:pPr lvl="1"/>
            <a:endParaRPr lang="en-US" sz="2200"/>
          </a:p>
        </p:txBody>
      </p:sp>
      <p:sp>
        <p:nvSpPr>
          <p:cNvPr id="4" name="Text Box 15">
            <a:extLst>
              <a:ext uri="{FF2B5EF4-FFF2-40B4-BE49-F238E27FC236}">
                <a16:creationId xmlns:a16="http://schemas.microsoft.com/office/drawing/2014/main" id="{24B6C412-4FBA-691D-0EE9-22902FD61E5C}"/>
              </a:ext>
            </a:extLst>
          </p:cNvPr>
          <p:cNvSpPr txBox="1">
            <a:spLocks noChangeArrowheads="1"/>
          </p:cNvSpPr>
          <p:nvPr/>
        </p:nvSpPr>
        <p:spPr bwMode="auto">
          <a:xfrm>
            <a:off x="412750" y="6006527"/>
            <a:ext cx="9305407"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kumimoji="0" lang="en-US" altLang="en-US" sz="1200" b="0" i="0" u="none" strike="noStrike" kern="1200" cap="none" spc="-10" normalizeH="0" baseline="0" noProof="0">
                <a:ln>
                  <a:noFill/>
                </a:ln>
                <a:solidFill>
                  <a:srgbClr val="455560"/>
                </a:solidFill>
                <a:effectLst/>
                <a:uLnTx/>
                <a:uFillTx/>
                <a:latin typeface="+mn-lt"/>
                <a:ea typeface="+mn-ea"/>
                <a:cs typeface="Arial" panose="020B0604020202020204" pitchFamily="34" charset="0"/>
              </a:rPr>
              <a:t>Meric-Bernstam. Clin Cancer Res. 2019;25:2033. </a:t>
            </a:r>
            <a:r>
              <a:rPr lang="en-US" altLang="en-US" sz="1200" b="0" spc="-10">
                <a:solidFill>
                  <a:srgbClr val="455560"/>
                </a:solidFill>
                <a:latin typeface="+mn-lt"/>
              </a:rPr>
              <a:t>Cheng. Genes (Basel). 2024;15:903.</a:t>
            </a:r>
            <a:r>
              <a:rPr kumimoji="0" lang="en-US" altLang="en-US" sz="1200" b="0" i="0" u="none" strike="noStrike" kern="1200" cap="none" spc="-10" normalizeH="0" baseline="0" noProof="0">
                <a:ln>
                  <a:noFill/>
                </a:ln>
                <a:solidFill>
                  <a:srgbClr val="455560"/>
                </a:solidFill>
                <a:effectLst/>
                <a:uLnTx/>
                <a:uFillTx/>
                <a:latin typeface="+mn-lt"/>
                <a:ea typeface="+mn-ea"/>
                <a:cs typeface="Arial" panose="020B0604020202020204" pitchFamily="34" charset="0"/>
              </a:rPr>
              <a:t> </a:t>
            </a: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seer.cancer.gov/</a:t>
            </a:r>
            <a:r>
              <a:rPr kumimoji="0" lang="fr-FR"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statfacts</a:t>
            </a:r>
            <a: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/html/breast-subtypes.html. </a:t>
            </a:r>
            <a:br>
              <a:rPr kumimoji="0" lang="fr-FR"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lang="en-US" altLang="en-US" sz="1200" b="0" spc="-10">
                <a:solidFill>
                  <a:schemeClr val="bg2"/>
                </a:solidFill>
                <a:latin typeface="Calibri" panose="020F0502020204030204" pitchFamily="34" charset="0"/>
              </a:rPr>
              <a:t>Press Oncogene. 1990;5:953. </a:t>
            </a:r>
            <a:r>
              <a:rPr kumimoji="0" lang="fr-F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Lancet </a:t>
            </a:r>
            <a:r>
              <a:rPr kumimoji="0" lang="fr-F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Oncol</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2019;20:827.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Shitara. NEJM. 2020</a:t>
            </a:r>
            <a:r>
              <a:rPr kumimoji="0" lang="en-US" sz="1200" b="0" i="0" u="none" strike="noStrike" kern="1200" cap="none" spc="0" normalizeH="0" baseline="0" noProof="0">
                <a:ln>
                  <a:noFill/>
                </a:ln>
                <a:solidFill>
                  <a:srgbClr val="5B616B"/>
                </a:solidFill>
                <a:effectLst/>
                <a:uLnTx/>
                <a:uFillTx/>
                <a:latin typeface="BlinkMacSystemFont"/>
                <a:ea typeface="+mn-ea"/>
                <a:cs typeface="Arial" panose="020B0604020202020204" pitchFamily="34" charset="0"/>
              </a:rPr>
              <a:t>;382:2419. </a:t>
            </a:r>
            <a:r>
              <a:rPr kumimoji="0" lang="en-US" altLang="en-US" sz="1200" b="0" i="0" u="none" strike="noStrike" kern="1200" cap="none" spc="-1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Yamaguchi. ASCO GI 2022. </a:t>
            </a:r>
            <a:r>
              <a:rPr kumimoji="0" lang="en-US" altLang="en-US" sz="1200" b="0" i="0" u="none" strike="noStrike" kern="1200" cap="none" spc="-10" normalizeH="0" baseline="0" noProof="0" err="1">
                <a:ln>
                  <a:noFill/>
                </a:ln>
                <a:solidFill>
                  <a:schemeClr val="bg2"/>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 242. </a:t>
            </a:r>
            <a:br>
              <a:rPr kumimoji="0" lang="en-US" altLang="en-US" sz="1200" b="0" i="0" u="none" strike="noStrike" kern="1200" cap="none" spc="-1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br>
            <a:r>
              <a:rPr lang="en-US" altLang="en-US" sz="1200" b="0" spc="-10">
                <a:solidFill>
                  <a:schemeClr val="bg2"/>
                </a:solidFill>
                <a:latin typeface="Calibri" panose="020F0502020204030204" pitchFamily="34" charset="0"/>
                <a:cs typeface="+mn-cs"/>
              </a:rPr>
              <a:t>Yu. Front Oncol. 2022;12:860313. Yan. Cancer Metastasis Rev. 2015;34:157. </a:t>
            </a:r>
            <a:endParaRPr lang="en-US" altLang="en-US" sz="1200" b="0">
              <a:solidFill>
                <a:schemeClr val="bg2"/>
              </a:solidFill>
              <a:latin typeface="Calibri" panose="020F0502020204030204" pitchFamily="34" charset="0"/>
              <a:cs typeface="+mn-cs"/>
            </a:endParaRPr>
          </a:p>
        </p:txBody>
      </p:sp>
      <p:grpSp>
        <p:nvGrpSpPr>
          <p:cNvPr id="497" name="Group 496">
            <a:extLst>
              <a:ext uri="{FF2B5EF4-FFF2-40B4-BE49-F238E27FC236}">
                <a16:creationId xmlns:a16="http://schemas.microsoft.com/office/drawing/2014/main" id="{FF7D3EE7-DD90-1795-44B0-D5A6AFDCC23B}"/>
              </a:ext>
            </a:extLst>
          </p:cNvPr>
          <p:cNvGrpSpPr/>
          <p:nvPr/>
        </p:nvGrpSpPr>
        <p:grpSpPr>
          <a:xfrm>
            <a:off x="1787053" y="1136679"/>
            <a:ext cx="885047" cy="1233234"/>
            <a:chOff x="2442162" y="-934278"/>
            <a:chExt cx="488892" cy="745435"/>
          </a:xfrm>
        </p:grpSpPr>
        <p:sp>
          <p:nvSpPr>
            <p:cNvPr id="1177" name="Freeform 3">
              <a:extLst>
                <a:ext uri="{FF2B5EF4-FFF2-40B4-BE49-F238E27FC236}">
                  <a16:creationId xmlns:a16="http://schemas.microsoft.com/office/drawing/2014/main" id="{855144F2-7DE0-509F-BD15-FA454A5D4910}"/>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178" name="Freeform 745">
              <a:extLst>
                <a:ext uri="{FF2B5EF4-FFF2-40B4-BE49-F238E27FC236}">
                  <a16:creationId xmlns:a16="http://schemas.microsoft.com/office/drawing/2014/main" id="{51D5412A-6090-D886-BD41-A7EE89D802D1}"/>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sp>
        <p:nvSpPr>
          <p:cNvPr id="498" name="TextBox 497">
            <a:extLst>
              <a:ext uri="{FF2B5EF4-FFF2-40B4-BE49-F238E27FC236}">
                <a16:creationId xmlns:a16="http://schemas.microsoft.com/office/drawing/2014/main" id="{0861D594-206D-ECED-AAE7-0CC2CDAA09F3}"/>
              </a:ext>
            </a:extLst>
          </p:cNvPr>
          <p:cNvSpPr txBox="1"/>
          <p:nvPr/>
        </p:nvSpPr>
        <p:spPr bwMode="auto">
          <a:xfrm>
            <a:off x="2059775" y="5174226"/>
            <a:ext cx="1854781" cy="830997"/>
          </a:xfrm>
          <a:prstGeom prst="rect">
            <a:avLst/>
          </a:prstGeom>
          <a:solidFill>
            <a:schemeClr val="bg2"/>
          </a:solidFill>
          <a:ln>
            <a:noFill/>
          </a:ln>
        </p:spPr>
        <p:txBody>
          <a:bodyPr wrap="square" rtlCol="0">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Proliferation</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Survival</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Angiogenesis</a:t>
            </a:r>
          </a:p>
        </p:txBody>
      </p:sp>
      <p:sp>
        <p:nvSpPr>
          <p:cNvPr id="499" name="Oval 498">
            <a:extLst>
              <a:ext uri="{FF2B5EF4-FFF2-40B4-BE49-F238E27FC236}">
                <a16:creationId xmlns:a16="http://schemas.microsoft.com/office/drawing/2014/main" id="{C6F84C70-4DD7-CAD0-4F5C-5320178C398A}"/>
              </a:ext>
            </a:extLst>
          </p:cNvPr>
          <p:cNvSpPr>
            <a:spLocks noChangeAspect="1"/>
          </p:cNvSpPr>
          <p:nvPr/>
        </p:nvSpPr>
        <p:spPr>
          <a:xfrm>
            <a:off x="2599099" y="2596712"/>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RAS</a:t>
            </a:r>
          </a:p>
        </p:txBody>
      </p:sp>
      <p:sp>
        <p:nvSpPr>
          <p:cNvPr id="500" name="Oval 499">
            <a:extLst>
              <a:ext uri="{FF2B5EF4-FFF2-40B4-BE49-F238E27FC236}">
                <a16:creationId xmlns:a16="http://schemas.microsoft.com/office/drawing/2014/main" id="{7E9CC0EE-8C90-5747-61B5-7633AB1CE826}"/>
              </a:ext>
            </a:extLst>
          </p:cNvPr>
          <p:cNvSpPr>
            <a:spLocks noChangeAspect="1"/>
          </p:cNvSpPr>
          <p:nvPr/>
        </p:nvSpPr>
        <p:spPr>
          <a:xfrm>
            <a:off x="3350458" y="3075558"/>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RAF</a:t>
            </a:r>
          </a:p>
        </p:txBody>
      </p:sp>
      <p:sp>
        <p:nvSpPr>
          <p:cNvPr id="501" name="Oval 500">
            <a:extLst>
              <a:ext uri="{FF2B5EF4-FFF2-40B4-BE49-F238E27FC236}">
                <a16:creationId xmlns:a16="http://schemas.microsoft.com/office/drawing/2014/main" id="{D0BE5CC1-EC9E-D823-0949-EEA591939542}"/>
              </a:ext>
            </a:extLst>
          </p:cNvPr>
          <p:cNvSpPr>
            <a:spLocks noChangeAspect="1"/>
          </p:cNvSpPr>
          <p:nvPr/>
        </p:nvSpPr>
        <p:spPr>
          <a:xfrm>
            <a:off x="3350458" y="3774500"/>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MEK</a:t>
            </a:r>
          </a:p>
        </p:txBody>
      </p:sp>
      <p:sp>
        <p:nvSpPr>
          <p:cNvPr id="502" name="Oval 501">
            <a:extLst>
              <a:ext uri="{FF2B5EF4-FFF2-40B4-BE49-F238E27FC236}">
                <a16:creationId xmlns:a16="http://schemas.microsoft.com/office/drawing/2014/main" id="{0C5E118E-BD7F-6152-EC4D-E313C585C739}"/>
              </a:ext>
            </a:extLst>
          </p:cNvPr>
          <p:cNvSpPr>
            <a:spLocks noChangeAspect="1"/>
          </p:cNvSpPr>
          <p:nvPr/>
        </p:nvSpPr>
        <p:spPr>
          <a:xfrm>
            <a:off x="3350458" y="4489092"/>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ERK</a:t>
            </a:r>
          </a:p>
        </p:txBody>
      </p:sp>
      <p:sp>
        <p:nvSpPr>
          <p:cNvPr id="503" name="TextBox 502">
            <a:extLst>
              <a:ext uri="{FF2B5EF4-FFF2-40B4-BE49-F238E27FC236}">
                <a16:creationId xmlns:a16="http://schemas.microsoft.com/office/drawing/2014/main" id="{102BFE17-F417-72B6-E77B-70428555AB75}"/>
              </a:ext>
            </a:extLst>
          </p:cNvPr>
          <p:cNvSpPr txBox="1"/>
          <p:nvPr/>
        </p:nvSpPr>
        <p:spPr bwMode="auto">
          <a:xfrm>
            <a:off x="1325286" y="1497244"/>
            <a:ext cx="8000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HER2</a:t>
            </a:r>
          </a:p>
        </p:txBody>
      </p:sp>
      <p:cxnSp>
        <p:nvCxnSpPr>
          <p:cNvPr id="504" name="Straight Arrow Connector 503">
            <a:extLst>
              <a:ext uri="{FF2B5EF4-FFF2-40B4-BE49-F238E27FC236}">
                <a16:creationId xmlns:a16="http://schemas.microsoft.com/office/drawing/2014/main" id="{7638B4E7-B58B-33C4-FDEA-81A7FBB81DE1}"/>
              </a:ext>
            </a:extLst>
          </p:cNvPr>
          <p:cNvCxnSpPr>
            <a:cxnSpLocks/>
          </p:cNvCxnSpPr>
          <p:nvPr/>
        </p:nvCxnSpPr>
        <p:spPr bwMode="auto">
          <a:xfrm>
            <a:off x="3676213" y="4239117"/>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507" name="Straight Arrow Connector 506">
            <a:extLst>
              <a:ext uri="{FF2B5EF4-FFF2-40B4-BE49-F238E27FC236}">
                <a16:creationId xmlns:a16="http://schemas.microsoft.com/office/drawing/2014/main" id="{A3C0054D-E6E6-40D8-F86D-DA96EEDDA602}"/>
              </a:ext>
            </a:extLst>
          </p:cNvPr>
          <p:cNvCxnSpPr>
            <a:cxnSpLocks/>
          </p:cNvCxnSpPr>
          <p:nvPr/>
        </p:nvCxnSpPr>
        <p:spPr bwMode="auto">
          <a:xfrm>
            <a:off x="3676213" y="3532350"/>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508" name="Straight Arrow Connector 507">
            <a:extLst>
              <a:ext uri="{FF2B5EF4-FFF2-40B4-BE49-F238E27FC236}">
                <a16:creationId xmlns:a16="http://schemas.microsoft.com/office/drawing/2014/main" id="{6F28F166-A991-420E-3E32-232A337E6873}"/>
              </a:ext>
            </a:extLst>
          </p:cNvPr>
          <p:cNvCxnSpPr>
            <a:cxnSpLocks/>
          </p:cNvCxnSpPr>
          <p:nvPr/>
        </p:nvCxnSpPr>
        <p:spPr bwMode="auto">
          <a:xfrm>
            <a:off x="3230185" y="2985356"/>
            <a:ext cx="192327" cy="151105"/>
          </a:xfrm>
          <a:prstGeom prst="straightConnector1">
            <a:avLst/>
          </a:prstGeom>
          <a:noFill/>
          <a:ln w="28575" cap="flat" cmpd="sng" algn="ctr">
            <a:solidFill>
              <a:schemeClr val="bg1"/>
            </a:solidFill>
            <a:prstDash val="solid"/>
            <a:round/>
            <a:headEnd type="none" w="med" len="med"/>
            <a:tailEnd type="triangle"/>
          </a:ln>
          <a:effectLst/>
        </p:spPr>
      </p:cxnSp>
      <p:sp>
        <p:nvSpPr>
          <p:cNvPr id="509" name="Oval 508">
            <a:extLst>
              <a:ext uri="{FF2B5EF4-FFF2-40B4-BE49-F238E27FC236}">
                <a16:creationId xmlns:a16="http://schemas.microsoft.com/office/drawing/2014/main" id="{FE6FA2B6-E03D-5C42-F547-4BED60C24453}"/>
              </a:ext>
            </a:extLst>
          </p:cNvPr>
          <p:cNvSpPr>
            <a:spLocks noChangeAspect="1"/>
          </p:cNvSpPr>
          <p:nvPr/>
        </p:nvSpPr>
        <p:spPr>
          <a:xfrm>
            <a:off x="1980685" y="3075558"/>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PI3K</a:t>
            </a:r>
          </a:p>
        </p:txBody>
      </p:sp>
      <p:sp>
        <p:nvSpPr>
          <p:cNvPr id="510" name="Oval 509">
            <a:extLst>
              <a:ext uri="{FF2B5EF4-FFF2-40B4-BE49-F238E27FC236}">
                <a16:creationId xmlns:a16="http://schemas.microsoft.com/office/drawing/2014/main" id="{898B28FE-7DF8-1AD9-815D-B3CACAA4F5C5}"/>
              </a:ext>
            </a:extLst>
          </p:cNvPr>
          <p:cNvSpPr>
            <a:spLocks noChangeAspect="1"/>
          </p:cNvSpPr>
          <p:nvPr/>
        </p:nvSpPr>
        <p:spPr>
          <a:xfrm>
            <a:off x="1980685" y="3774500"/>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AKT</a:t>
            </a:r>
          </a:p>
        </p:txBody>
      </p:sp>
      <p:sp>
        <p:nvSpPr>
          <p:cNvPr id="511" name="Oval 510">
            <a:extLst>
              <a:ext uri="{FF2B5EF4-FFF2-40B4-BE49-F238E27FC236}">
                <a16:creationId xmlns:a16="http://schemas.microsoft.com/office/drawing/2014/main" id="{F8A88B39-C53D-A0F7-50A8-8999DE7E4098}"/>
              </a:ext>
            </a:extLst>
          </p:cNvPr>
          <p:cNvSpPr>
            <a:spLocks noChangeAspect="1"/>
          </p:cNvSpPr>
          <p:nvPr/>
        </p:nvSpPr>
        <p:spPr>
          <a:xfrm>
            <a:off x="1980685" y="4489092"/>
            <a:ext cx="651510" cy="43039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Calibri"/>
                <a:ea typeface="+mn-ea"/>
                <a:cs typeface="+mn-cs"/>
              </a:rPr>
              <a:t>mTOR</a:t>
            </a:r>
          </a:p>
        </p:txBody>
      </p:sp>
      <p:cxnSp>
        <p:nvCxnSpPr>
          <p:cNvPr id="704" name="Straight Arrow Connector 703">
            <a:extLst>
              <a:ext uri="{FF2B5EF4-FFF2-40B4-BE49-F238E27FC236}">
                <a16:creationId xmlns:a16="http://schemas.microsoft.com/office/drawing/2014/main" id="{30A2D5E3-953A-A6CA-DC97-DCDB8F1EECF2}"/>
              </a:ext>
            </a:extLst>
          </p:cNvPr>
          <p:cNvCxnSpPr>
            <a:cxnSpLocks/>
          </p:cNvCxnSpPr>
          <p:nvPr/>
        </p:nvCxnSpPr>
        <p:spPr bwMode="auto">
          <a:xfrm>
            <a:off x="2306440" y="4239117"/>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705" name="Straight Arrow Connector 704">
            <a:extLst>
              <a:ext uri="{FF2B5EF4-FFF2-40B4-BE49-F238E27FC236}">
                <a16:creationId xmlns:a16="http://schemas.microsoft.com/office/drawing/2014/main" id="{31277D53-1C07-7697-89CF-05DECB75DFA5}"/>
              </a:ext>
            </a:extLst>
          </p:cNvPr>
          <p:cNvCxnSpPr>
            <a:cxnSpLocks/>
          </p:cNvCxnSpPr>
          <p:nvPr/>
        </p:nvCxnSpPr>
        <p:spPr bwMode="auto">
          <a:xfrm>
            <a:off x="2306440" y="3532350"/>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708" name="Straight Arrow Connector 707">
            <a:extLst>
              <a:ext uri="{FF2B5EF4-FFF2-40B4-BE49-F238E27FC236}">
                <a16:creationId xmlns:a16="http://schemas.microsoft.com/office/drawing/2014/main" id="{398DE3C8-AA63-97CE-20B4-5B7B0EB7E375}"/>
              </a:ext>
            </a:extLst>
          </p:cNvPr>
          <p:cNvCxnSpPr>
            <a:cxnSpLocks/>
          </p:cNvCxnSpPr>
          <p:nvPr/>
        </p:nvCxnSpPr>
        <p:spPr bwMode="auto">
          <a:xfrm>
            <a:off x="2306440" y="2671429"/>
            <a:ext cx="0" cy="313927"/>
          </a:xfrm>
          <a:prstGeom prst="straightConnector1">
            <a:avLst/>
          </a:prstGeom>
          <a:noFill/>
          <a:ln w="28575" cap="flat" cmpd="sng" algn="ctr">
            <a:solidFill>
              <a:schemeClr val="bg1"/>
            </a:solidFill>
            <a:prstDash val="solid"/>
            <a:round/>
            <a:headEnd type="none" w="med" len="med"/>
            <a:tailEnd type="triangle"/>
          </a:ln>
          <a:effectLst/>
        </p:spPr>
      </p:cxnSp>
      <p:sp>
        <p:nvSpPr>
          <p:cNvPr id="709" name="Oval 708">
            <a:extLst>
              <a:ext uri="{FF2B5EF4-FFF2-40B4-BE49-F238E27FC236}">
                <a16:creationId xmlns:a16="http://schemas.microsoft.com/office/drawing/2014/main" id="{3999689D-C72D-1CCD-D8D5-6350E17F8FD2}"/>
              </a:ext>
            </a:extLst>
          </p:cNvPr>
          <p:cNvSpPr/>
          <p:nvPr/>
        </p:nvSpPr>
        <p:spPr bwMode="auto">
          <a:xfrm>
            <a:off x="2080488" y="2251513"/>
            <a:ext cx="307762" cy="304939"/>
          </a:xfrm>
          <a:prstGeom prst="ellipse">
            <a:avLst/>
          </a:prstGeom>
          <a:solidFill>
            <a:schemeClr val="accent3">
              <a:lumMod val="60000"/>
              <a:lumOff val="40000"/>
            </a:schemeClr>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cxnSp>
        <p:nvCxnSpPr>
          <p:cNvPr id="710" name="Straight Arrow Connector 709">
            <a:extLst>
              <a:ext uri="{FF2B5EF4-FFF2-40B4-BE49-F238E27FC236}">
                <a16:creationId xmlns:a16="http://schemas.microsoft.com/office/drawing/2014/main" id="{CF8F7C9A-6D57-1BFE-958B-C9459F653D61}"/>
              </a:ext>
            </a:extLst>
          </p:cNvPr>
          <p:cNvCxnSpPr>
            <a:cxnSpLocks/>
          </p:cNvCxnSpPr>
          <p:nvPr/>
        </p:nvCxnSpPr>
        <p:spPr bwMode="auto">
          <a:xfrm>
            <a:off x="2459621" y="2522930"/>
            <a:ext cx="185619" cy="113734"/>
          </a:xfrm>
          <a:prstGeom prst="straightConnector1">
            <a:avLst/>
          </a:prstGeom>
          <a:noFill/>
          <a:ln w="28575" cap="flat" cmpd="sng" algn="ctr">
            <a:solidFill>
              <a:schemeClr val="bg1"/>
            </a:solidFill>
            <a:prstDash val="solid"/>
            <a:round/>
            <a:headEnd type="none" w="med" len="med"/>
            <a:tailEnd type="triangle"/>
          </a:ln>
          <a:effectLst/>
        </p:spPr>
      </p:cxnSp>
      <p:sp>
        <p:nvSpPr>
          <p:cNvPr id="711" name="TextBox 710">
            <a:extLst>
              <a:ext uri="{FF2B5EF4-FFF2-40B4-BE49-F238E27FC236}">
                <a16:creationId xmlns:a16="http://schemas.microsoft.com/office/drawing/2014/main" id="{3B019039-66DA-E032-1C6D-FDA7F76D3888}"/>
              </a:ext>
            </a:extLst>
          </p:cNvPr>
          <p:cNvSpPr txBox="1"/>
          <p:nvPr/>
        </p:nvSpPr>
        <p:spPr bwMode="auto">
          <a:xfrm>
            <a:off x="2342924" y="1497244"/>
            <a:ext cx="9480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HER1-4</a:t>
            </a:r>
          </a:p>
        </p:txBody>
      </p:sp>
      <p:pic>
        <p:nvPicPr>
          <p:cNvPr id="713" name="Picture 712">
            <a:extLst>
              <a:ext uri="{FF2B5EF4-FFF2-40B4-BE49-F238E27FC236}">
                <a16:creationId xmlns:a16="http://schemas.microsoft.com/office/drawing/2014/main" id="{F67E1932-AE83-81B0-0271-3602A841BCDA}"/>
              </a:ext>
            </a:extLst>
          </p:cNvPr>
          <p:cNvPicPr>
            <a:picLocks noChangeAspect="1"/>
          </p:cNvPicPr>
          <p:nvPr/>
        </p:nvPicPr>
        <p:blipFill>
          <a:blip r:embed="rId3"/>
          <a:stretch>
            <a:fillRect/>
          </a:stretch>
        </p:blipFill>
        <p:spPr>
          <a:xfrm>
            <a:off x="601820" y="1766051"/>
            <a:ext cx="5102794" cy="335309"/>
          </a:xfrm>
          <a:prstGeom prst="rect">
            <a:avLst/>
          </a:prstGeom>
        </p:spPr>
      </p:pic>
      <p:cxnSp>
        <p:nvCxnSpPr>
          <p:cNvPr id="5" name="Straight Arrow Connector 4">
            <a:extLst>
              <a:ext uri="{FF2B5EF4-FFF2-40B4-BE49-F238E27FC236}">
                <a16:creationId xmlns:a16="http://schemas.microsoft.com/office/drawing/2014/main" id="{E48CD646-68ED-C8C0-2A3B-045116B06D5C}"/>
              </a:ext>
            </a:extLst>
          </p:cNvPr>
          <p:cNvCxnSpPr>
            <a:cxnSpLocks/>
          </p:cNvCxnSpPr>
          <p:nvPr/>
        </p:nvCxnSpPr>
        <p:spPr bwMode="auto">
          <a:xfrm>
            <a:off x="3676213" y="4939014"/>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CDCC6BF7-1A0B-C6E0-99A7-45D0E7D2439F}"/>
              </a:ext>
            </a:extLst>
          </p:cNvPr>
          <p:cNvCxnSpPr>
            <a:cxnSpLocks/>
          </p:cNvCxnSpPr>
          <p:nvPr/>
        </p:nvCxnSpPr>
        <p:spPr bwMode="auto">
          <a:xfrm>
            <a:off x="2306440" y="4939014"/>
            <a:ext cx="0" cy="215756"/>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227748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C4071BBE-1A70-0FD4-F3E6-21DD0C1DF239}"/>
              </a:ext>
            </a:extLst>
          </p:cNvPr>
          <p:cNvGrpSpPr/>
          <p:nvPr/>
        </p:nvGrpSpPr>
        <p:grpSpPr>
          <a:xfrm>
            <a:off x="1666875" y="1438276"/>
            <a:ext cx="7524284" cy="3512063"/>
            <a:chOff x="1666875" y="1438276"/>
            <a:chExt cx="7524284" cy="3512063"/>
          </a:xfrm>
        </p:grpSpPr>
        <p:pic>
          <p:nvPicPr>
            <p:cNvPr id="5" name="Picture 4">
              <a:extLst>
                <a:ext uri="{FF2B5EF4-FFF2-40B4-BE49-F238E27FC236}">
                  <a16:creationId xmlns:a16="http://schemas.microsoft.com/office/drawing/2014/main" id="{9B5B8AE9-6BC0-DF65-66F9-801DD3AF2FC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tretch>
              <a:fillRect/>
            </a:stretch>
          </p:blipFill>
          <p:spPr>
            <a:xfrm>
              <a:off x="2150696" y="1525059"/>
              <a:ext cx="7040463" cy="3425280"/>
            </a:xfrm>
            <a:prstGeom prst="rect">
              <a:avLst/>
            </a:prstGeom>
          </p:spPr>
        </p:pic>
        <p:sp>
          <p:nvSpPr>
            <p:cNvPr id="27" name="Freeform: Shape 26">
              <a:extLst>
                <a:ext uri="{FF2B5EF4-FFF2-40B4-BE49-F238E27FC236}">
                  <a16:creationId xmlns:a16="http://schemas.microsoft.com/office/drawing/2014/main" id="{9CD6ED26-6059-CCD5-0A1D-17AB144EE4C9}"/>
                </a:ext>
              </a:extLst>
            </p:cNvPr>
            <p:cNvSpPr/>
            <p:nvPr/>
          </p:nvSpPr>
          <p:spPr bwMode="auto">
            <a:xfrm>
              <a:off x="1666875" y="1438276"/>
              <a:ext cx="3333750" cy="2305050"/>
            </a:xfrm>
            <a:custGeom>
              <a:avLst/>
              <a:gdLst>
                <a:gd name="connsiteX0" fmla="*/ 3276600 w 3276600"/>
                <a:gd name="connsiteY0" fmla="*/ 0 h 2295525"/>
                <a:gd name="connsiteX1" fmla="*/ 1857375 w 3276600"/>
                <a:gd name="connsiteY1" fmla="*/ 1666875 h 2295525"/>
                <a:gd name="connsiteX2" fmla="*/ 1857375 w 3276600"/>
                <a:gd name="connsiteY2" fmla="*/ 2295525 h 2295525"/>
                <a:gd name="connsiteX3" fmla="*/ 1057275 w 3276600"/>
                <a:gd name="connsiteY3" fmla="*/ 2295525 h 2295525"/>
                <a:gd name="connsiteX4" fmla="*/ 1057275 w 3276600"/>
                <a:gd name="connsiteY4" fmla="*/ 1457325 h 2295525"/>
                <a:gd name="connsiteX5" fmla="*/ 0 w 3276600"/>
                <a:gd name="connsiteY5" fmla="*/ 38100 h 2295525"/>
                <a:gd name="connsiteX6" fmla="*/ 3276600 w 3276600"/>
                <a:gd name="connsiteY6" fmla="*/ 0 h 2295525"/>
                <a:gd name="connsiteX0" fmla="*/ 3295650 w 3295650"/>
                <a:gd name="connsiteY0" fmla="*/ 19050 h 2314575"/>
                <a:gd name="connsiteX1" fmla="*/ 1876425 w 3295650"/>
                <a:gd name="connsiteY1" fmla="*/ 1685925 h 2314575"/>
                <a:gd name="connsiteX2" fmla="*/ 1876425 w 3295650"/>
                <a:gd name="connsiteY2" fmla="*/ 2314575 h 2314575"/>
                <a:gd name="connsiteX3" fmla="*/ 1076325 w 3295650"/>
                <a:gd name="connsiteY3" fmla="*/ 2314575 h 2314575"/>
                <a:gd name="connsiteX4" fmla="*/ 1076325 w 3295650"/>
                <a:gd name="connsiteY4" fmla="*/ 1476375 h 2314575"/>
                <a:gd name="connsiteX5" fmla="*/ 0 w 3295650"/>
                <a:gd name="connsiteY5" fmla="*/ 0 h 2314575"/>
                <a:gd name="connsiteX6" fmla="*/ 3295650 w 3295650"/>
                <a:gd name="connsiteY6" fmla="*/ 19050 h 2314575"/>
                <a:gd name="connsiteX0" fmla="*/ 3343275 w 3343275"/>
                <a:gd name="connsiteY0" fmla="*/ 57150 h 2352675"/>
                <a:gd name="connsiteX1" fmla="*/ 1924050 w 3343275"/>
                <a:gd name="connsiteY1" fmla="*/ 1724025 h 2352675"/>
                <a:gd name="connsiteX2" fmla="*/ 1924050 w 3343275"/>
                <a:gd name="connsiteY2" fmla="*/ 2352675 h 2352675"/>
                <a:gd name="connsiteX3" fmla="*/ 1123950 w 3343275"/>
                <a:gd name="connsiteY3" fmla="*/ 2352675 h 2352675"/>
                <a:gd name="connsiteX4" fmla="*/ 1123950 w 3343275"/>
                <a:gd name="connsiteY4" fmla="*/ 1514475 h 2352675"/>
                <a:gd name="connsiteX5" fmla="*/ 0 w 3343275"/>
                <a:gd name="connsiteY5" fmla="*/ 0 h 2352675"/>
                <a:gd name="connsiteX6" fmla="*/ 3343275 w 3343275"/>
                <a:gd name="connsiteY6" fmla="*/ 57150 h 2352675"/>
                <a:gd name="connsiteX0" fmla="*/ 3362325 w 3362325"/>
                <a:gd name="connsiteY0" fmla="*/ 28575 h 2324100"/>
                <a:gd name="connsiteX1" fmla="*/ 1943100 w 3362325"/>
                <a:gd name="connsiteY1" fmla="*/ 1695450 h 2324100"/>
                <a:gd name="connsiteX2" fmla="*/ 1943100 w 3362325"/>
                <a:gd name="connsiteY2" fmla="*/ 2324100 h 2324100"/>
                <a:gd name="connsiteX3" fmla="*/ 1143000 w 3362325"/>
                <a:gd name="connsiteY3" fmla="*/ 2324100 h 2324100"/>
                <a:gd name="connsiteX4" fmla="*/ 1143000 w 3362325"/>
                <a:gd name="connsiteY4" fmla="*/ 1485900 h 2324100"/>
                <a:gd name="connsiteX5" fmla="*/ 0 w 3362325"/>
                <a:gd name="connsiteY5" fmla="*/ 0 h 2324100"/>
                <a:gd name="connsiteX6" fmla="*/ 3362325 w 3362325"/>
                <a:gd name="connsiteY6" fmla="*/ 28575 h 2324100"/>
                <a:gd name="connsiteX0" fmla="*/ 3333750 w 3333750"/>
                <a:gd name="connsiteY0" fmla="*/ 9525 h 2305050"/>
                <a:gd name="connsiteX1" fmla="*/ 1914525 w 3333750"/>
                <a:gd name="connsiteY1" fmla="*/ 1676400 h 2305050"/>
                <a:gd name="connsiteX2" fmla="*/ 1914525 w 3333750"/>
                <a:gd name="connsiteY2" fmla="*/ 2305050 h 2305050"/>
                <a:gd name="connsiteX3" fmla="*/ 1114425 w 3333750"/>
                <a:gd name="connsiteY3" fmla="*/ 2305050 h 2305050"/>
                <a:gd name="connsiteX4" fmla="*/ 1114425 w 3333750"/>
                <a:gd name="connsiteY4" fmla="*/ 1466850 h 2305050"/>
                <a:gd name="connsiteX5" fmla="*/ 0 w 3333750"/>
                <a:gd name="connsiteY5" fmla="*/ 0 h 2305050"/>
                <a:gd name="connsiteX6" fmla="*/ 3333750 w 3333750"/>
                <a:gd name="connsiteY6" fmla="*/ 9525 h 230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33750" h="2305050">
                  <a:moveTo>
                    <a:pt x="3333750" y="9525"/>
                  </a:moveTo>
                  <a:lnTo>
                    <a:pt x="1914525" y="1676400"/>
                  </a:lnTo>
                  <a:lnTo>
                    <a:pt x="1914525" y="2305050"/>
                  </a:lnTo>
                  <a:lnTo>
                    <a:pt x="1114425" y="2305050"/>
                  </a:lnTo>
                  <a:lnTo>
                    <a:pt x="1114425" y="1466850"/>
                  </a:lnTo>
                  <a:lnTo>
                    <a:pt x="0" y="0"/>
                  </a:lnTo>
                  <a:lnTo>
                    <a:pt x="3333750" y="9525"/>
                  </a:lnTo>
                  <a:close/>
                </a:path>
              </a:pathLst>
            </a:cu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sp>
        <p:nvSpPr>
          <p:cNvPr id="2" name="Title 1">
            <a:extLst>
              <a:ext uri="{FF2B5EF4-FFF2-40B4-BE49-F238E27FC236}">
                <a16:creationId xmlns:a16="http://schemas.microsoft.com/office/drawing/2014/main" id="{3D8C1D5C-B260-7F04-7940-44E17A962DE2}"/>
              </a:ext>
            </a:extLst>
          </p:cNvPr>
          <p:cNvSpPr>
            <a:spLocks noGrp="1"/>
          </p:cNvSpPr>
          <p:nvPr>
            <p:ph type="title"/>
          </p:nvPr>
        </p:nvSpPr>
        <p:spPr/>
        <p:txBody>
          <a:bodyPr/>
          <a:lstStyle/>
          <a:p>
            <a:r>
              <a:rPr lang="en-US"/>
              <a:t>Trastuzumab Emtansine: HER2-Targeted ADC </a:t>
            </a:r>
          </a:p>
        </p:txBody>
      </p:sp>
      <p:sp>
        <p:nvSpPr>
          <p:cNvPr id="6" name="Text Box 11">
            <a:extLst>
              <a:ext uri="{FF2B5EF4-FFF2-40B4-BE49-F238E27FC236}">
                <a16:creationId xmlns:a16="http://schemas.microsoft.com/office/drawing/2014/main" id="{99FBF712-DF19-8DF9-2487-B821D6DB8210}"/>
              </a:ext>
            </a:extLst>
          </p:cNvPr>
          <p:cNvSpPr txBox="1">
            <a:spLocks noChangeArrowheads="1"/>
          </p:cNvSpPr>
          <p:nvPr/>
        </p:nvSpPr>
        <p:spPr bwMode="auto">
          <a:xfrm>
            <a:off x="425260" y="6172961"/>
            <a:ext cx="86433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eaLnBrk="1" hangingPunct="1">
              <a:lnSpc>
                <a:spcPct val="100000"/>
              </a:lnSpc>
              <a:spcBef>
                <a:spcPct val="0"/>
              </a:spcBef>
              <a:spcAft>
                <a:spcPct val="0"/>
              </a:spcAft>
              <a:buClrTx/>
              <a:buNone/>
              <a:defRPr/>
            </a:pPr>
            <a:r>
              <a:rPr lang="en-US" altLang="en-US" sz="1200" b="0">
                <a:solidFill>
                  <a:schemeClr val="bg2"/>
                </a:solidFill>
                <a:latin typeface="Calibri" panose="020F0502020204030204" pitchFamily="34" charset="0"/>
                <a:cs typeface="Arial" panose="020B0604020202020204" pitchFamily="34" charset="0"/>
              </a:rPr>
              <a:t>Adapted from </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Hunter. Br J Cancer. 2020;122:603. </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hlinkClick r:id="rId5"/>
              </a:rPr>
              <a:t>CC BY 4.0</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 Changes made. </a:t>
            </a:r>
          </a:p>
          <a:p>
            <a:pPr eaLnBrk="1" hangingPunct="1">
              <a:lnSpc>
                <a:spcPct val="100000"/>
              </a:lnSpc>
              <a:spcBef>
                <a:spcPct val="0"/>
              </a:spcBef>
              <a:spcAft>
                <a:spcPct val="0"/>
              </a:spcAft>
              <a:buClrTx/>
              <a:buNone/>
              <a:defRPr/>
            </a:pPr>
            <a:r>
              <a:rPr lang="en-US" altLang="en-US" sz="1200" b="0">
                <a:solidFill>
                  <a:schemeClr val="bg2"/>
                </a:solidFill>
                <a:latin typeface="Calibri" panose="020F0502020204030204" pitchFamily="34" charset="0"/>
                <a:cs typeface="Arial" panose="020B0604020202020204" pitchFamily="34" charset="0"/>
              </a:rPr>
              <a:t>Trastuzumab emtansine PI. Endo. Antib Ther. 2021;4:55. </a:t>
            </a:r>
            <a:endPar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AC10B289-EFE2-B987-2A4E-51EC9AD983F5}"/>
              </a:ext>
            </a:extLst>
          </p:cNvPr>
          <p:cNvSpPr/>
          <p:nvPr/>
        </p:nvSpPr>
        <p:spPr bwMode="auto">
          <a:xfrm>
            <a:off x="2150696" y="4515439"/>
            <a:ext cx="6267465" cy="60650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Rectangle 10">
            <a:extLst>
              <a:ext uri="{FF2B5EF4-FFF2-40B4-BE49-F238E27FC236}">
                <a16:creationId xmlns:a16="http://schemas.microsoft.com/office/drawing/2014/main" id="{58724E38-7376-FDBE-04D8-04DDD592B26F}"/>
              </a:ext>
            </a:extLst>
          </p:cNvPr>
          <p:cNvSpPr/>
          <p:nvPr/>
        </p:nvSpPr>
        <p:spPr>
          <a:xfrm>
            <a:off x="8637092" y="1630409"/>
            <a:ext cx="2845112"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DM1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Maytansine 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Microtubule inhibitor</a:t>
            </a:r>
          </a:p>
        </p:txBody>
      </p:sp>
      <p:sp>
        <p:nvSpPr>
          <p:cNvPr id="12" name="Rectangle 11">
            <a:extLst>
              <a:ext uri="{FF2B5EF4-FFF2-40B4-BE49-F238E27FC236}">
                <a16:creationId xmlns:a16="http://schemas.microsoft.com/office/drawing/2014/main" id="{44700998-6EB8-8E23-8E47-AF6CA9148CE1}"/>
              </a:ext>
            </a:extLst>
          </p:cNvPr>
          <p:cNvSpPr/>
          <p:nvPr/>
        </p:nvSpPr>
        <p:spPr>
          <a:xfrm>
            <a:off x="896912" y="3043704"/>
            <a:ext cx="2239988"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sym typeface="Arial"/>
              </a:rPr>
              <a:t>Trastuzumab</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HER2</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Humanized IgG1</a:t>
            </a:r>
          </a:p>
        </p:txBody>
      </p:sp>
      <p:sp>
        <p:nvSpPr>
          <p:cNvPr id="13" name="Rectangle 12">
            <a:extLst>
              <a:ext uri="{FF2B5EF4-FFF2-40B4-BE49-F238E27FC236}">
                <a16:creationId xmlns:a16="http://schemas.microsoft.com/office/drawing/2014/main" id="{C8B929AD-98C8-787D-43FB-BFF38F7806D8}"/>
              </a:ext>
            </a:extLst>
          </p:cNvPr>
          <p:cNvSpPr/>
          <p:nvPr/>
        </p:nvSpPr>
        <p:spPr>
          <a:xfrm>
            <a:off x="3739892" y="3966493"/>
            <a:ext cx="4506800" cy="1759456"/>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sym typeface="Arial"/>
              </a:rPr>
              <a:t>MCC Linker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DAR ~3.5:1</a:t>
            </a:r>
          </a:p>
          <a:p>
            <a:pPr marL="285750" indent="-285750" defTabSz="609402">
              <a:spcAft>
                <a:spcPts val="500"/>
              </a:spcAft>
              <a:buClr>
                <a:srgbClr val="000000"/>
              </a:buClr>
              <a:buFont typeface="Wingdings" panose="05000000000000000000" pitchFamily="2" charset="2"/>
              <a:buChar char="§"/>
              <a:defRPr/>
            </a:pPr>
            <a:r>
              <a:rPr lang="en-US" sz="2000" b="0" kern="0">
                <a:solidFill>
                  <a:srgbClr val="000000"/>
                </a:solidFill>
                <a:latin typeface="Calibri" panose="020F0502020204030204" pitchFamily="34" charset="0"/>
                <a:cs typeface="Calibri" panose="020F0502020204030204" pitchFamily="34" charset="0"/>
                <a:sym typeface="Arial"/>
              </a:rPr>
              <a:t>Noncleavable thioether linker</a:t>
            </a:r>
          </a:p>
          <a:p>
            <a:pPr marL="285750" indent="-285750" defTabSz="609402">
              <a:spcAft>
                <a:spcPts val="500"/>
              </a:spcAft>
              <a:buClr>
                <a:srgbClr val="000000"/>
              </a:buClr>
              <a:buFont typeface="Wingdings" panose="05000000000000000000" pitchFamily="2" charset="2"/>
              <a:buChar char="§"/>
              <a:defRPr/>
            </a:pPr>
            <a:r>
              <a:rPr lang="en-US" sz="2000" b="0" kern="0">
                <a:solidFill>
                  <a:srgbClr val="000000"/>
                </a:solidFill>
                <a:latin typeface="Calibri" panose="020F0502020204030204" pitchFamily="34" charset="0"/>
                <a:cs typeface="Calibri" panose="020F0502020204030204" pitchFamily="34" charset="0"/>
                <a:sym typeface="Arial"/>
              </a:rPr>
              <a:t>Lysosomal proteolytic degradation releases Lys-MCC-DM1 into the cell</a:t>
            </a:r>
          </a:p>
        </p:txBody>
      </p:sp>
      <p:grpSp>
        <p:nvGrpSpPr>
          <p:cNvPr id="26" name="Group 25">
            <a:extLst>
              <a:ext uri="{FF2B5EF4-FFF2-40B4-BE49-F238E27FC236}">
                <a16:creationId xmlns:a16="http://schemas.microsoft.com/office/drawing/2014/main" id="{90F90957-890E-C86C-47BC-9487D41A66CF}"/>
              </a:ext>
            </a:extLst>
          </p:cNvPr>
          <p:cNvGrpSpPr/>
          <p:nvPr/>
        </p:nvGrpSpPr>
        <p:grpSpPr>
          <a:xfrm>
            <a:off x="2200930" y="1466245"/>
            <a:ext cx="2189754" cy="2285768"/>
            <a:chOff x="4529932" y="1233713"/>
            <a:chExt cx="2189754" cy="2285768"/>
          </a:xfrm>
        </p:grpSpPr>
        <p:sp>
          <p:nvSpPr>
            <p:cNvPr id="19" name="Rectangle 18">
              <a:extLst>
                <a:ext uri="{FF2B5EF4-FFF2-40B4-BE49-F238E27FC236}">
                  <a16:creationId xmlns:a16="http://schemas.microsoft.com/office/drawing/2014/main" id="{9B62C5E7-EB2F-E555-B0A6-6EC966D96B50}"/>
                </a:ext>
              </a:extLst>
            </p:cNvPr>
            <p:cNvSpPr/>
            <p:nvPr/>
          </p:nvSpPr>
          <p:spPr bwMode="auto">
            <a:xfrm rot="10800000">
              <a:off x="5494674" y="2491905"/>
              <a:ext cx="216669" cy="56032"/>
            </a:xfrm>
            <a:prstGeom prst="rect">
              <a:avLst/>
            </a:prstGeom>
            <a:solidFill>
              <a:srgbClr val="E59002"/>
            </a:solidFill>
            <a:ln w="9525">
              <a:solidFill>
                <a:srgbClr val="E5900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23" name="Rectangle 22">
              <a:extLst>
                <a:ext uri="{FF2B5EF4-FFF2-40B4-BE49-F238E27FC236}">
                  <a16:creationId xmlns:a16="http://schemas.microsoft.com/office/drawing/2014/main" id="{C675DF32-FD3C-F401-BE83-875D92989495}"/>
                </a:ext>
              </a:extLst>
            </p:cNvPr>
            <p:cNvSpPr/>
            <p:nvPr/>
          </p:nvSpPr>
          <p:spPr bwMode="auto">
            <a:xfrm rot="10800000">
              <a:off x="5494674" y="2596680"/>
              <a:ext cx="216669" cy="56032"/>
            </a:xfrm>
            <a:prstGeom prst="rect">
              <a:avLst/>
            </a:prstGeom>
            <a:solidFill>
              <a:srgbClr val="E59002"/>
            </a:solidFill>
            <a:ln w="9525">
              <a:solidFill>
                <a:srgbClr val="E5900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24" name="Rectangle 23">
              <a:extLst>
                <a:ext uri="{FF2B5EF4-FFF2-40B4-BE49-F238E27FC236}">
                  <a16:creationId xmlns:a16="http://schemas.microsoft.com/office/drawing/2014/main" id="{34819516-6CBD-588D-0FF0-C17612FE0DEF}"/>
                </a:ext>
              </a:extLst>
            </p:cNvPr>
            <p:cNvSpPr/>
            <p:nvPr/>
          </p:nvSpPr>
          <p:spPr bwMode="auto">
            <a:xfrm rot="8403276">
              <a:off x="4994623" y="2097593"/>
              <a:ext cx="216669" cy="56032"/>
            </a:xfrm>
            <a:prstGeom prst="rect">
              <a:avLst/>
            </a:prstGeom>
            <a:solidFill>
              <a:srgbClr val="E59002"/>
            </a:solidFill>
            <a:ln w="9525">
              <a:solidFill>
                <a:srgbClr val="E5900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25" name="Rectangle 24">
              <a:extLst>
                <a:ext uri="{FF2B5EF4-FFF2-40B4-BE49-F238E27FC236}">
                  <a16:creationId xmlns:a16="http://schemas.microsoft.com/office/drawing/2014/main" id="{0DC8FAC0-3852-3FFA-3729-6A19EF74F9F3}"/>
                </a:ext>
              </a:extLst>
            </p:cNvPr>
            <p:cNvSpPr/>
            <p:nvPr/>
          </p:nvSpPr>
          <p:spPr bwMode="auto">
            <a:xfrm rot="13196724" flipH="1">
              <a:off x="6009384" y="2106122"/>
              <a:ext cx="216669" cy="56032"/>
            </a:xfrm>
            <a:prstGeom prst="rect">
              <a:avLst/>
            </a:prstGeom>
            <a:solidFill>
              <a:srgbClr val="E59002"/>
            </a:solidFill>
            <a:ln w="9525">
              <a:solidFill>
                <a:srgbClr val="E5900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15" name="Freeform 39">
              <a:extLst>
                <a:ext uri="{FF2B5EF4-FFF2-40B4-BE49-F238E27FC236}">
                  <a16:creationId xmlns:a16="http://schemas.microsoft.com/office/drawing/2014/main" id="{F0C205A1-E2DB-5952-8148-6BA5077A1DCF}"/>
                </a:ext>
              </a:extLst>
            </p:cNvPr>
            <p:cNvSpPr/>
            <p:nvPr/>
          </p:nvSpPr>
          <p:spPr bwMode="auto">
            <a:xfrm>
              <a:off x="5652967" y="1233713"/>
              <a:ext cx="926524" cy="2285768"/>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16" name="Freeform 41">
              <a:extLst>
                <a:ext uri="{FF2B5EF4-FFF2-40B4-BE49-F238E27FC236}">
                  <a16:creationId xmlns:a16="http://schemas.microsoft.com/office/drawing/2014/main" id="{6BFB5101-91A2-B38D-138D-4E8B7DE8CE89}"/>
                </a:ext>
              </a:extLst>
            </p:cNvPr>
            <p:cNvSpPr/>
            <p:nvPr/>
          </p:nvSpPr>
          <p:spPr bwMode="auto">
            <a:xfrm flipH="1">
              <a:off x="4626567" y="1233713"/>
              <a:ext cx="921337" cy="2285768"/>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9" name="Freeform 73">
              <a:extLst>
                <a:ext uri="{FF2B5EF4-FFF2-40B4-BE49-F238E27FC236}">
                  <a16:creationId xmlns:a16="http://schemas.microsoft.com/office/drawing/2014/main" id="{DDE6C214-C657-03B8-50A4-C13A49D8CD9F}"/>
                </a:ext>
              </a:extLst>
            </p:cNvPr>
            <p:cNvSpPr/>
            <p:nvPr/>
          </p:nvSpPr>
          <p:spPr bwMode="auto">
            <a:xfrm>
              <a:off x="6075335" y="1581548"/>
              <a:ext cx="644351" cy="830712"/>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sp>
          <p:nvSpPr>
            <p:cNvPr id="14" name="Freeform 74">
              <a:extLst>
                <a:ext uri="{FF2B5EF4-FFF2-40B4-BE49-F238E27FC236}">
                  <a16:creationId xmlns:a16="http://schemas.microsoft.com/office/drawing/2014/main" id="{397348EC-E4C7-06C2-1E04-93F8CE34F141}"/>
                </a:ext>
              </a:extLst>
            </p:cNvPr>
            <p:cNvSpPr/>
            <p:nvPr/>
          </p:nvSpPr>
          <p:spPr bwMode="auto">
            <a:xfrm flipV="1">
              <a:off x="4529932" y="1613838"/>
              <a:ext cx="644351" cy="830712"/>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chemeClr val="accent3"/>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2058892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a typeface="Calibri" panose="020F0502020204030204" pitchFamily="34" charset="0"/>
                <a:cs typeface="Calibri" panose="020F0502020204030204" pitchFamily="34" charset="0"/>
              </a:rPr>
              <a:t>T-DM1: 2 FDA-Approved Indications</a:t>
            </a:r>
          </a:p>
        </p:txBody>
      </p:sp>
      <p:sp>
        <p:nvSpPr>
          <p:cNvPr id="4" name="Text Box 11">
            <a:extLst>
              <a:ext uri="{FF2B5EF4-FFF2-40B4-BE49-F238E27FC236}">
                <a16:creationId xmlns:a16="http://schemas.microsoft.com/office/drawing/2014/main" id="{5EC8F3D4-2AA3-C8FF-8E61-F25E8F666FD7}"/>
              </a:ext>
            </a:extLst>
          </p:cNvPr>
          <p:cNvSpPr txBox="1">
            <a:spLocks noChangeArrowheads="1"/>
          </p:cNvSpPr>
          <p:nvPr/>
        </p:nvSpPr>
        <p:spPr bwMode="auto">
          <a:xfrm>
            <a:off x="402217" y="6183792"/>
            <a:ext cx="86274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Trastuzumab emtansine PI. </a:t>
            </a:r>
            <a:r>
              <a:rPr lang="en-US" altLang="en-US" sz="1200" b="0" spc="-10">
                <a:solidFill>
                  <a:schemeClr val="bg2"/>
                </a:solidFill>
                <a:latin typeface="Calibri" panose="020F0502020204030204" pitchFamily="34" charset="0"/>
                <a:cs typeface="+mn-cs"/>
              </a:rPr>
              <a:t>Verma. NEJM. 2012;367:1783. Geyer Jr. NEJM. 2025;392:249. </a:t>
            </a:r>
          </a:p>
          <a:p>
            <a:pPr>
              <a:lnSpc>
                <a:spcPct val="100000"/>
              </a:lnSpc>
              <a:spcBef>
                <a:spcPct val="0"/>
              </a:spcBef>
              <a:spcAft>
                <a:spcPct val="0"/>
              </a:spcAft>
              <a:buClrTx/>
              <a:buNone/>
              <a:defRPr/>
            </a:pPr>
            <a:r>
              <a:rPr lang="en-US" altLang="en-US" sz="1200" b="0" spc="-10">
                <a:solidFill>
                  <a:schemeClr val="bg2"/>
                </a:solidFill>
                <a:latin typeface="Calibri" panose="020F0502020204030204" pitchFamily="34" charset="0"/>
                <a:cs typeface="+mn-cs"/>
              </a:rPr>
              <a:t>NCCN. Clinical practice guidelines in oncology: breast cancer. v.4.2025. nccn.org.</a:t>
            </a:r>
            <a:endParaRPr lang="en-US" altLang="en-US" sz="1200" b="0">
              <a:solidFill>
                <a:schemeClr val="bg2"/>
              </a:solidFill>
              <a:latin typeface="Calibri" panose="020F0502020204030204" pitchFamily="34" charset="0"/>
              <a:cs typeface="+mn-cs"/>
            </a:endParaRPr>
          </a:p>
        </p:txBody>
      </p:sp>
      <p:graphicFrame>
        <p:nvGraphicFramePr>
          <p:cNvPr id="5" name="Group 3">
            <a:extLst>
              <a:ext uri="{FF2B5EF4-FFF2-40B4-BE49-F238E27FC236}">
                <a16:creationId xmlns:a16="http://schemas.microsoft.com/office/drawing/2014/main" id="{5E372326-E946-4BCC-4063-F540F18850A1}"/>
              </a:ext>
            </a:extLst>
          </p:cNvPr>
          <p:cNvGraphicFramePr>
            <a:graphicFrameLocks/>
          </p:cNvGraphicFramePr>
          <p:nvPr>
            <p:extLst>
              <p:ext uri="{D42A27DB-BD31-4B8C-83A1-F6EECF244321}">
                <p14:modId xmlns:p14="http://schemas.microsoft.com/office/powerpoint/2010/main" val="1582218718"/>
              </p:ext>
            </p:extLst>
          </p:nvPr>
        </p:nvGraphicFramePr>
        <p:xfrm>
          <a:off x="727076" y="1603337"/>
          <a:ext cx="10779124" cy="4541632"/>
        </p:xfrm>
        <a:graphic>
          <a:graphicData uri="http://schemas.openxmlformats.org/drawingml/2006/table">
            <a:tbl>
              <a:tblPr/>
              <a:tblGrid>
                <a:gridCol w="1663198">
                  <a:extLst>
                    <a:ext uri="{9D8B030D-6E8A-4147-A177-3AD203B41FA5}">
                      <a16:colId xmlns:a16="http://schemas.microsoft.com/office/drawing/2014/main" val="465886534"/>
                    </a:ext>
                  </a:extLst>
                </a:gridCol>
                <a:gridCol w="4801131">
                  <a:extLst>
                    <a:ext uri="{9D8B030D-6E8A-4147-A177-3AD203B41FA5}">
                      <a16:colId xmlns:a16="http://schemas.microsoft.com/office/drawing/2014/main" val="2308626151"/>
                    </a:ext>
                  </a:extLst>
                </a:gridCol>
                <a:gridCol w="4314795">
                  <a:extLst>
                    <a:ext uri="{9D8B030D-6E8A-4147-A177-3AD203B41FA5}">
                      <a16:colId xmlns:a16="http://schemas.microsoft.com/office/drawing/2014/main" val="145158677"/>
                    </a:ext>
                  </a:extLst>
                </a:gridCol>
              </a:tblGrid>
              <a:tr h="179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HER2+ MBC</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HER2+ EBC (Adjuvant)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0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EMILIA: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T-DM1 vs lapatinib + capecitabine</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KATHERINE: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T-DM1 vs trastuzumab</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179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44 vs 31</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44040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PFS or iDFS</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mPFS: </a:t>
                      </a:r>
                      <a:r>
                        <a:rPr kumimoji="0" lang="en-US" sz="1600" b="0" i="0" u="none" strike="noStrike" cap="none" normalizeH="0" baseline="0">
                          <a:ln>
                            <a:noFill/>
                          </a:ln>
                          <a:solidFill>
                            <a:schemeClr val="bg2">
                              <a:lumMod val="10000"/>
                            </a:schemeClr>
                          </a:solidFill>
                          <a:effectLst/>
                          <a:latin typeface="Calibri" panose="020F0502020204030204" pitchFamily="34" charset="0"/>
                        </a:rPr>
                        <a:t>9.6 vs 6.4 mo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(hazard ratio: 0.65; 95% CI: 0.55-0.77; </a:t>
                      </a: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7-yr iDFS: </a:t>
                      </a:r>
                      <a:r>
                        <a:rPr kumimoji="0" lang="en-US" sz="1600" b="0" i="0" u="none" strike="noStrike" cap="none" normalizeH="0" baseline="0">
                          <a:ln>
                            <a:noFill/>
                          </a:ln>
                          <a:solidFill>
                            <a:schemeClr val="bg2">
                              <a:lumMod val="10000"/>
                            </a:schemeClr>
                          </a:solidFill>
                          <a:effectLst/>
                          <a:latin typeface="Calibri" panose="020F0502020204030204" pitchFamily="34" charset="0"/>
                        </a:rPr>
                        <a:t>80.8% vs 67.1%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(hazard ratio: 0.54; 95% CI: 0.44-0.66;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nominal </a:t>
                      </a: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3099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OS</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600" b="1" i="0" u="none" strike="noStrike" cap="none" normalizeH="0" baseline="0">
                          <a:ln>
                            <a:noFill/>
                          </a:ln>
                          <a:solidFill>
                            <a:schemeClr val="bg2">
                              <a:lumMod val="10000"/>
                            </a:schemeClr>
                          </a:solidFill>
                          <a:effectLst/>
                          <a:latin typeface="Calibri" panose="020F0502020204030204" pitchFamily="34" charset="0"/>
                        </a:rPr>
                        <a:t>mOS: </a:t>
                      </a:r>
                      <a:r>
                        <a:rPr kumimoji="0" lang="it-IT" sz="1600" b="0" i="0" u="none" strike="noStrike" cap="none" normalizeH="0" baseline="0">
                          <a:ln>
                            <a:noFill/>
                          </a:ln>
                          <a:solidFill>
                            <a:schemeClr val="bg2">
                              <a:lumMod val="10000"/>
                            </a:schemeClr>
                          </a:solidFill>
                          <a:effectLst/>
                          <a:latin typeface="Calibri" panose="020F0502020204030204" pitchFamily="34" charset="0"/>
                        </a:rPr>
                        <a:t>30.9 vs 25.1 mo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600" b="0" i="0" u="none" strike="noStrike" cap="none" normalizeH="0" baseline="0">
                          <a:ln>
                            <a:noFill/>
                          </a:ln>
                          <a:solidFill>
                            <a:schemeClr val="bg2">
                              <a:lumMod val="10000"/>
                            </a:schemeClr>
                          </a:solidFill>
                          <a:effectLst/>
                          <a:latin typeface="Calibri" panose="020F0502020204030204" pitchFamily="34" charset="0"/>
                        </a:rPr>
                        <a:t>(hazard ratio: 0.68; 95% CI: 0.55-0.85; </a:t>
                      </a:r>
                      <a:r>
                        <a:rPr kumimoji="0" lang="it-IT" sz="1600" b="0" i="1" u="none" strike="noStrike" cap="none" normalizeH="0" baseline="0">
                          <a:ln>
                            <a:noFill/>
                          </a:ln>
                          <a:solidFill>
                            <a:schemeClr val="bg2">
                              <a:lumMod val="10000"/>
                            </a:schemeClr>
                          </a:solidFill>
                          <a:effectLst/>
                          <a:latin typeface="Calibri" panose="020F0502020204030204" pitchFamily="34" charset="0"/>
                        </a:rPr>
                        <a:t>P </a:t>
                      </a:r>
                      <a:r>
                        <a:rPr kumimoji="0" lang="it-IT" sz="1600" b="0" i="0" u="none" strike="noStrike" cap="none" normalizeH="0" baseline="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cap="none" normalizeH="0" baseline="0">
                          <a:ln>
                            <a:noFill/>
                          </a:ln>
                          <a:solidFill>
                            <a:schemeClr val="bg2">
                              <a:lumMod val="10000"/>
                            </a:schemeClr>
                          </a:solidFill>
                          <a:effectLst/>
                          <a:latin typeface="Calibri" panose="020F0502020204030204" pitchFamily="34" charset="0"/>
                        </a:rPr>
                        <a:t>7-yr OS: </a:t>
                      </a:r>
                      <a:r>
                        <a:rPr kumimoji="0" lang="en-US" sz="1600" b="0" i="0" u="none" strike="noStrike" cap="none" normalizeH="0" baseline="0">
                          <a:ln>
                            <a:noFill/>
                          </a:ln>
                          <a:solidFill>
                            <a:schemeClr val="bg2">
                              <a:lumMod val="10000"/>
                            </a:schemeClr>
                          </a:solidFill>
                          <a:effectLst/>
                          <a:latin typeface="Calibri" panose="020F0502020204030204" pitchFamily="34" charset="0"/>
                        </a:rPr>
                        <a:t>89.1% vs 84.4%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(hazard ratio: 0.66; 95% CI: 0.51-0.87; </a:t>
                      </a: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 .0027)</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650151"/>
                  </a:ext>
                </a:extLst>
              </a:tr>
              <a:tr h="17943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February 2013 (full)</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May 2019 (full)</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2578968"/>
                  </a:ext>
                </a:extLst>
              </a:tr>
              <a:tr h="8318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HER2+ MBC previously treated with trastuzumab and a taxane, separately or in combination, </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with either: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Prior </a:t>
                      </a:r>
                      <a:r>
                        <a:rPr kumimoji="0" lang="en-US" sz="1600" b="0" i="0" u="none" strike="noStrike" kern="1200" cap="none" normalizeH="0" baseline="0" err="1">
                          <a:ln>
                            <a:noFill/>
                          </a:ln>
                          <a:solidFill>
                            <a:schemeClr val="bg2">
                              <a:lumMod val="10000"/>
                            </a:schemeClr>
                          </a:solidFill>
                          <a:effectLst/>
                          <a:latin typeface="Calibri" panose="020F0502020204030204" pitchFamily="34" charset="0"/>
                          <a:ea typeface="+mn-ea"/>
                          <a:cs typeface="+mn-cs"/>
                        </a:rPr>
                        <a:t>tx</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for metastatic disease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Disease recurrence during/within 6 </a:t>
                      </a:r>
                      <a:r>
                        <a:rPr kumimoji="0" lang="en-US" sz="1600" b="0" i="0" u="none" strike="noStrike" kern="1200" cap="none" normalizeH="0" baseline="0" err="1">
                          <a:ln>
                            <a:noFill/>
                          </a:ln>
                          <a:solidFill>
                            <a:schemeClr val="bg2">
                              <a:lumMod val="10000"/>
                            </a:schemeClr>
                          </a:solidFill>
                          <a:effectLst/>
                          <a:latin typeface="Calibri" panose="020F0502020204030204" pitchFamily="34" charset="0"/>
                          <a:ea typeface="+mn-ea"/>
                          <a:cs typeface="+mn-cs"/>
                        </a:rPr>
                        <a:t>mo</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 of completing adjuvant </a:t>
                      </a:r>
                      <a:r>
                        <a:rPr kumimoji="0" lang="en-US" sz="1600" b="0" i="0" u="none" strike="noStrike" kern="1200" cap="none" normalizeH="0" baseline="0" err="1">
                          <a:ln>
                            <a:noFill/>
                          </a:ln>
                          <a:solidFill>
                            <a:schemeClr val="bg2">
                              <a:lumMod val="10000"/>
                            </a:schemeClr>
                          </a:solidFill>
                          <a:effectLst/>
                          <a:latin typeface="Calibri" panose="020F0502020204030204" pitchFamily="34" charset="0"/>
                          <a:ea typeface="+mn-ea"/>
                          <a:cs typeface="+mn-cs"/>
                        </a:rPr>
                        <a:t>tx</a:t>
                      </a: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Adjuvant treatment of HER2+ EBC with residual invasive disease after neoadjuvant taxane and trastuzumab-based </a:t>
                      </a:r>
                      <a:r>
                        <a:rPr kumimoji="0" lang="en-US" sz="1600" b="0" i="0" u="none" strike="noStrike" cap="none" normalizeH="0" baseline="0" err="1">
                          <a:ln>
                            <a:noFill/>
                          </a:ln>
                          <a:solidFill>
                            <a:schemeClr val="bg2">
                              <a:lumMod val="10000"/>
                            </a:schemeClr>
                          </a:solidFill>
                          <a:effectLst/>
                          <a:latin typeface="Calibri" panose="020F0502020204030204" pitchFamily="34" charset="0"/>
                        </a:rPr>
                        <a:t>tx</a:t>
                      </a:r>
                      <a:endParaRPr kumimoji="0" lang="en-US" sz="16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1018801"/>
                  </a:ext>
                </a:extLst>
              </a:tr>
            </a:tbl>
          </a:graphicData>
        </a:graphic>
      </p:graphicFrame>
    </p:spTree>
    <p:extLst>
      <p:ext uri="{BB962C8B-B14F-4D97-AF65-F5344CB8AC3E}">
        <p14:creationId xmlns:p14="http://schemas.microsoft.com/office/powerpoint/2010/main" val="107683623"/>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Trastuzumab Deruxtecan: HER2-Targeted ADC</a:t>
            </a:r>
          </a:p>
        </p:txBody>
      </p:sp>
      <p:sp>
        <p:nvSpPr>
          <p:cNvPr id="12" name="Text Box 11">
            <a:extLst>
              <a:ext uri="{FF2B5EF4-FFF2-40B4-BE49-F238E27FC236}">
                <a16:creationId xmlns:a16="http://schemas.microsoft.com/office/drawing/2014/main" id="{A75A60DC-660B-4F8D-95DB-D6692D5DBEA1}"/>
              </a:ext>
            </a:extLst>
          </p:cNvPr>
          <p:cNvSpPr txBox="1">
            <a:spLocks noChangeArrowheads="1"/>
          </p:cNvSpPr>
          <p:nvPr/>
        </p:nvSpPr>
        <p:spPr bwMode="auto">
          <a:xfrm>
            <a:off x="412491" y="6183075"/>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Trastuzumab deruxtecan PI. Nakada. Chem Pharm Bull (Tokyo). 2019;67:173.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Ogitani. Clin Cancer Res. 2016;22:5097. Indini. Int J Mol Sci. 2021;22:4774.</a:t>
            </a:r>
          </a:p>
        </p:txBody>
      </p:sp>
      <p:sp>
        <p:nvSpPr>
          <p:cNvPr id="15" name="Rectangle 14">
            <a:extLst>
              <a:ext uri="{FF2B5EF4-FFF2-40B4-BE49-F238E27FC236}">
                <a16:creationId xmlns:a16="http://schemas.microsoft.com/office/drawing/2014/main" id="{DB9D7B6E-D0C1-44CB-8C67-34855C5D33E3}"/>
              </a:ext>
            </a:extLst>
          </p:cNvPr>
          <p:cNvSpPr/>
          <p:nvPr/>
        </p:nvSpPr>
        <p:spPr>
          <a:xfrm>
            <a:off x="2863680" y="4196760"/>
            <a:ext cx="158729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Cysteine residue</a:t>
            </a: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Rectangle 15">
            <a:extLst>
              <a:ext uri="{FF2B5EF4-FFF2-40B4-BE49-F238E27FC236}">
                <a16:creationId xmlns:a16="http://schemas.microsoft.com/office/drawing/2014/main" id="{67F07717-D072-4495-A784-F7570AB150B8}"/>
              </a:ext>
            </a:extLst>
          </p:cNvPr>
          <p:cNvSpPr/>
          <p:nvPr/>
        </p:nvSpPr>
        <p:spPr>
          <a:xfrm>
            <a:off x="2863680" y="4506310"/>
            <a:ext cx="1133644" cy="338554"/>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Drug/linker</a:t>
            </a: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76" name="Group 75">
            <a:extLst>
              <a:ext uri="{FF2B5EF4-FFF2-40B4-BE49-F238E27FC236}">
                <a16:creationId xmlns:a16="http://schemas.microsoft.com/office/drawing/2014/main" id="{ECB7EF96-8059-4979-949E-207BAC8B5A71}"/>
              </a:ext>
            </a:extLst>
          </p:cNvPr>
          <p:cNvGrpSpPr/>
          <p:nvPr/>
        </p:nvGrpSpPr>
        <p:grpSpPr>
          <a:xfrm>
            <a:off x="3882333" y="2112826"/>
            <a:ext cx="4219921" cy="1704085"/>
            <a:chOff x="5441686" y="2105915"/>
            <a:chExt cx="4219921" cy="1704085"/>
          </a:xfrm>
        </p:grpSpPr>
        <p:sp>
          <p:nvSpPr>
            <p:cNvPr id="77" name="Rectangle 76">
              <a:extLst>
                <a:ext uri="{FF2B5EF4-FFF2-40B4-BE49-F238E27FC236}">
                  <a16:creationId xmlns:a16="http://schemas.microsoft.com/office/drawing/2014/main" id="{66D270D2-E61B-4003-84CD-9358D2E4C8BC}"/>
                </a:ext>
              </a:extLst>
            </p:cNvPr>
            <p:cNvSpPr/>
            <p:nvPr/>
          </p:nvSpPr>
          <p:spPr>
            <a:xfrm>
              <a:off x="9422235" y="2318252"/>
              <a:ext cx="166713"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OH</a:t>
              </a:r>
            </a:p>
          </p:txBody>
        </p:sp>
        <p:grpSp>
          <p:nvGrpSpPr>
            <p:cNvPr id="78" name="Group 77">
              <a:extLst>
                <a:ext uri="{FF2B5EF4-FFF2-40B4-BE49-F238E27FC236}">
                  <a16:creationId xmlns:a16="http://schemas.microsoft.com/office/drawing/2014/main" id="{BC641CC7-C599-4AEC-AF2F-93CF73F4D357}"/>
                </a:ext>
              </a:extLst>
            </p:cNvPr>
            <p:cNvGrpSpPr/>
            <p:nvPr/>
          </p:nvGrpSpPr>
          <p:grpSpPr>
            <a:xfrm>
              <a:off x="8814070" y="3133394"/>
              <a:ext cx="84960" cy="252468"/>
              <a:chOff x="9652371" y="397080"/>
              <a:chExt cx="84960" cy="252468"/>
            </a:xfrm>
          </p:grpSpPr>
          <p:sp>
            <p:nvSpPr>
              <p:cNvPr id="194" name="Rectangle 193">
                <a:extLst>
                  <a:ext uri="{FF2B5EF4-FFF2-40B4-BE49-F238E27FC236}">
                    <a16:creationId xmlns:a16="http://schemas.microsoft.com/office/drawing/2014/main" id="{C2CCF095-3C1C-45AC-B40B-BA5DECC16CAF}"/>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95" name="Rectangle 194">
                <a:extLst>
                  <a:ext uri="{FF2B5EF4-FFF2-40B4-BE49-F238E27FC236}">
                    <a16:creationId xmlns:a16="http://schemas.microsoft.com/office/drawing/2014/main" id="{AF1C91DB-1EC2-41C8-943B-D7A6214CBB63}"/>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79" name="Group 78">
              <a:extLst>
                <a:ext uri="{FF2B5EF4-FFF2-40B4-BE49-F238E27FC236}">
                  <a16:creationId xmlns:a16="http://schemas.microsoft.com/office/drawing/2014/main" id="{EF3F62E3-C3ED-4C0B-BD34-AB3A9955F6F0}"/>
                </a:ext>
              </a:extLst>
            </p:cNvPr>
            <p:cNvGrpSpPr/>
            <p:nvPr/>
          </p:nvGrpSpPr>
          <p:grpSpPr>
            <a:xfrm rot="1909287">
              <a:off x="9238449" y="3320334"/>
              <a:ext cx="258595" cy="302680"/>
              <a:chOff x="2648324" y="2698784"/>
              <a:chExt cx="228600" cy="265176"/>
            </a:xfrm>
          </p:grpSpPr>
          <p:sp>
            <p:nvSpPr>
              <p:cNvPr id="189" name="Hexagon 188">
                <a:extLst>
                  <a:ext uri="{FF2B5EF4-FFF2-40B4-BE49-F238E27FC236}">
                    <a16:creationId xmlns:a16="http://schemas.microsoft.com/office/drawing/2014/main" id="{0085CFBA-A89B-4C24-9BDD-02814CDE5A12}"/>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90" name="Group 189">
                <a:extLst>
                  <a:ext uri="{FF2B5EF4-FFF2-40B4-BE49-F238E27FC236}">
                    <a16:creationId xmlns:a16="http://schemas.microsoft.com/office/drawing/2014/main" id="{30717C72-E37C-4F75-B7C5-EC9979DCB633}"/>
                  </a:ext>
                </a:extLst>
              </p:cNvPr>
              <p:cNvGrpSpPr/>
              <p:nvPr/>
            </p:nvGrpSpPr>
            <p:grpSpPr>
              <a:xfrm rot="1553765">
                <a:off x="2678150" y="2757357"/>
                <a:ext cx="178589" cy="154874"/>
                <a:chOff x="2679700" y="2073477"/>
                <a:chExt cx="178589" cy="154874"/>
              </a:xfrm>
            </p:grpSpPr>
            <p:sp>
              <p:nvSpPr>
                <p:cNvPr id="191" name="Freeform 118">
                  <a:extLst>
                    <a:ext uri="{FF2B5EF4-FFF2-40B4-BE49-F238E27FC236}">
                      <a16:creationId xmlns:a16="http://schemas.microsoft.com/office/drawing/2014/main" id="{3B10EE5B-F49D-473A-91F9-560A96C6BEDF}"/>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2" name="Freeform 119">
                  <a:extLst>
                    <a:ext uri="{FF2B5EF4-FFF2-40B4-BE49-F238E27FC236}">
                      <a16:creationId xmlns:a16="http://schemas.microsoft.com/office/drawing/2014/main" id="{1F0F9D49-9361-43A6-818F-EAB77E288832}"/>
                    </a:ext>
                  </a:extLst>
                </p:cNvPr>
                <p:cNvSpPr/>
                <p:nvPr/>
              </p:nvSpPr>
              <p:spPr bwMode="auto">
                <a:xfrm rot="17747569">
                  <a:off x="2805901" y="2024265"/>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3" name="Freeform 120">
                  <a:extLst>
                    <a:ext uri="{FF2B5EF4-FFF2-40B4-BE49-F238E27FC236}">
                      <a16:creationId xmlns:a16="http://schemas.microsoft.com/office/drawing/2014/main" id="{D47383B8-F310-4E97-AF93-C6C510D43813}"/>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80" name="Group 79">
              <a:extLst>
                <a:ext uri="{FF2B5EF4-FFF2-40B4-BE49-F238E27FC236}">
                  <a16:creationId xmlns:a16="http://schemas.microsoft.com/office/drawing/2014/main" id="{E1810944-75DB-4BC2-A981-4AD7E21B8A62}"/>
                </a:ext>
              </a:extLst>
            </p:cNvPr>
            <p:cNvGrpSpPr/>
            <p:nvPr/>
          </p:nvGrpSpPr>
          <p:grpSpPr>
            <a:xfrm rot="11537111" flipV="1">
              <a:off x="8903147" y="3325422"/>
              <a:ext cx="92075" cy="66624"/>
              <a:chOff x="250471" y="5019519"/>
              <a:chExt cx="92075" cy="66624"/>
            </a:xfrm>
          </p:grpSpPr>
          <p:sp>
            <p:nvSpPr>
              <p:cNvPr id="183" name="Freeform 108">
                <a:extLst>
                  <a:ext uri="{FF2B5EF4-FFF2-40B4-BE49-F238E27FC236}">
                    <a16:creationId xmlns:a16="http://schemas.microsoft.com/office/drawing/2014/main" id="{A4DFFABF-1BB5-415C-8BAF-50424E748D72}"/>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4" name="Freeform 109">
                <a:extLst>
                  <a:ext uri="{FF2B5EF4-FFF2-40B4-BE49-F238E27FC236}">
                    <a16:creationId xmlns:a16="http://schemas.microsoft.com/office/drawing/2014/main" id="{A0B5C618-3667-41DC-9BC6-3EFCECE16BA5}"/>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5" name="Freeform 110">
                <a:extLst>
                  <a:ext uri="{FF2B5EF4-FFF2-40B4-BE49-F238E27FC236}">
                    <a16:creationId xmlns:a16="http://schemas.microsoft.com/office/drawing/2014/main" id="{789BB8E6-D8D2-4EE4-B9E2-4EB14C511500}"/>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Freeform 111">
                <a:extLst>
                  <a:ext uri="{FF2B5EF4-FFF2-40B4-BE49-F238E27FC236}">
                    <a16:creationId xmlns:a16="http://schemas.microsoft.com/office/drawing/2014/main" id="{3994DFFD-AF44-453C-9C73-4F4249D99748}"/>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7" name="Freeform 112">
                <a:extLst>
                  <a:ext uri="{FF2B5EF4-FFF2-40B4-BE49-F238E27FC236}">
                    <a16:creationId xmlns:a16="http://schemas.microsoft.com/office/drawing/2014/main" id="{AF6C63A9-511A-418E-B9EB-198FC4A9C81E}"/>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Freeform 113">
                <a:extLst>
                  <a:ext uri="{FF2B5EF4-FFF2-40B4-BE49-F238E27FC236}">
                    <a16:creationId xmlns:a16="http://schemas.microsoft.com/office/drawing/2014/main" id="{1D758FDB-C845-48C7-B433-13502B873BFF}"/>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81" name="Rectangle 80">
              <a:extLst>
                <a:ext uri="{FF2B5EF4-FFF2-40B4-BE49-F238E27FC236}">
                  <a16:creationId xmlns:a16="http://schemas.microsoft.com/office/drawing/2014/main" id="{750006D5-B6EE-4859-A1F2-4B9C0F1B5B03}"/>
                </a:ext>
              </a:extLst>
            </p:cNvPr>
            <p:cNvSpPr/>
            <p:nvPr/>
          </p:nvSpPr>
          <p:spPr>
            <a:xfrm>
              <a:off x="9073093" y="22203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82" name="Group 81">
              <a:extLst>
                <a:ext uri="{FF2B5EF4-FFF2-40B4-BE49-F238E27FC236}">
                  <a16:creationId xmlns:a16="http://schemas.microsoft.com/office/drawing/2014/main" id="{C1E60F03-EAC6-4403-ABAA-2FB02DAC8F6E}"/>
                </a:ext>
              </a:extLst>
            </p:cNvPr>
            <p:cNvGrpSpPr/>
            <p:nvPr/>
          </p:nvGrpSpPr>
          <p:grpSpPr>
            <a:xfrm rot="5400000">
              <a:off x="7698154" y="2826977"/>
              <a:ext cx="258595" cy="302680"/>
              <a:chOff x="2648324" y="2698784"/>
              <a:chExt cx="228600" cy="265176"/>
            </a:xfrm>
          </p:grpSpPr>
          <p:sp>
            <p:nvSpPr>
              <p:cNvPr id="178" name="Hexagon 177">
                <a:extLst>
                  <a:ext uri="{FF2B5EF4-FFF2-40B4-BE49-F238E27FC236}">
                    <a16:creationId xmlns:a16="http://schemas.microsoft.com/office/drawing/2014/main" id="{09FEFCCB-F01A-4400-A098-7217227A5D1E}"/>
                  </a:ext>
                </a:extLst>
              </p:cNvPr>
              <p:cNvSpPr/>
              <p:nvPr/>
            </p:nvSpPr>
            <p:spPr bwMode="auto">
              <a:xfrm rot="7078025">
                <a:off x="2630036" y="2717072"/>
                <a:ext cx="265176" cy="228600"/>
              </a:xfrm>
              <a:prstGeom prst="hex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79" name="Group 178">
                <a:extLst>
                  <a:ext uri="{FF2B5EF4-FFF2-40B4-BE49-F238E27FC236}">
                    <a16:creationId xmlns:a16="http://schemas.microsoft.com/office/drawing/2014/main" id="{895555DD-429D-4525-A44A-7A493E8B92E0}"/>
                  </a:ext>
                </a:extLst>
              </p:cNvPr>
              <p:cNvGrpSpPr/>
              <p:nvPr/>
            </p:nvGrpSpPr>
            <p:grpSpPr>
              <a:xfrm rot="1553765">
                <a:off x="2677773" y="2759002"/>
                <a:ext cx="175160" cy="152355"/>
                <a:chOff x="2679700" y="2075996"/>
                <a:chExt cx="175160" cy="152355"/>
              </a:xfrm>
            </p:grpSpPr>
            <p:sp>
              <p:nvSpPr>
                <p:cNvPr id="180" name="Freeform 145">
                  <a:extLst>
                    <a:ext uri="{FF2B5EF4-FFF2-40B4-BE49-F238E27FC236}">
                      <a16:creationId xmlns:a16="http://schemas.microsoft.com/office/drawing/2014/main" id="{B55387A1-BA5C-4C73-881A-F6E2271CB944}"/>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1" name="Freeform 146">
                  <a:extLst>
                    <a:ext uri="{FF2B5EF4-FFF2-40B4-BE49-F238E27FC236}">
                      <a16:creationId xmlns:a16="http://schemas.microsoft.com/office/drawing/2014/main" id="{DFC9A0CC-9C8E-44BC-B7CD-1C4AAEE8D675}"/>
                    </a:ext>
                  </a:extLst>
                </p:cNvPr>
                <p:cNvSpPr/>
                <p:nvPr/>
              </p:nvSpPr>
              <p:spPr bwMode="auto">
                <a:xfrm rot="17828002">
                  <a:off x="2802472" y="202678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2" name="Freeform 147">
                  <a:extLst>
                    <a:ext uri="{FF2B5EF4-FFF2-40B4-BE49-F238E27FC236}">
                      <a16:creationId xmlns:a16="http://schemas.microsoft.com/office/drawing/2014/main" id="{FF350B64-0CE5-413D-A277-EFB73E08A73F}"/>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83" name="Group 82">
              <a:extLst>
                <a:ext uri="{FF2B5EF4-FFF2-40B4-BE49-F238E27FC236}">
                  <a16:creationId xmlns:a16="http://schemas.microsoft.com/office/drawing/2014/main" id="{698B5891-15B9-4411-9065-3E7AECC0DA15}"/>
                </a:ext>
              </a:extLst>
            </p:cNvPr>
            <p:cNvGrpSpPr/>
            <p:nvPr/>
          </p:nvGrpSpPr>
          <p:grpSpPr>
            <a:xfrm rot="7935039">
              <a:off x="7247323" y="3201204"/>
              <a:ext cx="106711" cy="98200"/>
              <a:chOff x="3454123" y="2151718"/>
              <a:chExt cx="74462" cy="64054"/>
            </a:xfrm>
          </p:grpSpPr>
          <p:sp>
            <p:nvSpPr>
              <p:cNvPr id="176" name="Freeform 149">
                <a:extLst>
                  <a:ext uri="{FF2B5EF4-FFF2-40B4-BE49-F238E27FC236}">
                    <a16:creationId xmlns:a16="http://schemas.microsoft.com/office/drawing/2014/main" id="{48CE0CC9-27CD-480C-9833-803CF25A44EF}"/>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7" name="Freeform 150">
                <a:extLst>
                  <a:ext uri="{FF2B5EF4-FFF2-40B4-BE49-F238E27FC236}">
                    <a16:creationId xmlns:a16="http://schemas.microsoft.com/office/drawing/2014/main" id="{218607CE-91F8-4F74-A354-730A7245E5B9}"/>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4" name="Group 83">
              <a:extLst>
                <a:ext uri="{FF2B5EF4-FFF2-40B4-BE49-F238E27FC236}">
                  <a16:creationId xmlns:a16="http://schemas.microsoft.com/office/drawing/2014/main" id="{278342C1-C8F3-419E-8DD2-4E9B97695A22}"/>
                </a:ext>
              </a:extLst>
            </p:cNvPr>
            <p:cNvGrpSpPr/>
            <p:nvPr/>
          </p:nvGrpSpPr>
          <p:grpSpPr>
            <a:xfrm rot="7935039">
              <a:off x="7633986" y="3380439"/>
              <a:ext cx="104361" cy="100332"/>
              <a:chOff x="3452933" y="2144335"/>
              <a:chExt cx="72822" cy="65445"/>
            </a:xfrm>
          </p:grpSpPr>
          <p:sp>
            <p:nvSpPr>
              <p:cNvPr id="174" name="Freeform 158">
                <a:extLst>
                  <a:ext uri="{FF2B5EF4-FFF2-40B4-BE49-F238E27FC236}">
                    <a16:creationId xmlns:a16="http://schemas.microsoft.com/office/drawing/2014/main" id="{D0CEA445-7B3A-497D-A60F-EA4E9CEB5923}"/>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5" name="Freeform 159">
                <a:extLst>
                  <a:ext uri="{FF2B5EF4-FFF2-40B4-BE49-F238E27FC236}">
                    <a16:creationId xmlns:a16="http://schemas.microsoft.com/office/drawing/2014/main" id="{48C0FB86-961D-43F9-B3C7-65FC435A18DB}"/>
                  </a:ext>
                </a:extLst>
              </p:cNvPr>
              <p:cNvSpPr/>
              <p:nvPr/>
            </p:nvSpPr>
            <p:spPr bwMode="auto">
              <a:xfrm>
                <a:off x="3468605" y="216215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5" name="Group 84">
              <a:extLst>
                <a:ext uri="{FF2B5EF4-FFF2-40B4-BE49-F238E27FC236}">
                  <a16:creationId xmlns:a16="http://schemas.microsoft.com/office/drawing/2014/main" id="{CF263A38-0C43-4D73-B4F2-60661AC647FD}"/>
                </a:ext>
              </a:extLst>
            </p:cNvPr>
            <p:cNvGrpSpPr/>
            <p:nvPr/>
          </p:nvGrpSpPr>
          <p:grpSpPr>
            <a:xfrm rot="7935039">
              <a:off x="8031106" y="3209526"/>
              <a:ext cx="104576" cy="95852"/>
              <a:chOff x="3453973" y="2154643"/>
              <a:chExt cx="72972" cy="62522"/>
            </a:xfrm>
          </p:grpSpPr>
          <p:sp>
            <p:nvSpPr>
              <p:cNvPr id="172" name="Freeform 164">
                <a:extLst>
                  <a:ext uri="{FF2B5EF4-FFF2-40B4-BE49-F238E27FC236}">
                    <a16:creationId xmlns:a16="http://schemas.microsoft.com/office/drawing/2014/main" id="{4E693F45-26AB-4C0D-848A-484464DEF305}"/>
                  </a:ext>
                </a:extLst>
              </p:cNvPr>
              <p:cNvSpPr/>
              <p:nvPr/>
            </p:nvSpPr>
            <p:spPr bwMode="auto">
              <a:xfrm>
                <a:off x="3453973" y="2154643"/>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Freeform 165">
                <a:extLst>
                  <a:ext uri="{FF2B5EF4-FFF2-40B4-BE49-F238E27FC236}">
                    <a16:creationId xmlns:a16="http://schemas.microsoft.com/office/drawing/2014/main" id="{CBC8A9B8-47B8-4EB3-843E-8023F26AE1A7}"/>
                  </a:ext>
                </a:extLst>
              </p:cNvPr>
              <p:cNvSpPr/>
              <p:nvPr/>
            </p:nvSpPr>
            <p:spPr bwMode="auto">
              <a:xfrm>
                <a:off x="3469795" y="216954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6" name="Group 85">
              <a:extLst>
                <a:ext uri="{FF2B5EF4-FFF2-40B4-BE49-F238E27FC236}">
                  <a16:creationId xmlns:a16="http://schemas.microsoft.com/office/drawing/2014/main" id="{4C09930A-0582-47BA-84E4-90D3187BD678}"/>
                </a:ext>
              </a:extLst>
            </p:cNvPr>
            <p:cNvGrpSpPr/>
            <p:nvPr/>
          </p:nvGrpSpPr>
          <p:grpSpPr>
            <a:xfrm rot="7935039">
              <a:off x="6858803" y="3382034"/>
              <a:ext cx="106711" cy="98200"/>
              <a:chOff x="3454123" y="2151718"/>
              <a:chExt cx="74462" cy="64054"/>
            </a:xfrm>
          </p:grpSpPr>
          <p:sp>
            <p:nvSpPr>
              <p:cNvPr id="170" name="Freeform 167">
                <a:extLst>
                  <a:ext uri="{FF2B5EF4-FFF2-40B4-BE49-F238E27FC236}">
                    <a16:creationId xmlns:a16="http://schemas.microsoft.com/office/drawing/2014/main" id="{14498569-A00B-4052-9FF4-86FBF325B87B}"/>
                  </a:ext>
                </a:extLst>
              </p:cNvPr>
              <p:cNvSpPr/>
              <p:nvPr/>
            </p:nvSpPr>
            <p:spPr bwMode="auto">
              <a:xfrm>
                <a:off x="3454123" y="215171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1" name="Freeform 168">
                <a:extLst>
                  <a:ext uri="{FF2B5EF4-FFF2-40B4-BE49-F238E27FC236}">
                    <a16:creationId xmlns:a16="http://schemas.microsoft.com/office/drawing/2014/main" id="{06A611CB-6047-4E12-B903-1532F0C0D87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7" name="Group 86">
              <a:extLst>
                <a:ext uri="{FF2B5EF4-FFF2-40B4-BE49-F238E27FC236}">
                  <a16:creationId xmlns:a16="http://schemas.microsoft.com/office/drawing/2014/main" id="{A5B6D57F-227B-424B-A15A-81C51CB481A9}"/>
                </a:ext>
              </a:extLst>
            </p:cNvPr>
            <p:cNvGrpSpPr/>
            <p:nvPr/>
          </p:nvGrpSpPr>
          <p:grpSpPr>
            <a:xfrm rot="7935039">
              <a:off x="8668058" y="3384457"/>
              <a:ext cx="102227" cy="97982"/>
              <a:chOff x="3452933" y="2144335"/>
              <a:chExt cx="71333" cy="63912"/>
            </a:xfrm>
          </p:grpSpPr>
          <p:sp>
            <p:nvSpPr>
              <p:cNvPr id="168" name="Freeform 170">
                <a:extLst>
                  <a:ext uri="{FF2B5EF4-FFF2-40B4-BE49-F238E27FC236}">
                    <a16:creationId xmlns:a16="http://schemas.microsoft.com/office/drawing/2014/main" id="{00B3AE46-07FE-4E65-8D81-E03AF8A487C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9" name="Freeform 171">
                <a:extLst>
                  <a:ext uri="{FF2B5EF4-FFF2-40B4-BE49-F238E27FC236}">
                    <a16:creationId xmlns:a16="http://schemas.microsoft.com/office/drawing/2014/main" id="{64F3187A-F99B-44AC-AF4F-A39DEFE65681}"/>
                  </a:ext>
                </a:extLst>
              </p:cNvPr>
              <p:cNvSpPr/>
              <p:nvPr/>
            </p:nvSpPr>
            <p:spPr bwMode="auto">
              <a:xfrm>
                <a:off x="3467116" y="2160622"/>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8" name="Group 87">
              <a:extLst>
                <a:ext uri="{FF2B5EF4-FFF2-40B4-BE49-F238E27FC236}">
                  <a16:creationId xmlns:a16="http://schemas.microsoft.com/office/drawing/2014/main" id="{A384FB62-A24D-4603-8156-F107D636D7AB}"/>
                </a:ext>
              </a:extLst>
            </p:cNvPr>
            <p:cNvGrpSpPr/>
            <p:nvPr/>
          </p:nvGrpSpPr>
          <p:grpSpPr>
            <a:xfrm rot="7935039">
              <a:off x="6477256" y="3209055"/>
              <a:ext cx="106712" cy="98200"/>
              <a:chOff x="3449653" y="2147119"/>
              <a:chExt cx="74463" cy="64054"/>
            </a:xfrm>
          </p:grpSpPr>
          <p:sp>
            <p:nvSpPr>
              <p:cNvPr id="166" name="Freeform 173">
                <a:extLst>
                  <a:ext uri="{FF2B5EF4-FFF2-40B4-BE49-F238E27FC236}">
                    <a16:creationId xmlns:a16="http://schemas.microsoft.com/office/drawing/2014/main" id="{A1AF9322-CC26-4E2D-9095-617D5E840FA4}"/>
                  </a:ext>
                </a:extLst>
              </p:cNvPr>
              <p:cNvSpPr/>
              <p:nvPr/>
            </p:nvSpPr>
            <p:spPr bwMode="auto">
              <a:xfrm>
                <a:off x="3449653" y="214711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 name="Freeform 174">
                <a:extLst>
                  <a:ext uri="{FF2B5EF4-FFF2-40B4-BE49-F238E27FC236}">
                    <a16:creationId xmlns:a16="http://schemas.microsoft.com/office/drawing/2014/main" id="{32D58901-DA01-4EF7-9FB3-61DB1CF34BE1}"/>
                  </a:ext>
                </a:extLst>
              </p:cNvPr>
              <p:cNvSpPr/>
              <p:nvPr/>
            </p:nvSpPr>
            <p:spPr bwMode="auto">
              <a:xfrm>
                <a:off x="3466966" y="2163548"/>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89" name="Group 88">
              <a:extLst>
                <a:ext uri="{FF2B5EF4-FFF2-40B4-BE49-F238E27FC236}">
                  <a16:creationId xmlns:a16="http://schemas.microsoft.com/office/drawing/2014/main" id="{12F87D83-9506-43FD-8725-06896CF5A1FE}"/>
                </a:ext>
              </a:extLst>
            </p:cNvPr>
            <p:cNvGrpSpPr/>
            <p:nvPr/>
          </p:nvGrpSpPr>
          <p:grpSpPr>
            <a:xfrm rot="7935039">
              <a:off x="5582793" y="3383741"/>
              <a:ext cx="102227" cy="97982"/>
              <a:chOff x="3457252" y="2151860"/>
              <a:chExt cx="71333" cy="63912"/>
            </a:xfrm>
          </p:grpSpPr>
          <p:sp>
            <p:nvSpPr>
              <p:cNvPr id="164" name="Freeform 176">
                <a:extLst>
                  <a:ext uri="{FF2B5EF4-FFF2-40B4-BE49-F238E27FC236}">
                    <a16:creationId xmlns:a16="http://schemas.microsoft.com/office/drawing/2014/main" id="{7D87A973-25C9-48A9-9257-4EF7F26DDBB8}"/>
                  </a:ext>
                </a:extLst>
              </p:cNvPr>
              <p:cNvSpPr/>
              <p:nvPr/>
            </p:nvSpPr>
            <p:spPr bwMode="auto">
              <a:xfrm>
                <a:off x="3457252" y="2151860"/>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 name="Freeform 177">
                <a:extLst>
                  <a:ext uri="{FF2B5EF4-FFF2-40B4-BE49-F238E27FC236}">
                    <a16:creationId xmlns:a16="http://schemas.microsoft.com/office/drawing/2014/main" id="{F8EE3D17-EC9A-42E3-9257-2AE0B551BC2E}"/>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0" name="Group 89">
              <a:extLst>
                <a:ext uri="{FF2B5EF4-FFF2-40B4-BE49-F238E27FC236}">
                  <a16:creationId xmlns:a16="http://schemas.microsoft.com/office/drawing/2014/main" id="{51C32C1B-00AD-4D28-8A3C-A3EE64E59AB8}"/>
                </a:ext>
              </a:extLst>
            </p:cNvPr>
            <p:cNvGrpSpPr/>
            <p:nvPr/>
          </p:nvGrpSpPr>
          <p:grpSpPr>
            <a:xfrm rot="20616000">
              <a:off x="5708337" y="3058473"/>
              <a:ext cx="100176" cy="103781"/>
              <a:chOff x="3452933" y="2144335"/>
              <a:chExt cx="69902" cy="67695"/>
            </a:xfrm>
          </p:grpSpPr>
          <p:sp>
            <p:nvSpPr>
              <p:cNvPr id="162" name="Freeform 179">
                <a:extLst>
                  <a:ext uri="{FF2B5EF4-FFF2-40B4-BE49-F238E27FC236}">
                    <a16:creationId xmlns:a16="http://schemas.microsoft.com/office/drawing/2014/main" id="{6EE84519-A8B0-4B4D-9782-5CA141C2E14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 name="Freeform 180">
                <a:extLst>
                  <a:ext uri="{FF2B5EF4-FFF2-40B4-BE49-F238E27FC236}">
                    <a16:creationId xmlns:a16="http://schemas.microsoft.com/office/drawing/2014/main" id="{6353156D-91CD-47DF-908B-FE378963E2CB}"/>
                  </a:ext>
                </a:extLst>
              </p:cNvPr>
              <p:cNvSpPr/>
              <p:nvPr/>
            </p:nvSpPr>
            <p:spPr bwMode="auto">
              <a:xfrm>
                <a:off x="3465685" y="216440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1" name="Group 90">
              <a:extLst>
                <a:ext uri="{FF2B5EF4-FFF2-40B4-BE49-F238E27FC236}">
                  <a16:creationId xmlns:a16="http://schemas.microsoft.com/office/drawing/2014/main" id="{79CA740A-C257-4A6F-A92A-E62BF19EFA16}"/>
                </a:ext>
              </a:extLst>
            </p:cNvPr>
            <p:cNvGrpSpPr/>
            <p:nvPr/>
          </p:nvGrpSpPr>
          <p:grpSpPr>
            <a:xfrm rot="9780731">
              <a:off x="9252646" y="2259545"/>
              <a:ext cx="101161" cy="100659"/>
              <a:chOff x="3452933" y="2144335"/>
              <a:chExt cx="70590" cy="65659"/>
            </a:xfrm>
          </p:grpSpPr>
          <p:sp>
            <p:nvSpPr>
              <p:cNvPr id="160" name="Freeform 182">
                <a:extLst>
                  <a:ext uri="{FF2B5EF4-FFF2-40B4-BE49-F238E27FC236}">
                    <a16:creationId xmlns:a16="http://schemas.microsoft.com/office/drawing/2014/main" id="{04F42DAD-A5E3-4824-B32E-88C26D74714D}"/>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 name="Freeform 183">
                <a:extLst>
                  <a:ext uri="{FF2B5EF4-FFF2-40B4-BE49-F238E27FC236}">
                    <a16:creationId xmlns:a16="http://schemas.microsoft.com/office/drawing/2014/main" id="{0DC9ACE2-6D89-4591-9281-330BBFDD7D4A}"/>
                  </a:ext>
                </a:extLst>
              </p:cNvPr>
              <p:cNvSpPr/>
              <p:nvPr/>
            </p:nvSpPr>
            <p:spPr bwMode="auto">
              <a:xfrm>
                <a:off x="3466373" y="216236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92" name="Group 91">
              <a:extLst>
                <a:ext uri="{FF2B5EF4-FFF2-40B4-BE49-F238E27FC236}">
                  <a16:creationId xmlns:a16="http://schemas.microsoft.com/office/drawing/2014/main" id="{25E1AD73-09C3-475B-8A99-5E4A5748CF6F}"/>
                </a:ext>
              </a:extLst>
            </p:cNvPr>
            <p:cNvGrpSpPr/>
            <p:nvPr/>
          </p:nvGrpSpPr>
          <p:grpSpPr>
            <a:xfrm rot="2649480">
              <a:off x="8904822" y="2679251"/>
              <a:ext cx="101849" cy="98194"/>
              <a:chOff x="3455926" y="2153164"/>
              <a:chExt cx="71069" cy="64050"/>
            </a:xfrm>
          </p:grpSpPr>
          <p:sp>
            <p:nvSpPr>
              <p:cNvPr id="158" name="Freeform 185">
                <a:extLst>
                  <a:ext uri="{FF2B5EF4-FFF2-40B4-BE49-F238E27FC236}">
                    <a16:creationId xmlns:a16="http://schemas.microsoft.com/office/drawing/2014/main" id="{38CDF7F3-3D7E-4F2F-B5F4-646B7BF7356B}"/>
                  </a:ext>
                </a:extLst>
              </p:cNvPr>
              <p:cNvSpPr/>
              <p:nvPr/>
            </p:nvSpPr>
            <p:spPr bwMode="auto">
              <a:xfrm>
                <a:off x="3455926" y="2153164"/>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 name="Freeform 186">
                <a:extLst>
                  <a:ext uri="{FF2B5EF4-FFF2-40B4-BE49-F238E27FC236}">
                    <a16:creationId xmlns:a16="http://schemas.microsoft.com/office/drawing/2014/main" id="{09BD1399-3D8A-466E-A0F1-A30DDCD5632A}"/>
                  </a:ext>
                </a:extLst>
              </p:cNvPr>
              <p:cNvSpPr/>
              <p:nvPr/>
            </p:nvSpPr>
            <p:spPr bwMode="auto">
              <a:xfrm>
                <a:off x="3469845" y="2169589"/>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93" name="Rectangle 92">
              <a:extLst>
                <a:ext uri="{FF2B5EF4-FFF2-40B4-BE49-F238E27FC236}">
                  <a16:creationId xmlns:a16="http://schemas.microsoft.com/office/drawing/2014/main" id="{DA497C19-664A-4B2B-BB93-A922FBDF70EF}"/>
                </a:ext>
              </a:extLst>
            </p:cNvPr>
            <p:cNvSpPr/>
            <p:nvPr/>
          </p:nvSpPr>
          <p:spPr>
            <a:xfrm>
              <a:off x="9303501" y="2105915"/>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4" name="Rectangle 93">
              <a:extLst>
                <a:ext uri="{FF2B5EF4-FFF2-40B4-BE49-F238E27FC236}">
                  <a16:creationId xmlns:a16="http://schemas.microsoft.com/office/drawing/2014/main" id="{BF4CA7EC-220C-4409-8D04-B454DFC4AB37}"/>
                </a:ext>
              </a:extLst>
            </p:cNvPr>
            <p:cNvSpPr/>
            <p:nvPr/>
          </p:nvSpPr>
          <p:spPr>
            <a:xfrm>
              <a:off x="8799242" y="264491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5" name="Rectangle 94">
              <a:extLst>
                <a:ext uri="{FF2B5EF4-FFF2-40B4-BE49-F238E27FC236}">
                  <a16:creationId xmlns:a16="http://schemas.microsoft.com/office/drawing/2014/main" id="{D7E88910-1AF9-4B63-8C2E-E711B2188EB3}"/>
                </a:ext>
              </a:extLst>
            </p:cNvPr>
            <p:cNvSpPr/>
            <p:nvPr/>
          </p:nvSpPr>
          <p:spPr>
            <a:xfrm>
              <a:off x="8420368" y="3303794"/>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6" name="Rectangle 95">
              <a:extLst>
                <a:ext uri="{FF2B5EF4-FFF2-40B4-BE49-F238E27FC236}">
                  <a16:creationId xmlns:a16="http://schemas.microsoft.com/office/drawing/2014/main" id="{0B32554C-E4B4-4C6F-813D-2574FC779961}"/>
                </a:ext>
              </a:extLst>
            </p:cNvPr>
            <p:cNvSpPr/>
            <p:nvPr/>
          </p:nvSpPr>
          <p:spPr>
            <a:xfrm>
              <a:off x="8676027"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7" name="Rectangle 96">
              <a:extLst>
                <a:ext uri="{FF2B5EF4-FFF2-40B4-BE49-F238E27FC236}">
                  <a16:creationId xmlns:a16="http://schemas.microsoft.com/office/drawing/2014/main" id="{860CEDA6-8D3B-401B-8C6D-3C6CBEB980C2}"/>
                </a:ext>
              </a:extLst>
            </p:cNvPr>
            <p:cNvSpPr/>
            <p:nvPr/>
          </p:nvSpPr>
          <p:spPr>
            <a:xfrm>
              <a:off x="8039382" y="304309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8" name="Rectangle 97">
              <a:extLst>
                <a:ext uri="{FF2B5EF4-FFF2-40B4-BE49-F238E27FC236}">
                  <a16:creationId xmlns:a16="http://schemas.microsoft.com/office/drawing/2014/main" id="{9ECDA8DF-F933-42F1-BE80-D9A08D7C7DE5}"/>
                </a:ext>
              </a:extLst>
            </p:cNvPr>
            <p:cNvSpPr/>
            <p:nvPr/>
          </p:nvSpPr>
          <p:spPr>
            <a:xfrm>
              <a:off x="7642848" y="347984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9" name="Rectangle 98">
              <a:extLst>
                <a:ext uri="{FF2B5EF4-FFF2-40B4-BE49-F238E27FC236}">
                  <a16:creationId xmlns:a16="http://schemas.microsoft.com/office/drawing/2014/main" id="{A2852BD3-2C35-4DE0-8672-03D2C3721084}"/>
                </a:ext>
              </a:extLst>
            </p:cNvPr>
            <p:cNvSpPr/>
            <p:nvPr/>
          </p:nvSpPr>
          <p:spPr>
            <a:xfrm>
              <a:off x="7258370"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0" name="Rectangle 99">
              <a:extLst>
                <a:ext uri="{FF2B5EF4-FFF2-40B4-BE49-F238E27FC236}">
                  <a16:creationId xmlns:a16="http://schemas.microsoft.com/office/drawing/2014/main" id="{6A9EB040-E502-43EF-BDA6-2430B9B2A7DD}"/>
                </a:ext>
              </a:extLst>
            </p:cNvPr>
            <p:cNvSpPr/>
            <p:nvPr/>
          </p:nvSpPr>
          <p:spPr>
            <a:xfrm>
              <a:off x="6877199"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1" name="Rectangle 100">
              <a:extLst>
                <a:ext uri="{FF2B5EF4-FFF2-40B4-BE49-F238E27FC236}">
                  <a16:creationId xmlns:a16="http://schemas.microsoft.com/office/drawing/2014/main" id="{57EC90D4-A5FC-4B19-9BED-2DA57BA05C27}"/>
                </a:ext>
              </a:extLst>
            </p:cNvPr>
            <p:cNvSpPr/>
            <p:nvPr/>
          </p:nvSpPr>
          <p:spPr>
            <a:xfrm>
              <a:off x="6486466" y="3040011"/>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2" name="Rectangle 101">
              <a:extLst>
                <a:ext uri="{FF2B5EF4-FFF2-40B4-BE49-F238E27FC236}">
                  <a16:creationId xmlns:a16="http://schemas.microsoft.com/office/drawing/2014/main" id="{DB75660B-931C-457B-8C33-3BCDC0DE9912}"/>
                </a:ext>
              </a:extLst>
            </p:cNvPr>
            <p:cNvSpPr/>
            <p:nvPr/>
          </p:nvSpPr>
          <p:spPr>
            <a:xfrm>
              <a:off x="5769205" y="291771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103" name="Rectangle 102">
              <a:extLst>
                <a:ext uri="{FF2B5EF4-FFF2-40B4-BE49-F238E27FC236}">
                  <a16:creationId xmlns:a16="http://schemas.microsoft.com/office/drawing/2014/main" id="{9548BCBF-FB9E-490C-9C6C-22ABD0714641}"/>
                </a:ext>
              </a:extLst>
            </p:cNvPr>
            <p:cNvSpPr/>
            <p:nvPr/>
          </p:nvSpPr>
          <p:spPr>
            <a:xfrm>
              <a:off x="5591984" y="348393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a:t>
              </a:r>
            </a:p>
          </p:txBody>
        </p:sp>
        <p:grpSp>
          <p:nvGrpSpPr>
            <p:cNvPr id="104" name="Group 103">
              <a:extLst>
                <a:ext uri="{FF2B5EF4-FFF2-40B4-BE49-F238E27FC236}">
                  <a16:creationId xmlns:a16="http://schemas.microsoft.com/office/drawing/2014/main" id="{D61C8A41-FE15-48B7-BD06-6DEC2FFBAEEE}"/>
                </a:ext>
              </a:extLst>
            </p:cNvPr>
            <p:cNvGrpSpPr/>
            <p:nvPr/>
          </p:nvGrpSpPr>
          <p:grpSpPr>
            <a:xfrm>
              <a:off x="7000712" y="3119041"/>
              <a:ext cx="84960" cy="252468"/>
              <a:chOff x="9652371" y="397080"/>
              <a:chExt cx="84960" cy="252468"/>
            </a:xfrm>
          </p:grpSpPr>
          <p:sp>
            <p:nvSpPr>
              <p:cNvPr id="156" name="Rectangle 155">
                <a:extLst>
                  <a:ext uri="{FF2B5EF4-FFF2-40B4-BE49-F238E27FC236}">
                    <a16:creationId xmlns:a16="http://schemas.microsoft.com/office/drawing/2014/main" id="{F506F40F-5D53-487D-BADA-7CF581B333DA}"/>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57" name="Rectangle 156">
                <a:extLst>
                  <a:ext uri="{FF2B5EF4-FFF2-40B4-BE49-F238E27FC236}">
                    <a16:creationId xmlns:a16="http://schemas.microsoft.com/office/drawing/2014/main" id="{62431149-1E87-4E5C-B10C-1E232714F6E4}"/>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05" name="Group 104">
              <a:extLst>
                <a:ext uri="{FF2B5EF4-FFF2-40B4-BE49-F238E27FC236}">
                  <a16:creationId xmlns:a16="http://schemas.microsoft.com/office/drawing/2014/main" id="{8C429636-3E9C-4B3E-89A7-649DD4A644C0}"/>
                </a:ext>
              </a:extLst>
            </p:cNvPr>
            <p:cNvGrpSpPr/>
            <p:nvPr/>
          </p:nvGrpSpPr>
          <p:grpSpPr>
            <a:xfrm>
              <a:off x="8157621" y="3318666"/>
              <a:ext cx="84960" cy="252468"/>
              <a:chOff x="9652371" y="397080"/>
              <a:chExt cx="84960" cy="252468"/>
            </a:xfrm>
          </p:grpSpPr>
          <p:sp>
            <p:nvSpPr>
              <p:cNvPr id="154" name="Rectangle 153">
                <a:extLst>
                  <a:ext uri="{FF2B5EF4-FFF2-40B4-BE49-F238E27FC236}">
                    <a16:creationId xmlns:a16="http://schemas.microsoft.com/office/drawing/2014/main" id="{2A19544B-1818-4A54-8C7C-61225A9D7907}"/>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5" name="Rectangle 154">
                <a:extLst>
                  <a:ext uri="{FF2B5EF4-FFF2-40B4-BE49-F238E27FC236}">
                    <a16:creationId xmlns:a16="http://schemas.microsoft.com/office/drawing/2014/main" id="{82CF0FEE-118F-47BC-8348-379E6B4CF7BF}"/>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06" name="Group 105">
              <a:extLst>
                <a:ext uri="{FF2B5EF4-FFF2-40B4-BE49-F238E27FC236}">
                  <a16:creationId xmlns:a16="http://schemas.microsoft.com/office/drawing/2014/main" id="{B6092776-C09B-478C-928F-B7FE12354596}"/>
                </a:ext>
              </a:extLst>
            </p:cNvPr>
            <p:cNvGrpSpPr/>
            <p:nvPr/>
          </p:nvGrpSpPr>
          <p:grpSpPr>
            <a:xfrm>
              <a:off x="7389204" y="3312423"/>
              <a:ext cx="84960" cy="252468"/>
              <a:chOff x="9652371" y="397080"/>
              <a:chExt cx="84960" cy="252468"/>
            </a:xfrm>
          </p:grpSpPr>
          <p:sp>
            <p:nvSpPr>
              <p:cNvPr id="152" name="Rectangle 151">
                <a:extLst>
                  <a:ext uri="{FF2B5EF4-FFF2-40B4-BE49-F238E27FC236}">
                    <a16:creationId xmlns:a16="http://schemas.microsoft.com/office/drawing/2014/main" id="{26BF9B31-E8CF-44F4-881C-EAE1E02FDD94}"/>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3" name="Rectangle 152">
                <a:extLst>
                  <a:ext uri="{FF2B5EF4-FFF2-40B4-BE49-F238E27FC236}">
                    <a16:creationId xmlns:a16="http://schemas.microsoft.com/office/drawing/2014/main" id="{45CAF513-0830-4C3F-9E62-08C1FEFDD9EF}"/>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grpSp>
          <p:nvGrpSpPr>
            <p:cNvPr id="107" name="Group 106">
              <a:extLst>
                <a:ext uri="{FF2B5EF4-FFF2-40B4-BE49-F238E27FC236}">
                  <a16:creationId xmlns:a16="http://schemas.microsoft.com/office/drawing/2014/main" id="{D8242F9E-5D32-4F27-BCA2-A6775901C9C9}"/>
                </a:ext>
              </a:extLst>
            </p:cNvPr>
            <p:cNvGrpSpPr/>
            <p:nvPr/>
          </p:nvGrpSpPr>
          <p:grpSpPr>
            <a:xfrm>
              <a:off x="6617627" y="3318666"/>
              <a:ext cx="84960" cy="252468"/>
              <a:chOff x="9652371" y="397080"/>
              <a:chExt cx="84960" cy="252468"/>
            </a:xfrm>
          </p:grpSpPr>
          <p:sp>
            <p:nvSpPr>
              <p:cNvPr id="150" name="Rectangle 149">
                <a:extLst>
                  <a:ext uri="{FF2B5EF4-FFF2-40B4-BE49-F238E27FC236}">
                    <a16:creationId xmlns:a16="http://schemas.microsoft.com/office/drawing/2014/main" id="{B457CEAD-65CE-439F-9612-3E568D5AFCF8}"/>
                  </a:ext>
                </a:extLst>
              </p:cNvPr>
              <p:cNvSpPr/>
              <p:nvPr/>
            </p:nvSpPr>
            <p:spPr>
              <a:xfrm>
                <a:off x="9652371" y="397080"/>
                <a:ext cx="8496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51" name="Rectangle 150">
                <a:extLst>
                  <a:ext uri="{FF2B5EF4-FFF2-40B4-BE49-F238E27FC236}">
                    <a16:creationId xmlns:a16="http://schemas.microsoft.com/office/drawing/2014/main" id="{DED9D9E9-7A20-41DC-91FD-36751201DCD4}"/>
                  </a:ext>
                </a:extLst>
              </p:cNvPr>
              <p:cNvSpPr/>
              <p:nvPr/>
            </p:nvSpPr>
            <p:spPr>
              <a:xfrm>
                <a:off x="9654776" y="495660"/>
                <a:ext cx="8015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grpSp>
        <p:sp>
          <p:nvSpPr>
            <p:cNvPr id="108" name="Rectangle 107">
              <a:extLst>
                <a:ext uri="{FF2B5EF4-FFF2-40B4-BE49-F238E27FC236}">
                  <a16:creationId xmlns:a16="http://schemas.microsoft.com/office/drawing/2014/main" id="{25DEBF78-B330-4A00-B3E2-E08DAC908C66}"/>
                </a:ext>
              </a:extLst>
            </p:cNvPr>
            <p:cNvSpPr/>
            <p:nvPr/>
          </p:nvSpPr>
          <p:spPr>
            <a:xfrm>
              <a:off x="5715231" y="3225563"/>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09" name="Rectangle 108">
              <a:extLst>
                <a:ext uri="{FF2B5EF4-FFF2-40B4-BE49-F238E27FC236}">
                  <a16:creationId xmlns:a16="http://schemas.microsoft.com/office/drawing/2014/main" id="{E1E448B2-1A5E-4EA4-ABBF-4E909D624FDF}"/>
                </a:ext>
              </a:extLst>
            </p:cNvPr>
            <p:cNvSpPr/>
            <p:nvPr/>
          </p:nvSpPr>
          <p:spPr>
            <a:xfrm>
              <a:off x="9018515" y="2805350"/>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10" name="Rectangle 109">
              <a:extLst>
                <a:ext uri="{FF2B5EF4-FFF2-40B4-BE49-F238E27FC236}">
                  <a16:creationId xmlns:a16="http://schemas.microsoft.com/office/drawing/2014/main" id="{7FDB47A4-26F0-4B07-9115-7C97E54AA0D2}"/>
                </a:ext>
              </a:extLst>
            </p:cNvPr>
            <p:cNvSpPr/>
            <p:nvPr/>
          </p:nvSpPr>
          <p:spPr>
            <a:xfrm>
              <a:off x="9335673" y="3054928"/>
              <a:ext cx="8656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sp>
          <p:nvSpPr>
            <p:cNvPr id="111" name="Rectangle 110">
              <a:extLst>
                <a:ext uri="{FF2B5EF4-FFF2-40B4-BE49-F238E27FC236}">
                  <a16:creationId xmlns:a16="http://schemas.microsoft.com/office/drawing/2014/main" id="{30A49652-5822-4353-ACCB-0DF15EB7CB7E}"/>
                </a:ext>
              </a:extLst>
            </p:cNvPr>
            <p:cNvSpPr/>
            <p:nvPr/>
          </p:nvSpPr>
          <p:spPr>
            <a:xfrm>
              <a:off x="9602295" y="3548213"/>
              <a:ext cx="59312"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a:t>
              </a:r>
            </a:p>
          </p:txBody>
        </p:sp>
        <p:grpSp>
          <p:nvGrpSpPr>
            <p:cNvPr id="112" name="Group 111">
              <a:extLst>
                <a:ext uri="{FF2B5EF4-FFF2-40B4-BE49-F238E27FC236}">
                  <a16:creationId xmlns:a16="http://schemas.microsoft.com/office/drawing/2014/main" id="{A0897814-0ADA-46C2-BEF4-BC6383E28006}"/>
                </a:ext>
              </a:extLst>
            </p:cNvPr>
            <p:cNvGrpSpPr/>
            <p:nvPr/>
          </p:nvGrpSpPr>
          <p:grpSpPr>
            <a:xfrm>
              <a:off x="7789055" y="3149268"/>
              <a:ext cx="84960" cy="252468"/>
              <a:chOff x="9652371" y="397080"/>
              <a:chExt cx="84960" cy="252468"/>
            </a:xfrm>
          </p:grpSpPr>
          <p:sp>
            <p:nvSpPr>
              <p:cNvPr id="148" name="Rectangle 147">
                <a:extLst>
                  <a:ext uri="{FF2B5EF4-FFF2-40B4-BE49-F238E27FC236}">
                    <a16:creationId xmlns:a16="http://schemas.microsoft.com/office/drawing/2014/main" id="{44EFED62-C880-4886-B121-D0E87C7B9AED}"/>
                  </a:ext>
                </a:extLst>
              </p:cNvPr>
              <p:cNvSpPr/>
              <p:nvPr/>
            </p:nvSpPr>
            <p:spPr>
              <a:xfrm>
                <a:off x="9654776" y="397080"/>
                <a:ext cx="80150" cy="131959"/>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a:t>
                </a:r>
              </a:p>
            </p:txBody>
          </p:sp>
          <p:sp>
            <p:nvSpPr>
              <p:cNvPr id="149" name="Rectangle 148">
                <a:extLst>
                  <a:ext uri="{FF2B5EF4-FFF2-40B4-BE49-F238E27FC236}">
                    <a16:creationId xmlns:a16="http://schemas.microsoft.com/office/drawing/2014/main" id="{C9CF29AA-5917-484A-87C5-FC7C856C521F}"/>
                  </a:ext>
                </a:extLst>
              </p:cNvPr>
              <p:cNvSpPr/>
              <p:nvPr/>
            </p:nvSpPr>
            <p:spPr>
              <a:xfrm>
                <a:off x="9652371" y="495660"/>
                <a:ext cx="84960" cy="153888"/>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a:t>
                </a:r>
              </a:p>
            </p:txBody>
          </p:sp>
        </p:grpSp>
        <p:grpSp>
          <p:nvGrpSpPr>
            <p:cNvPr id="113" name="Group 112">
              <a:extLst>
                <a:ext uri="{FF2B5EF4-FFF2-40B4-BE49-F238E27FC236}">
                  <a16:creationId xmlns:a16="http://schemas.microsoft.com/office/drawing/2014/main" id="{459B301B-43D2-47A5-A14F-1C43335E1D63}"/>
                </a:ext>
              </a:extLst>
            </p:cNvPr>
            <p:cNvGrpSpPr/>
            <p:nvPr/>
          </p:nvGrpSpPr>
          <p:grpSpPr>
            <a:xfrm rot="572228" flipV="1">
              <a:off x="9351665" y="2506237"/>
              <a:ext cx="92075" cy="66624"/>
              <a:chOff x="250471" y="5019519"/>
              <a:chExt cx="92075" cy="66624"/>
            </a:xfrm>
          </p:grpSpPr>
          <p:sp>
            <p:nvSpPr>
              <p:cNvPr id="142" name="Freeform 219">
                <a:extLst>
                  <a:ext uri="{FF2B5EF4-FFF2-40B4-BE49-F238E27FC236}">
                    <a16:creationId xmlns:a16="http://schemas.microsoft.com/office/drawing/2014/main" id="{1C41A892-EA5E-4409-BFDE-4B9FF188DD41}"/>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 name="Freeform 220">
                <a:extLst>
                  <a:ext uri="{FF2B5EF4-FFF2-40B4-BE49-F238E27FC236}">
                    <a16:creationId xmlns:a16="http://schemas.microsoft.com/office/drawing/2014/main" id="{8DFA18E3-9988-422A-8D2B-390D4242E83C}"/>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4" name="Freeform 221">
                <a:extLst>
                  <a:ext uri="{FF2B5EF4-FFF2-40B4-BE49-F238E27FC236}">
                    <a16:creationId xmlns:a16="http://schemas.microsoft.com/office/drawing/2014/main" id="{A6274E08-C93E-42F2-8640-F335E2F9D5C3}"/>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 name="Freeform 222">
                <a:extLst>
                  <a:ext uri="{FF2B5EF4-FFF2-40B4-BE49-F238E27FC236}">
                    <a16:creationId xmlns:a16="http://schemas.microsoft.com/office/drawing/2014/main" id="{6E988CA5-19D5-45E0-88FD-D1E4C353287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6" name="Freeform 223">
                <a:extLst>
                  <a:ext uri="{FF2B5EF4-FFF2-40B4-BE49-F238E27FC236}">
                    <a16:creationId xmlns:a16="http://schemas.microsoft.com/office/drawing/2014/main" id="{6C7C1BA1-D773-49C2-97A3-78D339901B3B}"/>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 name="Freeform 224">
                <a:extLst>
                  <a:ext uri="{FF2B5EF4-FFF2-40B4-BE49-F238E27FC236}">
                    <a16:creationId xmlns:a16="http://schemas.microsoft.com/office/drawing/2014/main" id="{BF11A792-97F4-4ECD-970B-ED2C1EBF9C5E}"/>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15" name="Freeform 231">
              <a:extLst>
                <a:ext uri="{FF2B5EF4-FFF2-40B4-BE49-F238E27FC236}">
                  <a16:creationId xmlns:a16="http://schemas.microsoft.com/office/drawing/2014/main" id="{B5502946-DB39-444B-97E6-B84BD873F0BE}"/>
                </a:ext>
              </a:extLst>
            </p:cNvPr>
            <p:cNvSpPr/>
            <p:nvPr/>
          </p:nvSpPr>
          <p:spPr bwMode="auto">
            <a:xfrm rot="21175208">
              <a:off x="9442450" y="2543175"/>
              <a:ext cx="88900" cy="165100"/>
            </a:xfrm>
            <a:custGeom>
              <a:avLst/>
              <a:gdLst>
                <a:gd name="connsiteX0" fmla="*/ 88900 w 88900"/>
                <a:gd name="connsiteY0" fmla="*/ 165100 h 165100"/>
                <a:gd name="connsiteX1" fmla="*/ 0 w 88900"/>
                <a:gd name="connsiteY1" fmla="*/ 0 h 165100"/>
              </a:gdLst>
              <a:ahLst/>
              <a:cxnLst>
                <a:cxn ang="0">
                  <a:pos x="connsiteX0" y="connsiteY0"/>
                </a:cxn>
                <a:cxn ang="0">
                  <a:pos x="connsiteX1" y="connsiteY1"/>
                </a:cxn>
              </a:cxnLst>
              <a:rect l="l" t="t" r="r" b="b"/>
              <a:pathLst>
                <a:path w="88900" h="165100">
                  <a:moveTo>
                    <a:pt x="88900" y="16510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6" name="Freeform 232">
              <a:extLst>
                <a:ext uri="{FF2B5EF4-FFF2-40B4-BE49-F238E27FC236}">
                  <a16:creationId xmlns:a16="http://schemas.microsoft.com/office/drawing/2014/main" id="{B61F1349-7D14-4CE4-A806-4409348813BD}"/>
                </a:ext>
              </a:extLst>
            </p:cNvPr>
            <p:cNvSpPr/>
            <p:nvPr/>
          </p:nvSpPr>
          <p:spPr bwMode="auto">
            <a:xfrm>
              <a:off x="9036050" y="2320925"/>
              <a:ext cx="298450" cy="295275"/>
            </a:xfrm>
            <a:custGeom>
              <a:avLst/>
              <a:gdLst>
                <a:gd name="connsiteX0" fmla="*/ 127000 w 298450"/>
                <a:gd name="connsiteY0" fmla="*/ 0 h 295275"/>
                <a:gd name="connsiteX1" fmla="*/ 238125 w 298450"/>
                <a:gd name="connsiteY1" fmla="*/ 25400 h 295275"/>
                <a:gd name="connsiteX2" fmla="*/ 298450 w 298450"/>
                <a:gd name="connsiteY2" fmla="*/ 155575 h 295275"/>
                <a:gd name="connsiteX3" fmla="*/ 215900 w 298450"/>
                <a:gd name="connsiteY3" fmla="*/ 295275 h 295275"/>
                <a:gd name="connsiteX4" fmla="*/ 57150 w 298450"/>
                <a:gd name="connsiteY4" fmla="*/ 282575 h 295275"/>
                <a:gd name="connsiteX5" fmla="*/ 0 w 298450"/>
                <a:gd name="connsiteY5" fmla="*/ 133350 h 295275"/>
                <a:gd name="connsiteX6" fmla="*/ 38100 w 298450"/>
                <a:gd name="connsiteY6" fmla="*/ 60325 h 295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450" h="295275">
                  <a:moveTo>
                    <a:pt x="127000" y="0"/>
                  </a:moveTo>
                  <a:lnTo>
                    <a:pt x="238125" y="25400"/>
                  </a:lnTo>
                  <a:lnTo>
                    <a:pt x="298450" y="155575"/>
                  </a:lnTo>
                  <a:lnTo>
                    <a:pt x="215900" y="295275"/>
                  </a:lnTo>
                  <a:lnTo>
                    <a:pt x="57150" y="282575"/>
                  </a:lnTo>
                  <a:lnTo>
                    <a:pt x="0" y="133350"/>
                  </a:lnTo>
                  <a:lnTo>
                    <a:pt x="38100" y="603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7" name="Freeform 233">
              <a:extLst>
                <a:ext uri="{FF2B5EF4-FFF2-40B4-BE49-F238E27FC236}">
                  <a16:creationId xmlns:a16="http://schemas.microsoft.com/office/drawing/2014/main" id="{F7083DFB-3A7F-48B2-9F9D-13DF8AEAA8F7}"/>
                </a:ext>
              </a:extLst>
            </p:cNvPr>
            <p:cNvSpPr/>
            <p:nvPr/>
          </p:nvSpPr>
          <p:spPr bwMode="auto">
            <a:xfrm>
              <a:off x="9344025" y="2416175"/>
              <a:ext cx="73025" cy="60325"/>
            </a:xfrm>
            <a:custGeom>
              <a:avLst/>
              <a:gdLst>
                <a:gd name="connsiteX0" fmla="*/ 50800 w 73025"/>
                <a:gd name="connsiteY0" fmla="*/ 0 h 60325"/>
                <a:gd name="connsiteX1" fmla="*/ 73025 w 73025"/>
                <a:gd name="connsiteY1" fmla="*/ 50800 h 60325"/>
                <a:gd name="connsiteX2" fmla="*/ 0 w 73025"/>
                <a:gd name="connsiteY2" fmla="*/ 60325 h 60325"/>
                <a:gd name="connsiteX3" fmla="*/ 50800 w 73025"/>
                <a:gd name="connsiteY3" fmla="*/ 0 h 60325"/>
              </a:gdLst>
              <a:ahLst/>
              <a:cxnLst>
                <a:cxn ang="0">
                  <a:pos x="connsiteX0" y="connsiteY0"/>
                </a:cxn>
                <a:cxn ang="0">
                  <a:pos x="connsiteX1" y="connsiteY1"/>
                </a:cxn>
                <a:cxn ang="0">
                  <a:pos x="connsiteX2" y="connsiteY2"/>
                </a:cxn>
                <a:cxn ang="0">
                  <a:pos x="connsiteX3" y="connsiteY3"/>
                </a:cxn>
              </a:cxnLst>
              <a:rect l="l" t="t" r="r" b="b"/>
              <a:pathLst>
                <a:path w="73025" h="60325">
                  <a:moveTo>
                    <a:pt x="50800" y="0"/>
                  </a:moveTo>
                  <a:lnTo>
                    <a:pt x="73025" y="50800"/>
                  </a:lnTo>
                  <a:lnTo>
                    <a:pt x="0" y="60325"/>
                  </a:lnTo>
                  <a:lnTo>
                    <a:pt x="50800" y="0"/>
                  </a:lnTo>
                  <a:close/>
                </a:path>
              </a:pathLst>
            </a:custGeom>
            <a:solidFill>
              <a:schemeClr val="bg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8" name="Freeform 234">
              <a:extLst>
                <a:ext uri="{FF2B5EF4-FFF2-40B4-BE49-F238E27FC236}">
                  <a16:creationId xmlns:a16="http://schemas.microsoft.com/office/drawing/2014/main" id="{780CE34B-9F4D-44E9-8E29-17DE9696BCAD}"/>
                </a:ext>
              </a:extLst>
            </p:cNvPr>
            <p:cNvSpPr/>
            <p:nvPr/>
          </p:nvSpPr>
          <p:spPr bwMode="auto">
            <a:xfrm>
              <a:off x="9001125" y="2593975"/>
              <a:ext cx="88900" cy="225425"/>
            </a:xfrm>
            <a:custGeom>
              <a:avLst/>
              <a:gdLst>
                <a:gd name="connsiteX0" fmla="*/ 88900 w 88900"/>
                <a:gd name="connsiteY0" fmla="*/ 0 h 225425"/>
                <a:gd name="connsiteX1" fmla="*/ 0 w 88900"/>
                <a:gd name="connsiteY1" fmla="*/ 136525 h 225425"/>
                <a:gd name="connsiteX2" fmla="*/ 44450 w 88900"/>
                <a:gd name="connsiteY2" fmla="*/ 225425 h 225425"/>
              </a:gdLst>
              <a:ahLst/>
              <a:cxnLst>
                <a:cxn ang="0">
                  <a:pos x="connsiteX0" y="connsiteY0"/>
                </a:cxn>
                <a:cxn ang="0">
                  <a:pos x="connsiteX1" y="connsiteY1"/>
                </a:cxn>
                <a:cxn ang="0">
                  <a:pos x="connsiteX2" y="connsiteY2"/>
                </a:cxn>
              </a:cxnLst>
              <a:rect l="l" t="t" r="r" b="b"/>
              <a:pathLst>
                <a:path w="88900" h="225425">
                  <a:moveTo>
                    <a:pt x="88900" y="0"/>
                  </a:moveTo>
                  <a:lnTo>
                    <a:pt x="0" y="136525"/>
                  </a:lnTo>
                  <a:lnTo>
                    <a:pt x="44450" y="2254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9" name="Freeform 235">
              <a:extLst>
                <a:ext uri="{FF2B5EF4-FFF2-40B4-BE49-F238E27FC236}">
                  <a16:creationId xmlns:a16="http://schemas.microsoft.com/office/drawing/2014/main" id="{DCA73F60-F909-410D-AEAC-842C0E5B6A59}"/>
                </a:ext>
              </a:extLst>
            </p:cNvPr>
            <p:cNvSpPr/>
            <p:nvPr/>
          </p:nvSpPr>
          <p:spPr bwMode="auto">
            <a:xfrm>
              <a:off x="9109075" y="2613025"/>
              <a:ext cx="200025" cy="288925"/>
            </a:xfrm>
            <a:custGeom>
              <a:avLst/>
              <a:gdLst>
                <a:gd name="connsiteX0" fmla="*/ 136525 w 200025"/>
                <a:gd name="connsiteY0" fmla="*/ 0 h 288925"/>
                <a:gd name="connsiteX1" fmla="*/ 200025 w 200025"/>
                <a:gd name="connsiteY1" fmla="*/ 155575 h 288925"/>
                <a:gd name="connsiteX2" fmla="*/ 111125 w 200025"/>
                <a:gd name="connsiteY2" fmla="*/ 288925 h 288925"/>
                <a:gd name="connsiteX3" fmla="*/ 0 w 200025"/>
                <a:gd name="connsiteY3" fmla="*/ 282575 h 288925"/>
              </a:gdLst>
              <a:ahLst/>
              <a:cxnLst>
                <a:cxn ang="0">
                  <a:pos x="connsiteX0" y="connsiteY0"/>
                </a:cxn>
                <a:cxn ang="0">
                  <a:pos x="connsiteX1" y="connsiteY1"/>
                </a:cxn>
                <a:cxn ang="0">
                  <a:pos x="connsiteX2" y="connsiteY2"/>
                </a:cxn>
                <a:cxn ang="0">
                  <a:pos x="connsiteX3" y="connsiteY3"/>
                </a:cxn>
              </a:cxnLst>
              <a:rect l="l" t="t" r="r" b="b"/>
              <a:pathLst>
                <a:path w="200025" h="288925">
                  <a:moveTo>
                    <a:pt x="136525" y="0"/>
                  </a:moveTo>
                  <a:lnTo>
                    <a:pt x="200025" y="155575"/>
                  </a:lnTo>
                  <a:lnTo>
                    <a:pt x="111125" y="288925"/>
                  </a:lnTo>
                  <a:lnTo>
                    <a:pt x="0" y="2825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0" name="Freeform 236">
              <a:extLst>
                <a:ext uri="{FF2B5EF4-FFF2-40B4-BE49-F238E27FC236}">
                  <a16:creationId xmlns:a16="http://schemas.microsoft.com/office/drawing/2014/main" id="{4627D0A2-2A8F-4335-890C-E74216D55CE3}"/>
                </a:ext>
              </a:extLst>
            </p:cNvPr>
            <p:cNvSpPr/>
            <p:nvPr/>
          </p:nvSpPr>
          <p:spPr bwMode="auto">
            <a:xfrm>
              <a:off x="8997950" y="2898775"/>
              <a:ext cx="241300" cy="234950"/>
            </a:xfrm>
            <a:custGeom>
              <a:avLst/>
              <a:gdLst>
                <a:gd name="connsiteX0" fmla="*/ 38100 w 241300"/>
                <a:gd name="connsiteY0" fmla="*/ 50800 h 234950"/>
                <a:gd name="connsiteX1" fmla="*/ 0 w 241300"/>
                <a:gd name="connsiteY1" fmla="*/ 127000 h 234950"/>
                <a:gd name="connsiteX2" fmla="*/ 117475 w 241300"/>
                <a:gd name="connsiteY2" fmla="*/ 234950 h 234950"/>
                <a:gd name="connsiteX3" fmla="*/ 241300 w 241300"/>
                <a:gd name="connsiteY3" fmla="*/ 174625 h 234950"/>
                <a:gd name="connsiteX4" fmla="*/ 219075 w 241300"/>
                <a:gd name="connsiteY4" fmla="*/ 0 h 23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234950">
                  <a:moveTo>
                    <a:pt x="38100" y="50800"/>
                  </a:moveTo>
                  <a:lnTo>
                    <a:pt x="0" y="127000"/>
                  </a:lnTo>
                  <a:lnTo>
                    <a:pt x="117475" y="234950"/>
                  </a:lnTo>
                  <a:lnTo>
                    <a:pt x="241300" y="174625"/>
                  </a:lnTo>
                  <a:lnTo>
                    <a:pt x="219075"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1" name="Freeform 237">
              <a:extLst>
                <a:ext uri="{FF2B5EF4-FFF2-40B4-BE49-F238E27FC236}">
                  <a16:creationId xmlns:a16="http://schemas.microsoft.com/office/drawing/2014/main" id="{C91EA552-C8A9-46BE-A151-155C35F24CA3}"/>
                </a:ext>
              </a:extLst>
            </p:cNvPr>
            <p:cNvSpPr/>
            <p:nvPr/>
          </p:nvSpPr>
          <p:spPr bwMode="auto">
            <a:xfrm rot="404059">
              <a:off x="9239250" y="3070225"/>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2" name="Freeform 238">
              <a:extLst>
                <a:ext uri="{FF2B5EF4-FFF2-40B4-BE49-F238E27FC236}">
                  <a16:creationId xmlns:a16="http://schemas.microsoft.com/office/drawing/2014/main" id="{83E21D1F-FA19-42F9-9005-6ACEB445F423}"/>
                </a:ext>
              </a:extLst>
            </p:cNvPr>
            <p:cNvSpPr/>
            <p:nvPr/>
          </p:nvSpPr>
          <p:spPr bwMode="auto">
            <a:xfrm rot="404059">
              <a:off x="9237547" y="3102623"/>
              <a:ext cx="85725" cy="34925"/>
            </a:xfrm>
            <a:custGeom>
              <a:avLst/>
              <a:gdLst>
                <a:gd name="connsiteX0" fmla="*/ 85725 w 85725"/>
                <a:gd name="connsiteY0" fmla="*/ 34925 h 34925"/>
                <a:gd name="connsiteX1" fmla="*/ 0 w 85725"/>
                <a:gd name="connsiteY1" fmla="*/ 0 h 34925"/>
              </a:gdLst>
              <a:ahLst/>
              <a:cxnLst>
                <a:cxn ang="0">
                  <a:pos x="connsiteX0" y="connsiteY0"/>
                </a:cxn>
                <a:cxn ang="0">
                  <a:pos x="connsiteX1" y="connsiteY1"/>
                </a:cxn>
              </a:cxnLst>
              <a:rect l="l" t="t" r="r" b="b"/>
              <a:pathLst>
                <a:path w="85725" h="34925">
                  <a:moveTo>
                    <a:pt x="85725" y="34925"/>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3" name="Freeform 239">
              <a:extLst>
                <a:ext uri="{FF2B5EF4-FFF2-40B4-BE49-F238E27FC236}">
                  <a16:creationId xmlns:a16="http://schemas.microsoft.com/office/drawing/2014/main" id="{8AF874E2-8CC5-4BEC-AA33-3D959B0A4FE8}"/>
                </a:ext>
              </a:extLst>
            </p:cNvPr>
            <p:cNvSpPr/>
            <p:nvPr/>
          </p:nvSpPr>
          <p:spPr bwMode="auto">
            <a:xfrm>
              <a:off x="9115425" y="3127375"/>
              <a:ext cx="114300" cy="266700"/>
            </a:xfrm>
            <a:custGeom>
              <a:avLst/>
              <a:gdLst>
                <a:gd name="connsiteX0" fmla="*/ 3175 w 114300"/>
                <a:gd name="connsiteY0" fmla="*/ 0 h 266700"/>
                <a:gd name="connsiteX1" fmla="*/ 0 w 114300"/>
                <a:gd name="connsiteY1" fmla="*/ 187325 h 266700"/>
                <a:gd name="connsiteX2" fmla="*/ 114300 w 114300"/>
                <a:gd name="connsiteY2" fmla="*/ 266700 h 266700"/>
              </a:gdLst>
              <a:ahLst/>
              <a:cxnLst>
                <a:cxn ang="0">
                  <a:pos x="connsiteX0" y="connsiteY0"/>
                </a:cxn>
                <a:cxn ang="0">
                  <a:pos x="connsiteX1" y="connsiteY1"/>
                </a:cxn>
                <a:cxn ang="0">
                  <a:pos x="connsiteX2" y="connsiteY2"/>
                </a:cxn>
              </a:cxnLst>
              <a:rect l="l" t="t" r="r" b="b"/>
              <a:pathLst>
                <a:path w="114300" h="266700">
                  <a:moveTo>
                    <a:pt x="3175" y="0"/>
                  </a:moveTo>
                  <a:cubicBezTo>
                    <a:pt x="2117" y="62442"/>
                    <a:pt x="1058" y="124883"/>
                    <a:pt x="0" y="187325"/>
                  </a:cubicBezTo>
                  <a:lnTo>
                    <a:pt x="114300" y="266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4" name="Freeform 240">
              <a:extLst>
                <a:ext uri="{FF2B5EF4-FFF2-40B4-BE49-F238E27FC236}">
                  <a16:creationId xmlns:a16="http://schemas.microsoft.com/office/drawing/2014/main" id="{22376D6A-DC40-404C-98DF-9431478CEF47}"/>
                </a:ext>
              </a:extLst>
            </p:cNvPr>
            <p:cNvSpPr/>
            <p:nvPr/>
          </p:nvSpPr>
          <p:spPr bwMode="auto">
            <a:xfrm>
              <a:off x="9150350" y="3155950"/>
              <a:ext cx="3175" cy="146050"/>
            </a:xfrm>
            <a:custGeom>
              <a:avLst/>
              <a:gdLst>
                <a:gd name="connsiteX0" fmla="*/ 3175 w 3175"/>
                <a:gd name="connsiteY0" fmla="*/ 0 h 146050"/>
                <a:gd name="connsiteX1" fmla="*/ 0 w 3175"/>
                <a:gd name="connsiteY1" fmla="*/ 146050 h 146050"/>
              </a:gdLst>
              <a:ahLst/>
              <a:cxnLst>
                <a:cxn ang="0">
                  <a:pos x="connsiteX0" y="connsiteY0"/>
                </a:cxn>
                <a:cxn ang="0">
                  <a:pos x="connsiteX1" y="connsiteY1"/>
                </a:cxn>
              </a:cxnLst>
              <a:rect l="l" t="t" r="r" b="b"/>
              <a:pathLst>
                <a:path w="3175" h="146050">
                  <a:moveTo>
                    <a:pt x="3175" y="0"/>
                  </a:moveTo>
                  <a:cubicBezTo>
                    <a:pt x="2117" y="48683"/>
                    <a:pt x="1058" y="97367"/>
                    <a:pt x="0" y="146050"/>
                  </a:cubicBez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5" name="Freeform 241">
              <a:extLst>
                <a:ext uri="{FF2B5EF4-FFF2-40B4-BE49-F238E27FC236}">
                  <a16:creationId xmlns:a16="http://schemas.microsoft.com/office/drawing/2014/main" id="{BE86EA78-6E40-4AEA-BCF0-1A145BAE548F}"/>
                </a:ext>
              </a:extLst>
            </p:cNvPr>
            <p:cNvSpPr/>
            <p:nvPr/>
          </p:nvSpPr>
          <p:spPr bwMode="auto">
            <a:xfrm>
              <a:off x="9378950" y="3203575"/>
              <a:ext cx="0" cy="107950"/>
            </a:xfrm>
            <a:custGeom>
              <a:avLst/>
              <a:gdLst>
                <a:gd name="connsiteX0" fmla="*/ 0 w 0"/>
                <a:gd name="connsiteY0" fmla="*/ 107950 h 107950"/>
                <a:gd name="connsiteX1" fmla="*/ 0 w 0"/>
                <a:gd name="connsiteY1" fmla="*/ 0 h 107950"/>
              </a:gdLst>
              <a:ahLst/>
              <a:cxnLst>
                <a:cxn ang="0">
                  <a:pos x="connsiteX0" y="connsiteY0"/>
                </a:cxn>
                <a:cxn ang="0">
                  <a:pos x="connsiteX1" y="connsiteY1"/>
                </a:cxn>
              </a:cxnLst>
              <a:rect l="l" t="t" r="r" b="b"/>
              <a:pathLst>
                <a:path h="107950">
                  <a:moveTo>
                    <a:pt x="0" y="107950"/>
                  </a:moveTo>
                  <a:lnTo>
                    <a:pt x="0" y="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6" name="Freeform 242">
              <a:extLst>
                <a:ext uri="{FF2B5EF4-FFF2-40B4-BE49-F238E27FC236}">
                  <a16:creationId xmlns:a16="http://schemas.microsoft.com/office/drawing/2014/main" id="{86C6E8C5-557E-47E5-A437-EC06E37095B8}"/>
                </a:ext>
              </a:extLst>
            </p:cNvPr>
            <p:cNvSpPr/>
            <p:nvPr/>
          </p:nvSpPr>
          <p:spPr bwMode="auto">
            <a:xfrm>
              <a:off x="9363075" y="3613150"/>
              <a:ext cx="0" cy="196850"/>
            </a:xfrm>
            <a:custGeom>
              <a:avLst/>
              <a:gdLst>
                <a:gd name="connsiteX0" fmla="*/ 0 w 0"/>
                <a:gd name="connsiteY0" fmla="*/ 0 h 196850"/>
                <a:gd name="connsiteX1" fmla="*/ 0 w 0"/>
                <a:gd name="connsiteY1" fmla="*/ 196850 h 196850"/>
              </a:gdLst>
              <a:ahLst/>
              <a:cxnLst>
                <a:cxn ang="0">
                  <a:pos x="connsiteX0" y="connsiteY0"/>
                </a:cxn>
                <a:cxn ang="0">
                  <a:pos x="connsiteX1" y="connsiteY1"/>
                </a:cxn>
              </a:cxnLst>
              <a:rect l="l" t="t" r="r" b="b"/>
              <a:pathLst>
                <a:path h="196850">
                  <a:moveTo>
                    <a:pt x="0" y="0"/>
                  </a:moveTo>
                  <a:lnTo>
                    <a:pt x="0" y="1968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7" name="Freeform 243">
              <a:extLst>
                <a:ext uri="{FF2B5EF4-FFF2-40B4-BE49-F238E27FC236}">
                  <a16:creationId xmlns:a16="http://schemas.microsoft.com/office/drawing/2014/main" id="{085038BA-16C9-4A32-A74A-A1FADB1502BE}"/>
                </a:ext>
              </a:extLst>
            </p:cNvPr>
            <p:cNvSpPr/>
            <p:nvPr/>
          </p:nvSpPr>
          <p:spPr bwMode="auto">
            <a:xfrm>
              <a:off x="9505950" y="3533775"/>
              <a:ext cx="82550" cy="53975"/>
            </a:xfrm>
            <a:custGeom>
              <a:avLst/>
              <a:gdLst>
                <a:gd name="connsiteX0" fmla="*/ 0 w 82550"/>
                <a:gd name="connsiteY0" fmla="*/ 0 h 53975"/>
                <a:gd name="connsiteX1" fmla="*/ 82550 w 82550"/>
                <a:gd name="connsiteY1" fmla="*/ 53975 h 53975"/>
              </a:gdLst>
              <a:ahLst/>
              <a:cxnLst>
                <a:cxn ang="0">
                  <a:pos x="connsiteX0" y="connsiteY0"/>
                </a:cxn>
                <a:cxn ang="0">
                  <a:pos x="connsiteX1" y="connsiteY1"/>
                </a:cxn>
              </a:cxnLst>
              <a:rect l="l" t="t" r="r" b="b"/>
              <a:pathLst>
                <a:path w="82550" h="53975">
                  <a:moveTo>
                    <a:pt x="0" y="0"/>
                  </a:moveTo>
                  <a:lnTo>
                    <a:pt x="8255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8" name="Freeform 244">
              <a:extLst>
                <a:ext uri="{FF2B5EF4-FFF2-40B4-BE49-F238E27FC236}">
                  <a16:creationId xmlns:a16="http://schemas.microsoft.com/office/drawing/2014/main" id="{EFF883FA-F09C-4097-812E-1C9EC4E4D218}"/>
                </a:ext>
              </a:extLst>
            </p:cNvPr>
            <p:cNvSpPr/>
            <p:nvPr/>
          </p:nvSpPr>
          <p:spPr bwMode="auto">
            <a:xfrm>
              <a:off x="8988425" y="3308350"/>
              <a:ext cx="250825" cy="327025"/>
            </a:xfrm>
            <a:custGeom>
              <a:avLst/>
              <a:gdLst>
                <a:gd name="connsiteX0" fmla="*/ 123825 w 250825"/>
                <a:gd name="connsiteY0" fmla="*/ 0 h 327025"/>
                <a:gd name="connsiteX1" fmla="*/ 3175 w 250825"/>
                <a:gd name="connsiteY1" fmla="*/ 82550 h 327025"/>
                <a:gd name="connsiteX2" fmla="*/ 0 w 250825"/>
                <a:gd name="connsiteY2" fmla="*/ 250825 h 327025"/>
                <a:gd name="connsiteX3" fmla="*/ 120650 w 250825"/>
                <a:gd name="connsiteY3" fmla="*/ 327025 h 327025"/>
                <a:gd name="connsiteX4" fmla="*/ 250825 w 250825"/>
                <a:gd name="connsiteY4" fmla="*/ 244475 h 327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25" h="327025">
                  <a:moveTo>
                    <a:pt x="123825" y="0"/>
                  </a:moveTo>
                  <a:lnTo>
                    <a:pt x="3175" y="82550"/>
                  </a:lnTo>
                  <a:cubicBezTo>
                    <a:pt x="2117" y="138642"/>
                    <a:pt x="1058" y="194733"/>
                    <a:pt x="0" y="250825"/>
                  </a:cubicBezTo>
                  <a:lnTo>
                    <a:pt x="120650" y="327025"/>
                  </a:lnTo>
                  <a:lnTo>
                    <a:pt x="250825" y="2444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29" name="Freeform 245">
              <a:extLst>
                <a:ext uri="{FF2B5EF4-FFF2-40B4-BE49-F238E27FC236}">
                  <a16:creationId xmlns:a16="http://schemas.microsoft.com/office/drawing/2014/main" id="{50D187CA-5A9E-4A5C-9088-3C2349BEF735}"/>
                </a:ext>
              </a:extLst>
            </p:cNvPr>
            <p:cNvSpPr/>
            <p:nvPr/>
          </p:nvSpPr>
          <p:spPr bwMode="auto">
            <a:xfrm>
              <a:off x="8524875" y="3305175"/>
              <a:ext cx="273050" cy="85725"/>
            </a:xfrm>
            <a:custGeom>
              <a:avLst/>
              <a:gdLst>
                <a:gd name="connsiteX0" fmla="*/ 273050 w 273050"/>
                <a:gd name="connsiteY0" fmla="*/ 31750 h 85725"/>
                <a:gd name="connsiteX1" fmla="*/ 273050 w 273050"/>
                <a:gd name="connsiteY1" fmla="*/ 31750 h 85725"/>
                <a:gd name="connsiteX2" fmla="*/ 193675 w 273050"/>
                <a:gd name="connsiteY2" fmla="*/ 85725 h 85725"/>
                <a:gd name="connsiteX3" fmla="*/ 63500 w 273050"/>
                <a:gd name="connsiteY3" fmla="*/ 0 h 85725"/>
                <a:gd name="connsiteX4" fmla="*/ 0 w 273050"/>
                <a:gd name="connsiteY4" fmla="*/ 53975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3050" h="85725">
                  <a:moveTo>
                    <a:pt x="273050" y="31750"/>
                  </a:moveTo>
                  <a:lnTo>
                    <a:pt x="273050" y="31750"/>
                  </a:lnTo>
                  <a:lnTo>
                    <a:pt x="193675" y="85725"/>
                  </a:lnTo>
                  <a:lnTo>
                    <a:pt x="63500" y="0"/>
                  </a:lnTo>
                  <a:lnTo>
                    <a:pt x="0" y="539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0" name="Freeform 246">
              <a:extLst>
                <a:ext uri="{FF2B5EF4-FFF2-40B4-BE49-F238E27FC236}">
                  <a16:creationId xmlns:a16="http://schemas.microsoft.com/office/drawing/2014/main" id="{51F8021F-21D1-4140-805A-EA855B4C1AFE}"/>
                </a:ext>
              </a:extLst>
            </p:cNvPr>
            <p:cNvSpPr/>
            <p:nvPr/>
          </p:nvSpPr>
          <p:spPr bwMode="auto">
            <a:xfrm>
              <a:off x="8255000" y="3302000"/>
              <a:ext cx="146050" cy="66675"/>
            </a:xfrm>
            <a:custGeom>
              <a:avLst/>
              <a:gdLst>
                <a:gd name="connsiteX0" fmla="*/ 146050 w 146050"/>
                <a:gd name="connsiteY0" fmla="*/ 44450 h 66675"/>
                <a:gd name="connsiteX1" fmla="*/ 85725 w 146050"/>
                <a:gd name="connsiteY1" fmla="*/ 0 h 66675"/>
                <a:gd name="connsiteX2" fmla="*/ 0 w 146050"/>
                <a:gd name="connsiteY2" fmla="*/ 66675 h 66675"/>
              </a:gdLst>
              <a:ahLst/>
              <a:cxnLst>
                <a:cxn ang="0">
                  <a:pos x="connsiteX0" y="connsiteY0"/>
                </a:cxn>
                <a:cxn ang="0">
                  <a:pos x="connsiteX1" y="connsiteY1"/>
                </a:cxn>
                <a:cxn ang="0">
                  <a:pos x="connsiteX2" y="connsiteY2"/>
                </a:cxn>
              </a:cxnLst>
              <a:rect l="l" t="t" r="r" b="b"/>
              <a:pathLst>
                <a:path w="146050" h="66675">
                  <a:moveTo>
                    <a:pt x="146050" y="44450"/>
                  </a:moveTo>
                  <a:lnTo>
                    <a:pt x="85725" y="0"/>
                  </a:lnTo>
                  <a:lnTo>
                    <a:pt x="0" y="66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1" name="Freeform 247">
              <a:extLst>
                <a:ext uri="{FF2B5EF4-FFF2-40B4-BE49-F238E27FC236}">
                  <a16:creationId xmlns:a16="http://schemas.microsoft.com/office/drawing/2014/main" id="{83D7CC88-24DD-4F97-9493-564A6CE6010E}"/>
                </a:ext>
              </a:extLst>
            </p:cNvPr>
            <p:cNvSpPr/>
            <p:nvPr/>
          </p:nvSpPr>
          <p:spPr bwMode="auto">
            <a:xfrm>
              <a:off x="7877175" y="3302000"/>
              <a:ext cx="276225" cy="92075"/>
            </a:xfrm>
            <a:custGeom>
              <a:avLst/>
              <a:gdLst>
                <a:gd name="connsiteX0" fmla="*/ 276225 w 276225"/>
                <a:gd name="connsiteY0" fmla="*/ 53975 h 92075"/>
                <a:gd name="connsiteX1" fmla="*/ 206375 w 276225"/>
                <a:gd name="connsiteY1" fmla="*/ 0 h 92075"/>
                <a:gd name="connsiteX2" fmla="*/ 79375 w 276225"/>
                <a:gd name="connsiteY2" fmla="*/ 92075 h 92075"/>
                <a:gd name="connsiteX3" fmla="*/ 0 w 276225"/>
                <a:gd name="connsiteY3" fmla="*/ 41275 h 92075"/>
              </a:gdLst>
              <a:ahLst/>
              <a:cxnLst>
                <a:cxn ang="0">
                  <a:pos x="connsiteX0" y="connsiteY0"/>
                </a:cxn>
                <a:cxn ang="0">
                  <a:pos x="connsiteX1" y="connsiteY1"/>
                </a:cxn>
                <a:cxn ang="0">
                  <a:pos x="connsiteX2" y="connsiteY2"/>
                </a:cxn>
                <a:cxn ang="0">
                  <a:pos x="connsiteX3" y="connsiteY3"/>
                </a:cxn>
              </a:cxnLst>
              <a:rect l="l" t="t" r="r" b="b"/>
              <a:pathLst>
                <a:path w="276225" h="92075">
                  <a:moveTo>
                    <a:pt x="276225" y="53975"/>
                  </a:moveTo>
                  <a:lnTo>
                    <a:pt x="206375" y="0"/>
                  </a:lnTo>
                  <a:lnTo>
                    <a:pt x="79375" y="92075"/>
                  </a:lnTo>
                  <a:lnTo>
                    <a:pt x="0" y="412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2" name="Freeform 248">
              <a:extLst>
                <a:ext uri="{FF2B5EF4-FFF2-40B4-BE49-F238E27FC236}">
                  <a16:creationId xmlns:a16="http://schemas.microsoft.com/office/drawing/2014/main" id="{C3D8AA1E-42A2-4BDD-9852-A256507C9B33}"/>
                </a:ext>
              </a:extLst>
            </p:cNvPr>
            <p:cNvSpPr/>
            <p:nvPr/>
          </p:nvSpPr>
          <p:spPr bwMode="auto">
            <a:xfrm>
              <a:off x="7553325" y="3051175"/>
              <a:ext cx="209550" cy="336550"/>
            </a:xfrm>
            <a:custGeom>
              <a:avLst/>
              <a:gdLst>
                <a:gd name="connsiteX0" fmla="*/ 136525 w 209550"/>
                <a:gd name="connsiteY0" fmla="*/ 0 h 336550"/>
                <a:gd name="connsiteX1" fmla="*/ 0 w 209550"/>
                <a:gd name="connsiteY1" fmla="*/ 98425 h 336550"/>
                <a:gd name="connsiteX2" fmla="*/ 12700 w 209550"/>
                <a:gd name="connsiteY2" fmla="*/ 257175 h 336550"/>
                <a:gd name="connsiteX3" fmla="*/ 130175 w 209550"/>
                <a:gd name="connsiteY3" fmla="*/ 336550 h 336550"/>
                <a:gd name="connsiteX4" fmla="*/ 209550 w 209550"/>
                <a:gd name="connsiteY4" fmla="*/ 292100 h 33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9550" h="336550">
                  <a:moveTo>
                    <a:pt x="136525" y="0"/>
                  </a:moveTo>
                  <a:lnTo>
                    <a:pt x="0" y="98425"/>
                  </a:lnTo>
                  <a:lnTo>
                    <a:pt x="12700" y="257175"/>
                  </a:lnTo>
                  <a:lnTo>
                    <a:pt x="130175" y="336550"/>
                  </a:lnTo>
                  <a:lnTo>
                    <a:pt x="209550" y="2921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3" name="Freeform 249">
              <a:extLst>
                <a:ext uri="{FF2B5EF4-FFF2-40B4-BE49-F238E27FC236}">
                  <a16:creationId xmlns:a16="http://schemas.microsoft.com/office/drawing/2014/main" id="{3CEA03C8-FC1B-421C-A2A5-900781A12DA4}"/>
                </a:ext>
              </a:extLst>
            </p:cNvPr>
            <p:cNvSpPr/>
            <p:nvPr/>
          </p:nvSpPr>
          <p:spPr bwMode="auto">
            <a:xfrm>
              <a:off x="7486650" y="3305175"/>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4" name="Freeform 250">
              <a:extLst>
                <a:ext uri="{FF2B5EF4-FFF2-40B4-BE49-F238E27FC236}">
                  <a16:creationId xmlns:a16="http://schemas.microsoft.com/office/drawing/2014/main" id="{502AAA9A-F1F4-4188-B32F-36D3FD7AF5E8}"/>
                </a:ext>
              </a:extLst>
            </p:cNvPr>
            <p:cNvSpPr/>
            <p:nvPr/>
          </p:nvSpPr>
          <p:spPr bwMode="auto">
            <a:xfrm rot="1288063">
              <a:off x="5441686" y="3276600"/>
              <a:ext cx="79375" cy="57150"/>
            </a:xfrm>
            <a:custGeom>
              <a:avLst/>
              <a:gdLst>
                <a:gd name="connsiteX0" fmla="*/ 79375 w 79375"/>
                <a:gd name="connsiteY0" fmla="*/ 0 h 57150"/>
                <a:gd name="connsiteX1" fmla="*/ 0 w 79375"/>
                <a:gd name="connsiteY1" fmla="*/ 57150 h 57150"/>
              </a:gdLst>
              <a:ahLst/>
              <a:cxnLst>
                <a:cxn ang="0">
                  <a:pos x="connsiteX0" y="connsiteY0"/>
                </a:cxn>
                <a:cxn ang="0">
                  <a:pos x="connsiteX1" y="connsiteY1"/>
                </a:cxn>
              </a:cxnLst>
              <a:rect l="l" t="t" r="r" b="b"/>
              <a:pathLst>
                <a:path w="79375" h="57150">
                  <a:moveTo>
                    <a:pt x="79375" y="0"/>
                  </a:moveTo>
                  <a:lnTo>
                    <a:pt x="0"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5" name="Freeform 251">
              <a:extLst>
                <a:ext uri="{FF2B5EF4-FFF2-40B4-BE49-F238E27FC236}">
                  <a16:creationId xmlns:a16="http://schemas.microsoft.com/office/drawing/2014/main" id="{3B10AAF5-062E-4508-9398-96A724F9A7F3}"/>
                </a:ext>
              </a:extLst>
            </p:cNvPr>
            <p:cNvSpPr/>
            <p:nvPr/>
          </p:nvSpPr>
          <p:spPr bwMode="auto">
            <a:xfrm>
              <a:off x="5527675" y="3149600"/>
              <a:ext cx="225425" cy="241300"/>
            </a:xfrm>
            <a:custGeom>
              <a:avLst/>
              <a:gdLst>
                <a:gd name="connsiteX0" fmla="*/ 225425 w 225425"/>
                <a:gd name="connsiteY0" fmla="*/ 76200 h 241300"/>
                <a:gd name="connsiteX1" fmla="*/ 206375 w 225425"/>
                <a:gd name="connsiteY1" fmla="*/ 0 h 241300"/>
                <a:gd name="connsiteX2" fmla="*/ 50800 w 225425"/>
                <a:gd name="connsiteY2" fmla="*/ 0 h 241300"/>
                <a:gd name="connsiteX3" fmla="*/ 0 w 225425"/>
                <a:gd name="connsiteY3" fmla="*/ 146050 h 241300"/>
                <a:gd name="connsiteX4" fmla="*/ 101600 w 225425"/>
                <a:gd name="connsiteY4" fmla="*/ 241300 h 241300"/>
                <a:gd name="connsiteX5" fmla="*/ 174625 w 225425"/>
                <a:gd name="connsiteY5" fmla="*/ 193675 h 24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425" h="241300">
                  <a:moveTo>
                    <a:pt x="225425" y="76200"/>
                  </a:moveTo>
                  <a:lnTo>
                    <a:pt x="206375" y="0"/>
                  </a:lnTo>
                  <a:lnTo>
                    <a:pt x="50800" y="0"/>
                  </a:lnTo>
                  <a:lnTo>
                    <a:pt x="0" y="146050"/>
                  </a:lnTo>
                  <a:lnTo>
                    <a:pt x="101600" y="241300"/>
                  </a:lnTo>
                  <a:lnTo>
                    <a:pt x="174625" y="19367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6" name="Freeform 252">
              <a:extLst>
                <a:ext uri="{FF2B5EF4-FFF2-40B4-BE49-F238E27FC236}">
                  <a16:creationId xmlns:a16="http://schemas.microsoft.com/office/drawing/2014/main" id="{33231637-DD8A-4402-BCAE-E633F420530A}"/>
                </a:ext>
              </a:extLst>
            </p:cNvPr>
            <p:cNvSpPr/>
            <p:nvPr/>
          </p:nvSpPr>
          <p:spPr bwMode="auto">
            <a:xfrm>
              <a:off x="5816600" y="3302000"/>
              <a:ext cx="777875" cy="98425"/>
            </a:xfrm>
            <a:custGeom>
              <a:avLst/>
              <a:gdLst>
                <a:gd name="connsiteX0" fmla="*/ 0 w 777875"/>
                <a:gd name="connsiteY0" fmla="*/ 34925 h 98425"/>
                <a:gd name="connsiteX1" fmla="*/ 79375 w 777875"/>
                <a:gd name="connsiteY1" fmla="*/ 98425 h 98425"/>
                <a:gd name="connsiteX2" fmla="*/ 209550 w 777875"/>
                <a:gd name="connsiteY2" fmla="*/ 6350 h 98425"/>
                <a:gd name="connsiteX3" fmla="*/ 336550 w 777875"/>
                <a:gd name="connsiteY3" fmla="*/ 92075 h 98425"/>
                <a:gd name="connsiteX4" fmla="*/ 457200 w 777875"/>
                <a:gd name="connsiteY4" fmla="*/ 0 h 98425"/>
                <a:gd name="connsiteX5" fmla="*/ 581025 w 777875"/>
                <a:gd name="connsiteY5" fmla="*/ 95250 h 98425"/>
                <a:gd name="connsiteX6" fmla="*/ 714375 w 777875"/>
                <a:gd name="connsiteY6" fmla="*/ 0 h 98425"/>
                <a:gd name="connsiteX7" fmla="*/ 777875 w 777875"/>
                <a:gd name="connsiteY7" fmla="*/ 50800 h 9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875" h="98425">
                  <a:moveTo>
                    <a:pt x="0" y="34925"/>
                  </a:moveTo>
                  <a:lnTo>
                    <a:pt x="79375" y="98425"/>
                  </a:lnTo>
                  <a:lnTo>
                    <a:pt x="209550" y="6350"/>
                  </a:lnTo>
                  <a:lnTo>
                    <a:pt x="336550" y="92075"/>
                  </a:lnTo>
                  <a:lnTo>
                    <a:pt x="457200" y="0"/>
                  </a:lnTo>
                  <a:lnTo>
                    <a:pt x="581025" y="95250"/>
                  </a:lnTo>
                  <a:lnTo>
                    <a:pt x="714375" y="0"/>
                  </a:lnTo>
                  <a:lnTo>
                    <a:pt x="777875" y="508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7" name="Freeform 253">
              <a:extLst>
                <a:ext uri="{FF2B5EF4-FFF2-40B4-BE49-F238E27FC236}">
                  <a16:creationId xmlns:a16="http://schemas.microsoft.com/office/drawing/2014/main" id="{89172871-56EA-4D68-A657-A8BE3816D278}"/>
                </a:ext>
              </a:extLst>
            </p:cNvPr>
            <p:cNvSpPr/>
            <p:nvPr/>
          </p:nvSpPr>
          <p:spPr bwMode="auto">
            <a:xfrm>
              <a:off x="6721475" y="3302000"/>
              <a:ext cx="269875" cy="88900"/>
            </a:xfrm>
            <a:custGeom>
              <a:avLst/>
              <a:gdLst>
                <a:gd name="connsiteX0" fmla="*/ 0 w 269875"/>
                <a:gd name="connsiteY0" fmla="*/ 53975 h 88900"/>
                <a:gd name="connsiteX1" fmla="*/ 66675 w 269875"/>
                <a:gd name="connsiteY1" fmla="*/ 0 h 88900"/>
                <a:gd name="connsiteX2" fmla="*/ 190500 w 269875"/>
                <a:gd name="connsiteY2" fmla="*/ 88900 h 88900"/>
                <a:gd name="connsiteX3" fmla="*/ 269875 w 269875"/>
                <a:gd name="connsiteY3" fmla="*/ 47625 h 88900"/>
              </a:gdLst>
              <a:ahLst/>
              <a:cxnLst>
                <a:cxn ang="0">
                  <a:pos x="connsiteX0" y="connsiteY0"/>
                </a:cxn>
                <a:cxn ang="0">
                  <a:pos x="connsiteX1" y="connsiteY1"/>
                </a:cxn>
                <a:cxn ang="0">
                  <a:pos x="connsiteX2" y="connsiteY2"/>
                </a:cxn>
                <a:cxn ang="0">
                  <a:pos x="connsiteX3" y="connsiteY3"/>
                </a:cxn>
              </a:cxnLst>
              <a:rect l="l" t="t" r="r" b="b"/>
              <a:pathLst>
                <a:path w="269875" h="88900">
                  <a:moveTo>
                    <a:pt x="0" y="53975"/>
                  </a:moveTo>
                  <a:lnTo>
                    <a:pt x="66675" y="0"/>
                  </a:lnTo>
                  <a:lnTo>
                    <a:pt x="190500" y="88900"/>
                  </a:lnTo>
                  <a:lnTo>
                    <a:pt x="269875" y="47625"/>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8" name="Freeform 254">
              <a:extLst>
                <a:ext uri="{FF2B5EF4-FFF2-40B4-BE49-F238E27FC236}">
                  <a16:creationId xmlns:a16="http://schemas.microsoft.com/office/drawing/2014/main" id="{19F6CAE8-C2E0-49D6-B467-B76E4E5CE98A}"/>
                </a:ext>
              </a:extLst>
            </p:cNvPr>
            <p:cNvSpPr/>
            <p:nvPr/>
          </p:nvSpPr>
          <p:spPr bwMode="auto">
            <a:xfrm>
              <a:off x="7089775" y="3295650"/>
              <a:ext cx="288925" cy="92075"/>
            </a:xfrm>
            <a:custGeom>
              <a:avLst/>
              <a:gdLst>
                <a:gd name="connsiteX0" fmla="*/ 0 w 288925"/>
                <a:gd name="connsiteY0" fmla="*/ 41275 h 92075"/>
                <a:gd name="connsiteX1" fmla="*/ 85725 w 288925"/>
                <a:gd name="connsiteY1" fmla="*/ 92075 h 92075"/>
                <a:gd name="connsiteX2" fmla="*/ 209550 w 288925"/>
                <a:gd name="connsiteY2" fmla="*/ 0 h 92075"/>
                <a:gd name="connsiteX3" fmla="*/ 288925 w 288925"/>
                <a:gd name="connsiteY3" fmla="*/ 57150 h 92075"/>
              </a:gdLst>
              <a:ahLst/>
              <a:cxnLst>
                <a:cxn ang="0">
                  <a:pos x="connsiteX0" y="connsiteY0"/>
                </a:cxn>
                <a:cxn ang="0">
                  <a:pos x="connsiteX1" y="connsiteY1"/>
                </a:cxn>
                <a:cxn ang="0">
                  <a:pos x="connsiteX2" y="connsiteY2"/>
                </a:cxn>
                <a:cxn ang="0">
                  <a:pos x="connsiteX3" y="connsiteY3"/>
                </a:cxn>
              </a:cxnLst>
              <a:rect l="l" t="t" r="r" b="b"/>
              <a:pathLst>
                <a:path w="288925" h="92075">
                  <a:moveTo>
                    <a:pt x="0" y="41275"/>
                  </a:moveTo>
                  <a:lnTo>
                    <a:pt x="85725" y="92075"/>
                  </a:lnTo>
                  <a:lnTo>
                    <a:pt x="209550" y="0"/>
                  </a:lnTo>
                  <a:lnTo>
                    <a:pt x="288925" y="5715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39" name="Freeform 284">
              <a:extLst>
                <a:ext uri="{FF2B5EF4-FFF2-40B4-BE49-F238E27FC236}">
                  <a16:creationId xmlns:a16="http://schemas.microsoft.com/office/drawing/2014/main" id="{AE6EDA4F-B291-423A-B01F-D3DAF3778A51}"/>
                </a:ext>
              </a:extLst>
            </p:cNvPr>
            <p:cNvSpPr/>
            <p:nvPr/>
          </p:nvSpPr>
          <p:spPr bwMode="auto">
            <a:xfrm>
              <a:off x="9109075" y="2635250"/>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0" name="Freeform 285">
              <a:extLst>
                <a:ext uri="{FF2B5EF4-FFF2-40B4-BE49-F238E27FC236}">
                  <a16:creationId xmlns:a16="http://schemas.microsoft.com/office/drawing/2014/main" id="{FF2B746D-8078-4148-A561-57F9610DAA79}"/>
                </a:ext>
              </a:extLst>
            </p:cNvPr>
            <p:cNvSpPr/>
            <p:nvPr/>
          </p:nvSpPr>
          <p:spPr bwMode="auto">
            <a:xfrm rot="18025168">
              <a:off x="9178925" y="2803525"/>
              <a:ext cx="111125" cy="12700"/>
            </a:xfrm>
            <a:custGeom>
              <a:avLst/>
              <a:gdLst>
                <a:gd name="connsiteX0" fmla="*/ 0 w 111125"/>
                <a:gd name="connsiteY0" fmla="*/ 0 h 12700"/>
                <a:gd name="connsiteX1" fmla="*/ 111125 w 111125"/>
                <a:gd name="connsiteY1" fmla="*/ 12700 h 12700"/>
              </a:gdLst>
              <a:ahLst/>
              <a:cxnLst>
                <a:cxn ang="0">
                  <a:pos x="connsiteX0" y="connsiteY0"/>
                </a:cxn>
                <a:cxn ang="0">
                  <a:pos x="connsiteX1" y="connsiteY1"/>
                </a:cxn>
              </a:cxnLst>
              <a:rect l="l" t="t" r="r" b="b"/>
              <a:pathLst>
                <a:path w="111125" h="12700">
                  <a:moveTo>
                    <a:pt x="0" y="0"/>
                  </a:moveTo>
                  <a:lnTo>
                    <a:pt x="111125" y="12700"/>
                  </a:lnTo>
                </a:path>
              </a:pathLst>
            </a:custGeom>
            <a:noFill/>
            <a:ln w="19050">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96" name="Rectangle 195">
            <a:extLst>
              <a:ext uri="{FF2B5EF4-FFF2-40B4-BE49-F238E27FC236}">
                <a16:creationId xmlns:a16="http://schemas.microsoft.com/office/drawing/2014/main" id="{C2F8DAF5-B77B-42C9-B4E6-855698DD266E}"/>
              </a:ext>
            </a:extLst>
          </p:cNvPr>
          <p:cNvSpPr/>
          <p:nvPr/>
        </p:nvSpPr>
        <p:spPr bwMode="auto">
          <a:xfrm>
            <a:off x="2668819" y="4297016"/>
            <a:ext cx="145210" cy="138043"/>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7" name="Rectangle 196">
            <a:extLst>
              <a:ext uri="{FF2B5EF4-FFF2-40B4-BE49-F238E27FC236}">
                <a16:creationId xmlns:a16="http://schemas.microsoft.com/office/drawing/2014/main" id="{1B2E772F-926B-4FDA-9C80-3C90D23EB5F8}"/>
              </a:ext>
            </a:extLst>
          </p:cNvPr>
          <p:cNvSpPr/>
          <p:nvPr/>
        </p:nvSpPr>
        <p:spPr bwMode="auto">
          <a:xfrm>
            <a:off x="3542864" y="3177382"/>
            <a:ext cx="337177" cy="275758"/>
          </a:xfrm>
          <a:prstGeom prst="rect">
            <a:avLst/>
          </a:prstGeom>
          <a:solidFill>
            <a:schemeClr val="accent4"/>
          </a:solidFill>
          <a:ln w="0">
            <a:noFill/>
            <a:miter lim="800000"/>
            <a:headEnd/>
            <a:tailEnd/>
          </a:ln>
        </p:spPr>
        <p:txBody>
          <a:bodyPr lIns="0" tIns="0" rIns="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Cys</a:t>
            </a:r>
          </a:p>
        </p:txBody>
      </p:sp>
      <p:grpSp>
        <p:nvGrpSpPr>
          <p:cNvPr id="198" name="Group 197">
            <a:extLst>
              <a:ext uri="{FF2B5EF4-FFF2-40B4-BE49-F238E27FC236}">
                <a16:creationId xmlns:a16="http://schemas.microsoft.com/office/drawing/2014/main" id="{F99348E5-45AC-47D6-BB81-FB24196149B5}"/>
              </a:ext>
            </a:extLst>
          </p:cNvPr>
          <p:cNvGrpSpPr/>
          <p:nvPr/>
        </p:nvGrpSpPr>
        <p:grpSpPr>
          <a:xfrm rot="2548396">
            <a:off x="2605507" y="4570502"/>
            <a:ext cx="234361" cy="206189"/>
            <a:chOff x="2276940" y="3234086"/>
            <a:chExt cx="234361" cy="206189"/>
          </a:xfrm>
        </p:grpSpPr>
        <p:sp>
          <p:nvSpPr>
            <p:cNvPr id="199" name="32-Point Star 380">
              <a:extLst>
                <a:ext uri="{FF2B5EF4-FFF2-40B4-BE49-F238E27FC236}">
                  <a16:creationId xmlns:a16="http://schemas.microsoft.com/office/drawing/2014/main" id="{B8D2AD30-E934-4A28-A597-98CA25A630D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Freeform 381">
              <a:extLst>
                <a:ext uri="{FF2B5EF4-FFF2-40B4-BE49-F238E27FC236}">
                  <a16:creationId xmlns:a16="http://schemas.microsoft.com/office/drawing/2014/main" id="{82E39A12-0BD8-422A-B225-4F563E77DA3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1" name="Group 200">
            <a:extLst>
              <a:ext uri="{FF2B5EF4-FFF2-40B4-BE49-F238E27FC236}">
                <a16:creationId xmlns:a16="http://schemas.microsoft.com/office/drawing/2014/main" id="{A47913E2-2B21-4647-80AC-E9F7A7953B71}"/>
              </a:ext>
            </a:extLst>
          </p:cNvPr>
          <p:cNvGrpSpPr/>
          <p:nvPr/>
        </p:nvGrpSpPr>
        <p:grpSpPr>
          <a:xfrm>
            <a:off x="545213" y="1845258"/>
            <a:ext cx="2780247" cy="3259577"/>
            <a:chOff x="1753838" y="1838347"/>
            <a:chExt cx="2780247" cy="3259577"/>
          </a:xfrm>
        </p:grpSpPr>
        <p:grpSp>
          <p:nvGrpSpPr>
            <p:cNvPr id="202" name="Group 201">
              <a:extLst>
                <a:ext uri="{FF2B5EF4-FFF2-40B4-BE49-F238E27FC236}">
                  <a16:creationId xmlns:a16="http://schemas.microsoft.com/office/drawing/2014/main" id="{DA7DEB9F-B794-4089-9AA3-678AA279C788}"/>
                </a:ext>
              </a:extLst>
            </p:cNvPr>
            <p:cNvGrpSpPr/>
            <p:nvPr/>
          </p:nvGrpSpPr>
          <p:grpSpPr>
            <a:xfrm>
              <a:off x="1753838" y="1841352"/>
              <a:ext cx="1362561" cy="3256572"/>
              <a:chOff x="1855443" y="1841352"/>
              <a:chExt cx="1362561" cy="3256572"/>
            </a:xfrm>
          </p:grpSpPr>
          <p:cxnSp>
            <p:nvCxnSpPr>
              <p:cNvPr id="236" name="Straight Connector 235">
                <a:extLst>
                  <a:ext uri="{FF2B5EF4-FFF2-40B4-BE49-F238E27FC236}">
                    <a16:creationId xmlns:a16="http://schemas.microsoft.com/office/drawing/2014/main" id="{1DAE43C8-0A69-4BD5-8C78-188387DB3116}"/>
                  </a:ext>
                </a:extLst>
              </p:cNvPr>
              <p:cNvCxnSpPr>
                <a:cxnSpLocks/>
                <a:stCxn id="267" idx="0"/>
                <a:endCxn id="267"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37" name="Group 236">
                <a:extLst>
                  <a:ext uri="{FF2B5EF4-FFF2-40B4-BE49-F238E27FC236}">
                    <a16:creationId xmlns:a16="http://schemas.microsoft.com/office/drawing/2014/main" id="{2F184FAA-8A27-420A-883C-140C117429EA}"/>
                  </a:ext>
                </a:extLst>
              </p:cNvPr>
              <p:cNvGrpSpPr/>
              <p:nvPr/>
            </p:nvGrpSpPr>
            <p:grpSpPr>
              <a:xfrm>
                <a:off x="1855443" y="1841352"/>
                <a:ext cx="980824" cy="1509368"/>
                <a:chOff x="1855443" y="1841352"/>
                <a:chExt cx="980824" cy="1509368"/>
              </a:xfrm>
            </p:grpSpPr>
            <p:grpSp>
              <p:nvGrpSpPr>
                <p:cNvPr id="260" name="Group 259">
                  <a:extLst>
                    <a:ext uri="{FF2B5EF4-FFF2-40B4-BE49-F238E27FC236}">
                      <a16:creationId xmlns:a16="http://schemas.microsoft.com/office/drawing/2014/main" id="{0D95A81D-CEEF-4C3E-8CD3-50F45C8BF938}"/>
                    </a:ext>
                  </a:extLst>
                </p:cNvPr>
                <p:cNvGrpSpPr/>
                <p:nvPr/>
              </p:nvGrpSpPr>
              <p:grpSpPr>
                <a:xfrm>
                  <a:off x="1855443" y="2077027"/>
                  <a:ext cx="670256" cy="1273693"/>
                  <a:chOff x="1855443" y="2077027"/>
                  <a:chExt cx="670256" cy="1273693"/>
                </a:xfrm>
              </p:grpSpPr>
              <p:sp>
                <p:nvSpPr>
                  <p:cNvPr id="265" name="Freeform 324">
                    <a:extLst>
                      <a:ext uri="{FF2B5EF4-FFF2-40B4-BE49-F238E27FC236}">
                        <a16:creationId xmlns:a16="http://schemas.microsoft.com/office/drawing/2014/main" id="{F0418438-9E35-4F0B-9487-8FAD4F97EBBB}"/>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Rectangle 265">
                    <a:extLst>
                      <a:ext uri="{FF2B5EF4-FFF2-40B4-BE49-F238E27FC236}">
                        <a16:creationId xmlns:a16="http://schemas.microsoft.com/office/drawing/2014/main" id="{8A810032-FED0-43CF-AFD2-29B81E8953D5}"/>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Rectangle 266">
                    <a:extLst>
                      <a:ext uri="{FF2B5EF4-FFF2-40B4-BE49-F238E27FC236}">
                        <a16:creationId xmlns:a16="http://schemas.microsoft.com/office/drawing/2014/main" id="{B82F97D4-A745-46ED-A99E-2B2FF80DF24A}"/>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1" name="Group 260">
                  <a:extLst>
                    <a:ext uri="{FF2B5EF4-FFF2-40B4-BE49-F238E27FC236}">
                      <a16:creationId xmlns:a16="http://schemas.microsoft.com/office/drawing/2014/main" id="{25DB2F1F-4C51-4B98-A17D-76CB10014C89}"/>
                    </a:ext>
                  </a:extLst>
                </p:cNvPr>
                <p:cNvGrpSpPr/>
                <p:nvPr/>
              </p:nvGrpSpPr>
              <p:grpSpPr>
                <a:xfrm>
                  <a:off x="2166011" y="1841352"/>
                  <a:ext cx="670256" cy="1273693"/>
                  <a:chOff x="1855443" y="2077027"/>
                  <a:chExt cx="670256" cy="1273693"/>
                </a:xfrm>
              </p:grpSpPr>
              <p:sp>
                <p:nvSpPr>
                  <p:cNvPr id="262" name="Freeform 327">
                    <a:extLst>
                      <a:ext uri="{FF2B5EF4-FFF2-40B4-BE49-F238E27FC236}">
                        <a16:creationId xmlns:a16="http://schemas.microsoft.com/office/drawing/2014/main" id="{71F77F6F-4116-4CE6-B623-E863F09A6C49}"/>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Rectangle 262">
                    <a:extLst>
                      <a:ext uri="{FF2B5EF4-FFF2-40B4-BE49-F238E27FC236}">
                        <a16:creationId xmlns:a16="http://schemas.microsoft.com/office/drawing/2014/main" id="{14FF8ACB-6A1E-4437-A973-10F1138817C3}"/>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Rectangle 263">
                    <a:extLst>
                      <a:ext uri="{FF2B5EF4-FFF2-40B4-BE49-F238E27FC236}">
                        <a16:creationId xmlns:a16="http://schemas.microsoft.com/office/drawing/2014/main" id="{070CBE78-BC60-4BD0-97C2-561784572898}"/>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8" name="Rectangle 237">
                <a:extLst>
                  <a:ext uri="{FF2B5EF4-FFF2-40B4-BE49-F238E27FC236}">
                    <a16:creationId xmlns:a16="http://schemas.microsoft.com/office/drawing/2014/main" id="{922D232D-6E3C-4EE6-B790-36D8CE1DE1F1}"/>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Rectangle 238">
                <a:extLst>
                  <a:ext uri="{FF2B5EF4-FFF2-40B4-BE49-F238E27FC236}">
                    <a16:creationId xmlns:a16="http://schemas.microsoft.com/office/drawing/2014/main" id="{A6EB1ECA-1E7D-4B48-B3DE-92D4F378AC8A}"/>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Freeform 367">
                <a:extLst>
                  <a:ext uri="{FF2B5EF4-FFF2-40B4-BE49-F238E27FC236}">
                    <a16:creationId xmlns:a16="http://schemas.microsoft.com/office/drawing/2014/main" id="{CEEC5EFE-9189-4630-90F9-A1FABBB4C5E5}"/>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41" name="Group 240">
                <a:extLst>
                  <a:ext uri="{FF2B5EF4-FFF2-40B4-BE49-F238E27FC236}">
                    <a16:creationId xmlns:a16="http://schemas.microsoft.com/office/drawing/2014/main" id="{DE577CD4-48D9-4CFD-B387-C523B6ACD10E}"/>
                  </a:ext>
                </a:extLst>
              </p:cNvPr>
              <p:cNvGrpSpPr/>
              <p:nvPr/>
            </p:nvGrpSpPr>
            <p:grpSpPr>
              <a:xfrm>
                <a:off x="2276940" y="3234086"/>
                <a:ext cx="234361" cy="206189"/>
                <a:chOff x="2276940" y="3234086"/>
                <a:chExt cx="234361" cy="206189"/>
              </a:xfrm>
            </p:grpSpPr>
            <p:sp>
              <p:nvSpPr>
                <p:cNvPr id="258" name="32-Point Star 360">
                  <a:extLst>
                    <a:ext uri="{FF2B5EF4-FFF2-40B4-BE49-F238E27FC236}">
                      <a16:creationId xmlns:a16="http://schemas.microsoft.com/office/drawing/2014/main" id="{B9E58B3A-E71C-4967-BD3C-DFBD6EF3C6E6}"/>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Freeform 368">
                  <a:extLst>
                    <a:ext uri="{FF2B5EF4-FFF2-40B4-BE49-F238E27FC236}">
                      <a16:creationId xmlns:a16="http://schemas.microsoft.com/office/drawing/2014/main" id="{B1B46C54-8A71-4950-A412-97500A70AE8E}"/>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2" name="Group 241">
                <a:extLst>
                  <a:ext uri="{FF2B5EF4-FFF2-40B4-BE49-F238E27FC236}">
                    <a16:creationId xmlns:a16="http://schemas.microsoft.com/office/drawing/2014/main" id="{72D5D38C-8E66-4897-8833-03144F1FD27E}"/>
                  </a:ext>
                </a:extLst>
              </p:cNvPr>
              <p:cNvGrpSpPr/>
              <p:nvPr/>
            </p:nvGrpSpPr>
            <p:grpSpPr>
              <a:xfrm rot="11434668">
                <a:off x="2957835" y="2702255"/>
                <a:ext cx="234361" cy="206189"/>
                <a:chOff x="2276940" y="3234086"/>
                <a:chExt cx="234361" cy="206189"/>
              </a:xfrm>
            </p:grpSpPr>
            <p:sp>
              <p:nvSpPr>
                <p:cNvPr id="256" name="32-Point Star 371">
                  <a:extLst>
                    <a:ext uri="{FF2B5EF4-FFF2-40B4-BE49-F238E27FC236}">
                      <a16:creationId xmlns:a16="http://schemas.microsoft.com/office/drawing/2014/main" id="{61E62B7E-16F4-4FB0-B2EF-44286446940A}"/>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Freeform 372">
                  <a:extLst>
                    <a:ext uri="{FF2B5EF4-FFF2-40B4-BE49-F238E27FC236}">
                      <a16:creationId xmlns:a16="http://schemas.microsoft.com/office/drawing/2014/main" id="{47DC63FB-ED78-43DC-B89B-56E86BB29C59}"/>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3" name="Group 242">
                <a:extLst>
                  <a:ext uri="{FF2B5EF4-FFF2-40B4-BE49-F238E27FC236}">
                    <a16:creationId xmlns:a16="http://schemas.microsoft.com/office/drawing/2014/main" id="{1A38D1DB-A4E6-4026-AF6F-18085ABBE69D}"/>
                  </a:ext>
                </a:extLst>
              </p:cNvPr>
              <p:cNvGrpSpPr/>
              <p:nvPr/>
            </p:nvGrpSpPr>
            <p:grpSpPr>
              <a:xfrm rot="9457758">
                <a:off x="2983643" y="3067376"/>
                <a:ext cx="234361" cy="206189"/>
                <a:chOff x="2276940" y="3234086"/>
                <a:chExt cx="234361" cy="206189"/>
              </a:xfrm>
            </p:grpSpPr>
            <p:sp>
              <p:nvSpPr>
                <p:cNvPr id="254" name="32-Point Star 374">
                  <a:extLst>
                    <a:ext uri="{FF2B5EF4-FFF2-40B4-BE49-F238E27FC236}">
                      <a16:creationId xmlns:a16="http://schemas.microsoft.com/office/drawing/2014/main" id="{2CF82C68-5755-4C46-90EC-59E085CD704B}"/>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Freeform 375">
                  <a:extLst>
                    <a:ext uri="{FF2B5EF4-FFF2-40B4-BE49-F238E27FC236}">
                      <a16:creationId xmlns:a16="http://schemas.microsoft.com/office/drawing/2014/main" id="{94A29B43-48B8-4E57-80BE-EE16ED0C8EA4}"/>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4" name="Group 243">
                <a:extLst>
                  <a:ext uri="{FF2B5EF4-FFF2-40B4-BE49-F238E27FC236}">
                    <a16:creationId xmlns:a16="http://schemas.microsoft.com/office/drawing/2014/main" id="{B18FEDCF-FD80-4CD8-A96F-3CD6BC970ABE}"/>
                  </a:ext>
                </a:extLst>
              </p:cNvPr>
              <p:cNvGrpSpPr/>
              <p:nvPr/>
            </p:nvGrpSpPr>
            <p:grpSpPr>
              <a:xfrm>
                <a:off x="2924108" y="3652262"/>
                <a:ext cx="200854" cy="1445662"/>
                <a:chOff x="2924108" y="3652262"/>
                <a:chExt cx="200854" cy="1445662"/>
              </a:xfrm>
            </p:grpSpPr>
            <p:sp>
              <p:nvSpPr>
                <p:cNvPr id="251" name="Freeform 343">
                  <a:extLst>
                    <a:ext uri="{FF2B5EF4-FFF2-40B4-BE49-F238E27FC236}">
                      <a16:creationId xmlns:a16="http://schemas.microsoft.com/office/drawing/2014/main" id="{EE0957F2-0B70-4BD7-B2CC-241623ECE75C}"/>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Rectangle 251">
                  <a:extLst>
                    <a:ext uri="{FF2B5EF4-FFF2-40B4-BE49-F238E27FC236}">
                      <a16:creationId xmlns:a16="http://schemas.microsoft.com/office/drawing/2014/main" id="{43C9909B-270B-484E-80AD-A4EC220A06F5}"/>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Rectangle 252">
                  <a:extLst>
                    <a:ext uri="{FF2B5EF4-FFF2-40B4-BE49-F238E27FC236}">
                      <a16:creationId xmlns:a16="http://schemas.microsoft.com/office/drawing/2014/main" id="{4FFC2712-35B6-42EC-87CB-318BA731CD46}"/>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5" name="Group 244">
                <a:extLst>
                  <a:ext uri="{FF2B5EF4-FFF2-40B4-BE49-F238E27FC236}">
                    <a16:creationId xmlns:a16="http://schemas.microsoft.com/office/drawing/2014/main" id="{986FB660-9BF3-4D5B-A2EF-35F9FC46D687}"/>
                  </a:ext>
                </a:extLst>
              </p:cNvPr>
              <p:cNvGrpSpPr/>
              <p:nvPr/>
            </p:nvGrpSpPr>
            <p:grpSpPr>
              <a:xfrm>
                <a:off x="2705083" y="3466633"/>
                <a:ext cx="276673" cy="218374"/>
                <a:chOff x="2705083" y="3466633"/>
                <a:chExt cx="276673" cy="218374"/>
              </a:xfrm>
            </p:grpSpPr>
            <p:sp>
              <p:nvSpPr>
                <p:cNvPr id="249" name="32-Point Star 361">
                  <a:extLst>
                    <a:ext uri="{FF2B5EF4-FFF2-40B4-BE49-F238E27FC236}">
                      <a16:creationId xmlns:a16="http://schemas.microsoft.com/office/drawing/2014/main" id="{E474F212-3AB4-4286-89A9-6D02D9907378}"/>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Freeform 376">
                  <a:extLst>
                    <a:ext uri="{FF2B5EF4-FFF2-40B4-BE49-F238E27FC236}">
                      <a16:creationId xmlns:a16="http://schemas.microsoft.com/office/drawing/2014/main" id="{8F76A284-D562-492E-B7DB-5179C4B548B7}"/>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46" name="Group 245">
                <a:extLst>
                  <a:ext uri="{FF2B5EF4-FFF2-40B4-BE49-F238E27FC236}">
                    <a16:creationId xmlns:a16="http://schemas.microsoft.com/office/drawing/2014/main" id="{AB26F137-46FF-403F-97BA-FB05FCF5F32F}"/>
                  </a:ext>
                </a:extLst>
              </p:cNvPr>
              <p:cNvGrpSpPr/>
              <p:nvPr/>
            </p:nvGrpSpPr>
            <p:grpSpPr>
              <a:xfrm>
                <a:off x="2954774" y="3289028"/>
                <a:ext cx="92401" cy="234205"/>
                <a:chOff x="2954774" y="3289028"/>
                <a:chExt cx="92401" cy="234205"/>
              </a:xfrm>
            </p:grpSpPr>
            <p:sp>
              <p:nvSpPr>
                <p:cNvPr id="247" name="Rectangle 246">
                  <a:extLst>
                    <a:ext uri="{FF2B5EF4-FFF2-40B4-BE49-F238E27FC236}">
                      <a16:creationId xmlns:a16="http://schemas.microsoft.com/office/drawing/2014/main" id="{CD89718F-D059-44A3-8966-4B6C9A722E24}"/>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Rectangle 247">
                  <a:extLst>
                    <a:ext uri="{FF2B5EF4-FFF2-40B4-BE49-F238E27FC236}">
                      <a16:creationId xmlns:a16="http://schemas.microsoft.com/office/drawing/2014/main" id="{AE24D756-1F80-4865-9EE2-9B7ED79523B6}"/>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03" name="Group 202">
              <a:extLst>
                <a:ext uri="{FF2B5EF4-FFF2-40B4-BE49-F238E27FC236}">
                  <a16:creationId xmlns:a16="http://schemas.microsoft.com/office/drawing/2014/main" id="{211B1026-6A14-4EBF-8752-316CFC53CBC8}"/>
                </a:ext>
              </a:extLst>
            </p:cNvPr>
            <p:cNvGrpSpPr/>
            <p:nvPr/>
          </p:nvGrpSpPr>
          <p:grpSpPr>
            <a:xfrm flipH="1">
              <a:off x="3171524" y="1838347"/>
              <a:ext cx="1362561" cy="3256572"/>
              <a:chOff x="1855443" y="1841352"/>
              <a:chExt cx="1362561" cy="3256572"/>
            </a:xfrm>
          </p:grpSpPr>
          <p:cxnSp>
            <p:nvCxnSpPr>
              <p:cNvPr id="204" name="Straight Connector 203">
                <a:extLst>
                  <a:ext uri="{FF2B5EF4-FFF2-40B4-BE49-F238E27FC236}">
                    <a16:creationId xmlns:a16="http://schemas.microsoft.com/office/drawing/2014/main" id="{16DBB268-9C7F-4BE9-99B6-CAB711E4AC80}"/>
                  </a:ext>
                </a:extLst>
              </p:cNvPr>
              <p:cNvCxnSpPr>
                <a:cxnSpLocks/>
                <a:stCxn id="235" idx="0"/>
                <a:endCxn id="235" idx="0"/>
              </p:cNvCxnSpPr>
              <p:nvPr/>
            </p:nvCxnSpPr>
            <p:spPr bwMode="auto">
              <a:xfrm>
                <a:off x="2221406" y="2760127"/>
                <a:ext cx="0" cy="0"/>
              </a:xfrm>
              <a:prstGeom prst="line">
                <a:avLst/>
              </a:prstGeom>
              <a:noFill/>
              <a:ln w="28575" cap="flat" cmpd="sng" algn="ctr">
                <a:solidFill>
                  <a:schemeClr val="bg1"/>
                </a:solidFill>
                <a:prstDash val="solid"/>
                <a:round/>
                <a:headEnd type="none" w="med" len="med"/>
                <a:tailEnd type="none" w="med" len="med"/>
              </a:ln>
              <a:effectLst/>
            </p:spPr>
          </p:cxnSp>
          <p:grpSp>
            <p:nvGrpSpPr>
              <p:cNvPr id="205" name="Group 204">
                <a:extLst>
                  <a:ext uri="{FF2B5EF4-FFF2-40B4-BE49-F238E27FC236}">
                    <a16:creationId xmlns:a16="http://schemas.microsoft.com/office/drawing/2014/main" id="{B93DA8C6-3ABB-4517-9699-A4FD88F3001B}"/>
                  </a:ext>
                </a:extLst>
              </p:cNvPr>
              <p:cNvGrpSpPr/>
              <p:nvPr/>
            </p:nvGrpSpPr>
            <p:grpSpPr>
              <a:xfrm>
                <a:off x="1855443" y="1841352"/>
                <a:ext cx="980824" cy="1509368"/>
                <a:chOff x="1855443" y="1841352"/>
                <a:chExt cx="980824" cy="1509368"/>
              </a:xfrm>
            </p:grpSpPr>
            <p:grpSp>
              <p:nvGrpSpPr>
                <p:cNvPr id="228" name="Group 227">
                  <a:extLst>
                    <a:ext uri="{FF2B5EF4-FFF2-40B4-BE49-F238E27FC236}">
                      <a16:creationId xmlns:a16="http://schemas.microsoft.com/office/drawing/2014/main" id="{0081D825-73A8-4181-9DC4-1792E50EFDA9}"/>
                    </a:ext>
                  </a:extLst>
                </p:cNvPr>
                <p:cNvGrpSpPr/>
                <p:nvPr/>
              </p:nvGrpSpPr>
              <p:grpSpPr>
                <a:xfrm>
                  <a:off x="1855443" y="2077027"/>
                  <a:ext cx="670256" cy="1273693"/>
                  <a:chOff x="1855443" y="2077027"/>
                  <a:chExt cx="670256" cy="1273693"/>
                </a:xfrm>
              </p:grpSpPr>
              <p:sp>
                <p:nvSpPr>
                  <p:cNvPr id="233" name="Freeform 413">
                    <a:extLst>
                      <a:ext uri="{FF2B5EF4-FFF2-40B4-BE49-F238E27FC236}">
                        <a16:creationId xmlns:a16="http://schemas.microsoft.com/office/drawing/2014/main" id="{A06B5074-D2E2-4268-AC46-FD3F5A5AB730}"/>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4" name="Rectangle 233">
                    <a:extLst>
                      <a:ext uri="{FF2B5EF4-FFF2-40B4-BE49-F238E27FC236}">
                        <a16:creationId xmlns:a16="http://schemas.microsoft.com/office/drawing/2014/main" id="{FD7F2067-BCF3-43C7-B08D-319D269A4F1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Rectangle 234">
                    <a:extLst>
                      <a:ext uri="{FF2B5EF4-FFF2-40B4-BE49-F238E27FC236}">
                        <a16:creationId xmlns:a16="http://schemas.microsoft.com/office/drawing/2014/main" id="{0BB2AE1B-7B01-4DBD-95D0-2245E8D6CAD6}"/>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9" name="Group 228">
                  <a:extLst>
                    <a:ext uri="{FF2B5EF4-FFF2-40B4-BE49-F238E27FC236}">
                      <a16:creationId xmlns:a16="http://schemas.microsoft.com/office/drawing/2014/main" id="{60A051F6-8F24-4EB9-885E-38229809060B}"/>
                    </a:ext>
                  </a:extLst>
                </p:cNvPr>
                <p:cNvGrpSpPr/>
                <p:nvPr/>
              </p:nvGrpSpPr>
              <p:grpSpPr>
                <a:xfrm>
                  <a:off x="2166011" y="1841352"/>
                  <a:ext cx="670256" cy="1273693"/>
                  <a:chOff x="1855443" y="2077027"/>
                  <a:chExt cx="670256" cy="1273693"/>
                </a:xfrm>
              </p:grpSpPr>
              <p:sp>
                <p:nvSpPr>
                  <p:cNvPr id="230" name="Freeform 410">
                    <a:extLst>
                      <a:ext uri="{FF2B5EF4-FFF2-40B4-BE49-F238E27FC236}">
                        <a16:creationId xmlns:a16="http://schemas.microsoft.com/office/drawing/2014/main" id="{E673F7DD-68EC-4817-8636-152A11D64F43}"/>
                      </a:ext>
                    </a:extLst>
                  </p:cNvPr>
                  <p:cNvSpPr/>
                  <p:nvPr/>
                </p:nvSpPr>
                <p:spPr bwMode="auto">
                  <a:xfrm>
                    <a:off x="2152650" y="2663825"/>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1" name="Rectangle 230">
                    <a:extLst>
                      <a:ext uri="{FF2B5EF4-FFF2-40B4-BE49-F238E27FC236}">
                        <a16:creationId xmlns:a16="http://schemas.microsoft.com/office/drawing/2014/main" id="{F55695D5-3378-4864-935F-0652B4221886}"/>
                      </a:ext>
                    </a:extLst>
                  </p:cNvPr>
                  <p:cNvSpPr/>
                  <p:nvPr/>
                </p:nvSpPr>
                <p:spPr bwMode="auto">
                  <a:xfrm rot="19234387">
                    <a:off x="1855443" y="2077027"/>
                    <a:ext cx="177800" cy="66641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Rectangle 231">
                    <a:extLst>
                      <a:ext uri="{FF2B5EF4-FFF2-40B4-BE49-F238E27FC236}">
                        <a16:creationId xmlns:a16="http://schemas.microsoft.com/office/drawing/2014/main" id="{7FD733F9-B168-463D-9712-AA939E121E57}"/>
                      </a:ext>
                    </a:extLst>
                  </p:cNvPr>
                  <p:cNvSpPr/>
                  <p:nvPr/>
                </p:nvSpPr>
                <p:spPr bwMode="auto">
                  <a:xfrm rot="19234387">
                    <a:off x="2340350" y="2684301"/>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06" name="Rectangle 205">
                <a:extLst>
                  <a:ext uri="{FF2B5EF4-FFF2-40B4-BE49-F238E27FC236}">
                    <a16:creationId xmlns:a16="http://schemas.microsoft.com/office/drawing/2014/main" id="{2910E305-C5F8-4905-A5FF-7CA708AB24F5}"/>
                  </a:ext>
                </a:extLst>
              </p:cNvPr>
              <p:cNvSpPr/>
              <p:nvPr/>
            </p:nvSpPr>
            <p:spPr bwMode="auto">
              <a:xfrm rot="19259610">
                <a:off x="2544266" y="3168722"/>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7" name="Rectangle 206">
                <a:extLst>
                  <a:ext uri="{FF2B5EF4-FFF2-40B4-BE49-F238E27FC236}">
                    <a16:creationId xmlns:a16="http://schemas.microsoft.com/office/drawing/2014/main" id="{FD4733B9-7BFD-44DF-ADB8-CFFA73CE5BDF}"/>
                  </a:ext>
                </a:extLst>
              </p:cNvPr>
              <p:cNvSpPr/>
              <p:nvPr/>
            </p:nvSpPr>
            <p:spPr bwMode="auto">
              <a:xfrm rot="19259610">
                <a:off x="2850566" y="2927337"/>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8" name="Freeform 388">
                <a:extLst>
                  <a:ext uri="{FF2B5EF4-FFF2-40B4-BE49-F238E27FC236}">
                    <a16:creationId xmlns:a16="http://schemas.microsoft.com/office/drawing/2014/main" id="{09597354-DE84-4573-9A27-9AA0696ED731}"/>
                  </a:ext>
                </a:extLst>
              </p:cNvPr>
              <p:cNvSpPr/>
              <p:nvPr/>
            </p:nvSpPr>
            <p:spPr bwMode="auto">
              <a:xfrm>
                <a:off x="2946401" y="3038475"/>
                <a:ext cx="58002" cy="622300"/>
              </a:xfrm>
              <a:custGeom>
                <a:avLst/>
                <a:gdLst>
                  <a:gd name="connsiteX0" fmla="*/ 0 w 73025"/>
                  <a:gd name="connsiteY0" fmla="*/ 0 h 622300"/>
                  <a:gd name="connsiteX1" fmla="*/ 53975 w 73025"/>
                  <a:gd name="connsiteY1" fmla="*/ 1270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 name="connsiteX0" fmla="*/ 0 w 73025"/>
                  <a:gd name="connsiteY0" fmla="*/ 0 h 622300"/>
                  <a:gd name="connsiteX1" fmla="*/ 53975 w 73025"/>
                  <a:gd name="connsiteY1" fmla="*/ 139700 h 622300"/>
                  <a:gd name="connsiteX2" fmla="*/ 73025 w 73025"/>
                  <a:gd name="connsiteY2" fmla="*/ 622300 h 622300"/>
                </a:gdLst>
                <a:ahLst/>
                <a:cxnLst>
                  <a:cxn ang="0">
                    <a:pos x="connsiteX0" y="connsiteY0"/>
                  </a:cxn>
                  <a:cxn ang="0">
                    <a:pos x="connsiteX1" y="connsiteY1"/>
                  </a:cxn>
                  <a:cxn ang="0">
                    <a:pos x="connsiteX2" y="connsiteY2"/>
                  </a:cxn>
                </a:cxnLst>
                <a:rect l="l" t="t" r="r" b="b"/>
                <a:pathLst>
                  <a:path w="73025" h="622300">
                    <a:moveTo>
                      <a:pt x="0" y="0"/>
                    </a:moveTo>
                    <a:cubicBezTo>
                      <a:pt x="17992" y="46567"/>
                      <a:pt x="42333" y="74083"/>
                      <a:pt x="53975" y="139700"/>
                    </a:cubicBezTo>
                    <a:lnTo>
                      <a:pt x="73025" y="62230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09" name="Group 208">
                <a:extLst>
                  <a:ext uri="{FF2B5EF4-FFF2-40B4-BE49-F238E27FC236}">
                    <a16:creationId xmlns:a16="http://schemas.microsoft.com/office/drawing/2014/main" id="{BDA3B00F-76BD-4492-AB6B-ABC24D29D123}"/>
                  </a:ext>
                </a:extLst>
              </p:cNvPr>
              <p:cNvGrpSpPr/>
              <p:nvPr/>
            </p:nvGrpSpPr>
            <p:grpSpPr>
              <a:xfrm>
                <a:off x="2276940" y="3234086"/>
                <a:ext cx="234361" cy="206189"/>
                <a:chOff x="2276940" y="3234086"/>
                <a:chExt cx="234361" cy="206189"/>
              </a:xfrm>
            </p:grpSpPr>
            <p:sp>
              <p:nvSpPr>
                <p:cNvPr id="226" name="32-Point Star 406">
                  <a:extLst>
                    <a:ext uri="{FF2B5EF4-FFF2-40B4-BE49-F238E27FC236}">
                      <a16:creationId xmlns:a16="http://schemas.microsoft.com/office/drawing/2014/main" id="{7DCD9A36-10E7-4A28-8D9B-769C05A012A7}"/>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7" name="Freeform 407">
                  <a:extLst>
                    <a:ext uri="{FF2B5EF4-FFF2-40B4-BE49-F238E27FC236}">
                      <a16:creationId xmlns:a16="http://schemas.microsoft.com/office/drawing/2014/main" id="{CB0A265E-AC8F-4FCA-8358-DD4F4D5E9EE4}"/>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0" name="Group 209">
                <a:extLst>
                  <a:ext uri="{FF2B5EF4-FFF2-40B4-BE49-F238E27FC236}">
                    <a16:creationId xmlns:a16="http://schemas.microsoft.com/office/drawing/2014/main" id="{2C326F6C-CB78-423D-8533-B6482A10876E}"/>
                  </a:ext>
                </a:extLst>
              </p:cNvPr>
              <p:cNvGrpSpPr/>
              <p:nvPr/>
            </p:nvGrpSpPr>
            <p:grpSpPr>
              <a:xfrm rot="11434668">
                <a:off x="2957835" y="2702255"/>
                <a:ext cx="234361" cy="206189"/>
                <a:chOff x="2276940" y="3234086"/>
                <a:chExt cx="234361" cy="206189"/>
              </a:xfrm>
            </p:grpSpPr>
            <p:sp>
              <p:nvSpPr>
                <p:cNvPr id="224" name="32-Point Star 404">
                  <a:extLst>
                    <a:ext uri="{FF2B5EF4-FFF2-40B4-BE49-F238E27FC236}">
                      <a16:creationId xmlns:a16="http://schemas.microsoft.com/office/drawing/2014/main" id="{24FA5D25-0176-4428-B2B2-5CEDCEABC533}"/>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5" name="Freeform 405">
                  <a:extLst>
                    <a:ext uri="{FF2B5EF4-FFF2-40B4-BE49-F238E27FC236}">
                      <a16:creationId xmlns:a16="http://schemas.microsoft.com/office/drawing/2014/main" id="{D2AF6DD8-3436-43D3-AF6E-9E4685BE6F85}"/>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1" name="Group 210">
                <a:extLst>
                  <a:ext uri="{FF2B5EF4-FFF2-40B4-BE49-F238E27FC236}">
                    <a16:creationId xmlns:a16="http://schemas.microsoft.com/office/drawing/2014/main" id="{5B85DE1C-D240-416B-B2BB-3568E1F30ED9}"/>
                  </a:ext>
                </a:extLst>
              </p:cNvPr>
              <p:cNvGrpSpPr/>
              <p:nvPr/>
            </p:nvGrpSpPr>
            <p:grpSpPr>
              <a:xfrm rot="9457758">
                <a:off x="2983643" y="3067376"/>
                <a:ext cx="234361" cy="206189"/>
                <a:chOff x="2276940" y="3234086"/>
                <a:chExt cx="234361" cy="206189"/>
              </a:xfrm>
            </p:grpSpPr>
            <p:sp>
              <p:nvSpPr>
                <p:cNvPr id="222" name="32-Point Star 402">
                  <a:extLst>
                    <a:ext uri="{FF2B5EF4-FFF2-40B4-BE49-F238E27FC236}">
                      <a16:creationId xmlns:a16="http://schemas.microsoft.com/office/drawing/2014/main" id="{9B897A6A-4971-4D03-8918-6A68F7532908}"/>
                    </a:ext>
                  </a:extLst>
                </p:cNvPr>
                <p:cNvSpPr/>
                <p:nvPr/>
              </p:nvSpPr>
              <p:spPr bwMode="auto">
                <a:xfrm>
                  <a:off x="2276940" y="3263140"/>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3" name="Freeform 403">
                  <a:extLst>
                    <a:ext uri="{FF2B5EF4-FFF2-40B4-BE49-F238E27FC236}">
                      <a16:creationId xmlns:a16="http://schemas.microsoft.com/office/drawing/2014/main" id="{617F9104-6CD9-482A-9E3A-FD1FC7BB7CA6}"/>
                    </a:ext>
                  </a:extLst>
                </p:cNvPr>
                <p:cNvSpPr/>
                <p:nvPr/>
              </p:nvSpPr>
              <p:spPr bwMode="auto">
                <a:xfrm>
                  <a:off x="2422325" y="3234086"/>
                  <a:ext cx="88976" cy="80771"/>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2" name="Group 211">
                <a:extLst>
                  <a:ext uri="{FF2B5EF4-FFF2-40B4-BE49-F238E27FC236}">
                    <a16:creationId xmlns:a16="http://schemas.microsoft.com/office/drawing/2014/main" id="{67438AE1-FA0F-4A96-A732-36A4D4C6FA15}"/>
                  </a:ext>
                </a:extLst>
              </p:cNvPr>
              <p:cNvGrpSpPr/>
              <p:nvPr/>
            </p:nvGrpSpPr>
            <p:grpSpPr>
              <a:xfrm>
                <a:off x="2924108" y="3652262"/>
                <a:ext cx="200854" cy="1445662"/>
                <a:chOff x="2924108" y="3652262"/>
                <a:chExt cx="200854" cy="1445662"/>
              </a:xfrm>
            </p:grpSpPr>
            <p:sp>
              <p:nvSpPr>
                <p:cNvPr id="219" name="Freeform 399">
                  <a:extLst>
                    <a:ext uri="{FF2B5EF4-FFF2-40B4-BE49-F238E27FC236}">
                      <a16:creationId xmlns:a16="http://schemas.microsoft.com/office/drawing/2014/main" id="{B834B16B-4670-4C6F-A816-08D8D1D0F083}"/>
                    </a:ext>
                  </a:extLst>
                </p:cNvPr>
                <p:cNvSpPr/>
                <p:nvPr/>
              </p:nvSpPr>
              <p:spPr bwMode="auto">
                <a:xfrm rot="19185518" flipH="1">
                  <a:off x="2978605" y="4327979"/>
                  <a:ext cx="79375" cy="95250"/>
                </a:xfrm>
                <a:custGeom>
                  <a:avLst/>
                  <a:gdLst>
                    <a:gd name="connsiteX0" fmla="*/ 0 w 79375"/>
                    <a:gd name="connsiteY0" fmla="*/ 0 h 95250"/>
                    <a:gd name="connsiteX1" fmla="*/ 79375 w 79375"/>
                    <a:gd name="connsiteY1" fmla="*/ 95250 h 95250"/>
                  </a:gdLst>
                  <a:ahLst/>
                  <a:cxnLst>
                    <a:cxn ang="0">
                      <a:pos x="connsiteX0" y="connsiteY0"/>
                    </a:cxn>
                    <a:cxn ang="0">
                      <a:pos x="connsiteX1" y="connsiteY1"/>
                    </a:cxn>
                  </a:cxnLst>
                  <a:rect l="l" t="t" r="r" b="b"/>
                  <a:pathLst>
                    <a:path w="79375" h="95250">
                      <a:moveTo>
                        <a:pt x="0" y="0"/>
                      </a:moveTo>
                      <a:lnTo>
                        <a:pt x="79375" y="95250"/>
                      </a:lnTo>
                    </a:path>
                  </a:pathLst>
                </a:custGeom>
                <a:noFill/>
                <a:ln w="19050">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0" name="Rectangle 219">
                  <a:extLst>
                    <a:ext uri="{FF2B5EF4-FFF2-40B4-BE49-F238E27FC236}">
                      <a16:creationId xmlns:a16="http://schemas.microsoft.com/office/drawing/2014/main" id="{BCA42AEC-04E4-4F9C-B20D-7CA76E438AED}"/>
                    </a:ext>
                  </a:extLst>
                </p:cNvPr>
                <p:cNvSpPr/>
                <p:nvPr/>
              </p:nvSpPr>
              <p:spPr bwMode="auto">
                <a:xfrm rot="21551131" flipH="1">
                  <a:off x="2924108" y="3652262"/>
                  <a:ext cx="177800"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1" name="Rectangle 220">
                  <a:extLst>
                    <a:ext uri="{FF2B5EF4-FFF2-40B4-BE49-F238E27FC236}">
                      <a16:creationId xmlns:a16="http://schemas.microsoft.com/office/drawing/2014/main" id="{9B9B6452-052A-4274-9250-86951DA5F97A}"/>
                    </a:ext>
                  </a:extLst>
                </p:cNvPr>
                <p:cNvSpPr/>
                <p:nvPr/>
              </p:nvSpPr>
              <p:spPr bwMode="auto">
                <a:xfrm rot="21551131" flipH="1">
                  <a:off x="2939613" y="4431505"/>
                  <a:ext cx="185349" cy="666419"/>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3" name="Group 212">
                <a:extLst>
                  <a:ext uri="{FF2B5EF4-FFF2-40B4-BE49-F238E27FC236}">
                    <a16:creationId xmlns:a16="http://schemas.microsoft.com/office/drawing/2014/main" id="{4E217796-3857-41D7-8509-6610734E99CD}"/>
                  </a:ext>
                </a:extLst>
              </p:cNvPr>
              <p:cNvGrpSpPr/>
              <p:nvPr/>
            </p:nvGrpSpPr>
            <p:grpSpPr>
              <a:xfrm>
                <a:off x="2705083" y="3466633"/>
                <a:ext cx="276673" cy="218374"/>
                <a:chOff x="2705083" y="3466633"/>
                <a:chExt cx="276673" cy="218374"/>
              </a:xfrm>
            </p:grpSpPr>
            <p:sp>
              <p:nvSpPr>
                <p:cNvPr id="217" name="32-Point Star 397">
                  <a:extLst>
                    <a:ext uri="{FF2B5EF4-FFF2-40B4-BE49-F238E27FC236}">
                      <a16:creationId xmlns:a16="http://schemas.microsoft.com/office/drawing/2014/main" id="{085AD717-4FC3-49EB-A92E-5C2A854DDD37}"/>
                    </a:ext>
                  </a:extLst>
                </p:cNvPr>
                <p:cNvSpPr/>
                <p:nvPr/>
              </p:nvSpPr>
              <p:spPr bwMode="auto">
                <a:xfrm>
                  <a:off x="2705083" y="3507872"/>
                  <a:ext cx="177135" cy="177135"/>
                </a:xfrm>
                <a:prstGeom prst="star32">
                  <a:avLst/>
                </a:prstGeom>
                <a:solidFill>
                  <a:schemeClr val="accent5"/>
                </a:solidFill>
                <a:ln w="6350">
                  <a:solidFill>
                    <a:schemeClr val="accent5">
                      <a:lumMod val="50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8" name="Freeform 398">
                  <a:extLst>
                    <a:ext uri="{FF2B5EF4-FFF2-40B4-BE49-F238E27FC236}">
                      <a16:creationId xmlns:a16="http://schemas.microsoft.com/office/drawing/2014/main" id="{F6EF05D1-CE2E-4CD2-87E8-D8989AB362F5}"/>
                    </a:ext>
                  </a:extLst>
                </p:cNvPr>
                <p:cNvSpPr/>
                <p:nvPr/>
              </p:nvSpPr>
              <p:spPr bwMode="auto">
                <a:xfrm>
                  <a:off x="2861671" y="3466633"/>
                  <a:ext cx="120085" cy="96986"/>
                </a:xfrm>
                <a:custGeom>
                  <a:avLst/>
                  <a:gdLst>
                    <a:gd name="connsiteX0" fmla="*/ 0 w 73025"/>
                    <a:gd name="connsiteY0" fmla="*/ 50800 h 50800"/>
                    <a:gd name="connsiteX1" fmla="*/ 73025 w 73025"/>
                    <a:gd name="connsiteY1" fmla="*/ 0 h 50800"/>
                  </a:gdLst>
                  <a:ahLst/>
                  <a:cxnLst>
                    <a:cxn ang="0">
                      <a:pos x="connsiteX0" y="connsiteY0"/>
                    </a:cxn>
                    <a:cxn ang="0">
                      <a:pos x="connsiteX1" y="connsiteY1"/>
                    </a:cxn>
                  </a:cxnLst>
                  <a:rect l="l" t="t" r="r" b="b"/>
                  <a:pathLst>
                    <a:path w="73025" h="50800">
                      <a:moveTo>
                        <a:pt x="0" y="50800"/>
                      </a:moveTo>
                      <a:lnTo>
                        <a:pt x="73025" y="0"/>
                      </a:lnTo>
                    </a:path>
                  </a:pathLst>
                </a:custGeom>
                <a:noFill/>
                <a:ln w="28575">
                  <a:solidFill>
                    <a:schemeClr val="accent5">
                      <a:lumMod val="50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F983EF2D-4967-497A-8C14-229856A1BA4C}"/>
                  </a:ext>
                </a:extLst>
              </p:cNvPr>
              <p:cNvGrpSpPr/>
              <p:nvPr/>
            </p:nvGrpSpPr>
            <p:grpSpPr>
              <a:xfrm>
                <a:off x="2954774" y="3289028"/>
                <a:ext cx="92401" cy="234205"/>
                <a:chOff x="2954774" y="3289028"/>
                <a:chExt cx="92401" cy="234205"/>
              </a:xfrm>
            </p:grpSpPr>
            <p:sp>
              <p:nvSpPr>
                <p:cNvPr id="215" name="Rectangle 214">
                  <a:extLst>
                    <a:ext uri="{FF2B5EF4-FFF2-40B4-BE49-F238E27FC236}">
                      <a16:creationId xmlns:a16="http://schemas.microsoft.com/office/drawing/2014/main" id="{04FF6CB2-D289-4910-85D3-DE72AB8225EA}"/>
                    </a:ext>
                  </a:extLst>
                </p:cNvPr>
                <p:cNvSpPr/>
                <p:nvPr/>
              </p:nvSpPr>
              <p:spPr bwMode="auto">
                <a:xfrm>
                  <a:off x="2954774" y="3289028"/>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Rectangle 215">
                  <a:extLst>
                    <a:ext uri="{FF2B5EF4-FFF2-40B4-BE49-F238E27FC236}">
                      <a16:creationId xmlns:a16="http://schemas.microsoft.com/office/drawing/2014/main" id="{1BAC0697-17DA-4F56-9E3E-82F9ADA66FFD}"/>
                    </a:ext>
                  </a:extLst>
                </p:cNvPr>
                <p:cNvSpPr/>
                <p:nvPr/>
              </p:nvSpPr>
              <p:spPr bwMode="auto">
                <a:xfrm>
                  <a:off x="2954774" y="3432809"/>
                  <a:ext cx="92401" cy="90424"/>
                </a:xfrm>
                <a:prstGeom prst="rect">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268" name="Group 267">
            <a:extLst>
              <a:ext uri="{FF2B5EF4-FFF2-40B4-BE49-F238E27FC236}">
                <a16:creationId xmlns:a16="http://schemas.microsoft.com/office/drawing/2014/main" id="{8336EF8B-3C28-48BE-A8AE-0A744008DC13}"/>
              </a:ext>
            </a:extLst>
          </p:cNvPr>
          <p:cNvGrpSpPr/>
          <p:nvPr/>
        </p:nvGrpSpPr>
        <p:grpSpPr>
          <a:xfrm>
            <a:off x="2425526" y="2949562"/>
            <a:ext cx="1101539" cy="631102"/>
            <a:chOff x="3634151" y="2942651"/>
            <a:chExt cx="1101539" cy="631102"/>
          </a:xfrm>
        </p:grpSpPr>
        <p:sp>
          <p:nvSpPr>
            <p:cNvPr id="269" name="Freeform 355">
              <a:extLst>
                <a:ext uri="{FF2B5EF4-FFF2-40B4-BE49-F238E27FC236}">
                  <a16:creationId xmlns:a16="http://schemas.microsoft.com/office/drawing/2014/main" id="{BCEC9CC6-1887-4BCC-A3BE-725C286061F2}"/>
                </a:ext>
              </a:extLst>
            </p:cNvPr>
            <p:cNvSpPr/>
            <p:nvPr/>
          </p:nvSpPr>
          <p:spPr bwMode="auto">
            <a:xfrm rot="10800000">
              <a:off x="4278490" y="3234689"/>
              <a:ext cx="457200" cy="48171"/>
            </a:xfrm>
            <a:custGeom>
              <a:avLst/>
              <a:gdLst>
                <a:gd name="connsiteX0" fmla="*/ 0 w 685800"/>
                <a:gd name="connsiteY0" fmla="*/ 0 h 0"/>
                <a:gd name="connsiteX1" fmla="*/ 685800 w 685800"/>
                <a:gd name="connsiteY1" fmla="*/ 0 h 0"/>
              </a:gdLst>
              <a:ahLst/>
              <a:cxnLst>
                <a:cxn ang="0">
                  <a:pos x="connsiteX0" y="connsiteY0"/>
                </a:cxn>
                <a:cxn ang="0">
                  <a:pos x="connsiteX1" y="connsiteY1"/>
                </a:cxn>
              </a:cxnLst>
              <a:rect l="l" t="t" r="r" b="b"/>
              <a:pathLst>
                <a:path w="685800">
                  <a:moveTo>
                    <a:pt x="0" y="0"/>
                  </a:moveTo>
                  <a:lnTo>
                    <a:pt x="685800" y="0"/>
                  </a:lnTo>
                </a:path>
              </a:pathLst>
            </a:custGeom>
            <a:noFill/>
            <a:ln w="28575">
              <a:solidFill>
                <a:schemeClr val="bg1"/>
              </a:solidFill>
              <a:miter lim="800000"/>
              <a:headEnd type="triangle"/>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0" name="Oval 269">
              <a:extLst>
                <a:ext uri="{FF2B5EF4-FFF2-40B4-BE49-F238E27FC236}">
                  <a16:creationId xmlns:a16="http://schemas.microsoft.com/office/drawing/2014/main" id="{667B93F5-479B-4380-BC12-25B991C5E6F1}"/>
                </a:ext>
              </a:extLst>
            </p:cNvPr>
            <p:cNvSpPr/>
            <p:nvPr/>
          </p:nvSpPr>
          <p:spPr bwMode="auto">
            <a:xfrm>
              <a:off x="3634151" y="2942651"/>
              <a:ext cx="631102" cy="631102"/>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 name="Rectangle 2">
            <a:extLst>
              <a:ext uri="{FF2B5EF4-FFF2-40B4-BE49-F238E27FC236}">
                <a16:creationId xmlns:a16="http://schemas.microsoft.com/office/drawing/2014/main" id="{A3D2DCC1-8BAB-2C72-26DE-BCCF3F88BE15}"/>
              </a:ext>
            </a:extLst>
          </p:cNvPr>
          <p:cNvSpPr/>
          <p:nvPr/>
        </p:nvSpPr>
        <p:spPr>
          <a:xfrm>
            <a:off x="5038459" y="3812282"/>
            <a:ext cx="4696387" cy="219547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DXd Payload</a:t>
            </a:r>
          </a:p>
          <a:p>
            <a:pPr marL="285750" indent="-285750" defTabSz="609402">
              <a:spcAft>
                <a:spcPts val="500"/>
              </a:spcAft>
              <a:buFont typeface="Wingdings" panose="05000000000000000000" pitchFamily="2" charset="2"/>
              <a:buChar char="§"/>
              <a:defRPr/>
            </a:pPr>
            <a:r>
              <a:rPr lang="en-US" sz="2000" b="0">
                <a:solidFill>
                  <a:srgbClr val="000000"/>
                </a:solidFill>
                <a:latin typeface="Calibri" panose="020F0502020204030204" pitchFamily="34" charset="0"/>
                <a:cs typeface="Calibri" panose="020F0502020204030204" pitchFamily="34" charset="0"/>
              </a:rPr>
              <a:t>E</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xatecan 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Topoisomerase I inhibitor </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2000" b="0">
                <a:solidFill>
                  <a:srgbClr val="000000"/>
                </a:solidFill>
                <a:latin typeface="Calibri" panose="020F0502020204030204" pitchFamily="34" charset="0"/>
                <a:cs typeface="Calibri" panose="020F0502020204030204" pitchFamily="34" charset="0"/>
              </a:rPr>
              <a:t>Membrane permeable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Short systemic half-life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2000">
                <a:solidFill>
                  <a:srgbClr val="FF0000"/>
                </a:solidFill>
                <a:latin typeface="Calibri" panose="020F0502020204030204" pitchFamily="34" charset="0"/>
                <a:cs typeface="Calibri" panose="020F0502020204030204" pitchFamily="34" charset="0"/>
              </a:rPr>
              <a:t>Bystander killing effect</a:t>
            </a:r>
            <a:endParaRPr kumimoji="0" lang="en-US" sz="2000"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6" name="Rectangle 5">
            <a:extLst>
              <a:ext uri="{FF2B5EF4-FFF2-40B4-BE49-F238E27FC236}">
                <a16:creationId xmlns:a16="http://schemas.microsoft.com/office/drawing/2014/main" id="{09B77F02-786B-478A-18D1-66D03ED01545}"/>
              </a:ext>
            </a:extLst>
          </p:cNvPr>
          <p:cNvSpPr/>
          <p:nvPr/>
        </p:nvSpPr>
        <p:spPr>
          <a:xfrm>
            <a:off x="609759" y="5071732"/>
            <a:ext cx="4175854"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sym typeface="Arial"/>
              </a:rPr>
              <a:t>Anti-HER2 mAb</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Same AA sequence as trastuzumab</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Humanized IgG1</a:t>
            </a:r>
          </a:p>
        </p:txBody>
      </p:sp>
      <p:sp>
        <p:nvSpPr>
          <p:cNvPr id="7" name="Rectangle 6">
            <a:extLst>
              <a:ext uri="{FF2B5EF4-FFF2-40B4-BE49-F238E27FC236}">
                <a16:creationId xmlns:a16="http://schemas.microsoft.com/office/drawing/2014/main" id="{A73FFCAB-5C66-2A03-28A2-A9E92EE397C8}"/>
              </a:ext>
            </a:extLst>
          </p:cNvPr>
          <p:cNvSpPr/>
          <p:nvPr/>
        </p:nvSpPr>
        <p:spPr>
          <a:xfrm>
            <a:off x="3682559" y="1394491"/>
            <a:ext cx="3226099"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sym typeface="Arial"/>
              </a:rPr>
              <a:t>Tetrapeptide-Based Linker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DAR ~</a:t>
            </a:r>
            <a:r>
              <a:rPr lang="en-US" sz="2000" b="0" kern="0">
                <a:solidFill>
                  <a:srgbClr val="000000"/>
                </a:solidFill>
                <a:latin typeface="Calibri" panose="020F0502020204030204" pitchFamily="34" charset="0"/>
                <a:cs typeface="Calibri" panose="020F0502020204030204" pitchFamily="34" charset="0"/>
                <a:sym typeface="Arial"/>
              </a:rPr>
              <a:t>8:1</a:t>
            </a: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285750" indent="-285750" defTabSz="609402">
              <a:spcAft>
                <a:spcPts val="500"/>
              </a:spcAft>
              <a:buClr>
                <a:srgbClr val="000000"/>
              </a:buClr>
              <a:buFont typeface="Wingdings" panose="05000000000000000000" pitchFamily="2" charset="2"/>
              <a:buChar char="§"/>
              <a:defRPr/>
            </a:pPr>
            <a:r>
              <a:rPr lang="en-US" sz="2000" b="0" kern="0">
                <a:solidFill>
                  <a:srgbClr val="000000"/>
                </a:solidFill>
                <a:latin typeface="Calibri" panose="020F0502020204030204" pitchFamily="34" charset="0"/>
                <a:cs typeface="Calibri" panose="020F0502020204030204" pitchFamily="34" charset="0"/>
                <a:sym typeface="Arial"/>
              </a:rPr>
              <a:t>Tumor-selectable cleavable linker</a:t>
            </a:r>
          </a:p>
        </p:txBody>
      </p:sp>
      <p:sp>
        <p:nvSpPr>
          <p:cNvPr id="10" name="Content Placeholder 4">
            <a:extLst>
              <a:ext uri="{FF2B5EF4-FFF2-40B4-BE49-F238E27FC236}">
                <a16:creationId xmlns:a16="http://schemas.microsoft.com/office/drawing/2014/main" id="{64C96B95-868F-8ACB-6B9B-DD042AEFCCA2}"/>
              </a:ext>
            </a:extLst>
          </p:cNvPr>
          <p:cNvSpPr txBox="1">
            <a:spLocks/>
          </p:cNvSpPr>
          <p:nvPr/>
        </p:nvSpPr>
        <p:spPr bwMode="auto">
          <a:xfrm>
            <a:off x="8476854" y="2499311"/>
            <a:ext cx="3471051" cy="2585323"/>
          </a:xfrm>
          <a:prstGeom prst="rect">
            <a:avLst/>
          </a:prstGeom>
          <a:solidFill>
            <a:srgbClr val="0054A0">
              <a:alpha val="25098"/>
            </a:srgbClr>
          </a:solidFill>
          <a:ln w="28575">
            <a:solidFill>
              <a:schemeClr val="bg1"/>
            </a:solidFill>
          </a:ln>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1800" kern="0"/>
              <a:t>FDA approved in advanced settings for:</a:t>
            </a:r>
          </a:p>
          <a:p>
            <a:pPr>
              <a:lnSpc>
                <a:spcPct val="100000"/>
              </a:lnSpc>
              <a:spcBef>
                <a:spcPts val="0"/>
              </a:spcBef>
              <a:spcAft>
                <a:spcPts val="0"/>
              </a:spcAft>
            </a:pPr>
            <a:r>
              <a:rPr lang="en-US" sz="1800" b="0" kern="0"/>
              <a:t>HER2+ MBC</a:t>
            </a:r>
          </a:p>
          <a:p>
            <a:pPr>
              <a:lnSpc>
                <a:spcPct val="100000"/>
              </a:lnSpc>
              <a:spcBef>
                <a:spcPts val="0"/>
              </a:spcBef>
              <a:spcAft>
                <a:spcPts val="0"/>
              </a:spcAft>
            </a:pPr>
            <a:r>
              <a:rPr lang="en-US" sz="1800" b="0" kern="0"/>
              <a:t>HER2-low MBC</a:t>
            </a:r>
          </a:p>
          <a:p>
            <a:pPr>
              <a:lnSpc>
                <a:spcPct val="100000"/>
              </a:lnSpc>
              <a:spcBef>
                <a:spcPts val="0"/>
              </a:spcBef>
              <a:spcAft>
                <a:spcPts val="0"/>
              </a:spcAft>
            </a:pPr>
            <a:r>
              <a:rPr lang="en-US" sz="1800" b="0" kern="0"/>
              <a:t>HR+/HER2-low/ultralow MBC</a:t>
            </a:r>
          </a:p>
          <a:p>
            <a:pPr>
              <a:lnSpc>
                <a:spcPct val="100000"/>
              </a:lnSpc>
              <a:spcBef>
                <a:spcPts val="0"/>
              </a:spcBef>
              <a:spcAft>
                <a:spcPts val="0"/>
              </a:spcAft>
            </a:pPr>
            <a:r>
              <a:rPr lang="en-US" sz="1800" b="0" kern="0"/>
              <a:t>HER2+ gastric/GEJ adenocarcinoma</a:t>
            </a:r>
          </a:p>
          <a:p>
            <a:pPr>
              <a:lnSpc>
                <a:spcPct val="100000"/>
              </a:lnSpc>
              <a:spcBef>
                <a:spcPts val="0"/>
              </a:spcBef>
              <a:spcAft>
                <a:spcPts val="0"/>
              </a:spcAft>
            </a:pPr>
            <a:r>
              <a:rPr lang="en-US" sz="1800" b="0" i="1" kern="0"/>
              <a:t>HER2</a:t>
            </a:r>
            <a:r>
              <a:rPr lang="en-US" sz="1800" b="0" kern="0"/>
              <a:t>-mutated NSCLC</a:t>
            </a:r>
          </a:p>
          <a:p>
            <a:pPr>
              <a:lnSpc>
                <a:spcPct val="100000"/>
              </a:lnSpc>
              <a:spcBef>
                <a:spcPts val="0"/>
              </a:spcBef>
              <a:spcAft>
                <a:spcPts val="0"/>
              </a:spcAft>
            </a:pPr>
            <a:r>
              <a:rPr lang="en-US" sz="1800" b="0" kern="0"/>
              <a:t>HER2+ solid tumors</a:t>
            </a:r>
          </a:p>
        </p:txBody>
      </p:sp>
    </p:spTree>
    <p:extLst>
      <p:ext uri="{BB962C8B-B14F-4D97-AF65-F5344CB8AC3E}">
        <p14:creationId xmlns:p14="http://schemas.microsoft.com/office/powerpoint/2010/main" val="111773255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a typeface="Calibri" panose="020F0502020204030204" pitchFamily="34" charset="0"/>
                <a:cs typeface="Calibri" panose="020F0502020204030204" pitchFamily="34" charset="0"/>
              </a:rPr>
              <a:t>T-DXd: 3 FDA-Approved Indications in </a:t>
            </a:r>
            <a:r>
              <a:rPr lang="en-US" u="sng">
                <a:ea typeface="Calibri" panose="020F0502020204030204" pitchFamily="34" charset="0"/>
                <a:cs typeface="Calibri" panose="020F0502020204030204" pitchFamily="34" charset="0"/>
              </a:rPr>
              <a:t>Breast Cancer</a:t>
            </a:r>
            <a:endParaRPr lang="en-US">
              <a:ea typeface="Calibri" panose="020F0502020204030204" pitchFamily="34" charset="0"/>
              <a:cs typeface="Calibri" panose="020F0502020204030204" pitchFamily="34" charset="0"/>
            </a:endParaRPr>
          </a:p>
        </p:txBody>
      </p:sp>
      <p:sp>
        <p:nvSpPr>
          <p:cNvPr id="4" name="Text Box 11">
            <a:extLst>
              <a:ext uri="{FF2B5EF4-FFF2-40B4-BE49-F238E27FC236}">
                <a16:creationId xmlns:a16="http://schemas.microsoft.com/office/drawing/2014/main" id="{5EC8F3D4-2AA3-C8FF-8E61-F25E8F666FD7}"/>
              </a:ext>
            </a:extLst>
          </p:cNvPr>
          <p:cNvSpPr txBox="1">
            <a:spLocks noChangeArrowheads="1"/>
          </p:cNvSpPr>
          <p:nvPr/>
        </p:nvSpPr>
        <p:spPr bwMode="auto">
          <a:xfrm>
            <a:off x="402217" y="6368458"/>
            <a:ext cx="91989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1. </a:t>
            </a:r>
            <a:r>
              <a:rPr lang="en-US" altLang="en-US" sz="1200" b="0">
                <a:solidFill>
                  <a:srgbClr val="455560"/>
                </a:solidFill>
                <a:latin typeface="Calibri" panose="020F0502020204030204" pitchFamily="34" charset="0"/>
                <a:cs typeface="Calibri" panose="020F0502020204030204" pitchFamily="34" charset="0"/>
              </a:rPr>
              <a:t>Trastuzumab deruxtecan PI. 2.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Cortés. Nat Med. 2024;30:2208.</a:t>
            </a:r>
            <a:r>
              <a:rPr lang="en-US" altLang="en-US" sz="1200" b="0">
                <a:solidFill>
                  <a:srgbClr val="455560"/>
                </a:solidFill>
                <a:latin typeface="Calibri" panose="020F0502020204030204" pitchFamily="34" charset="0"/>
                <a:cs typeface="Calibri" panose="020F0502020204030204" pitchFamily="34" charset="0"/>
              </a:rPr>
              <a:t> 3.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Modi. NEJM. 2022;387:9. 4. Bardia. NEJM. 2024;391:2110. </a:t>
            </a:r>
          </a:p>
        </p:txBody>
      </p:sp>
      <p:graphicFrame>
        <p:nvGraphicFramePr>
          <p:cNvPr id="5" name="Group 3">
            <a:extLst>
              <a:ext uri="{FF2B5EF4-FFF2-40B4-BE49-F238E27FC236}">
                <a16:creationId xmlns:a16="http://schemas.microsoft.com/office/drawing/2014/main" id="{5E372326-E946-4BCC-4063-F540F18850A1}"/>
              </a:ext>
            </a:extLst>
          </p:cNvPr>
          <p:cNvGraphicFramePr>
            <a:graphicFrameLocks/>
          </p:cNvGraphicFramePr>
          <p:nvPr>
            <p:extLst>
              <p:ext uri="{D42A27DB-BD31-4B8C-83A1-F6EECF244321}">
                <p14:modId xmlns:p14="http://schemas.microsoft.com/office/powerpoint/2010/main" val="3972511803"/>
              </p:ext>
            </p:extLst>
          </p:nvPr>
        </p:nvGraphicFramePr>
        <p:xfrm>
          <a:off x="727076" y="1602259"/>
          <a:ext cx="10779124" cy="4053952"/>
        </p:xfrm>
        <a:graphic>
          <a:graphicData uri="http://schemas.openxmlformats.org/drawingml/2006/table">
            <a:tbl>
              <a:tblPr/>
              <a:tblGrid>
                <a:gridCol w="1825624">
                  <a:extLst>
                    <a:ext uri="{9D8B030D-6E8A-4147-A177-3AD203B41FA5}">
                      <a16:colId xmlns:a16="http://schemas.microsoft.com/office/drawing/2014/main" val="465886534"/>
                    </a:ext>
                  </a:extLst>
                </a:gridCol>
                <a:gridCol w="2790792">
                  <a:extLst>
                    <a:ext uri="{9D8B030D-6E8A-4147-A177-3AD203B41FA5}">
                      <a16:colId xmlns:a16="http://schemas.microsoft.com/office/drawing/2014/main" val="2308626151"/>
                    </a:ext>
                  </a:extLst>
                </a:gridCol>
                <a:gridCol w="3081354">
                  <a:extLst>
                    <a:ext uri="{9D8B030D-6E8A-4147-A177-3AD203B41FA5}">
                      <a16:colId xmlns:a16="http://schemas.microsoft.com/office/drawing/2014/main" val="145158677"/>
                    </a:ext>
                  </a:extLst>
                </a:gridCol>
                <a:gridCol w="3081354">
                  <a:extLst>
                    <a:ext uri="{9D8B030D-6E8A-4147-A177-3AD203B41FA5}">
                      <a16:colId xmlns:a16="http://schemas.microsoft.com/office/drawing/2014/main" val="50495858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HER2+ MBC</a:t>
                      </a:r>
                      <a:r>
                        <a:rPr kumimoji="0" lang="en-US" sz="1400" b="1" i="0" u="none" strike="noStrike" cap="none" normalizeH="0" baseline="30000">
                          <a:ln>
                            <a:noFill/>
                          </a:ln>
                          <a:solidFill>
                            <a:schemeClr val="tx1"/>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HER2-Low MBC</a:t>
                      </a:r>
                      <a:r>
                        <a:rPr kumimoji="0" lang="en-US" sz="1400" b="1" i="0" u="none" strike="noStrike" cap="none" normalizeH="0" baseline="30000">
                          <a:ln>
                            <a:noFill/>
                          </a:ln>
                          <a:solidFill>
                            <a:schemeClr val="tx1"/>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HR+/HER2-Low/Ultralow MBC</a:t>
                      </a:r>
                      <a:r>
                        <a:rPr kumimoji="0" lang="en-US" sz="1400" b="1" i="0" u="none" strike="noStrike" cap="none" normalizeH="0" baseline="30000">
                          <a:ln>
                            <a:noFill/>
                          </a:ln>
                          <a:solidFill>
                            <a:schemeClr val="tx1"/>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DESTINY-Breast03: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T-DXd vs T-DM1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DESTINY-Breast04: </a:t>
                      </a:r>
                      <a:br>
                        <a:rPr kumimoji="0" lang="en-US" sz="1400" b="0" i="0" u="none" strike="noStrike" cap="none" normalizeH="0" baseline="0">
                          <a:ln>
                            <a:noFill/>
                          </a:ln>
                          <a:solidFill>
                            <a:schemeClr val="bg2">
                              <a:lumMod val="10000"/>
                            </a:schemeClr>
                          </a:solidFill>
                          <a:effectLst/>
                          <a:latin typeface="Calibri" panose="020F0502020204030204" pitchFamily="34" charset="0"/>
                        </a:rPr>
                      </a:br>
                      <a:r>
                        <a:rPr kumimoji="0" lang="en-US" sz="1400" b="0" i="0" u="none" strike="noStrike" cap="none" normalizeH="0" baseline="0">
                          <a:ln>
                            <a:noFill/>
                          </a:ln>
                          <a:solidFill>
                            <a:schemeClr val="bg2">
                              <a:lumMod val="10000"/>
                            </a:schemeClr>
                          </a:solidFill>
                          <a:effectLst/>
                          <a:latin typeface="Calibri" panose="020F0502020204030204" pitchFamily="34" charset="0"/>
                        </a:rPr>
                        <a:t>T-DXd vs physician’s choice of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DESTINY-Breast06: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T-DXd vs physician’s choice of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78.9 vs 36.9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52.3 vs 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57.3 vs 31.2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mPFS,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29.0 vs 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(0.30; 0.24-0.38)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9.9 vs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(0.50; </a:t>
                      </a:r>
                      <a:r>
                        <a:rPr kumimoji="0" lang="en-US" sz="1400" b="0" i="1" u="none" strike="noStrike" cap="none" normalizeH="0" baseline="0">
                          <a:ln>
                            <a:noFill/>
                          </a:ln>
                          <a:solidFill>
                            <a:schemeClr val="bg2">
                              <a:lumMod val="10000"/>
                            </a:schemeClr>
                          </a:solidFill>
                          <a:effectLst/>
                          <a:latin typeface="Calibri" panose="020F0502020204030204" pitchFamily="34" charset="0"/>
                        </a:rPr>
                        <a:t>P</a:t>
                      </a:r>
                      <a:r>
                        <a:rPr kumimoji="0" lang="en-US" sz="1400" b="0" i="0" u="none" strike="noStrike" cap="none" normalizeH="0" baseline="0">
                          <a:ln>
                            <a:noFill/>
                          </a:ln>
                          <a:solidFill>
                            <a:schemeClr val="bg2">
                              <a:lumMod val="10000"/>
                            </a:schemeClr>
                          </a:solidFill>
                          <a:effectLst/>
                          <a:latin typeface="Calibri" panose="020F0502020204030204" pitchFamily="34" charset="0"/>
                        </a:rPr>
                        <a:t> &lt;.001)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13.2 vs 8.1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(0.64; P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mOS,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0" i="0" u="none" strike="noStrike" cap="none" normalizeH="0" baseline="0">
                          <a:ln>
                            <a:noFill/>
                          </a:ln>
                          <a:solidFill>
                            <a:schemeClr val="bg2">
                              <a:lumMod val="10000"/>
                            </a:schemeClr>
                          </a:solidFill>
                          <a:effectLst/>
                          <a:latin typeface="Calibri" panose="020F0502020204030204" pitchFamily="34" charset="0"/>
                        </a:rPr>
                        <a:t>52.6 vs 42.7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400" b="0" i="0" u="none" strike="noStrike" cap="none" normalizeH="0" baseline="0">
                          <a:ln>
                            <a:noFill/>
                          </a:ln>
                          <a:solidFill>
                            <a:schemeClr val="bg2">
                              <a:lumMod val="10000"/>
                            </a:schemeClr>
                          </a:solidFill>
                          <a:effectLst/>
                          <a:latin typeface="Calibri" panose="020F0502020204030204" pitchFamily="34" charset="0"/>
                        </a:rPr>
                        <a:t>(0.73; 0.56-0.94)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23.4 vs 16.8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(0.64; 0.49-0.84; </a:t>
                      </a:r>
                      <a:r>
                        <a:rPr kumimoji="0" lang="en-US" sz="1400" b="0" i="1" u="none" strike="noStrike" cap="none" normalizeH="0" baseline="0">
                          <a:ln>
                            <a:noFill/>
                          </a:ln>
                          <a:solidFill>
                            <a:schemeClr val="bg2">
                              <a:lumMod val="10000"/>
                            </a:schemeClr>
                          </a:solidFill>
                          <a:effectLst/>
                          <a:latin typeface="Calibri" panose="020F0502020204030204" pitchFamily="34" charset="0"/>
                        </a:rPr>
                        <a:t>P </a:t>
                      </a:r>
                      <a:r>
                        <a:rPr kumimoji="0" lang="en-US" sz="1400" b="0" i="0" u="none" strike="noStrike" cap="none" normalizeH="0" baseline="0">
                          <a:ln>
                            <a:noFill/>
                          </a:ln>
                          <a:solidFill>
                            <a:schemeClr val="bg2">
                              <a:lumMod val="10000"/>
                            </a:schemeClr>
                          </a:solidFill>
                          <a:effectLst/>
                          <a:latin typeface="Calibri" panose="020F0502020204030204" pitchFamily="34" charset="0"/>
                        </a:rPr>
                        <a:t>= .001)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NR for ITT population</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(0.81)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6501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December 2019 (accelerated)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May 2022 (full)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August 2022 (full)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January 2025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257896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Unresectable or metastatic HER2+ BC after a HER2-based regimen in either metastatic setting or neo/adjuvant setting with recurrence during/within 6 mo of completing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Unresectable or metastatic HER2-low BC after prior CT in metastatic setting or recurrence during/within 6 mo of completing adjuvant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Unresectable or metastatic HR+/HER2-low or HER2-ultralow breast cancer after progression on ≥1 endocrine therapies in the metastatic setting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1018801"/>
                  </a:ext>
                </a:extLst>
              </a:tr>
            </a:tbl>
          </a:graphicData>
        </a:graphic>
      </p:graphicFrame>
      <p:sp>
        <p:nvSpPr>
          <p:cNvPr id="3" name="TextBox 2">
            <a:extLst>
              <a:ext uri="{FF2B5EF4-FFF2-40B4-BE49-F238E27FC236}">
                <a16:creationId xmlns:a16="http://schemas.microsoft.com/office/drawing/2014/main" id="{7F491C9C-105C-F35F-DAD4-DF3CD83FD24A}"/>
              </a:ext>
            </a:extLst>
          </p:cNvPr>
          <p:cNvSpPr txBox="1"/>
          <p:nvPr/>
        </p:nvSpPr>
        <p:spPr bwMode="auto">
          <a:xfrm>
            <a:off x="5539555" y="5620650"/>
            <a:ext cx="26369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accent3"/>
                </a:solidFill>
                <a:latin typeface="Calibri" panose="020F0502020204030204" pitchFamily="34" charset="0"/>
              </a:rPr>
              <a:t>HER2 low = IHC 1+ or IHC 2+/ISH-</a:t>
            </a:r>
          </a:p>
        </p:txBody>
      </p:sp>
      <p:sp>
        <p:nvSpPr>
          <p:cNvPr id="6" name="TextBox 5">
            <a:extLst>
              <a:ext uri="{FF2B5EF4-FFF2-40B4-BE49-F238E27FC236}">
                <a16:creationId xmlns:a16="http://schemas.microsoft.com/office/drawing/2014/main" id="{BA75A29C-EF0E-C230-0846-1FF0FE8B96A0}"/>
              </a:ext>
            </a:extLst>
          </p:cNvPr>
          <p:cNvSpPr txBox="1"/>
          <p:nvPr/>
        </p:nvSpPr>
        <p:spPr bwMode="auto">
          <a:xfrm>
            <a:off x="2470721" y="5643578"/>
            <a:ext cx="23679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a:solidFill>
                  <a:schemeClr val="accent3"/>
                </a:solidFill>
                <a:latin typeface="Calibri" panose="020F0502020204030204" pitchFamily="34" charset="0"/>
              </a:rPr>
              <a:t>HER2+ = IHC3+ or IHC2+/ISH+</a:t>
            </a:r>
          </a:p>
        </p:txBody>
      </p:sp>
      <p:sp>
        <p:nvSpPr>
          <p:cNvPr id="7" name="TextBox 6">
            <a:extLst>
              <a:ext uri="{FF2B5EF4-FFF2-40B4-BE49-F238E27FC236}">
                <a16:creationId xmlns:a16="http://schemas.microsoft.com/office/drawing/2014/main" id="{88A0362F-9864-5B0C-D538-73FA718635C5}"/>
              </a:ext>
            </a:extLst>
          </p:cNvPr>
          <p:cNvSpPr txBox="1"/>
          <p:nvPr/>
        </p:nvSpPr>
        <p:spPr bwMode="auto">
          <a:xfrm>
            <a:off x="8877372" y="5619860"/>
            <a:ext cx="22193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a:solidFill>
                  <a:schemeClr val="accent3"/>
                </a:solidFill>
                <a:latin typeface="Calibri" panose="020F0502020204030204" pitchFamily="34" charset="0"/>
              </a:rPr>
              <a:t>HER2 ultralow = IHC 0 with </a:t>
            </a:r>
          </a:p>
          <a:p>
            <a:pPr algn="ctr">
              <a:lnSpc>
                <a:spcPct val="100000"/>
              </a:lnSpc>
              <a:spcBef>
                <a:spcPts val="0"/>
              </a:spcBef>
              <a:spcAft>
                <a:spcPct val="0"/>
              </a:spcAft>
              <a:buClrTx/>
              <a:buFontTx/>
              <a:buNone/>
            </a:pPr>
            <a:r>
              <a:rPr lang="en-US" sz="1400">
                <a:solidFill>
                  <a:schemeClr val="accent3"/>
                </a:solidFill>
                <a:latin typeface="Calibri" panose="020F0502020204030204" pitchFamily="34" charset="0"/>
              </a:rPr>
              <a:t>membrane staining</a:t>
            </a:r>
          </a:p>
        </p:txBody>
      </p:sp>
    </p:spTree>
    <p:extLst>
      <p:ext uri="{BB962C8B-B14F-4D97-AF65-F5344CB8AC3E}">
        <p14:creationId xmlns:p14="http://schemas.microsoft.com/office/powerpoint/2010/main" val="383476155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a typeface="Calibri" panose="020F0502020204030204" pitchFamily="34" charset="0"/>
                <a:cs typeface="Calibri" panose="020F0502020204030204" pitchFamily="34" charset="0"/>
              </a:rPr>
              <a:t>T-DXd: FDA-Approved Indication in </a:t>
            </a:r>
            <a:r>
              <a:rPr lang="en-US" u="sng">
                <a:ea typeface="Calibri" panose="020F0502020204030204" pitchFamily="34" charset="0"/>
                <a:cs typeface="Calibri" panose="020F0502020204030204" pitchFamily="34" charset="0"/>
              </a:rPr>
              <a:t>HER2+ Advanced Gastric/GEJ Adenocarcinoma</a:t>
            </a:r>
          </a:p>
        </p:txBody>
      </p:sp>
      <p:sp>
        <p:nvSpPr>
          <p:cNvPr id="4" name="Text Box 11">
            <a:extLst>
              <a:ext uri="{FF2B5EF4-FFF2-40B4-BE49-F238E27FC236}">
                <a16:creationId xmlns:a16="http://schemas.microsoft.com/office/drawing/2014/main" id="{5EC8F3D4-2AA3-C8FF-8E61-F25E8F666FD7}"/>
              </a:ext>
            </a:extLst>
          </p:cNvPr>
          <p:cNvSpPr txBox="1">
            <a:spLocks noChangeArrowheads="1"/>
          </p:cNvSpPr>
          <p:nvPr/>
        </p:nvSpPr>
        <p:spPr bwMode="auto">
          <a:xfrm>
            <a:off x="402217" y="6358730"/>
            <a:ext cx="8611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a:solidFill>
                  <a:srgbClr val="455560"/>
                </a:solidFill>
                <a:latin typeface="Calibri" panose="020F0502020204030204" pitchFamily="34" charset="0"/>
                <a:cs typeface="Calibri" panose="020F0502020204030204" pitchFamily="34" charset="0"/>
              </a:rPr>
              <a:t>Trastuzumab deruxtecan PI. </a:t>
            </a:r>
            <a:r>
              <a:rPr kumimoji="0" lang="fr-F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Shitara</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Lancet </a:t>
            </a:r>
            <a:r>
              <a:rPr kumimoji="0" lang="fr-F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Oncol</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2019;20:827.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Shitara. NEJM. 2020</a:t>
            </a:r>
            <a:r>
              <a:rPr kumimoji="0" lang="en-US" sz="1200" b="0" i="0" u="none" strike="noStrike" kern="1200" cap="none" spc="0" normalizeH="0" baseline="0" noProof="0">
                <a:ln>
                  <a:noFill/>
                </a:ln>
                <a:solidFill>
                  <a:srgbClr val="5B616B"/>
                </a:solidFill>
                <a:effectLst/>
                <a:uLnTx/>
                <a:uFillTx/>
                <a:latin typeface="BlinkMacSystemFont"/>
                <a:ea typeface="+mn-ea"/>
                <a:cs typeface="Arial" panose="020B0604020202020204" pitchFamily="34" charset="0"/>
              </a:rPr>
              <a:t>;382:2419. </a:t>
            </a:r>
            <a:r>
              <a:rPr kumimoji="0" lang="en-US" altLang="en-US" sz="1200" b="0" i="0" u="none" strike="noStrike" kern="1200" cap="none" spc="-1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Yamaguchi. ASCO GI 2022. </a:t>
            </a:r>
            <a:r>
              <a:rPr kumimoji="0" lang="en-US" altLang="en-US" sz="1200" b="0" i="0" u="none" strike="noStrike" kern="1200" cap="none" spc="-10" normalizeH="0" baseline="0" noProof="0" err="1">
                <a:ln>
                  <a:noFill/>
                </a:ln>
                <a:solidFill>
                  <a:schemeClr val="bg2"/>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10" normalizeH="0" baseline="0" noProof="0">
                <a:ln>
                  <a:noFill/>
                </a:ln>
                <a:solidFill>
                  <a:schemeClr val="bg2"/>
                </a:solidFill>
                <a:effectLst/>
                <a:uLnTx/>
                <a:uFillTx/>
                <a:latin typeface="Calibri" panose="020F0502020204030204" pitchFamily="34" charset="0"/>
                <a:ea typeface="+mn-ea"/>
                <a:cs typeface="Arial" panose="020B0604020202020204" pitchFamily="34" charset="0"/>
              </a:rPr>
              <a:t> 242.</a:t>
            </a:r>
            <a:endPar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5E372326-E946-4BCC-4063-F540F18850A1}"/>
              </a:ext>
            </a:extLst>
          </p:cNvPr>
          <p:cNvGraphicFramePr>
            <a:graphicFrameLocks/>
          </p:cNvGraphicFramePr>
          <p:nvPr>
            <p:extLst>
              <p:ext uri="{D42A27DB-BD31-4B8C-83A1-F6EECF244321}">
                <p14:modId xmlns:p14="http://schemas.microsoft.com/office/powerpoint/2010/main" val="293929563"/>
              </p:ext>
            </p:extLst>
          </p:nvPr>
        </p:nvGraphicFramePr>
        <p:xfrm>
          <a:off x="1216148" y="2021229"/>
          <a:ext cx="9659666" cy="3657712"/>
        </p:xfrm>
        <a:graphic>
          <a:graphicData uri="http://schemas.openxmlformats.org/drawingml/2006/table">
            <a:tbl>
              <a:tblPr/>
              <a:tblGrid>
                <a:gridCol w="2880953">
                  <a:extLst>
                    <a:ext uri="{9D8B030D-6E8A-4147-A177-3AD203B41FA5}">
                      <a16:colId xmlns:a16="http://schemas.microsoft.com/office/drawing/2014/main" val="465886534"/>
                    </a:ext>
                  </a:extLst>
                </a:gridCol>
                <a:gridCol w="6778713">
                  <a:extLst>
                    <a:ext uri="{9D8B030D-6E8A-4147-A177-3AD203B41FA5}">
                      <a16:colId xmlns:a16="http://schemas.microsoft.com/office/drawing/2014/main" val="2308626151"/>
                    </a:ext>
                  </a:extLst>
                </a:gridCol>
              </a:tblGrid>
              <a:tr h="143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HER2+ Gastric/GEJ Adenocarcinoma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01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DESTINY-Gastric01: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T-DXd vs physician’s choice of CT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51 vs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201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mPFS,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5.6 vs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(0.47; 0.31-0.71)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201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mOS,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800" b="0" i="0" u="none" strike="noStrike" cap="none" normalizeH="0" baseline="0">
                          <a:ln>
                            <a:noFill/>
                          </a:ln>
                          <a:solidFill>
                            <a:schemeClr val="bg2">
                              <a:lumMod val="10000"/>
                            </a:schemeClr>
                          </a:solidFill>
                          <a:effectLst/>
                          <a:latin typeface="Calibri" panose="020F0502020204030204" pitchFamily="34" charset="0"/>
                        </a:rPr>
                        <a:t>12.5 vs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800" b="0" i="0" u="none" strike="noStrike" cap="none" normalizeH="0" baseline="0">
                          <a:ln>
                            <a:noFill/>
                          </a:ln>
                          <a:solidFill>
                            <a:schemeClr val="bg2">
                              <a:lumMod val="10000"/>
                            </a:schemeClr>
                          </a:solidFill>
                          <a:effectLst/>
                          <a:latin typeface="Calibri" panose="020F0502020204030204" pitchFamily="34" charset="0"/>
                        </a:rPr>
                        <a:t>(0.60; 0.42-0.86)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6501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January 2021 (full)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2578968"/>
                  </a:ext>
                </a:extLst>
              </a:tr>
              <a:tr h="2877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LA or metastatic HER2+ gastric/GEJ adenocarcinoma after trastuzumab-based regimen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1018801"/>
                  </a:ext>
                </a:extLst>
              </a:tr>
            </a:tbl>
          </a:graphicData>
        </a:graphic>
      </p:graphicFrame>
    </p:spTree>
    <p:extLst>
      <p:ext uri="{BB962C8B-B14F-4D97-AF65-F5344CB8AC3E}">
        <p14:creationId xmlns:p14="http://schemas.microsoft.com/office/powerpoint/2010/main" val="2566607011"/>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D5FFE74-76A1-29C0-299B-F29E19AAC8AB}"/>
              </a:ext>
            </a:extLst>
          </p:cNvPr>
          <p:cNvGrpSpPr/>
          <p:nvPr/>
        </p:nvGrpSpPr>
        <p:grpSpPr>
          <a:xfrm>
            <a:off x="1699634" y="2529082"/>
            <a:ext cx="5370468" cy="482795"/>
            <a:chOff x="5438778" y="3645115"/>
            <a:chExt cx="5554806" cy="689430"/>
          </a:xfrm>
        </p:grpSpPr>
        <p:grpSp>
          <p:nvGrpSpPr>
            <p:cNvPr id="4" name="Group 648">
              <a:extLst>
                <a:ext uri="{FF2B5EF4-FFF2-40B4-BE49-F238E27FC236}">
                  <a16:creationId xmlns:a16="http://schemas.microsoft.com/office/drawing/2014/main" id="{B1BF9DD1-B435-E975-2612-B3E67C6B97CE}"/>
                </a:ext>
              </a:extLst>
            </p:cNvPr>
            <p:cNvGrpSpPr>
              <a:grpSpLocks/>
            </p:cNvGrpSpPr>
            <p:nvPr/>
          </p:nvGrpSpPr>
          <p:grpSpPr bwMode="auto">
            <a:xfrm>
              <a:off x="5442327" y="3682302"/>
              <a:ext cx="700850" cy="307707"/>
              <a:chOff x="3124200" y="1895475"/>
              <a:chExt cx="312419" cy="137921"/>
            </a:xfrm>
            <a:solidFill>
              <a:schemeClr val="accent3"/>
            </a:solidFill>
          </p:grpSpPr>
          <p:grpSp>
            <p:nvGrpSpPr>
              <p:cNvPr id="410" name="Group 649">
                <a:extLst>
                  <a:ext uri="{FF2B5EF4-FFF2-40B4-BE49-F238E27FC236}">
                    <a16:creationId xmlns:a16="http://schemas.microsoft.com/office/drawing/2014/main" id="{6CAE7A64-8FA9-22B3-9EF6-4263A525041C}"/>
                  </a:ext>
                </a:extLst>
              </p:cNvPr>
              <p:cNvGrpSpPr>
                <a:grpSpLocks/>
              </p:cNvGrpSpPr>
              <p:nvPr/>
            </p:nvGrpSpPr>
            <p:grpSpPr bwMode="auto">
              <a:xfrm>
                <a:off x="3124200" y="1895475"/>
                <a:ext cx="160019" cy="128396"/>
                <a:chOff x="3124200" y="1895475"/>
                <a:chExt cx="160019" cy="128396"/>
              </a:xfrm>
              <a:grpFill/>
            </p:grpSpPr>
            <p:grpSp>
              <p:nvGrpSpPr>
                <p:cNvPr id="424" name="Group 712">
                  <a:extLst>
                    <a:ext uri="{FF2B5EF4-FFF2-40B4-BE49-F238E27FC236}">
                      <a16:creationId xmlns:a16="http://schemas.microsoft.com/office/drawing/2014/main" id="{22DE780C-0B73-EB0F-665C-232F41803016}"/>
                    </a:ext>
                  </a:extLst>
                </p:cNvPr>
                <p:cNvGrpSpPr>
                  <a:grpSpLocks/>
                </p:cNvGrpSpPr>
                <p:nvPr/>
              </p:nvGrpSpPr>
              <p:grpSpPr bwMode="auto">
                <a:xfrm>
                  <a:off x="3124200" y="1905000"/>
                  <a:ext cx="45719" cy="118871"/>
                  <a:chOff x="3098006" y="1902619"/>
                  <a:chExt cx="45719" cy="118871"/>
                </a:xfrm>
                <a:grpFill/>
              </p:grpSpPr>
              <p:sp>
                <p:nvSpPr>
                  <p:cNvPr id="434" name="Oval 433">
                    <a:extLst>
                      <a:ext uri="{FF2B5EF4-FFF2-40B4-BE49-F238E27FC236}">
                        <a16:creationId xmlns:a16="http://schemas.microsoft.com/office/drawing/2014/main" id="{EAD478F7-4A59-0AB2-8970-6739D76D1B78}"/>
                      </a:ext>
                    </a:extLst>
                  </p:cNvPr>
                  <p:cNvSpPr/>
                  <p:nvPr/>
                </p:nvSpPr>
                <p:spPr>
                  <a:xfrm>
                    <a:off x="3098232"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5" name="Straight Connector 434">
                    <a:extLst>
                      <a:ext uri="{FF2B5EF4-FFF2-40B4-BE49-F238E27FC236}">
                        <a16:creationId xmlns:a16="http://schemas.microsoft.com/office/drawing/2014/main" id="{E8B418B5-08E0-636C-7DF2-7916BCFB8486}"/>
                      </a:ext>
                    </a:extLst>
                  </p:cNvPr>
                  <p:cNvCxnSpPr>
                    <a:stCxn id="434" idx="4"/>
                  </p:cNvCxnSpPr>
                  <p:nvPr/>
                </p:nvCxnSpPr>
                <p:spPr>
                  <a:xfrm>
                    <a:off x="312173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5" name="Group 713">
                  <a:extLst>
                    <a:ext uri="{FF2B5EF4-FFF2-40B4-BE49-F238E27FC236}">
                      <a16:creationId xmlns:a16="http://schemas.microsoft.com/office/drawing/2014/main" id="{1597B7A3-C5B6-3BD7-D8E1-0F24BCA845A3}"/>
                    </a:ext>
                  </a:extLst>
                </p:cNvPr>
                <p:cNvGrpSpPr>
                  <a:grpSpLocks/>
                </p:cNvGrpSpPr>
                <p:nvPr/>
              </p:nvGrpSpPr>
              <p:grpSpPr bwMode="auto">
                <a:xfrm>
                  <a:off x="3200400" y="1905000"/>
                  <a:ext cx="45719" cy="118871"/>
                  <a:chOff x="3098006" y="1902619"/>
                  <a:chExt cx="45719" cy="118871"/>
                </a:xfrm>
                <a:grpFill/>
              </p:grpSpPr>
              <p:sp>
                <p:nvSpPr>
                  <p:cNvPr id="432" name="Oval 431">
                    <a:extLst>
                      <a:ext uri="{FF2B5EF4-FFF2-40B4-BE49-F238E27FC236}">
                        <a16:creationId xmlns:a16="http://schemas.microsoft.com/office/drawing/2014/main" id="{0C5F3AD8-516F-6358-3DEA-8CE2F3A032B1}"/>
                      </a:ext>
                    </a:extLst>
                  </p:cNvPr>
                  <p:cNvSpPr/>
                  <p:nvPr/>
                </p:nvSpPr>
                <p:spPr>
                  <a:xfrm>
                    <a:off x="3097574"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3" name="Straight Connector 432">
                    <a:extLst>
                      <a:ext uri="{FF2B5EF4-FFF2-40B4-BE49-F238E27FC236}">
                        <a16:creationId xmlns:a16="http://schemas.microsoft.com/office/drawing/2014/main" id="{5630D9D8-69BB-DA1B-8022-B0C26E6A114C}"/>
                      </a:ext>
                    </a:extLst>
                  </p:cNvPr>
                  <p:cNvCxnSpPr>
                    <a:stCxn id="432" idx="4"/>
                  </p:cNvCxnSpPr>
                  <p:nvPr/>
                </p:nvCxnSpPr>
                <p:spPr>
                  <a:xfrm>
                    <a:off x="3121075"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6" name="Group 714">
                  <a:extLst>
                    <a:ext uri="{FF2B5EF4-FFF2-40B4-BE49-F238E27FC236}">
                      <a16:creationId xmlns:a16="http://schemas.microsoft.com/office/drawing/2014/main" id="{64CB4DEF-6049-F156-7E22-B6EACB79C349}"/>
                    </a:ext>
                  </a:extLst>
                </p:cNvPr>
                <p:cNvGrpSpPr>
                  <a:grpSpLocks/>
                </p:cNvGrpSpPr>
                <p:nvPr/>
              </p:nvGrpSpPr>
              <p:grpSpPr bwMode="auto">
                <a:xfrm>
                  <a:off x="3162300" y="1895475"/>
                  <a:ext cx="45719" cy="118871"/>
                  <a:chOff x="3098006" y="1902619"/>
                  <a:chExt cx="45719" cy="118871"/>
                </a:xfrm>
                <a:grpFill/>
              </p:grpSpPr>
              <p:sp>
                <p:nvSpPr>
                  <p:cNvPr id="430" name="Oval 429">
                    <a:extLst>
                      <a:ext uri="{FF2B5EF4-FFF2-40B4-BE49-F238E27FC236}">
                        <a16:creationId xmlns:a16="http://schemas.microsoft.com/office/drawing/2014/main" id="{F26D3943-8D99-61EE-38CD-355BAAEFBCAE}"/>
                      </a:ext>
                    </a:extLst>
                  </p:cNvPr>
                  <p:cNvSpPr/>
                  <p:nvPr/>
                </p:nvSpPr>
                <p:spPr>
                  <a:xfrm>
                    <a:off x="3098742"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1" name="Straight Connector 430">
                    <a:extLst>
                      <a:ext uri="{FF2B5EF4-FFF2-40B4-BE49-F238E27FC236}">
                        <a16:creationId xmlns:a16="http://schemas.microsoft.com/office/drawing/2014/main" id="{BA1C7E51-6877-1484-3B29-E18E99350B1E}"/>
                      </a:ext>
                    </a:extLst>
                  </p:cNvPr>
                  <p:cNvCxnSpPr>
                    <a:stCxn id="430" idx="4"/>
                  </p:cNvCxnSpPr>
                  <p:nvPr/>
                </p:nvCxnSpPr>
                <p:spPr>
                  <a:xfrm>
                    <a:off x="312224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7" name="Group 715">
                  <a:extLst>
                    <a:ext uri="{FF2B5EF4-FFF2-40B4-BE49-F238E27FC236}">
                      <a16:creationId xmlns:a16="http://schemas.microsoft.com/office/drawing/2014/main" id="{4A6DD345-7A5B-6EF1-80CB-05D817CA4367}"/>
                    </a:ext>
                  </a:extLst>
                </p:cNvPr>
                <p:cNvGrpSpPr>
                  <a:grpSpLocks/>
                </p:cNvGrpSpPr>
                <p:nvPr/>
              </p:nvGrpSpPr>
              <p:grpSpPr bwMode="auto">
                <a:xfrm>
                  <a:off x="3238500" y="1895475"/>
                  <a:ext cx="45719" cy="118871"/>
                  <a:chOff x="3098006" y="1902619"/>
                  <a:chExt cx="45719" cy="118871"/>
                </a:xfrm>
                <a:grpFill/>
              </p:grpSpPr>
              <p:sp>
                <p:nvSpPr>
                  <p:cNvPr id="428" name="Oval 427">
                    <a:extLst>
                      <a:ext uri="{FF2B5EF4-FFF2-40B4-BE49-F238E27FC236}">
                        <a16:creationId xmlns:a16="http://schemas.microsoft.com/office/drawing/2014/main" id="{2BAEDF41-BF49-4A3F-E2A4-B9B1034AA831}"/>
                      </a:ext>
                    </a:extLst>
                  </p:cNvPr>
                  <p:cNvSpPr/>
                  <p:nvPr/>
                </p:nvSpPr>
                <p:spPr>
                  <a:xfrm>
                    <a:off x="3098082"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9" name="Straight Connector 428">
                    <a:extLst>
                      <a:ext uri="{FF2B5EF4-FFF2-40B4-BE49-F238E27FC236}">
                        <a16:creationId xmlns:a16="http://schemas.microsoft.com/office/drawing/2014/main" id="{06BC82F4-047E-AF16-47D2-54040C3085A8}"/>
                      </a:ext>
                    </a:extLst>
                  </p:cNvPr>
                  <p:cNvCxnSpPr>
                    <a:stCxn id="428" idx="4"/>
                  </p:cNvCxnSpPr>
                  <p:nvPr/>
                </p:nvCxnSpPr>
                <p:spPr>
                  <a:xfrm>
                    <a:off x="312158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11" name="Group 650">
                <a:extLst>
                  <a:ext uri="{FF2B5EF4-FFF2-40B4-BE49-F238E27FC236}">
                    <a16:creationId xmlns:a16="http://schemas.microsoft.com/office/drawing/2014/main" id="{D1B0E2DE-143B-2F27-E3EF-C2DDA689E8F9}"/>
                  </a:ext>
                </a:extLst>
              </p:cNvPr>
              <p:cNvGrpSpPr>
                <a:grpSpLocks/>
              </p:cNvGrpSpPr>
              <p:nvPr/>
            </p:nvGrpSpPr>
            <p:grpSpPr bwMode="auto">
              <a:xfrm>
                <a:off x="3276600" y="1905000"/>
                <a:ext cx="160019" cy="128396"/>
                <a:chOff x="3124200" y="1895475"/>
                <a:chExt cx="160019" cy="128396"/>
              </a:xfrm>
              <a:grpFill/>
            </p:grpSpPr>
            <p:grpSp>
              <p:nvGrpSpPr>
                <p:cNvPr id="412" name="Group 651">
                  <a:extLst>
                    <a:ext uri="{FF2B5EF4-FFF2-40B4-BE49-F238E27FC236}">
                      <a16:creationId xmlns:a16="http://schemas.microsoft.com/office/drawing/2014/main" id="{4B4EDDAB-B137-731D-4130-053F927266BF}"/>
                    </a:ext>
                  </a:extLst>
                </p:cNvPr>
                <p:cNvGrpSpPr>
                  <a:grpSpLocks/>
                </p:cNvGrpSpPr>
                <p:nvPr/>
              </p:nvGrpSpPr>
              <p:grpSpPr bwMode="auto">
                <a:xfrm>
                  <a:off x="3124200" y="1905000"/>
                  <a:ext cx="45719" cy="118871"/>
                  <a:chOff x="3098006" y="1902619"/>
                  <a:chExt cx="45719" cy="118871"/>
                </a:xfrm>
                <a:grpFill/>
              </p:grpSpPr>
              <p:sp>
                <p:nvSpPr>
                  <p:cNvPr id="422" name="Oval 421">
                    <a:extLst>
                      <a:ext uri="{FF2B5EF4-FFF2-40B4-BE49-F238E27FC236}">
                        <a16:creationId xmlns:a16="http://schemas.microsoft.com/office/drawing/2014/main" id="{E9658FA1-8662-CAC4-FA8A-853F272C8DEE}"/>
                      </a:ext>
                    </a:extLst>
                  </p:cNvPr>
                  <p:cNvSpPr/>
                  <p:nvPr/>
                </p:nvSpPr>
                <p:spPr>
                  <a:xfrm>
                    <a:off x="3098593" y="1910613"/>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3" name="Straight Connector 422">
                    <a:extLst>
                      <a:ext uri="{FF2B5EF4-FFF2-40B4-BE49-F238E27FC236}">
                        <a16:creationId xmlns:a16="http://schemas.microsoft.com/office/drawing/2014/main" id="{6D0BD1FB-CF82-E574-E946-19A7446FDC60}"/>
                      </a:ext>
                    </a:extLst>
                  </p:cNvPr>
                  <p:cNvCxnSpPr>
                    <a:stCxn id="422" idx="4"/>
                  </p:cNvCxnSpPr>
                  <p:nvPr/>
                </p:nvCxnSpPr>
                <p:spPr>
                  <a:xfrm>
                    <a:off x="312209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3" name="Group 652">
                  <a:extLst>
                    <a:ext uri="{FF2B5EF4-FFF2-40B4-BE49-F238E27FC236}">
                      <a16:creationId xmlns:a16="http://schemas.microsoft.com/office/drawing/2014/main" id="{8373BE05-94CB-46E3-517D-B651AF5B71CB}"/>
                    </a:ext>
                  </a:extLst>
                </p:cNvPr>
                <p:cNvGrpSpPr>
                  <a:grpSpLocks/>
                </p:cNvGrpSpPr>
                <p:nvPr/>
              </p:nvGrpSpPr>
              <p:grpSpPr bwMode="auto">
                <a:xfrm>
                  <a:off x="3200400" y="1905000"/>
                  <a:ext cx="45719" cy="118871"/>
                  <a:chOff x="3098006" y="1902619"/>
                  <a:chExt cx="45719" cy="118871"/>
                </a:xfrm>
                <a:grpFill/>
              </p:grpSpPr>
              <p:sp>
                <p:nvSpPr>
                  <p:cNvPr id="420" name="Oval 419">
                    <a:extLst>
                      <a:ext uri="{FF2B5EF4-FFF2-40B4-BE49-F238E27FC236}">
                        <a16:creationId xmlns:a16="http://schemas.microsoft.com/office/drawing/2014/main" id="{39FA8C1B-4B8E-1E2D-6D53-9984E64F6103}"/>
                      </a:ext>
                    </a:extLst>
                  </p:cNvPr>
                  <p:cNvSpPr/>
                  <p:nvPr/>
                </p:nvSpPr>
                <p:spPr>
                  <a:xfrm>
                    <a:off x="3097933" y="1910613"/>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1" name="Straight Connector 420">
                    <a:extLst>
                      <a:ext uri="{FF2B5EF4-FFF2-40B4-BE49-F238E27FC236}">
                        <a16:creationId xmlns:a16="http://schemas.microsoft.com/office/drawing/2014/main" id="{0E837379-5AF6-81A5-A913-C9A49D977246}"/>
                      </a:ext>
                    </a:extLst>
                  </p:cNvPr>
                  <p:cNvCxnSpPr>
                    <a:stCxn id="420" idx="4"/>
                  </p:cNvCxnSpPr>
                  <p:nvPr/>
                </p:nvCxnSpPr>
                <p:spPr>
                  <a:xfrm>
                    <a:off x="312143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4" name="Group 653">
                  <a:extLst>
                    <a:ext uri="{FF2B5EF4-FFF2-40B4-BE49-F238E27FC236}">
                      <a16:creationId xmlns:a16="http://schemas.microsoft.com/office/drawing/2014/main" id="{E56A3B40-A803-20B2-D9D9-C130B0D0E42B}"/>
                    </a:ext>
                  </a:extLst>
                </p:cNvPr>
                <p:cNvGrpSpPr>
                  <a:grpSpLocks/>
                </p:cNvGrpSpPr>
                <p:nvPr/>
              </p:nvGrpSpPr>
              <p:grpSpPr bwMode="auto">
                <a:xfrm>
                  <a:off x="3162300" y="1895475"/>
                  <a:ext cx="45719" cy="118871"/>
                  <a:chOff x="3098006" y="1902619"/>
                  <a:chExt cx="45719" cy="118871"/>
                </a:xfrm>
                <a:grpFill/>
              </p:grpSpPr>
              <p:sp>
                <p:nvSpPr>
                  <p:cNvPr id="418" name="Oval 417">
                    <a:extLst>
                      <a:ext uri="{FF2B5EF4-FFF2-40B4-BE49-F238E27FC236}">
                        <a16:creationId xmlns:a16="http://schemas.microsoft.com/office/drawing/2014/main" id="{F02B2E95-A3FE-6347-2D8A-A26E0B52EF80}"/>
                      </a:ext>
                    </a:extLst>
                  </p:cNvPr>
                  <p:cNvSpPr/>
                  <p:nvPr/>
                </p:nvSpPr>
                <p:spPr>
                  <a:xfrm>
                    <a:off x="3105816" y="1903325"/>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19" name="Straight Connector 418">
                    <a:extLst>
                      <a:ext uri="{FF2B5EF4-FFF2-40B4-BE49-F238E27FC236}">
                        <a16:creationId xmlns:a16="http://schemas.microsoft.com/office/drawing/2014/main" id="{50ADB08F-BB55-00A8-5B01-D4975A90C176}"/>
                      </a:ext>
                    </a:extLst>
                  </p:cNvPr>
                  <p:cNvCxnSpPr>
                    <a:stCxn id="418" idx="4"/>
                  </p:cNvCxnSpPr>
                  <p:nvPr/>
                </p:nvCxnSpPr>
                <p:spPr>
                  <a:xfrm>
                    <a:off x="3129318"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5" name="Group 654">
                  <a:extLst>
                    <a:ext uri="{FF2B5EF4-FFF2-40B4-BE49-F238E27FC236}">
                      <a16:creationId xmlns:a16="http://schemas.microsoft.com/office/drawing/2014/main" id="{7E769DA7-F737-D334-D2B9-A0408903FB26}"/>
                    </a:ext>
                  </a:extLst>
                </p:cNvPr>
                <p:cNvGrpSpPr>
                  <a:grpSpLocks/>
                </p:cNvGrpSpPr>
                <p:nvPr/>
              </p:nvGrpSpPr>
              <p:grpSpPr bwMode="auto">
                <a:xfrm>
                  <a:off x="3238500" y="1895475"/>
                  <a:ext cx="45719" cy="118871"/>
                  <a:chOff x="3098006" y="1902619"/>
                  <a:chExt cx="45719" cy="118871"/>
                </a:xfrm>
                <a:grpFill/>
              </p:grpSpPr>
              <p:sp>
                <p:nvSpPr>
                  <p:cNvPr id="416" name="Oval 415">
                    <a:extLst>
                      <a:ext uri="{FF2B5EF4-FFF2-40B4-BE49-F238E27FC236}">
                        <a16:creationId xmlns:a16="http://schemas.microsoft.com/office/drawing/2014/main" id="{EE4B1699-7935-1668-673D-13F2326A78AD}"/>
                      </a:ext>
                    </a:extLst>
                  </p:cNvPr>
                  <p:cNvSpPr/>
                  <p:nvPr/>
                </p:nvSpPr>
                <p:spPr>
                  <a:xfrm>
                    <a:off x="3098443"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17" name="Straight Connector 416">
                    <a:extLst>
                      <a:ext uri="{FF2B5EF4-FFF2-40B4-BE49-F238E27FC236}">
                        <a16:creationId xmlns:a16="http://schemas.microsoft.com/office/drawing/2014/main" id="{886831B1-BDD1-21BB-F52C-4ECEFC164FD8}"/>
                      </a:ext>
                    </a:extLst>
                  </p:cNvPr>
                  <p:cNvCxnSpPr>
                    <a:stCxn id="416" idx="4"/>
                  </p:cNvCxnSpPr>
                  <p:nvPr/>
                </p:nvCxnSpPr>
                <p:spPr>
                  <a:xfrm>
                    <a:off x="312194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 name="Group 675">
              <a:extLst>
                <a:ext uri="{FF2B5EF4-FFF2-40B4-BE49-F238E27FC236}">
                  <a16:creationId xmlns:a16="http://schemas.microsoft.com/office/drawing/2014/main" id="{5829F770-AE72-A9AB-C2D6-63567A65CE23}"/>
                </a:ext>
              </a:extLst>
            </p:cNvPr>
            <p:cNvGrpSpPr>
              <a:grpSpLocks/>
            </p:cNvGrpSpPr>
            <p:nvPr/>
          </p:nvGrpSpPr>
          <p:grpSpPr bwMode="auto">
            <a:xfrm>
              <a:off x="6131428" y="3676989"/>
              <a:ext cx="700850" cy="307707"/>
              <a:chOff x="3124200" y="1895475"/>
              <a:chExt cx="312419" cy="137921"/>
            </a:xfrm>
            <a:solidFill>
              <a:schemeClr val="accent3"/>
            </a:solidFill>
          </p:grpSpPr>
          <p:grpSp>
            <p:nvGrpSpPr>
              <p:cNvPr id="384" name="Group 676">
                <a:extLst>
                  <a:ext uri="{FF2B5EF4-FFF2-40B4-BE49-F238E27FC236}">
                    <a16:creationId xmlns:a16="http://schemas.microsoft.com/office/drawing/2014/main" id="{5FF19817-F1D6-6848-857E-2A6F654D0333}"/>
                  </a:ext>
                </a:extLst>
              </p:cNvPr>
              <p:cNvGrpSpPr>
                <a:grpSpLocks/>
              </p:cNvGrpSpPr>
              <p:nvPr/>
            </p:nvGrpSpPr>
            <p:grpSpPr bwMode="auto">
              <a:xfrm>
                <a:off x="3124200" y="1895475"/>
                <a:ext cx="160019" cy="128396"/>
                <a:chOff x="3124200" y="1895475"/>
                <a:chExt cx="160019" cy="128396"/>
              </a:xfrm>
              <a:grpFill/>
            </p:grpSpPr>
            <p:grpSp>
              <p:nvGrpSpPr>
                <p:cNvPr id="398" name="Group 690">
                  <a:extLst>
                    <a:ext uri="{FF2B5EF4-FFF2-40B4-BE49-F238E27FC236}">
                      <a16:creationId xmlns:a16="http://schemas.microsoft.com/office/drawing/2014/main" id="{3ADDECF0-98FB-798F-AD16-3EE8DC0CE634}"/>
                    </a:ext>
                  </a:extLst>
                </p:cNvPr>
                <p:cNvGrpSpPr>
                  <a:grpSpLocks/>
                </p:cNvGrpSpPr>
                <p:nvPr/>
              </p:nvGrpSpPr>
              <p:grpSpPr bwMode="auto">
                <a:xfrm>
                  <a:off x="3124200" y="1905000"/>
                  <a:ext cx="45719" cy="118871"/>
                  <a:chOff x="3098006" y="1902619"/>
                  <a:chExt cx="45719" cy="118871"/>
                </a:xfrm>
                <a:grpFill/>
              </p:grpSpPr>
              <p:sp>
                <p:nvSpPr>
                  <p:cNvPr id="408" name="Oval 407">
                    <a:extLst>
                      <a:ext uri="{FF2B5EF4-FFF2-40B4-BE49-F238E27FC236}">
                        <a16:creationId xmlns:a16="http://schemas.microsoft.com/office/drawing/2014/main" id="{A3AE0433-BE31-8161-63A9-2B9819373F2C}"/>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9" name="Straight Connector 408">
                    <a:extLst>
                      <a:ext uri="{FF2B5EF4-FFF2-40B4-BE49-F238E27FC236}">
                        <a16:creationId xmlns:a16="http://schemas.microsoft.com/office/drawing/2014/main" id="{F39BBC95-8F75-4DCB-6ECC-2A096700186C}"/>
                      </a:ext>
                    </a:extLst>
                  </p:cNvPr>
                  <p:cNvCxnSpPr>
                    <a:stCxn id="408"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9" name="Group 691">
                  <a:extLst>
                    <a:ext uri="{FF2B5EF4-FFF2-40B4-BE49-F238E27FC236}">
                      <a16:creationId xmlns:a16="http://schemas.microsoft.com/office/drawing/2014/main" id="{A8878214-A6E6-F6CE-04F6-FC0B4483DCD5}"/>
                    </a:ext>
                  </a:extLst>
                </p:cNvPr>
                <p:cNvGrpSpPr>
                  <a:grpSpLocks/>
                </p:cNvGrpSpPr>
                <p:nvPr/>
              </p:nvGrpSpPr>
              <p:grpSpPr bwMode="auto">
                <a:xfrm>
                  <a:off x="3200400" y="1905000"/>
                  <a:ext cx="45719" cy="118871"/>
                  <a:chOff x="3098006" y="1902619"/>
                  <a:chExt cx="45719" cy="118871"/>
                </a:xfrm>
                <a:grpFill/>
              </p:grpSpPr>
              <p:sp>
                <p:nvSpPr>
                  <p:cNvPr id="406" name="Oval 405">
                    <a:extLst>
                      <a:ext uri="{FF2B5EF4-FFF2-40B4-BE49-F238E27FC236}">
                        <a16:creationId xmlns:a16="http://schemas.microsoft.com/office/drawing/2014/main" id="{31A9FFAF-8C79-8E67-3711-7149F366E381}"/>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7" name="Straight Connector 406">
                    <a:extLst>
                      <a:ext uri="{FF2B5EF4-FFF2-40B4-BE49-F238E27FC236}">
                        <a16:creationId xmlns:a16="http://schemas.microsoft.com/office/drawing/2014/main" id="{FA64EAB4-6A3C-2C3B-7F9A-9B42C2784150}"/>
                      </a:ext>
                    </a:extLst>
                  </p:cNvPr>
                  <p:cNvCxnSpPr>
                    <a:stCxn id="406"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0" name="Group 692">
                  <a:extLst>
                    <a:ext uri="{FF2B5EF4-FFF2-40B4-BE49-F238E27FC236}">
                      <a16:creationId xmlns:a16="http://schemas.microsoft.com/office/drawing/2014/main" id="{6A0FB620-F3FD-110A-D330-4908898F27D8}"/>
                    </a:ext>
                  </a:extLst>
                </p:cNvPr>
                <p:cNvGrpSpPr>
                  <a:grpSpLocks/>
                </p:cNvGrpSpPr>
                <p:nvPr/>
              </p:nvGrpSpPr>
              <p:grpSpPr bwMode="auto">
                <a:xfrm>
                  <a:off x="3162300" y="1895475"/>
                  <a:ext cx="45719" cy="118871"/>
                  <a:chOff x="3098006" y="1902619"/>
                  <a:chExt cx="45719" cy="118871"/>
                </a:xfrm>
                <a:grpFill/>
              </p:grpSpPr>
              <p:sp>
                <p:nvSpPr>
                  <p:cNvPr id="404" name="Oval 403">
                    <a:extLst>
                      <a:ext uri="{FF2B5EF4-FFF2-40B4-BE49-F238E27FC236}">
                        <a16:creationId xmlns:a16="http://schemas.microsoft.com/office/drawing/2014/main" id="{DFFC35D7-0570-E128-1C49-E5E4CEAC136D}"/>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5" name="Straight Connector 404">
                    <a:extLst>
                      <a:ext uri="{FF2B5EF4-FFF2-40B4-BE49-F238E27FC236}">
                        <a16:creationId xmlns:a16="http://schemas.microsoft.com/office/drawing/2014/main" id="{130FDC7D-0038-37B5-2CCA-D0B8F9E9A010}"/>
                      </a:ext>
                    </a:extLst>
                  </p:cNvPr>
                  <p:cNvCxnSpPr>
                    <a:stCxn id="404"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1" name="Group 693">
                  <a:extLst>
                    <a:ext uri="{FF2B5EF4-FFF2-40B4-BE49-F238E27FC236}">
                      <a16:creationId xmlns:a16="http://schemas.microsoft.com/office/drawing/2014/main" id="{468B6584-4FD3-747E-9DEC-EFA1C07E95FF}"/>
                    </a:ext>
                  </a:extLst>
                </p:cNvPr>
                <p:cNvGrpSpPr>
                  <a:grpSpLocks/>
                </p:cNvGrpSpPr>
                <p:nvPr/>
              </p:nvGrpSpPr>
              <p:grpSpPr bwMode="auto">
                <a:xfrm>
                  <a:off x="3238500" y="1895475"/>
                  <a:ext cx="45719" cy="118871"/>
                  <a:chOff x="3098006" y="1902619"/>
                  <a:chExt cx="45719" cy="118871"/>
                </a:xfrm>
                <a:grpFill/>
              </p:grpSpPr>
              <p:sp>
                <p:nvSpPr>
                  <p:cNvPr id="402" name="Oval 401">
                    <a:extLst>
                      <a:ext uri="{FF2B5EF4-FFF2-40B4-BE49-F238E27FC236}">
                        <a16:creationId xmlns:a16="http://schemas.microsoft.com/office/drawing/2014/main" id="{7132C181-8F1E-6634-5406-BB0B20EAE8B3}"/>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3" name="Straight Connector 402">
                    <a:extLst>
                      <a:ext uri="{FF2B5EF4-FFF2-40B4-BE49-F238E27FC236}">
                        <a16:creationId xmlns:a16="http://schemas.microsoft.com/office/drawing/2014/main" id="{CF89B5D9-AD0B-EB59-06A6-01BF9262B7DB}"/>
                      </a:ext>
                    </a:extLst>
                  </p:cNvPr>
                  <p:cNvCxnSpPr>
                    <a:stCxn id="402"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85" name="Group 677">
                <a:extLst>
                  <a:ext uri="{FF2B5EF4-FFF2-40B4-BE49-F238E27FC236}">
                    <a16:creationId xmlns:a16="http://schemas.microsoft.com/office/drawing/2014/main" id="{FDB99A5E-A51A-5CBB-43C3-23AB950F9322}"/>
                  </a:ext>
                </a:extLst>
              </p:cNvPr>
              <p:cNvGrpSpPr>
                <a:grpSpLocks/>
              </p:cNvGrpSpPr>
              <p:nvPr/>
            </p:nvGrpSpPr>
            <p:grpSpPr bwMode="auto">
              <a:xfrm>
                <a:off x="3276600" y="1905000"/>
                <a:ext cx="160019" cy="128396"/>
                <a:chOff x="3124200" y="1895475"/>
                <a:chExt cx="160019" cy="128396"/>
              </a:xfrm>
              <a:grpFill/>
            </p:grpSpPr>
            <p:grpSp>
              <p:nvGrpSpPr>
                <p:cNvPr id="386" name="Group 678">
                  <a:extLst>
                    <a:ext uri="{FF2B5EF4-FFF2-40B4-BE49-F238E27FC236}">
                      <a16:creationId xmlns:a16="http://schemas.microsoft.com/office/drawing/2014/main" id="{5BC09246-C0FE-2611-2766-8A26AEAE5317}"/>
                    </a:ext>
                  </a:extLst>
                </p:cNvPr>
                <p:cNvGrpSpPr>
                  <a:grpSpLocks/>
                </p:cNvGrpSpPr>
                <p:nvPr/>
              </p:nvGrpSpPr>
              <p:grpSpPr bwMode="auto">
                <a:xfrm>
                  <a:off x="3124200" y="1905000"/>
                  <a:ext cx="45719" cy="118871"/>
                  <a:chOff x="3098006" y="1902619"/>
                  <a:chExt cx="45719" cy="118871"/>
                </a:xfrm>
                <a:grpFill/>
              </p:grpSpPr>
              <p:sp>
                <p:nvSpPr>
                  <p:cNvPr id="396" name="Oval 395">
                    <a:extLst>
                      <a:ext uri="{FF2B5EF4-FFF2-40B4-BE49-F238E27FC236}">
                        <a16:creationId xmlns:a16="http://schemas.microsoft.com/office/drawing/2014/main" id="{C9F68FBC-496C-5DDA-76A0-5EE1A48DE8AF}"/>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7" name="Straight Connector 396">
                    <a:extLst>
                      <a:ext uri="{FF2B5EF4-FFF2-40B4-BE49-F238E27FC236}">
                        <a16:creationId xmlns:a16="http://schemas.microsoft.com/office/drawing/2014/main" id="{D0EED1A1-FE97-0B8F-9CC5-97BE440F1E39}"/>
                      </a:ext>
                    </a:extLst>
                  </p:cNvPr>
                  <p:cNvCxnSpPr>
                    <a:stCxn id="396"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7" name="Group 679">
                  <a:extLst>
                    <a:ext uri="{FF2B5EF4-FFF2-40B4-BE49-F238E27FC236}">
                      <a16:creationId xmlns:a16="http://schemas.microsoft.com/office/drawing/2014/main" id="{70553201-1D5A-1B1B-8033-8AD3AC754736}"/>
                    </a:ext>
                  </a:extLst>
                </p:cNvPr>
                <p:cNvGrpSpPr>
                  <a:grpSpLocks/>
                </p:cNvGrpSpPr>
                <p:nvPr/>
              </p:nvGrpSpPr>
              <p:grpSpPr bwMode="auto">
                <a:xfrm>
                  <a:off x="3200400" y="1905000"/>
                  <a:ext cx="45719" cy="118871"/>
                  <a:chOff x="3098006" y="1902619"/>
                  <a:chExt cx="45719" cy="118871"/>
                </a:xfrm>
                <a:grpFill/>
              </p:grpSpPr>
              <p:sp>
                <p:nvSpPr>
                  <p:cNvPr id="394" name="Oval 393">
                    <a:extLst>
                      <a:ext uri="{FF2B5EF4-FFF2-40B4-BE49-F238E27FC236}">
                        <a16:creationId xmlns:a16="http://schemas.microsoft.com/office/drawing/2014/main" id="{376E85B3-9678-AC3B-719C-C5CDC4471BAF}"/>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5" name="Straight Connector 394">
                    <a:extLst>
                      <a:ext uri="{FF2B5EF4-FFF2-40B4-BE49-F238E27FC236}">
                        <a16:creationId xmlns:a16="http://schemas.microsoft.com/office/drawing/2014/main" id="{ACE5DA4C-442B-27A5-9F7E-4AD045713807}"/>
                      </a:ext>
                    </a:extLst>
                  </p:cNvPr>
                  <p:cNvCxnSpPr>
                    <a:stCxn id="394"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8" name="Group 680">
                  <a:extLst>
                    <a:ext uri="{FF2B5EF4-FFF2-40B4-BE49-F238E27FC236}">
                      <a16:creationId xmlns:a16="http://schemas.microsoft.com/office/drawing/2014/main" id="{5C5BBB02-0448-9C4D-29F0-5F6F6CA6ADD2}"/>
                    </a:ext>
                  </a:extLst>
                </p:cNvPr>
                <p:cNvGrpSpPr>
                  <a:grpSpLocks/>
                </p:cNvGrpSpPr>
                <p:nvPr/>
              </p:nvGrpSpPr>
              <p:grpSpPr bwMode="auto">
                <a:xfrm>
                  <a:off x="3162300" y="1895475"/>
                  <a:ext cx="45719" cy="118871"/>
                  <a:chOff x="3098006" y="1902619"/>
                  <a:chExt cx="45719" cy="118871"/>
                </a:xfrm>
                <a:grpFill/>
              </p:grpSpPr>
              <p:sp>
                <p:nvSpPr>
                  <p:cNvPr id="392" name="Oval 391">
                    <a:extLst>
                      <a:ext uri="{FF2B5EF4-FFF2-40B4-BE49-F238E27FC236}">
                        <a16:creationId xmlns:a16="http://schemas.microsoft.com/office/drawing/2014/main" id="{E91B2A79-1772-E58A-4335-FDEC147A34F4}"/>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3" name="Straight Connector 392">
                    <a:extLst>
                      <a:ext uri="{FF2B5EF4-FFF2-40B4-BE49-F238E27FC236}">
                        <a16:creationId xmlns:a16="http://schemas.microsoft.com/office/drawing/2014/main" id="{B4E297A7-021A-3CEE-1DDF-0B1B97FA436D}"/>
                      </a:ext>
                    </a:extLst>
                  </p:cNvPr>
                  <p:cNvCxnSpPr>
                    <a:stCxn id="392"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9" name="Group 681">
                  <a:extLst>
                    <a:ext uri="{FF2B5EF4-FFF2-40B4-BE49-F238E27FC236}">
                      <a16:creationId xmlns:a16="http://schemas.microsoft.com/office/drawing/2014/main" id="{6212E079-4924-3972-CAC7-A43AB1878C4B}"/>
                    </a:ext>
                  </a:extLst>
                </p:cNvPr>
                <p:cNvGrpSpPr>
                  <a:grpSpLocks/>
                </p:cNvGrpSpPr>
                <p:nvPr/>
              </p:nvGrpSpPr>
              <p:grpSpPr bwMode="auto">
                <a:xfrm>
                  <a:off x="3238500" y="1895475"/>
                  <a:ext cx="45719" cy="118871"/>
                  <a:chOff x="3098006" y="1902619"/>
                  <a:chExt cx="45719" cy="118871"/>
                </a:xfrm>
                <a:grpFill/>
              </p:grpSpPr>
              <p:sp>
                <p:nvSpPr>
                  <p:cNvPr id="390" name="Oval 389">
                    <a:extLst>
                      <a:ext uri="{FF2B5EF4-FFF2-40B4-BE49-F238E27FC236}">
                        <a16:creationId xmlns:a16="http://schemas.microsoft.com/office/drawing/2014/main" id="{7935415F-B2C0-4330-4FBC-0091A5A060E4}"/>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1" name="Straight Connector 390">
                    <a:extLst>
                      <a:ext uri="{FF2B5EF4-FFF2-40B4-BE49-F238E27FC236}">
                        <a16:creationId xmlns:a16="http://schemas.microsoft.com/office/drawing/2014/main" id="{7DAD5DD8-B71D-DB1F-B0EB-9E78BB371FA2}"/>
                      </a:ext>
                    </a:extLst>
                  </p:cNvPr>
                  <p:cNvCxnSpPr>
                    <a:stCxn id="390"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 name="Group 702">
              <a:extLst>
                <a:ext uri="{FF2B5EF4-FFF2-40B4-BE49-F238E27FC236}">
                  <a16:creationId xmlns:a16="http://schemas.microsoft.com/office/drawing/2014/main" id="{CCF419C3-1D3A-4F60-7B08-4DE4EC854892}"/>
                </a:ext>
              </a:extLst>
            </p:cNvPr>
            <p:cNvGrpSpPr>
              <a:grpSpLocks/>
            </p:cNvGrpSpPr>
            <p:nvPr/>
          </p:nvGrpSpPr>
          <p:grpSpPr bwMode="auto">
            <a:xfrm>
              <a:off x="6825867" y="3671678"/>
              <a:ext cx="700850" cy="307707"/>
              <a:chOff x="3124200" y="1895475"/>
              <a:chExt cx="312419" cy="137921"/>
            </a:xfrm>
            <a:solidFill>
              <a:schemeClr val="accent3"/>
            </a:solidFill>
          </p:grpSpPr>
          <p:grpSp>
            <p:nvGrpSpPr>
              <p:cNvPr id="358" name="Group 703">
                <a:extLst>
                  <a:ext uri="{FF2B5EF4-FFF2-40B4-BE49-F238E27FC236}">
                    <a16:creationId xmlns:a16="http://schemas.microsoft.com/office/drawing/2014/main" id="{2C58CD50-C508-DB0C-FE21-0B46070B2CF6}"/>
                  </a:ext>
                </a:extLst>
              </p:cNvPr>
              <p:cNvGrpSpPr>
                <a:grpSpLocks/>
              </p:cNvGrpSpPr>
              <p:nvPr/>
            </p:nvGrpSpPr>
            <p:grpSpPr bwMode="auto">
              <a:xfrm>
                <a:off x="3124200" y="1895475"/>
                <a:ext cx="160019" cy="128396"/>
                <a:chOff x="3124200" y="1895475"/>
                <a:chExt cx="160019" cy="128396"/>
              </a:xfrm>
              <a:grpFill/>
            </p:grpSpPr>
            <p:grpSp>
              <p:nvGrpSpPr>
                <p:cNvPr id="372" name="Group 717">
                  <a:extLst>
                    <a:ext uri="{FF2B5EF4-FFF2-40B4-BE49-F238E27FC236}">
                      <a16:creationId xmlns:a16="http://schemas.microsoft.com/office/drawing/2014/main" id="{D18D2EEA-5406-CC72-8180-81DD8953FF2C}"/>
                    </a:ext>
                  </a:extLst>
                </p:cNvPr>
                <p:cNvGrpSpPr>
                  <a:grpSpLocks/>
                </p:cNvGrpSpPr>
                <p:nvPr/>
              </p:nvGrpSpPr>
              <p:grpSpPr bwMode="auto">
                <a:xfrm>
                  <a:off x="3124200" y="1905000"/>
                  <a:ext cx="45719" cy="118871"/>
                  <a:chOff x="3098006" y="1902619"/>
                  <a:chExt cx="45719" cy="118871"/>
                </a:xfrm>
                <a:grpFill/>
              </p:grpSpPr>
              <p:sp>
                <p:nvSpPr>
                  <p:cNvPr id="382" name="Oval 381">
                    <a:extLst>
                      <a:ext uri="{FF2B5EF4-FFF2-40B4-BE49-F238E27FC236}">
                        <a16:creationId xmlns:a16="http://schemas.microsoft.com/office/drawing/2014/main" id="{E603CF3F-2647-40D4-BF84-A1F5A876B471}"/>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83" name="Straight Connector 382">
                    <a:extLst>
                      <a:ext uri="{FF2B5EF4-FFF2-40B4-BE49-F238E27FC236}">
                        <a16:creationId xmlns:a16="http://schemas.microsoft.com/office/drawing/2014/main" id="{75F46A9B-E9E6-597E-8824-AF65DFB968E7}"/>
                      </a:ext>
                    </a:extLst>
                  </p:cNvPr>
                  <p:cNvCxnSpPr>
                    <a:stCxn id="382"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3" name="Group 718">
                  <a:extLst>
                    <a:ext uri="{FF2B5EF4-FFF2-40B4-BE49-F238E27FC236}">
                      <a16:creationId xmlns:a16="http://schemas.microsoft.com/office/drawing/2014/main" id="{DDDF091B-FCA6-C732-4384-1EE5EE5CD6E9}"/>
                    </a:ext>
                  </a:extLst>
                </p:cNvPr>
                <p:cNvGrpSpPr>
                  <a:grpSpLocks/>
                </p:cNvGrpSpPr>
                <p:nvPr/>
              </p:nvGrpSpPr>
              <p:grpSpPr bwMode="auto">
                <a:xfrm>
                  <a:off x="3200400" y="1905000"/>
                  <a:ext cx="45719" cy="118871"/>
                  <a:chOff x="3098006" y="1902619"/>
                  <a:chExt cx="45719" cy="118871"/>
                </a:xfrm>
                <a:grpFill/>
              </p:grpSpPr>
              <p:sp>
                <p:nvSpPr>
                  <p:cNvPr id="380" name="Oval 379">
                    <a:extLst>
                      <a:ext uri="{FF2B5EF4-FFF2-40B4-BE49-F238E27FC236}">
                        <a16:creationId xmlns:a16="http://schemas.microsoft.com/office/drawing/2014/main" id="{50389C19-784F-CD98-345B-A989123BD232}"/>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81" name="Straight Connector 380">
                    <a:extLst>
                      <a:ext uri="{FF2B5EF4-FFF2-40B4-BE49-F238E27FC236}">
                        <a16:creationId xmlns:a16="http://schemas.microsoft.com/office/drawing/2014/main" id="{5C5D5624-ECFF-9F8C-4412-71B0082F66AC}"/>
                      </a:ext>
                    </a:extLst>
                  </p:cNvPr>
                  <p:cNvCxnSpPr>
                    <a:stCxn id="380"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4" name="Group 719">
                  <a:extLst>
                    <a:ext uri="{FF2B5EF4-FFF2-40B4-BE49-F238E27FC236}">
                      <a16:creationId xmlns:a16="http://schemas.microsoft.com/office/drawing/2014/main" id="{A27443A7-2D75-A846-851F-53DA170FADAF}"/>
                    </a:ext>
                  </a:extLst>
                </p:cNvPr>
                <p:cNvGrpSpPr>
                  <a:grpSpLocks/>
                </p:cNvGrpSpPr>
                <p:nvPr/>
              </p:nvGrpSpPr>
              <p:grpSpPr bwMode="auto">
                <a:xfrm>
                  <a:off x="3162300" y="1895475"/>
                  <a:ext cx="45719" cy="118871"/>
                  <a:chOff x="3098006" y="1902619"/>
                  <a:chExt cx="45719" cy="118871"/>
                </a:xfrm>
                <a:grpFill/>
              </p:grpSpPr>
              <p:sp>
                <p:nvSpPr>
                  <p:cNvPr id="378" name="Oval 377">
                    <a:extLst>
                      <a:ext uri="{FF2B5EF4-FFF2-40B4-BE49-F238E27FC236}">
                        <a16:creationId xmlns:a16="http://schemas.microsoft.com/office/drawing/2014/main" id="{89C99210-AD1C-6BDA-259B-AC0F36AB5357}"/>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79" name="Straight Connector 378">
                    <a:extLst>
                      <a:ext uri="{FF2B5EF4-FFF2-40B4-BE49-F238E27FC236}">
                        <a16:creationId xmlns:a16="http://schemas.microsoft.com/office/drawing/2014/main" id="{129D78C2-A507-53A6-32E9-80708D128E0A}"/>
                      </a:ext>
                    </a:extLst>
                  </p:cNvPr>
                  <p:cNvCxnSpPr>
                    <a:stCxn id="378"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5" name="Group 720">
                  <a:extLst>
                    <a:ext uri="{FF2B5EF4-FFF2-40B4-BE49-F238E27FC236}">
                      <a16:creationId xmlns:a16="http://schemas.microsoft.com/office/drawing/2014/main" id="{335EE5BF-62E6-4E00-CA92-4176E32F3C5F}"/>
                    </a:ext>
                  </a:extLst>
                </p:cNvPr>
                <p:cNvGrpSpPr>
                  <a:grpSpLocks/>
                </p:cNvGrpSpPr>
                <p:nvPr/>
              </p:nvGrpSpPr>
              <p:grpSpPr bwMode="auto">
                <a:xfrm>
                  <a:off x="3238500" y="1895475"/>
                  <a:ext cx="45719" cy="118871"/>
                  <a:chOff x="3098006" y="1902619"/>
                  <a:chExt cx="45719" cy="118871"/>
                </a:xfrm>
                <a:grpFill/>
              </p:grpSpPr>
              <p:sp>
                <p:nvSpPr>
                  <p:cNvPr id="376" name="Oval 375">
                    <a:extLst>
                      <a:ext uri="{FF2B5EF4-FFF2-40B4-BE49-F238E27FC236}">
                        <a16:creationId xmlns:a16="http://schemas.microsoft.com/office/drawing/2014/main" id="{B09CB506-89A8-A6E1-939D-3614DBB52355}"/>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77" name="Straight Connector 376">
                    <a:extLst>
                      <a:ext uri="{FF2B5EF4-FFF2-40B4-BE49-F238E27FC236}">
                        <a16:creationId xmlns:a16="http://schemas.microsoft.com/office/drawing/2014/main" id="{AC00A71C-7693-12F6-4D6F-9C82124E1C88}"/>
                      </a:ext>
                    </a:extLst>
                  </p:cNvPr>
                  <p:cNvCxnSpPr>
                    <a:stCxn id="376"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9" name="Group 704">
                <a:extLst>
                  <a:ext uri="{FF2B5EF4-FFF2-40B4-BE49-F238E27FC236}">
                    <a16:creationId xmlns:a16="http://schemas.microsoft.com/office/drawing/2014/main" id="{D12C3334-C926-F481-F32C-362DF1D91A41}"/>
                  </a:ext>
                </a:extLst>
              </p:cNvPr>
              <p:cNvGrpSpPr>
                <a:grpSpLocks/>
              </p:cNvGrpSpPr>
              <p:nvPr/>
            </p:nvGrpSpPr>
            <p:grpSpPr bwMode="auto">
              <a:xfrm>
                <a:off x="3276600" y="1905000"/>
                <a:ext cx="160019" cy="128396"/>
                <a:chOff x="3124200" y="1895475"/>
                <a:chExt cx="160019" cy="128396"/>
              </a:xfrm>
              <a:grpFill/>
            </p:grpSpPr>
            <p:grpSp>
              <p:nvGrpSpPr>
                <p:cNvPr id="360" name="Group 705">
                  <a:extLst>
                    <a:ext uri="{FF2B5EF4-FFF2-40B4-BE49-F238E27FC236}">
                      <a16:creationId xmlns:a16="http://schemas.microsoft.com/office/drawing/2014/main" id="{DAA093AB-C375-28B7-C085-C84DBB5C98EB}"/>
                    </a:ext>
                  </a:extLst>
                </p:cNvPr>
                <p:cNvGrpSpPr>
                  <a:grpSpLocks/>
                </p:cNvGrpSpPr>
                <p:nvPr/>
              </p:nvGrpSpPr>
              <p:grpSpPr bwMode="auto">
                <a:xfrm>
                  <a:off x="3124200" y="1905000"/>
                  <a:ext cx="45719" cy="118871"/>
                  <a:chOff x="3098006" y="1902619"/>
                  <a:chExt cx="45719" cy="118871"/>
                </a:xfrm>
                <a:grpFill/>
              </p:grpSpPr>
              <p:sp>
                <p:nvSpPr>
                  <p:cNvPr id="370" name="Oval 369">
                    <a:extLst>
                      <a:ext uri="{FF2B5EF4-FFF2-40B4-BE49-F238E27FC236}">
                        <a16:creationId xmlns:a16="http://schemas.microsoft.com/office/drawing/2014/main" id="{1AB2C8C7-DB47-1939-9B3B-4B1A545C5286}"/>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71" name="Straight Connector 370">
                    <a:extLst>
                      <a:ext uri="{FF2B5EF4-FFF2-40B4-BE49-F238E27FC236}">
                        <a16:creationId xmlns:a16="http://schemas.microsoft.com/office/drawing/2014/main" id="{B95CC7E9-455F-6068-B6B9-560A4CE44B6E}"/>
                      </a:ext>
                    </a:extLst>
                  </p:cNvPr>
                  <p:cNvCxnSpPr>
                    <a:stCxn id="370"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1" name="Group 706">
                  <a:extLst>
                    <a:ext uri="{FF2B5EF4-FFF2-40B4-BE49-F238E27FC236}">
                      <a16:creationId xmlns:a16="http://schemas.microsoft.com/office/drawing/2014/main" id="{D720869F-B6B5-9B2C-3961-0870BB1A06B0}"/>
                    </a:ext>
                  </a:extLst>
                </p:cNvPr>
                <p:cNvGrpSpPr>
                  <a:grpSpLocks/>
                </p:cNvGrpSpPr>
                <p:nvPr/>
              </p:nvGrpSpPr>
              <p:grpSpPr bwMode="auto">
                <a:xfrm>
                  <a:off x="3200400" y="1905000"/>
                  <a:ext cx="45719" cy="118871"/>
                  <a:chOff x="3098006" y="1902619"/>
                  <a:chExt cx="45719" cy="118871"/>
                </a:xfrm>
                <a:grpFill/>
              </p:grpSpPr>
              <p:sp>
                <p:nvSpPr>
                  <p:cNvPr id="368" name="Oval 367">
                    <a:extLst>
                      <a:ext uri="{FF2B5EF4-FFF2-40B4-BE49-F238E27FC236}">
                        <a16:creationId xmlns:a16="http://schemas.microsoft.com/office/drawing/2014/main" id="{8A00F3AA-AEBC-A542-750B-6F899FA6D84D}"/>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69" name="Straight Connector 368">
                    <a:extLst>
                      <a:ext uri="{FF2B5EF4-FFF2-40B4-BE49-F238E27FC236}">
                        <a16:creationId xmlns:a16="http://schemas.microsoft.com/office/drawing/2014/main" id="{465530DA-728D-D26F-FA12-6A823140DEF2}"/>
                      </a:ext>
                    </a:extLst>
                  </p:cNvPr>
                  <p:cNvCxnSpPr>
                    <a:stCxn id="368"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2" name="Group 707">
                  <a:extLst>
                    <a:ext uri="{FF2B5EF4-FFF2-40B4-BE49-F238E27FC236}">
                      <a16:creationId xmlns:a16="http://schemas.microsoft.com/office/drawing/2014/main" id="{FEA7FA8E-0236-93CA-5C35-1EC061D379D7}"/>
                    </a:ext>
                  </a:extLst>
                </p:cNvPr>
                <p:cNvGrpSpPr>
                  <a:grpSpLocks/>
                </p:cNvGrpSpPr>
                <p:nvPr/>
              </p:nvGrpSpPr>
              <p:grpSpPr bwMode="auto">
                <a:xfrm>
                  <a:off x="3162300" y="1895475"/>
                  <a:ext cx="45719" cy="118871"/>
                  <a:chOff x="3098006" y="1902619"/>
                  <a:chExt cx="45719" cy="118871"/>
                </a:xfrm>
                <a:grpFill/>
              </p:grpSpPr>
              <p:sp>
                <p:nvSpPr>
                  <p:cNvPr id="366" name="Oval 365">
                    <a:extLst>
                      <a:ext uri="{FF2B5EF4-FFF2-40B4-BE49-F238E27FC236}">
                        <a16:creationId xmlns:a16="http://schemas.microsoft.com/office/drawing/2014/main" id="{C626C02E-5736-229B-421B-973BB45A0246}"/>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67" name="Straight Connector 366">
                    <a:extLst>
                      <a:ext uri="{FF2B5EF4-FFF2-40B4-BE49-F238E27FC236}">
                        <a16:creationId xmlns:a16="http://schemas.microsoft.com/office/drawing/2014/main" id="{47886B08-6E9C-2776-3603-BF432C1101E6}"/>
                      </a:ext>
                    </a:extLst>
                  </p:cNvPr>
                  <p:cNvCxnSpPr>
                    <a:stCxn id="366"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3" name="Group 708">
                  <a:extLst>
                    <a:ext uri="{FF2B5EF4-FFF2-40B4-BE49-F238E27FC236}">
                      <a16:creationId xmlns:a16="http://schemas.microsoft.com/office/drawing/2014/main" id="{3C01F977-57A3-3409-2897-AB7AC4B6AD1E}"/>
                    </a:ext>
                  </a:extLst>
                </p:cNvPr>
                <p:cNvGrpSpPr>
                  <a:grpSpLocks/>
                </p:cNvGrpSpPr>
                <p:nvPr/>
              </p:nvGrpSpPr>
              <p:grpSpPr bwMode="auto">
                <a:xfrm>
                  <a:off x="3238500" y="1895475"/>
                  <a:ext cx="45719" cy="118871"/>
                  <a:chOff x="3098006" y="1902619"/>
                  <a:chExt cx="45719" cy="118871"/>
                </a:xfrm>
                <a:grpFill/>
              </p:grpSpPr>
              <p:sp>
                <p:nvSpPr>
                  <p:cNvPr id="364" name="Oval 363">
                    <a:extLst>
                      <a:ext uri="{FF2B5EF4-FFF2-40B4-BE49-F238E27FC236}">
                        <a16:creationId xmlns:a16="http://schemas.microsoft.com/office/drawing/2014/main" id="{0A8148A1-FA1A-6680-35F6-5D99DBCA7399}"/>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65" name="Straight Connector 364">
                    <a:extLst>
                      <a:ext uri="{FF2B5EF4-FFF2-40B4-BE49-F238E27FC236}">
                        <a16:creationId xmlns:a16="http://schemas.microsoft.com/office/drawing/2014/main" id="{90781426-CB10-592F-80A7-B892E480B653}"/>
                      </a:ext>
                    </a:extLst>
                  </p:cNvPr>
                  <p:cNvCxnSpPr>
                    <a:stCxn id="364"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7" name="Group 729">
              <a:extLst>
                <a:ext uri="{FF2B5EF4-FFF2-40B4-BE49-F238E27FC236}">
                  <a16:creationId xmlns:a16="http://schemas.microsoft.com/office/drawing/2014/main" id="{F9308980-87AE-5235-B3BB-1925BEF6A3D6}"/>
                </a:ext>
              </a:extLst>
            </p:cNvPr>
            <p:cNvGrpSpPr>
              <a:grpSpLocks/>
            </p:cNvGrpSpPr>
            <p:nvPr/>
          </p:nvGrpSpPr>
          <p:grpSpPr bwMode="auto">
            <a:xfrm>
              <a:off x="7514967" y="3666366"/>
              <a:ext cx="700850" cy="307707"/>
              <a:chOff x="3124200" y="1895475"/>
              <a:chExt cx="312419" cy="137921"/>
            </a:xfrm>
            <a:solidFill>
              <a:schemeClr val="accent3"/>
            </a:solidFill>
          </p:grpSpPr>
          <p:grpSp>
            <p:nvGrpSpPr>
              <p:cNvPr id="332" name="Group 730">
                <a:extLst>
                  <a:ext uri="{FF2B5EF4-FFF2-40B4-BE49-F238E27FC236}">
                    <a16:creationId xmlns:a16="http://schemas.microsoft.com/office/drawing/2014/main" id="{5CFCD49B-7155-6B90-406C-F2A36D9B9414}"/>
                  </a:ext>
                </a:extLst>
              </p:cNvPr>
              <p:cNvGrpSpPr>
                <a:grpSpLocks/>
              </p:cNvGrpSpPr>
              <p:nvPr/>
            </p:nvGrpSpPr>
            <p:grpSpPr bwMode="auto">
              <a:xfrm>
                <a:off x="3124200" y="1895475"/>
                <a:ext cx="160019" cy="128396"/>
                <a:chOff x="3124200" y="1895475"/>
                <a:chExt cx="160019" cy="128396"/>
              </a:xfrm>
              <a:grpFill/>
            </p:grpSpPr>
            <p:grpSp>
              <p:nvGrpSpPr>
                <p:cNvPr id="346" name="Group 744">
                  <a:extLst>
                    <a:ext uri="{FF2B5EF4-FFF2-40B4-BE49-F238E27FC236}">
                      <a16:creationId xmlns:a16="http://schemas.microsoft.com/office/drawing/2014/main" id="{B9E34F14-3F53-8E21-C5CA-5548D305515F}"/>
                    </a:ext>
                  </a:extLst>
                </p:cNvPr>
                <p:cNvGrpSpPr>
                  <a:grpSpLocks/>
                </p:cNvGrpSpPr>
                <p:nvPr/>
              </p:nvGrpSpPr>
              <p:grpSpPr bwMode="auto">
                <a:xfrm>
                  <a:off x="3124200" y="1905000"/>
                  <a:ext cx="45719" cy="118871"/>
                  <a:chOff x="3098006" y="1902619"/>
                  <a:chExt cx="45719" cy="118871"/>
                </a:xfrm>
                <a:grpFill/>
              </p:grpSpPr>
              <p:sp>
                <p:nvSpPr>
                  <p:cNvPr id="356" name="Oval 355">
                    <a:extLst>
                      <a:ext uri="{FF2B5EF4-FFF2-40B4-BE49-F238E27FC236}">
                        <a16:creationId xmlns:a16="http://schemas.microsoft.com/office/drawing/2014/main" id="{035B7D2D-BA40-CC7E-89BD-DFC1503A4BA4}"/>
                      </a:ext>
                    </a:extLst>
                  </p:cNvPr>
                  <p:cNvSpPr/>
                  <p:nvPr/>
                </p:nvSpPr>
                <p:spPr>
                  <a:xfrm>
                    <a:off x="3097580"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7" name="Straight Connector 356">
                    <a:extLst>
                      <a:ext uri="{FF2B5EF4-FFF2-40B4-BE49-F238E27FC236}">
                        <a16:creationId xmlns:a16="http://schemas.microsoft.com/office/drawing/2014/main" id="{5FD3A005-E812-B51B-889B-88AE88287C9A}"/>
                      </a:ext>
                    </a:extLst>
                  </p:cNvPr>
                  <p:cNvCxnSpPr>
                    <a:stCxn id="356" idx="4"/>
                  </p:cNvCxnSpPr>
                  <p:nvPr/>
                </p:nvCxnSpPr>
                <p:spPr>
                  <a:xfrm>
                    <a:off x="3121081"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7" name="Group 745">
                  <a:extLst>
                    <a:ext uri="{FF2B5EF4-FFF2-40B4-BE49-F238E27FC236}">
                      <a16:creationId xmlns:a16="http://schemas.microsoft.com/office/drawing/2014/main" id="{90ED11C0-F5EF-06F7-FA08-CE704197F517}"/>
                    </a:ext>
                  </a:extLst>
                </p:cNvPr>
                <p:cNvGrpSpPr>
                  <a:grpSpLocks/>
                </p:cNvGrpSpPr>
                <p:nvPr/>
              </p:nvGrpSpPr>
              <p:grpSpPr bwMode="auto">
                <a:xfrm>
                  <a:off x="3200400" y="1905000"/>
                  <a:ext cx="45719" cy="118871"/>
                  <a:chOff x="3098006" y="1902619"/>
                  <a:chExt cx="45719" cy="118871"/>
                </a:xfrm>
                <a:grpFill/>
              </p:grpSpPr>
              <p:sp>
                <p:nvSpPr>
                  <p:cNvPr id="354" name="Oval 353">
                    <a:extLst>
                      <a:ext uri="{FF2B5EF4-FFF2-40B4-BE49-F238E27FC236}">
                        <a16:creationId xmlns:a16="http://schemas.microsoft.com/office/drawing/2014/main" id="{C020F2BA-104A-CC0D-A433-05D04C1E25D1}"/>
                      </a:ext>
                    </a:extLst>
                  </p:cNvPr>
                  <p:cNvSpPr/>
                  <p:nvPr/>
                </p:nvSpPr>
                <p:spPr>
                  <a:xfrm>
                    <a:off x="3090206"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5" name="Straight Connector 354">
                    <a:extLst>
                      <a:ext uri="{FF2B5EF4-FFF2-40B4-BE49-F238E27FC236}">
                        <a16:creationId xmlns:a16="http://schemas.microsoft.com/office/drawing/2014/main" id="{9445DB41-2278-F301-3526-619DE3D01347}"/>
                      </a:ext>
                    </a:extLst>
                  </p:cNvPr>
                  <p:cNvCxnSpPr>
                    <a:stCxn id="354" idx="4"/>
                  </p:cNvCxnSpPr>
                  <p:nvPr/>
                </p:nvCxnSpPr>
                <p:spPr>
                  <a:xfrm>
                    <a:off x="3113708"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8" name="Group 746">
                  <a:extLst>
                    <a:ext uri="{FF2B5EF4-FFF2-40B4-BE49-F238E27FC236}">
                      <a16:creationId xmlns:a16="http://schemas.microsoft.com/office/drawing/2014/main" id="{1BA443EF-937C-90DB-D151-D333B1C02252}"/>
                    </a:ext>
                  </a:extLst>
                </p:cNvPr>
                <p:cNvGrpSpPr>
                  <a:grpSpLocks/>
                </p:cNvGrpSpPr>
                <p:nvPr/>
              </p:nvGrpSpPr>
              <p:grpSpPr bwMode="auto">
                <a:xfrm>
                  <a:off x="3162300" y="1895475"/>
                  <a:ext cx="45719" cy="118871"/>
                  <a:chOff x="3098006" y="1902619"/>
                  <a:chExt cx="45719" cy="118871"/>
                </a:xfrm>
                <a:grpFill/>
              </p:grpSpPr>
              <p:sp>
                <p:nvSpPr>
                  <p:cNvPr id="352" name="Oval 351">
                    <a:extLst>
                      <a:ext uri="{FF2B5EF4-FFF2-40B4-BE49-F238E27FC236}">
                        <a16:creationId xmlns:a16="http://schemas.microsoft.com/office/drawing/2014/main" id="{DDE7E369-D857-ADAD-8825-B9178B65D8D2}"/>
                      </a:ext>
                    </a:extLst>
                  </p:cNvPr>
                  <p:cNvSpPr/>
                  <p:nvPr/>
                </p:nvSpPr>
                <p:spPr>
                  <a:xfrm>
                    <a:off x="3098090"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3" name="Straight Connector 352">
                    <a:extLst>
                      <a:ext uri="{FF2B5EF4-FFF2-40B4-BE49-F238E27FC236}">
                        <a16:creationId xmlns:a16="http://schemas.microsoft.com/office/drawing/2014/main" id="{669F9ECF-9B1D-5747-F9FA-D833D8970125}"/>
                      </a:ext>
                    </a:extLst>
                  </p:cNvPr>
                  <p:cNvCxnSpPr>
                    <a:stCxn id="352" idx="4"/>
                  </p:cNvCxnSpPr>
                  <p:nvPr/>
                </p:nvCxnSpPr>
                <p:spPr>
                  <a:xfrm>
                    <a:off x="312159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9" name="Group 747">
                  <a:extLst>
                    <a:ext uri="{FF2B5EF4-FFF2-40B4-BE49-F238E27FC236}">
                      <a16:creationId xmlns:a16="http://schemas.microsoft.com/office/drawing/2014/main" id="{B6E9933D-13BE-BF1A-27AD-0328ACD02E0B}"/>
                    </a:ext>
                  </a:extLst>
                </p:cNvPr>
                <p:cNvGrpSpPr>
                  <a:grpSpLocks/>
                </p:cNvGrpSpPr>
                <p:nvPr/>
              </p:nvGrpSpPr>
              <p:grpSpPr bwMode="auto">
                <a:xfrm>
                  <a:off x="3238500" y="1895475"/>
                  <a:ext cx="45719" cy="118871"/>
                  <a:chOff x="3098006" y="1902619"/>
                  <a:chExt cx="45719" cy="118871"/>
                </a:xfrm>
                <a:grpFill/>
              </p:grpSpPr>
              <p:sp>
                <p:nvSpPr>
                  <p:cNvPr id="350" name="Oval 349">
                    <a:extLst>
                      <a:ext uri="{FF2B5EF4-FFF2-40B4-BE49-F238E27FC236}">
                        <a16:creationId xmlns:a16="http://schemas.microsoft.com/office/drawing/2014/main" id="{40BC5F79-9465-E507-49D0-84134174CF8F}"/>
                      </a:ext>
                    </a:extLst>
                  </p:cNvPr>
                  <p:cNvSpPr/>
                  <p:nvPr/>
                </p:nvSpPr>
                <p:spPr>
                  <a:xfrm>
                    <a:off x="3097430"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1" name="Straight Connector 350">
                    <a:extLst>
                      <a:ext uri="{FF2B5EF4-FFF2-40B4-BE49-F238E27FC236}">
                        <a16:creationId xmlns:a16="http://schemas.microsoft.com/office/drawing/2014/main" id="{3B5858FE-F58E-9BAC-F1BD-FE3D7FE63D60}"/>
                      </a:ext>
                    </a:extLst>
                  </p:cNvPr>
                  <p:cNvCxnSpPr>
                    <a:stCxn id="350" idx="4"/>
                  </p:cNvCxnSpPr>
                  <p:nvPr/>
                </p:nvCxnSpPr>
                <p:spPr>
                  <a:xfrm>
                    <a:off x="312093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33" name="Group 731">
                <a:extLst>
                  <a:ext uri="{FF2B5EF4-FFF2-40B4-BE49-F238E27FC236}">
                    <a16:creationId xmlns:a16="http://schemas.microsoft.com/office/drawing/2014/main" id="{BC7FB6F7-6496-717B-DCBC-0EAD049AF01C}"/>
                  </a:ext>
                </a:extLst>
              </p:cNvPr>
              <p:cNvGrpSpPr>
                <a:grpSpLocks/>
              </p:cNvGrpSpPr>
              <p:nvPr/>
            </p:nvGrpSpPr>
            <p:grpSpPr bwMode="auto">
              <a:xfrm>
                <a:off x="3276600" y="1905000"/>
                <a:ext cx="160019" cy="128396"/>
                <a:chOff x="3124200" y="1895475"/>
                <a:chExt cx="160019" cy="128396"/>
              </a:xfrm>
              <a:grpFill/>
            </p:grpSpPr>
            <p:grpSp>
              <p:nvGrpSpPr>
                <p:cNvPr id="334" name="Group 732">
                  <a:extLst>
                    <a:ext uri="{FF2B5EF4-FFF2-40B4-BE49-F238E27FC236}">
                      <a16:creationId xmlns:a16="http://schemas.microsoft.com/office/drawing/2014/main" id="{D8DFFD02-BBE9-F783-A8E6-FDD4566D9AFD}"/>
                    </a:ext>
                  </a:extLst>
                </p:cNvPr>
                <p:cNvGrpSpPr>
                  <a:grpSpLocks/>
                </p:cNvGrpSpPr>
                <p:nvPr/>
              </p:nvGrpSpPr>
              <p:grpSpPr bwMode="auto">
                <a:xfrm>
                  <a:off x="3124200" y="1905000"/>
                  <a:ext cx="45719" cy="118871"/>
                  <a:chOff x="3098006" y="1902619"/>
                  <a:chExt cx="45719" cy="118871"/>
                </a:xfrm>
                <a:grpFill/>
              </p:grpSpPr>
              <p:sp>
                <p:nvSpPr>
                  <p:cNvPr id="344" name="Oval 343">
                    <a:extLst>
                      <a:ext uri="{FF2B5EF4-FFF2-40B4-BE49-F238E27FC236}">
                        <a16:creationId xmlns:a16="http://schemas.microsoft.com/office/drawing/2014/main" id="{1BCF7DC4-750F-A183-2E03-5D105025CF52}"/>
                      </a:ext>
                    </a:extLst>
                  </p:cNvPr>
                  <p:cNvSpPr/>
                  <p:nvPr/>
                </p:nvSpPr>
                <p:spPr>
                  <a:xfrm>
                    <a:off x="3097940" y="1911031"/>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45" name="Straight Connector 344">
                    <a:extLst>
                      <a:ext uri="{FF2B5EF4-FFF2-40B4-BE49-F238E27FC236}">
                        <a16:creationId xmlns:a16="http://schemas.microsoft.com/office/drawing/2014/main" id="{F01E4F8B-B0F3-286A-4A55-4000670471CB}"/>
                      </a:ext>
                    </a:extLst>
                  </p:cNvPr>
                  <p:cNvCxnSpPr>
                    <a:stCxn id="344" idx="4"/>
                  </p:cNvCxnSpPr>
                  <p:nvPr/>
                </p:nvCxnSpPr>
                <p:spPr>
                  <a:xfrm>
                    <a:off x="3121442"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5" name="Group 733">
                  <a:extLst>
                    <a:ext uri="{FF2B5EF4-FFF2-40B4-BE49-F238E27FC236}">
                      <a16:creationId xmlns:a16="http://schemas.microsoft.com/office/drawing/2014/main" id="{AFE82FBB-92A7-C397-BDE8-AB2BBAA4ABD3}"/>
                    </a:ext>
                  </a:extLst>
                </p:cNvPr>
                <p:cNvGrpSpPr>
                  <a:grpSpLocks/>
                </p:cNvGrpSpPr>
                <p:nvPr/>
              </p:nvGrpSpPr>
              <p:grpSpPr bwMode="auto">
                <a:xfrm>
                  <a:off x="3200400" y="1905000"/>
                  <a:ext cx="45719" cy="118871"/>
                  <a:chOff x="3098006" y="1902619"/>
                  <a:chExt cx="45719" cy="118871"/>
                </a:xfrm>
                <a:grpFill/>
              </p:grpSpPr>
              <p:sp>
                <p:nvSpPr>
                  <p:cNvPr id="342" name="Oval 341">
                    <a:extLst>
                      <a:ext uri="{FF2B5EF4-FFF2-40B4-BE49-F238E27FC236}">
                        <a16:creationId xmlns:a16="http://schemas.microsoft.com/office/drawing/2014/main" id="{2054B79B-8320-3BCE-7A07-1FF96EE69E16}"/>
                      </a:ext>
                    </a:extLst>
                  </p:cNvPr>
                  <p:cNvSpPr/>
                  <p:nvPr/>
                </p:nvSpPr>
                <p:spPr>
                  <a:xfrm>
                    <a:off x="3097281" y="1911031"/>
                    <a:ext cx="38610"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43" name="Straight Connector 342">
                    <a:extLst>
                      <a:ext uri="{FF2B5EF4-FFF2-40B4-BE49-F238E27FC236}">
                        <a16:creationId xmlns:a16="http://schemas.microsoft.com/office/drawing/2014/main" id="{1B70C512-75C1-6669-BF7C-383C339FDC07}"/>
                      </a:ext>
                    </a:extLst>
                  </p:cNvPr>
                  <p:cNvCxnSpPr>
                    <a:stCxn id="342" idx="4"/>
                  </p:cNvCxnSpPr>
                  <p:nvPr/>
                </p:nvCxnSpPr>
                <p:spPr>
                  <a:xfrm>
                    <a:off x="3114067"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6" name="Group 734">
                  <a:extLst>
                    <a:ext uri="{FF2B5EF4-FFF2-40B4-BE49-F238E27FC236}">
                      <a16:creationId xmlns:a16="http://schemas.microsoft.com/office/drawing/2014/main" id="{5FA7B4F0-51BD-8007-9724-A836EC12EC97}"/>
                    </a:ext>
                  </a:extLst>
                </p:cNvPr>
                <p:cNvGrpSpPr>
                  <a:grpSpLocks/>
                </p:cNvGrpSpPr>
                <p:nvPr/>
              </p:nvGrpSpPr>
              <p:grpSpPr bwMode="auto">
                <a:xfrm>
                  <a:off x="3162300" y="1895475"/>
                  <a:ext cx="45719" cy="118871"/>
                  <a:chOff x="3098006" y="1902619"/>
                  <a:chExt cx="45719" cy="118871"/>
                </a:xfrm>
                <a:grpFill/>
              </p:grpSpPr>
              <p:sp>
                <p:nvSpPr>
                  <p:cNvPr id="340" name="Oval 339">
                    <a:extLst>
                      <a:ext uri="{FF2B5EF4-FFF2-40B4-BE49-F238E27FC236}">
                        <a16:creationId xmlns:a16="http://schemas.microsoft.com/office/drawing/2014/main" id="{EBC499C5-32B2-7C09-856A-11CA3DFB300C}"/>
                      </a:ext>
                    </a:extLst>
                  </p:cNvPr>
                  <p:cNvSpPr/>
                  <p:nvPr/>
                </p:nvSpPr>
                <p:spPr>
                  <a:xfrm>
                    <a:off x="3098449"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41" name="Straight Connector 340">
                    <a:extLst>
                      <a:ext uri="{FF2B5EF4-FFF2-40B4-BE49-F238E27FC236}">
                        <a16:creationId xmlns:a16="http://schemas.microsoft.com/office/drawing/2014/main" id="{5CCACB16-17FF-EF56-1FD0-1884D9DBDC1F}"/>
                      </a:ext>
                    </a:extLst>
                  </p:cNvPr>
                  <p:cNvCxnSpPr>
                    <a:stCxn id="340" idx="4"/>
                  </p:cNvCxnSpPr>
                  <p:nvPr/>
                </p:nvCxnSpPr>
                <p:spPr>
                  <a:xfrm>
                    <a:off x="3121950"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7" name="Group 735">
                  <a:extLst>
                    <a:ext uri="{FF2B5EF4-FFF2-40B4-BE49-F238E27FC236}">
                      <a16:creationId xmlns:a16="http://schemas.microsoft.com/office/drawing/2014/main" id="{57A13EBC-21AF-E401-3BD8-D9B1402FBCA1}"/>
                    </a:ext>
                  </a:extLst>
                </p:cNvPr>
                <p:cNvGrpSpPr>
                  <a:grpSpLocks/>
                </p:cNvGrpSpPr>
                <p:nvPr/>
              </p:nvGrpSpPr>
              <p:grpSpPr bwMode="auto">
                <a:xfrm>
                  <a:off x="3238500" y="1895475"/>
                  <a:ext cx="45719" cy="118871"/>
                  <a:chOff x="3098006" y="1902619"/>
                  <a:chExt cx="45719" cy="118871"/>
                </a:xfrm>
                <a:grpFill/>
              </p:grpSpPr>
              <p:sp>
                <p:nvSpPr>
                  <p:cNvPr id="338" name="Oval 337">
                    <a:extLst>
                      <a:ext uri="{FF2B5EF4-FFF2-40B4-BE49-F238E27FC236}">
                        <a16:creationId xmlns:a16="http://schemas.microsoft.com/office/drawing/2014/main" id="{174D338C-CADC-5E80-3D42-434A08C90DF1}"/>
                      </a:ext>
                    </a:extLst>
                  </p:cNvPr>
                  <p:cNvSpPr/>
                  <p:nvPr/>
                </p:nvSpPr>
                <p:spPr>
                  <a:xfrm>
                    <a:off x="3097790"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39" name="Straight Connector 338">
                    <a:extLst>
                      <a:ext uri="{FF2B5EF4-FFF2-40B4-BE49-F238E27FC236}">
                        <a16:creationId xmlns:a16="http://schemas.microsoft.com/office/drawing/2014/main" id="{5F6CA4D4-D851-065A-EB94-87DDBF89E816}"/>
                      </a:ext>
                    </a:extLst>
                  </p:cNvPr>
                  <p:cNvCxnSpPr>
                    <a:stCxn id="338" idx="4"/>
                  </p:cNvCxnSpPr>
                  <p:nvPr/>
                </p:nvCxnSpPr>
                <p:spPr>
                  <a:xfrm>
                    <a:off x="3121292"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8" name="Group 756">
              <a:extLst>
                <a:ext uri="{FF2B5EF4-FFF2-40B4-BE49-F238E27FC236}">
                  <a16:creationId xmlns:a16="http://schemas.microsoft.com/office/drawing/2014/main" id="{D317A176-499C-B95B-AA5D-4C3DF05A5945}"/>
                </a:ext>
              </a:extLst>
            </p:cNvPr>
            <p:cNvGrpSpPr>
              <a:grpSpLocks/>
            </p:cNvGrpSpPr>
            <p:nvPr/>
          </p:nvGrpSpPr>
          <p:grpSpPr bwMode="auto">
            <a:xfrm>
              <a:off x="8220096" y="3661051"/>
              <a:ext cx="700850" cy="307707"/>
              <a:chOff x="3124200" y="1895475"/>
              <a:chExt cx="312419" cy="137921"/>
            </a:xfrm>
            <a:solidFill>
              <a:schemeClr val="accent3"/>
            </a:solidFill>
          </p:grpSpPr>
          <p:grpSp>
            <p:nvGrpSpPr>
              <p:cNvPr id="306" name="Group 757">
                <a:extLst>
                  <a:ext uri="{FF2B5EF4-FFF2-40B4-BE49-F238E27FC236}">
                    <a16:creationId xmlns:a16="http://schemas.microsoft.com/office/drawing/2014/main" id="{705842FA-5ED7-36F8-15CD-73020FCFD737}"/>
                  </a:ext>
                </a:extLst>
              </p:cNvPr>
              <p:cNvGrpSpPr>
                <a:grpSpLocks/>
              </p:cNvGrpSpPr>
              <p:nvPr/>
            </p:nvGrpSpPr>
            <p:grpSpPr bwMode="auto">
              <a:xfrm>
                <a:off x="3124200" y="1895475"/>
                <a:ext cx="160019" cy="128396"/>
                <a:chOff x="3124200" y="1895475"/>
                <a:chExt cx="160019" cy="128396"/>
              </a:xfrm>
              <a:grpFill/>
            </p:grpSpPr>
            <p:grpSp>
              <p:nvGrpSpPr>
                <p:cNvPr id="320" name="Group 771">
                  <a:extLst>
                    <a:ext uri="{FF2B5EF4-FFF2-40B4-BE49-F238E27FC236}">
                      <a16:creationId xmlns:a16="http://schemas.microsoft.com/office/drawing/2014/main" id="{E1C3C084-1EC2-16E6-D830-58C696575E5B}"/>
                    </a:ext>
                  </a:extLst>
                </p:cNvPr>
                <p:cNvGrpSpPr>
                  <a:grpSpLocks/>
                </p:cNvGrpSpPr>
                <p:nvPr/>
              </p:nvGrpSpPr>
              <p:grpSpPr bwMode="auto">
                <a:xfrm>
                  <a:off x="3124200" y="1905000"/>
                  <a:ext cx="45719" cy="118871"/>
                  <a:chOff x="3098006" y="1902619"/>
                  <a:chExt cx="45719" cy="118871"/>
                </a:xfrm>
                <a:grpFill/>
              </p:grpSpPr>
              <p:sp>
                <p:nvSpPr>
                  <p:cNvPr id="330" name="Oval 329">
                    <a:extLst>
                      <a:ext uri="{FF2B5EF4-FFF2-40B4-BE49-F238E27FC236}">
                        <a16:creationId xmlns:a16="http://schemas.microsoft.com/office/drawing/2014/main" id="{300B7C86-0513-EE53-D8E8-B9A0E71205DD}"/>
                      </a:ext>
                    </a:extLst>
                  </p:cNvPr>
                  <p:cNvSpPr/>
                  <p:nvPr/>
                </p:nvSpPr>
                <p:spPr>
                  <a:xfrm>
                    <a:off x="3098845"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31" name="Straight Connector 330">
                    <a:extLst>
                      <a:ext uri="{FF2B5EF4-FFF2-40B4-BE49-F238E27FC236}">
                        <a16:creationId xmlns:a16="http://schemas.microsoft.com/office/drawing/2014/main" id="{229B60FC-8B0F-0BEB-BA1E-319AFA784A32}"/>
                      </a:ext>
                    </a:extLst>
                  </p:cNvPr>
                  <p:cNvCxnSpPr>
                    <a:stCxn id="330" idx="4"/>
                  </p:cNvCxnSpPr>
                  <p:nvPr/>
                </p:nvCxnSpPr>
                <p:spPr>
                  <a:xfrm>
                    <a:off x="312234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1" name="Group 772">
                  <a:extLst>
                    <a:ext uri="{FF2B5EF4-FFF2-40B4-BE49-F238E27FC236}">
                      <a16:creationId xmlns:a16="http://schemas.microsoft.com/office/drawing/2014/main" id="{C56A8176-A12D-6B1F-2AE9-921D146230C5}"/>
                    </a:ext>
                  </a:extLst>
                </p:cNvPr>
                <p:cNvGrpSpPr>
                  <a:grpSpLocks/>
                </p:cNvGrpSpPr>
                <p:nvPr/>
              </p:nvGrpSpPr>
              <p:grpSpPr bwMode="auto">
                <a:xfrm>
                  <a:off x="3200400" y="1905000"/>
                  <a:ext cx="45719" cy="118871"/>
                  <a:chOff x="3098006" y="1902619"/>
                  <a:chExt cx="45719" cy="118871"/>
                </a:xfrm>
                <a:grpFill/>
              </p:grpSpPr>
              <p:sp>
                <p:nvSpPr>
                  <p:cNvPr id="328" name="Oval 327">
                    <a:extLst>
                      <a:ext uri="{FF2B5EF4-FFF2-40B4-BE49-F238E27FC236}">
                        <a16:creationId xmlns:a16="http://schemas.microsoft.com/office/drawing/2014/main" id="{167C1D31-ABC6-E54D-0681-621B799346FB}"/>
                      </a:ext>
                    </a:extLst>
                  </p:cNvPr>
                  <p:cNvSpPr/>
                  <p:nvPr/>
                </p:nvSpPr>
                <p:spPr>
                  <a:xfrm>
                    <a:off x="3098186"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29" name="Straight Connector 328">
                    <a:extLst>
                      <a:ext uri="{FF2B5EF4-FFF2-40B4-BE49-F238E27FC236}">
                        <a16:creationId xmlns:a16="http://schemas.microsoft.com/office/drawing/2014/main" id="{DA8B9B64-3AD5-E8FC-C557-9F8539A2B8CE}"/>
                      </a:ext>
                    </a:extLst>
                  </p:cNvPr>
                  <p:cNvCxnSpPr>
                    <a:stCxn id="328" idx="4"/>
                  </p:cNvCxnSpPr>
                  <p:nvPr/>
                </p:nvCxnSpPr>
                <p:spPr>
                  <a:xfrm>
                    <a:off x="3121687"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2" name="Group 773">
                  <a:extLst>
                    <a:ext uri="{FF2B5EF4-FFF2-40B4-BE49-F238E27FC236}">
                      <a16:creationId xmlns:a16="http://schemas.microsoft.com/office/drawing/2014/main" id="{0536C38F-BBA3-28C8-4250-DFC8D38E9F09}"/>
                    </a:ext>
                  </a:extLst>
                </p:cNvPr>
                <p:cNvGrpSpPr>
                  <a:grpSpLocks/>
                </p:cNvGrpSpPr>
                <p:nvPr/>
              </p:nvGrpSpPr>
              <p:grpSpPr bwMode="auto">
                <a:xfrm>
                  <a:off x="3162300" y="1895475"/>
                  <a:ext cx="45719" cy="118871"/>
                  <a:chOff x="3098006" y="1902619"/>
                  <a:chExt cx="45719" cy="118871"/>
                </a:xfrm>
                <a:grpFill/>
              </p:grpSpPr>
              <p:sp>
                <p:nvSpPr>
                  <p:cNvPr id="326" name="Oval 325">
                    <a:extLst>
                      <a:ext uri="{FF2B5EF4-FFF2-40B4-BE49-F238E27FC236}">
                        <a16:creationId xmlns:a16="http://schemas.microsoft.com/office/drawing/2014/main" id="{D9146D88-6B33-9091-1C53-6F9AE68A5550}"/>
                      </a:ext>
                    </a:extLst>
                  </p:cNvPr>
                  <p:cNvSpPr/>
                  <p:nvPr/>
                </p:nvSpPr>
                <p:spPr>
                  <a:xfrm>
                    <a:off x="3106069" y="1902201"/>
                    <a:ext cx="45324"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27" name="Straight Connector 326">
                    <a:extLst>
                      <a:ext uri="{FF2B5EF4-FFF2-40B4-BE49-F238E27FC236}">
                        <a16:creationId xmlns:a16="http://schemas.microsoft.com/office/drawing/2014/main" id="{6BF129DF-DAC6-AF76-54E0-0CE1948BC411}"/>
                      </a:ext>
                    </a:extLst>
                  </p:cNvPr>
                  <p:cNvCxnSpPr>
                    <a:stCxn id="326" idx="4"/>
                  </p:cNvCxnSpPr>
                  <p:nvPr/>
                </p:nvCxnSpPr>
                <p:spPr>
                  <a:xfrm>
                    <a:off x="3129570"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3" name="Group 774">
                  <a:extLst>
                    <a:ext uri="{FF2B5EF4-FFF2-40B4-BE49-F238E27FC236}">
                      <a16:creationId xmlns:a16="http://schemas.microsoft.com/office/drawing/2014/main" id="{DA1D202C-E025-4989-B543-5CF1F2E0C9DB}"/>
                    </a:ext>
                  </a:extLst>
                </p:cNvPr>
                <p:cNvGrpSpPr>
                  <a:grpSpLocks/>
                </p:cNvGrpSpPr>
                <p:nvPr/>
              </p:nvGrpSpPr>
              <p:grpSpPr bwMode="auto">
                <a:xfrm>
                  <a:off x="3238500" y="1895475"/>
                  <a:ext cx="45719" cy="118871"/>
                  <a:chOff x="3098006" y="1902619"/>
                  <a:chExt cx="45719" cy="118871"/>
                </a:xfrm>
                <a:grpFill/>
              </p:grpSpPr>
              <p:sp>
                <p:nvSpPr>
                  <p:cNvPr id="324" name="Oval 323">
                    <a:extLst>
                      <a:ext uri="{FF2B5EF4-FFF2-40B4-BE49-F238E27FC236}">
                        <a16:creationId xmlns:a16="http://schemas.microsoft.com/office/drawing/2014/main" id="{94D1CBD2-BA9B-0DA6-FA0E-F370C129E5BE}"/>
                      </a:ext>
                    </a:extLst>
                  </p:cNvPr>
                  <p:cNvSpPr/>
                  <p:nvPr/>
                </p:nvSpPr>
                <p:spPr>
                  <a:xfrm>
                    <a:off x="3098694" y="1902201"/>
                    <a:ext cx="45325"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25" name="Straight Connector 324">
                    <a:extLst>
                      <a:ext uri="{FF2B5EF4-FFF2-40B4-BE49-F238E27FC236}">
                        <a16:creationId xmlns:a16="http://schemas.microsoft.com/office/drawing/2014/main" id="{30EA1D65-D56D-E11F-4C12-296045CE5ED4}"/>
                      </a:ext>
                    </a:extLst>
                  </p:cNvPr>
                  <p:cNvCxnSpPr>
                    <a:stCxn id="324" idx="4"/>
                  </p:cNvCxnSpPr>
                  <p:nvPr/>
                </p:nvCxnSpPr>
                <p:spPr>
                  <a:xfrm>
                    <a:off x="3122196"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07" name="Group 758">
                <a:extLst>
                  <a:ext uri="{FF2B5EF4-FFF2-40B4-BE49-F238E27FC236}">
                    <a16:creationId xmlns:a16="http://schemas.microsoft.com/office/drawing/2014/main" id="{A773D699-20AB-A20E-F72F-284EBB806D46}"/>
                  </a:ext>
                </a:extLst>
              </p:cNvPr>
              <p:cNvGrpSpPr>
                <a:grpSpLocks/>
              </p:cNvGrpSpPr>
              <p:nvPr/>
            </p:nvGrpSpPr>
            <p:grpSpPr bwMode="auto">
              <a:xfrm>
                <a:off x="3276600" y="1905000"/>
                <a:ext cx="160019" cy="128396"/>
                <a:chOff x="3124200" y="1895475"/>
                <a:chExt cx="160019" cy="128396"/>
              </a:xfrm>
              <a:grpFill/>
            </p:grpSpPr>
            <p:grpSp>
              <p:nvGrpSpPr>
                <p:cNvPr id="308" name="Group 759">
                  <a:extLst>
                    <a:ext uri="{FF2B5EF4-FFF2-40B4-BE49-F238E27FC236}">
                      <a16:creationId xmlns:a16="http://schemas.microsoft.com/office/drawing/2014/main" id="{1D1593E2-DC6F-99A9-1633-49395581F990}"/>
                    </a:ext>
                  </a:extLst>
                </p:cNvPr>
                <p:cNvGrpSpPr>
                  <a:grpSpLocks/>
                </p:cNvGrpSpPr>
                <p:nvPr/>
              </p:nvGrpSpPr>
              <p:grpSpPr bwMode="auto">
                <a:xfrm>
                  <a:off x="3124200" y="1905000"/>
                  <a:ext cx="45719" cy="118871"/>
                  <a:chOff x="3098006" y="1902619"/>
                  <a:chExt cx="45719" cy="118871"/>
                </a:xfrm>
                <a:grpFill/>
              </p:grpSpPr>
              <p:sp>
                <p:nvSpPr>
                  <p:cNvPr id="318" name="Oval 317">
                    <a:extLst>
                      <a:ext uri="{FF2B5EF4-FFF2-40B4-BE49-F238E27FC236}">
                        <a16:creationId xmlns:a16="http://schemas.microsoft.com/office/drawing/2014/main" id="{A90979E7-DBDF-4304-4D7A-69FC931F7056}"/>
                      </a:ext>
                    </a:extLst>
                  </p:cNvPr>
                  <p:cNvSpPr/>
                  <p:nvPr/>
                </p:nvSpPr>
                <p:spPr>
                  <a:xfrm>
                    <a:off x="3105920" y="1903325"/>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19" name="Straight Connector 318">
                    <a:extLst>
                      <a:ext uri="{FF2B5EF4-FFF2-40B4-BE49-F238E27FC236}">
                        <a16:creationId xmlns:a16="http://schemas.microsoft.com/office/drawing/2014/main" id="{B9EF1094-FE44-9946-3395-DA2343256714}"/>
                      </a:ext>
                    </a:extLst>
                  </p:cNvPr>
                  <p:cNvCxnSpPr>
                    <a:stCxn id="318" idx="4"/>
                  </p:cNvCxnSpPr>
                  <p:nvPr/>
                </p:nvCxnSpPr>
                <p:spPr>
                  <a:xfrm>
                    <a:off x="3129421"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09" name="Group 760">
                  <a:extLst>
                    <a:ext uri="{FF2B5EF4-FFF2-40B4-BE49-F238E27FC236}">
                      <a16:creationId xmlns:a16="http://schemas.microsoft.com/office/drawing/2014/main" id="{9FC5B0EA-2CEB-5936-E981-C6D06398481B}"/>
                    </a:ext>
                  </a:extLst>
                </p:cNvPr>
                <p:cNvGrpSpPr>
                  <a:grpSpLocks/>
                </p:cNvGrpSpPr>
                <p:nvPr/>
              </p:nvGrpSpPr>
              <p:grpSpPr bwMode="auto">
                <a:xfrm>
                  <a:off x="3200400" y="1905000"/>
                  <a:ext cx="45719" cy="118871"/>
                  <a:chOff x="3098006" y="1902619"/>
                  <a:chExt cx="45719" cy="118871"/>
                </a:xfrm>
                <a:grpFill/>
              </p:grpSpPr>
              <p:sp>
                <p:nvSpPr>
                  <p:cNvPr id="316" name="Oval 315">
                    <a:extLst>
                      <a:ext uri="{FF2B5EF4-FFF2-40B4-BE49-F238E27FC236}">
                        <a16:creationId xmlns:a16="http://schemas.microsoft.com/office/drawing/2014/main" id="{4C230DFD-B28B-F0B1-10F8-543E2AED5B93}"/>
                      </a:ext>
                    </a:extLst>
                  </p:cNvPr>
                  <p:cNvSpPr/>
                  <p:nvPr/>
                </p:nvSpPr>
                <p:spPr>
                  <a:xfrm>
                    <a:off x="3098545"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17" name="Straight Connector 316">
                    <a:extLst>
                      <a:ext uri="{FF2B5EF4-FFF2-40B4-BE49-F238E27FC236}">
                        <a16:creationId xmlns:a16="http://schemas.microsoft.com/office/drawing/2014/main" id="{B5464545-31AC-15DE-9957-F327A8F6D89D}"/>
                      </a:ext>
                    </a:extLst>
                  </p:cNvPr>
                  <p:cNvCxnSpPr>
                    <a:stCxn id="316" idx="4"/>
                  </p:cNvCxnSpPr>
                  <p:nvPr/>
                </p:nvCxnSpPr>
                <p:spPr>
                  <a:xfrm>
                    <a:off x="3122047"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0" name="Group 761">
                  <a:extLst>
                    <a:ext uri="{FF2B5EF4-FFF2-40B4-BE49-F238E27FC236}">
                      <a16:creationId xmlns:a16="http://schemas.microsoft.com/office/drawing/2014/main" id="{681D47E5-2DD7-CB7A-6EF2-E7CDF658B13E}"/>
                    </a:ext>
                  </a:extLst>
                </p:cNvPr>
                <p:cNvGrpSpPr>
                  <a:grpSpLocks/>
                </p:cNvGrpSpPr>
                <p:nvPr/>
              </p:nvGrpSpPr>
              <p:grpSpPr bwMode="auto">
                <a:xfrm>
                  <a:off x="3162300" y="1895475"/>
                  <a:ext cx="45719" cy="118871"/>
                  <a:chOff x="3098006" y="1902619"/>
                  <a:chExt cx="45719" cy="118871"/>
                </a:xfrm>
                <a:grpFill/>
              </p:grpSpPr>
              <p:sp>
                <p:nvSpPr>
                  <p:cNvPr id="314" name="Oval 313">
                    <a:extLst>
                      <a:ext uri="{FF2B5EF4-FFF2-40B4-BE49-F238E27FC236}">
                        <a16:creationId xmlns:a16="http://schemas.microsoft.com/office/drawing/2014/main" id="{E922F691-F3F0-5418-597C-999808DB5913}"/>
                      </a:ext>
                    </a:extLst>
                  </p:cNvPr>
                  <p:cNvSpPr/>
                  <p:nvPr/>
                </p:nvSpPr>
                <p:spPr>
                  <a:xfrm>
                    <a:off x="3106428"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15" name="Straight Connector 314">
                    <a:extLst>
                      <a:ext uri="{FF2B5EF4-FFF2-40B4-BE49-F238E27FC236}">
                        <a16:creationId xmlns:a16="http://schemas.microsoft.com/office/drawing/2014/main" id="{80C48172-B1CB-69C0-1688-51D12BFC5A7E}"/>
                      </a:ext>
                    </a:extLst>
                  </p:cNvPr>
                  <p:cNvCxnSpPr>
                    <a:stCxn id="314" idx="4"/>
                  </p:cNvCxnSpPr>
                  <p:nvPr/>
                </p:nvCxnSpPr>
                <p:spPr>
                  <a:xfrm>
                    <a:off x="3129930"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11" name="Group 762">
                  <a:extLst>
                    <a:ext uri="{FF2B5EF4-FFF2-40B4-BE49-F238E27FC236}">
                      <a16:creationId xmlns:a16="http://schemas.microsoft.com/office/drawing/2014/main" id="{DE78D788-796C-D9CD-D8CB-6BC1D4323E72}"/>
                    </a:ext>
                  </a:extLst>
                </p:cNvPr>
                <p:cNvGrpSpPr>
                  <a:grpSpLocks/>
                </p:cNvGrpSpPr>
                <p:nvPr/>
              </p:nvGrpSpPr>
              <p:grpSpPr bwMode="auto">
                <a:xfrm>
                  <a:off x="3238500" y="1895475"/>
                  <a:ext cx="45719" cy="118871"/>
                  <a:chOff x="3098006" y="1902619"/>
                  <a:chExt cx="45719" cy="118871"/>
                </a:xfrm>
                <a:grpFill/>
              </p:grpSpPr>
              <p:sp>
                <p:nvSpPr>
                  <p:cNvPr id="312" name="Oval 311">
                    <a:extLst>
                      <a:ext uri="{FF2B5EF4-FFF2-40B4-BE49-F238E27FC236}">
                        <a16:creationId xmlns:a16="http://schemas.microsoft.com/office/drawing/2014/main" id="{5C91CF86-8CC2-E0AF-7D09-F9868B2AD491}"/>
                      </a:ext>
                    </a:extLst>
                  </p:cNvPr>
                  <p:cNvSpPr/>
                  <p:nvPr/>
                </p:nvSpPr>
                <p:spPr>
                  <a:xfrm>
                    <a:off x="3105770" y="1902763"/>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13" name="Straight Connector 312">
                    <a:extLst>
                      <a:ext uri="{FF2B5EF4-FFF2-40B4-BE49-F238E27FC236}">
                        <a16:creationId xmlns:a16="http://schemas.microsoft.com/office/drawing/2014/main" id="{5494FACE-07DF-8826-8095-FA4CBE0E6A2D}"/>
                      </a:ext>
                    </a:extLst>
                  </p:cNvPr>
                  <p:cNvCxnSpPr>
                    <a:stCxn id="312" idx="4"/>
                  </p:cNvCxnSpPr>
                  <p:nvPr/>
                </p:nvCxnSpPr>
                <p:spPr>
                  <a:xfrm>
                    <a:off x="312255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9" name="Group 783">
              <a:extLst>
                <a:ext uri="{FF2B5EF4-FFF2-40B4-BE49-F238E27FC236}">
                  <a16:creationId xmlns:a16="http://schemas.microsoft.com/office/drawing/2014/main" id="{97DD8D58-D87B-A64A-29D0-428534DAE101}"/>
                </a:ext>
              </a:extLst>
            </p:cNvPr>
            <p:cNvGrpSpPr>
              <a:grpSpLocks/>
            </p:cNvGrpSpPr>
            <p:nvPr/>
          </p:nvGrpSpPr>
          <p:grpSpPr bwMode="auto">
            <a:xfrm>
              <a:off x="8909194" y="3655740"/>
              <a:ext cx="700850" cy="307707"/>
              <a:chOff x="3124200" y="1895475"/>
              <a:chExt cx="312419" cy="137921"/>
            </a:xfrm>
            <a:solidFill>
              <a:schemeClr val="accent3"/>
            </a:solidFill>
          </p:grpSpPr>
          <p:grpSp>
            <p:nvGrpSpPr>
              <p:cNvPr id="280" name="Group 784">
                <a:extLst>
                  <a:ext uri="{FF2B5EF4-FFF2-40B4-BE49-F238E27FC236}">
                    <a16:creationId xmlns:a16="http://schemas.microsoft.com/office/drawing/2014/main" id="{8FBA8485-BD63-568C-358D-3308505A080E}"/>
                  </a:ext>
                </a:extLst>
              </p:cNvPr>
              <p:cNvGrpSpPr>
                <a:grpSpLocks/>
              </p:cNvGrpSpPr>
              <p:nvPr/>
            </p:nvGrpSpPr>
            <p:grpSpPr bwMode="auto">
              <a:xfrm>
                <a:off x="3124200" y="1895475"/>
                <a:ext cx="160019" cy="128396"/>
                <a:chOff x="3124200" y="1895475"/>
                <a:chExt cx="160019" cy="128396"/>
              </a:xfrm>
              <a:grpFill/>
            </p:grpSpPr>
            <p:grpSp>
              <p:nvGrpSpPr>
                <p:cNvPr id="294" name="Group 798">
                  <a:extLst>
                    <a:ext uri="{FF2B5EF4-FFF2-40B4-BE49-F238E27FC236}">
                      <a16:creationId xmlns:a16="http://schemas.microsoft.com/office/drawing/2014/main" id="{524077B4-8C11-D44B-4672-DCE8CCDBEC13}"/>
                    </a:ext>
                  </a:extLst>
                </p:cNvPr>
                <p:cNvGrpSpPr>
                  <a:grpSpLocks/>
                </p:cNvGrpSpPr>
                <p:nvPr/>
              </p:nvGrpSpPr>
              <p:grpSpPr bwMode="auto">
                <a:xfrm>
                  <a:off x="3124200" y="1905000"/>
                  <a:ext cx="45719" cy="118871"/>
                  <a:chOff x="3098006" y="1902619"/>
                  <a:chExt cx="45719" cy="118871"/>
                </a:xfrm>
                <a:grpFill/>
              </p:grpSpPr>
              <p:sp>
                <p:nvSpPr>
                  <p:cNvPr id="304" name="Oval 303">
                    <a:extLst>
                      <a:ext uri="{FF2B5EF4-FFF2-40B4-BE49-F238E27FC236}">
                        <a16:creationId xmlns:a16="http://schemas.microsoft.com/office/drawing/2014/main" id="{4AC7AE03-94A7-F354-2477-EC3A769A6DE8}"/>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05" name="Straight Connector 304">
                    <a:extLst>
                      <a:ext uri="{FF2B5EF4-FFF2-40B4-BE49-F238E27FC236}">
                        <a16:creationId xmlns:a16="http://schemas.microsoft.com/office/drawing/2014/main" id="{DA637FB1-66B4-0AA9-1713-60A7F3FCDD00}"/>
                      </a:ext>
                    </a:extLst>
                  </p:cNvPr>
                  <p:cNvCxnSpPr>
                    <a:stCxn id="304"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5" name="Group 799">
                  <a:extLst>
                    <a:ext uri="{FF2B5EF4-FFF2-40B4-BE49-F238E27FC236}">
                      <a16:creationId xmlns:a16="http://schemas.microsoft.com/office/drawing/2014/main" id="{7887E12F-801E-58EE-F140-A7F7ACD235B5}"/>
                    </a:ext>
                  </a:extLst>
                </p:cNvPr>
                <p:cNvGrpSpPr>
                  <a:grpSpLocks/>
                </p:cNvGrpSpPr>
                <p:nvPr/>
              </p:nvGrpSpPr>
              <p:grpSpPr bwMode="auto">
                <a:xfrm>
                  <a:off x="3200400" y="1905000"/>
                  <a:ext cx="45719" cy="118871"/>
                  <a:chOff x="3098006" y="1902619"/>
                  <a:chExt cx="45719" cy="118871"/>
                </a:xfrm>
                <a:grpFill/>
              </p:grpSpPr>
              <p:sp>
                <p:nvSpPr>
                  <p:cNvPr id="302" name="Oval 301">
                    <a:extLst>
                      <a:ext uri="{FF2B5EF4-FFF2-40B4-BE49-F238E27FC236}">
                        <a16:creationId xmlns:a16="http://schemas.microsoft.com/office/drawing/2014/main" id="{4430264D-05BA-4BC5-A0DC-8CC84F2EC5F1}"/>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03" name="Straight Connector 302">
                    <a:extLst>
                      <a:ext uri="{FF2B5EF4-FFF2-40B4-BE49-F238E27FC236}">
                        <a16:creationId xmlns:a16="http://schemas.microsoft.com/office/drawing/2014/main" id="{E1643977-B35A-67F5-0768-4B9DEF61A860}"/>
                      </a:ext>
                    </a:extLst>
                  </p:cNvPr>
                  <p:cNvCxnSpPr>
                    <a:stCxn id="302"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6" name="Group 800">
                  <a:extLst>
                    <a:ext uri="{FF2B5EF4-FFF2-40B4-BE49-F238E27FC236}">
                      <a16:creationId xmlns:a16="http://schemas.microsoft.com/office/drawing/2014/main" id="{573782E1-B1E7-8EB9-D62C-4E55F4BF0F9B}"/>
                    </a:ext>
                  </a:extLst>
                </p:cNvPr>
                <p:cNvGrpSpPr>
                  <a:grpSpLocks/>
                </p:cNvGrpSpPr>
                <p:nvPr/>
              </p:nvGrpSpPr>
              <p:grpSpPr bwMode="auto">
                <a:xfrm>
                  <a:off x="3162300" y="1895475"/>
                  <a:ext cx="45719" cy="118871"/>
                  <a:chOff x="3098006" y="1902619"/>
                  <a:chExt cx="45719" cy="118871"/>
                </a:xfrm>
                <a:grpFill/>
              </p:grpSpPr>
              <p:sp>
                <p:nvSpPr>
                  <p:cNvPr id="300" name="Oval 299">
                    <a:extLst>
                      <a:ext uri="{FF2B5EF4-FFF2-40B4-BE49-F238E27FC236}">
                        <a16:creationId xmlns:a16="http://schemas.microsoft.com/office/drawing/2014/main" id="{3231EBB6-FCC4-0B41-9F04-B38B2F3D24DF}"/>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01" name="Straight Connector 300">
                    <a:extLst>
                      <a:ext uri="{FF2B5EF4-FFF2-40B4-BE49-F238E27FC236}">
                        <a16:creationId xmlns:a16="http://schemas.microsoft.com/office/drawing/2014/main" id="{6A7D3172-29F3-1CC8-7C0C-3E1F2DB3E83E}"/>
                      </a:ext>
                    </a:extLst>
                  </p:cNvPr>
                  <p:cNvCxnSpPr>
                    <a:stCxn id="300"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7" name="Group 801">
                  <a:extLst>
                    <a:ext uri="{FF2B5EF4-FFF2-40B4-BE49-F238E27FC236}">
                      <a16:creationId xmlns:a16="http://schemas.microsoft.com/office/drawing/2014/main" id="{18B927E6-7B7E-7A31-B93C-B6AA0AFA3FF0}"/>
                    </a:ext>
                  </a:extLst>
                </p:cNvPr>
                <p:cNvGrpSpPr>
                  <a:grpSpLocks/>
                </p:cNvGrpSpPr>
                <p:nvPr/>
              </p:nvGrpSpPr>
              <p:grpSpPr bwMode="auto">
                <a:xfrm>
                  <a:off x="3238500" y="1895475"/>
                  <a:ext cx="45719" cy="118871"/>
                  <a:chOff x="3098006" y="1902619"/>
                  <a:chExt cx="45719" cy="118871"/>
                </a:xfrm>
                <a:grpFill/>
              </p:grpSpPr>
              <p:sp>
                <p:nvSpPr>
                  <p:cNvPr id="298" name="Oval 297">
                    <a:extLst>
                      <a:ext uri="{FF2B5EF4-FFF2-40B4-BE49-F238E27FC236}">
                        <a16:creationId xmlns:a16="http://schemas.microsoft.com/office/drawing/2014/main" id="{9A41AD78-1BF1-8236-F89C-B1F822F5B8EF}"/>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9" name="Straight Connector 298">
                    <a:extLst>
                      <a:ext uri="{FF2B5EF4-FFF2-40B4-BE49-F238E27FC236}">
                        <a16:creationId xmlns:a16="http://schemas.microsoft.com/office/drawing/2014/main" id="{A152F3B0-B54A-34DE-CCBC-355C388BE55E}"/>
                      </a:ext>
                    </a:extLst>
                  </p:cNvPr>
                  <p:cNvCxnSpPr>
                    <a:stCxn id="298"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81" name="Group 785">
                <a:extLst>
                  <a:ext uri="{FF2B5EF4-FFF2-40B4-BE49-F238E27FC236}">
                    <a16:creationId xmlns:a16="http://schemas.microsoft.com/office/drawing/2014/main" id="{EAF2E3E0-0E3B-56DA-ADEE-BE48DD5B427D}"/>
                  </a:ext>
                </a:extLst>
              </p:cNvPr>
              <p:cNvGrpSpPr>
                <a:grpSpLocks/>
              </p:cNvGrpSpPr>
              <p:nvPr/>
            </p:nvGrpSpPr>
            <p:grpSpPr bwMode="auto">
              <a:xfrm>
                <a:off x="3276600" y="1905000"/>
                <a:ext cx="160019" cy="128396"/>
                <a:chOff x="3124200" y="1895475"/>
                <a:chExt cx="160019" cy="128396"/>
              </a:xfrm>
              <a:grpFill/>
            </p:grpSpPr>
            <p:grpSp>
              <p:nvGrpSpPr>
                <p:cNvPr id="282" name="Group 786">
                  <a:extLst>
                    <a:ext uri="{FF2B5EF4-FFF2-40B4-BE49-F238E27FC236}">
                      <a16:creationId xmlns:a16="http://schemas.microsoft.com/office/drawing/2014/main" id="{C8021997-D2A0-BDC7-758F-BE5DE92DDDA9}"/>
                    </a:ext>
                  </a:extLst>
                </p:cNvPr>
                <p:cNvGrpSpPr>
                  <a:grpSpLocks/>
                </p:cNvGrpSpPr>
                <p:nvPr/>
              </p:nvGrpSpPr>
              <p:grpSpPr bwMode="auto">
                <a:xfrm>
                  <a:off x="3124200" y="1905000"/>
                  <a:ext cx="45719" cy="118871"/>
                  <a:chOff x="3098006" y="1902619"/>
                  <a:chExt cx="45719" cy="118871"/>
                </a:xfrm>
                <a:grpFill/>
              </p:grpSpPr>
              <p:sp>
                <p:nvSpPr>
                  <p:cNvPr id="292" name="Oval 291">
                    <a:extLst>
                      <a:ext uri="{FF2B5EF4-FFF2-40B4-BE49-F238E27FC236}">
                        <a16:creationId xmlns:a16="http://schemas.microsoft.com/office/drawing/2014/main" id="{80EC703D-C7D0-0FFD-69DB-8A3FEA045081}"/>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3" name="Straight Connector 292">
                    <a:extLst>
                      <a:ext uri="{FF2B5EF4-FFF2-40B4-BE49-F238E27FC236}">
                        <a16:creationId xmlns:a16="http://schemas.microsoft.com/office/drawing/2014/main" id="{E418D153-7C31-9292-E3EA-EB4979EF9E9D}"/>
                      </a:ext>
                    </a:extLst>
                  </p:cNvPr>
                  <p:cNvCxnSpPr>
                    <a:stCxn id="292"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3" name="Group 787">
                  <a:extLst>
                    <a:ext uri="{FF2B5EF4-FFF2-40B4-BE49-F238E27FC236}">
                      <a16:creationId xmlns:a16="http://schemas.microsoft.com/office/drawing/2014/main" id="{338F027B-429B-2F74-039B-19B1BF2B8801}"/>
                    </a:ext>
                  </a:extLst>
                </p:cNvPr>
                <p:cNvGrpSpPr>
                  <a:grpSpLocks/>
                </p:cNvGrpSpPr>
                <p:nvPr/>
              </p:nvGrpSpPr>
              <p:grpSpPr bwMode="auto">
                <a:xfrm>
                  <a:off x="3200400" y="1905000"/>
                  <a:ext cx="45719" cy="118871"/>
                  <a:chOff x="3098006" y="1902619"/>
                  <a:chExt cx="45719" cy="118871"/>
                </a:xfrm>
                <a:grpFill/>
              </p:grpSpPr>
              <p:sp>
                <p:nvSpPr>
                  <p:cNvPr id="290" name="Oval 289">
                    <a:extLst>
                      <a:ext uri="{FF2B5EF4-FFF2-40B4-BE49-F238E27FC236}">
                        <a16:creationId xmlns:a16="http://schemas.microsoft.com/office/drawing/2014/main" id="{B5E1F24E-0C08-31CC-3DD5-FD038DBC2493}"/>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1" name="Straight Connector 290">
                    <a:extLst>
                      <a:ext uri="{FF2B5EF4-FFF2-40B4-BE49-F238E27FC236}">
                        <a16:creationId xmlns:a16="http://schemas.microsoft.com/office/drawing/2014/main" id="{BF9F03E9-5BE9-15D8-2B92-F6A6FEBF5C2D}"/>
                      </a:ext>
                    </a:extLst>
                  </p:cNvPr>
                  <p:cNvCxnSpPr>
                    <a:stCxn id="290"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4" name="Group 788">
                  <a:extLst>
                    <a:ext uri="{FF2B5EF4-FFF2-40B4-BE49-F238E27FC236}">
                      <a16:creationId xmlns:a16="http://schemas.microsoft.com/office/drawing/2014/main" id="{828E4DE4-BBAD-66E1-89F6-16C8FCE573AF}"/>
                    </a:ext>
                  </a:extLst>
                </p:cNvPr>
                <p:cNvGrpSpPr>
                  <a:grpSpLocks/>
                </p:cNvGrpSpPr>
                <p:nvPr/>
              </p:nvGrpSpPr>
              <p:grpSpPr bwMode="auto">
                <a:xfrm>
                  <a:off x="3162300" y="1895475"/>
                  <a:ext cx="45719" cy="118871"/>
                  <a:chOff x="3098006" y="1902619"/>
                  <a:chExt cx="45719" cy="118871"/>
                </a:xfrm>
                <a:grpFill/>
              </p:grpSpPr>
              <p:sp>
                <p:nvSpPr>
                  <p:cNvPr id="288" name="Oval 287">
                    <a:extLst>
                      <a:ext uri="{FF2B5EF4-FFF2-40B4-BE49-F238E27FC236}">
                        <a16:creationId xmlns:a16="http://schemas.microsoft.com/office/drawing/2014/main" id="{52DE13C8-F72F-085F-4B03-B32B10840DF5}"/>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9" name="Straight Connector 288">
                    <a:extLst>
                      <a:ext uri="{FF2B5EF4-FFF2-40B4-BE49-F238E27FC236}">
                        <a16:creationId xmlns:a16="http://schemas.microsoft.com/office/drawing/2014/main" id="{E88BF0B6-105E-5F25-BC55-C5450F97B8C7}"/>
                      </a:ext>
                    </a:extLst>
                  </p:cNvPr>
                  <p:cNvCxnSpPr>
                    <a:stCxn id="288"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5" name="Group 789">
                  <a:extLst>
                    <a:ext uri="{FF2B5EF4-FFF2-40B4-BE49-F238E27FC236}">
                      <a16:creationId xmlns:a16="http://schemas.microsoft.com/office/drawing/2014/main" id="{F89407AA-7770-114E-E7CA-7EE68DCEDF99}"/>
                    </a:ext>
                  </a:extLst>
                </p:cNvPr>
                <p:cNvGrpSpPr>
                  <a:grpSpLocks/>
                </p:cNvGrpSpPr>
                <p:nvPr/>
              </p:nvGrpSpPr>
              <p:grpSpPr bwMode="auto">
                <a:xfrm>
                  <a:off x="3238500" y="1895475"/>
                  <a:ext cx="45719" cy="118871"/>
                  <a:chOff x="3098006" y="1902619"/>
                  <a:chExt cx="45719" cy="118871"/>
                </a:xfrm>
                <a:grpFill/>
              </p:grpSpPr>
              <p:sp>
                <p:nvSpPr>
                  <p:cNvPr id="286" name="Oval 285">
                    <a:extLst>
                      <a:ext uri="{FF2B5EF4-FFF2-40B4-BE49-F238E27FC236}">
                        <a16:creationId xmlns:a16="http://schemas.microsoft.com/office/drawing/2014/main" id="{ADC8670B-5CE0-C8F0-507E-5E1059E6CD1A}"/>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7" name="Straight Connector 286">
                    <a:extLst>
                      <a:ext uri="{FF2B5EF4-FFF2-40B4-BE49-F238E27FC236}">
                        <a16:creationId xmlns:a16="http://schemas.microsoft.com/office/drawing/2014/main" id="{38F6059F-1E64-FEE5-E294-FF128D2F3D55}"/>
                      </a:ext>
                    </a:extLst>
                  </p:cNvPr>
                  <p:cNvCxnSpPr>
                    <a:stCxn id="286"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0" name="Group 810">
              <a:extLst>
                <a:ext uri="{FF2B5EF4-FFF2-40B4-BE49-F238E27FC236}">
                  <a16:creationId xmlns:a16="http://schemas.microsoft.com/office/drawing/2014/main" id="{BCF6C6E8-D33D-DF62-B961-FD9E0D36193E}"/>
                </a:ext>
              </a:extLst>
            </p:cNvPr>
            <p:cNvGrpSpPr>
              <a:grpSpLocks/>
            </p:cNvGrpSpPr>
            <p:nvPr/>
          </p:nvGrpSpPr>
          <p:grpSpPr bwMode="auto">
            <a:xfrm>
              <a:off x="9603636" y="3650426"/>
              <a:ext cx="700850" cy="307707"/>
              <a:chOff x="3124200" y="1895475"/>
              <a:chExt cx="312419" cy="137921"/>
            </a:xfrm>
            <a:solidFill>
              <a:schemeClr val="accent3"/>
            </a:solidFill>
          </p:grpSpPr>
          <p:grpSp>
            <p:nvGrpSpPr>
              <p:cNvPr id="254" name="Group 811">
                <a:extLst>
                  <a:ext uri="{FF2B5EF4-FFF2-40B4-BE49-F238E27FC236}">
                    <a16:creationId xmlns:a16="http://schemas.microsoft.com/office/drawing/2014/main" id="{9500D96E-5418-9D71-7655-A59A0004345E}"/>
                  </a:ext>
                </a:extLst>
              </p:cNvPr>
              <p:cNvGrpSpPr>
                <a:grpSpLocks/>
              </p:cNvGrpSpPr>
              <p:nvPr/>
            </p:nvGrpSpPr>
            <p:grpSpPr bwMode="auto">
              <a:xfrm>
                <a:off x="3124200" y="1895475"/>
                <a:ext cx="160019" cy="128396"/>
                <a:chOff x="3124200" y="1895475"/>
                <a:chExt cx="160019" cy="128396"/>
              </a:xfrm>
              <a:grpFill/>
            </p:grpSpPr>
            <p:grpSp>
              <p:nvGrpSpPr>
                <p:cNvPr id="268" name="Group 825">
                  <a:extLst>
                    <a:ext uri="{FF2B5EF4-FFF2-40B4-BE49-F238E27FC236}">
                      <a16:creationId xmlns:a16="http://schemas.microsoft.com/office/drawing/2014/main" id="{FE8C6498-322D-C3CA-DC7A-79A9042AD677}"/>
                    </a:ext>
                  </a:extLst>
                </p:cNvPr>
                <p:cNvGrpSpPr>
                  <a:grpSpLocks/>
                </p:cNvGrpSpPr>
                <p:nvPr/>
              </p:nvGrpSpPr>
              <p:grpSpPr bwMode="auto">
                <a:xfrm>
                  <a:off x="3124200" y="1905000"/>
                  <a:ext cx="45719" cy="118871"/>
                  <a:chOff x="3098006" y="1902619"/>
                  <a:chExt cx="45719" cy="118871"/>
                </a:xfrm>
                <a:grpFill/>
              </p:grpSpPr>
              <p:sp>
                <p:nvSpPr>
                  <p:cNvPr id="278" name="Oval 277">
                    <a:extLst>
                      <a:ext uri="{FF2B5EF4-FFF2-40B4-BE49-F238E27FC236}">
                        <a16:creationId xmlns:a16="http://schemas.microsoft.com/office/drawing/2014/main" id="{DBDB64F1-786A-BE22-2D74-932D47D32225}"/>
                      </a:ext>
                    </a:extLst>
                  </p:cNvPr>
                  <p:cNvSpPr/>
                  <p:nvPr/>
                </p:nvSpPr>
                <p:spPr>
                  <a:xfrm>
                    <a:off x="3098175" y="1902482"/>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9" name="Straight Connector 278">
                    <a:extLst>
                      <a:ext uri="{FF2B5EF4-FFF2-40B4-BE49-F238E27FC236}">
                        <a16:creationId xmlns:a16="http://schemas.microsoft.com/office/drawing/2014/main" id="{0A2EA392-185C-9579-D947-F31DDCB32F71}"/>
                      </a:ext>
                    </a:extLst>
                  </p:cNvPr>
                  <p:cNvCxnSpPr>
                    <a:stCxn id="278" idx="4"/>
                  </p:cNvCxnSpPr>
                  <p:nvPr/>
                </p:nvCxnSpPr>
                <p:spPr>
                  <a:xfrm>
                    <a:off x="3121677"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9" name="Group 826">
                  <a:extLst>
                    <a:ext uri="{FF2B5EF4-FFF2-40B4-BE49-F238E27FC236}">
                      <a16:creationId xmlns:a16="http://schemas.microsoft.com/office/drawing/2014/main" id="{C0277749-C430-F6AE-5BDA-E5080644B7C1}"/>
                    </a:ext>
                  </a:extLst>
                </p:cNvPr>
                <p:cNvGrpSpPr>
                  <a:grpSpLocks/>
                </p:cNvGrpSpPr>
                <p:nvPr/>
              </p:nvGrpSpPr>
              <p:grpSpPr bwMode="auto">
                <a:xfrm>
                  <a:off x="3200400" y="1905000"/>
                  <a:ext cx="45719" cy="118871"/>
                  <a:chOff x="3098006" y="1902619"/>
                  <a:chExt cx="45719" cy="118871"/>
                </a:xfrm>
                <a:grpFill/>
              </p:grpSpPr>
              <p:sp>
                <p:nvSpPr>
                  <p:cNvPr id="276" name="Oval 275">
                    <a:extLst>
                      <a:ext uri="{FF2B5EF4-FFF2-40B4-BE49-F238E27FC236}">
                        <a16:creationId xmlns:a16="http://schemas.microsoft.com/office/drawing/2014/main" id="{A8CE0D38-10AB-9AD4-242E-5C937E692E2C}"/>
                      </a:ext>
                    </a:extLst>
                  </p:cNvPr>
                  <p:cNvSpPr/>
                  <p:nvPr/>
                </p:nvSpPr>
                <p:spPr>
                  <a:xfrm>
                    <a:off x="309751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7" name="Straight Connector 276">
                    <a:extLst>
                      <a:ext uri="{FF2B5EF4-FFF2-40B4-BE49-F238E27FC236}">
                        <a16:creationId xmlns:a16="http://schemas.microsoft.com/office/drawing/2014/main" id="{B45598D6-34BA-7EEE-075F-A9A30B19519C}"/>
                      </a:ext>
                    </a:extLst>
                  </p:cNvPr>
                  <p:cNvCxnSpPr>
                    <a:stCxn id="276" idx="4"/>
                  </p:cNvCxnSpPr>
                  <p:nvPr/>
                </p:nvCxnSpPr>
                <p:spPr>
                  <a:xfrm>
                    <a:off x="3119339" y="1947876"/>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0" name="Group 827">
                  <a:extLst>
                    <a:ext uri="{FF2B5EF4-FFF2-40B4-BE49-F238E27FC236}">
                      <a16:creationId xmlns:a16="http://schemas.microsoft.com/office/drawing/2014/main" id="{D58139CC-A422-63AC-16B5-5B4801FE1D7E}"/>
                    </a:ext>
                  </a:extLst>
                </p:cNvPr>
                <p:cNvGrpSpPr>
                  <a:grpSpLocks/>
                </p:cNvGrpSpPr>
                <p:nvPr/>
              </p:nvGrpSpPr>
              <p:grpSpPr bwMode="auto">
                <a:xfrm>
                  <a:off x="3162300" y="1895475"/>
                  <a:ext cx="45719" cy="118871"/>
                  <a:chOff x="3098006" y="1902619"/>
                  <a:chExt cx="45719" cy="118871"/>
                </a:xfrm>
                <a:grpFill/>
              </p:grpSpPr>
              <p:sp>
                <p:nvSpPr>
                  <p:cNvPr id="274" name="Oval 273">
                    <a:extLst>
                      <a:ext uri="{FF2B5EF4-FFF2-40B4-BE49-F238E27FC236}">
                        <a16:creationId xmlns:a16="http://schemas.microsoft.com/office/drawing/2014/main" id="{9031CF60-2D63-E546-3CEC-B2B8EC7EBC30}"/>
                      </a:ext>
                    </a:extLst>
                  </p:cNvPr>
                  <p:cNvSpPr/>
                  <p:nvPr/>
                </p:nvSpPr>
                <p:spPr>
                  <a:xfrm>
                    <a:off x="3098684" y="1901920"/>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5" name="Straight Connector 274">
                    <a:extLst>
                      <a:ext uri="{FF2B5EF4-FFF2-40B4-BE49-F238E27FC236}">
                        <a16:creationId xmlns:a16="http://schemas.microsoft.com/office/drawing/2014/main" id="{D354F8E3-6419-5028-F26C-AE33A1F96A7B}"/>
                      </a:ext>
                    </a:extLst>
                  </p:cNvPr>
                  <p:cNvCxnSpPr>
                    <a:stCxn id="274" idx="4"/>
                  </p:cNvCxnSpPr>
                  <p:nvPr/>
                </p:nvCxnSpPr>
                <p:spPr>
                  <a:xfrm>
                    <a:off x="3120507" y="1940588"/>
                    <a:ext cx="1678"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1" name="Group 828">
                  <a:extLst>
                    <a:ext uri="{FF2B5EF4-FFF2-40B4-BE49-F238E27FC236}">
                      <a16:creationId xmlns:a16="http://schemas.microsoft.com/office/drawing/2014/main" id="{A759FCE0-18FB-DB82-448A-EB255BA5F939}"/>
                    </a:ext>
                  </a:extLst>
                </p:cNvPr>
                <p:cNvGrpSpPr>
                  <a:grpSpLocks/>
                </p:cNvGrpSpPr>
                <p:nvPr/>
              </p:nvGrpSpPr>
              <p:grpSpPr bwMode="auto">
                <a:xfrm>
                  <a:off x="3238500" y="1895475"/>
                  <a:ext cx="45719" cy="118871"/>
                  <a:chOff x="3098006" y="1902619"/>
                  <a:chExt cx="45719" cy="118871"/>
                </a:xfrm>
                <a:grpFill/>
              </p:grpSpPr>
              <p:sp>
                <p:nvSpPr>
                  <p:cNvPr id="272" name="Oval 271">
                    <a:extLst>
                      <a:ext uri="{FF2B5EF4-FFF2-40B4-BE49-F238E27FC236}">
                        <a16:creationId xmlns:a16="http://schemas.microsoft.com/office/drawing/2014/main" id="{803E0495-E0A5-226F-79D0-35AF0BDF895F}"/>
                      </a:ext>
                    </a:extLst>
                  </p:cNvPr>
                  <p:cNvSpPr/>
                  <p:nvPr/>
                </p:nvSpPr>
                <p:spPr>
                  <a:xfrm>
                    <a:off x="3094668" y="1901920"/>
                    <a:ext cx="48681"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3" name="Straight Connector 272">
                    <a:extLst>
                      <a:ext uri="{FF2B5EF4-FFF2-40B4-BE49-F238E27FC236}">
                        <a16:creationId xmlns:a16="http://schemas.microsoft.com/office/drawing/2014/main" id="{F9F016E1-D36F-84AD-0D5C-2753DAF76DE3}"/>
                      </a:ext>
                    </a:extLst>
                  </p:cNvPr>
                  <p:cNvCxnSpPr>
                    <a:stCxn id="272" idx="4"/>
                  </p:cNvCxnSpPr>
                  <p:nvPr/>
                </p:nvCxnSpPr>
                <p:spPr>
                  <a:xfrm>
                    <a:off x="3119847" y="194058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5" name="Group 812">
                <a:extLst>
                  <a:ext uri="{FF2B5EF4-FFF2-40B4-BE49-F238E27FC236}">
                    <a16:creationId xmlns:a16="http://schemas.microsoft.com/office/drawing/2014/main" id="{E144EBF7-92A3-C247-7DD2-7865FC519564}"/>
                  </a:ext>
                </a:extLst>
              </p:cNvPr>
              <p:cNvGrpSpPr>
                <a:grpSpLocks/>
              </p:cNvGrpSpPr>
              <p:nvPr/>
            </p:nvGrpSpPr>
            <p:grpSpPr bwMode="auto">
              <a:xfrm>
                <a:off x="3276600" y="1905000"/>
                <a:ext cx="160019" cy="128396"/>
                <a:chOff x="3124200" y="1895475"/>
                <a:chExt cx="160019" cy="128396"/>
              </a:xfrm>
              <a:grpFill/>
            </p:grpSpPr>
            <p:grpSp>
              <p:nvGrpSpPr>
                <p:cNvPr id="256" name="Group 813">
                  <a:extLst>
                    <a:ext uri="{FF2B5EF4-FFF2-40B4-BE49-F238E27FC236}">
                      <a16:creationId xmlns:a16="http://schemas.microsoft.com/office/drawing/2014/main" id="{6F7FE217-8E50-6EC6-57B4-E6DCB31E7C99}"/>
                    </a:ext>
                  </a:extLst>
                </p:cNvPr>
                <p:cNvGrpSpPr>
                  <a:grpSpLocks/>
                </p:cNvGrpSpPr>
                <p:nvPr/>
              </p:nvGrpSpPr>
              <p:grpSpPr bwMode="auto">
                <a:xfrm>
                  <a:off x="3124200" y="1905000"/>
                  <a:ext cx="45719" cy="118871"/>
                  <a:chOff x="3098006" y="1902619"/>
                  <a:chExt cx="45719" cy="118871"/>
                </a:xfrm>
                <a:grpFill/>
              </p:grpSpPr>
              <p:sp>
                <p:nvSpPr>
                  <p:cNvPr id="266" name="Oval 265">
                    <a:extLst>
                      <a:ext uri="{FF2B5EF4-FFF2-40B4-BE49-F238E27FC236}">
                        <a16:creationId xmlns:a16="http://schemas.microsoft.com/office/drawing/2014/main" id="{DC46E472-0D0A-E0A5-1C69-593C79656609}"/>
                      </a:ext>
                    </a:extLst>
                  </p:cNvPr>
                  <p:cNvSpPr/>
                  <p:nvPr/>
                </p:nvSpPr>
                <p:spPr>
                  <a:xfrm>
                    <a:off x="309853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7" name="Straight Connector 266">
                    <a:extLst>
                      <a:ext uri="{FF2B5EF4-FFF2-40B4-BE49-F238E27FC236}">
                        <a16:creationId xmlns:a16="http://schemas.microsoft.com/office/drawing/2014/main" id="{3C1B4695-FE6D-92B8-18E3-9115CCCB9217}"/>
                      </a:ext>
                    </a:extLst>
                  </p:cNvPr>
                  <p:cNvCxnSpPr>
                    <a:stCxn id="266" idx="4"/>
                  </p:cNvCxnSpPr>
                  <p:nvPr/>
                </p:nvCxnSpPr>
                <p:spPr>
                  <a:xfrm>
                    <a:off x="3122036"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7" name="Group 814">
                  <a:extLst>
                    <a:ext uri="{FF2B5EF4-FFF2-40B4-BE49-F238E27FC236}">
                      <a16:creationId xmlns:a16="http://schemas.microsoft.com/office/drawing/2014/main" id="{EA434263-53CB-93BB-8184-0848641D07FB}"/>
                    </a:ext>
                  </a:extLst>
                </p:cNvPr>
                <p:cNvGrpSpPr>
                  <a:grpSpLocks/>
                </p:cNvGrpSpPr>
                <p:nvPr/>
              </p:nvGrpSpPr>
              <p:grpSpPr bwMode="auto">
                <a:xfrm>
                  <a:off x="3200400" y="1905000"/>
                  <a:ext cx="45719" cy="118871"/>
                  <a:chOff x="3098006" y="1902619"/>
                  <a:chExt cx="45719" cy="118871"/>
                </a:xfrm>
                <a:grpFill/>
              </p:grpSpPr>
              <p:sp>
                <p:nvSpPr>
                  <p:cNvPr id="264" name="Oval 263">
                    <a:extLst>
                      <a:ext uri="{FF2B5EF4-FFF2-40B4-BE49-F238E27FC236}">
                        <a16:creationId xmlns:a16="http://schemas.microsoft.com/office/drawing/2014/main" id="{B7D51555-40B4-1A92-3590-C6BBDFF93078}"/>
                      </a:ext>
                    </a:extLst>
                  </p:cNvPr>
                  <p:cNvSpPr/>
                  <p:nvPr/>
                </p:nvSpPr>
                <p:spPr>
                  <a:xfrm>
                    <a:off x="3097876"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5" name="Straight Connector 264">
                    <a:extLst>
                      <a:ext uri="{FF2B5EF4-FFF2-40B4-BE49-F238E27FC236}">
                        <a16:creationId xmlns:a16="http://schemas.microsoft.com/office/drawing/2014/main" id="{ACB36C28-463A-78C1-DBB0-2F3BAC46482A}"/>
                      </a:ext>
                    </a:extLst>
                  </p:cNvPr>
                  <p:cNvCxnSpPr>
                    <a:stCxn id="264" idx="4"/>
                  </p:cNvCxnSpPr>
                  <p:nvPr/>
                </p:nvCxnSpPr>
                <p:spPr>
                  <a:xfrm>
                    <a:off x="3119698" y="1948438"/>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8" name="Group 815">
                  <a:extLst>
                    <a:ext uri="{FF2B5EF4-FFF2-40B4-BE49-F238E27FC236}">
                      <a16:creationId xmlns:a16="http://schemas.microsoft.com/office/drawing/2014/main" id="{383CD433-78F3-F0B9-FC18-A206D549368B}"/>
                    </a:ext>
                  </a:extLst>
                </p:cNvPr>
                <p:cNvGrpSpPr>
                  <a:grpSpLocks/>
                </p:cNvGrpSpPr>
                <p:nvPr/>
              </p:nvGrpSpPr>
              <p:grpSpPr bwMode="auto">
                <a:xfrm>
                  <a:off x="3162300" y="1895475"/>
                  <a:ext cx="45719" cy="118871"/>
                  <a:chOff x="3098006" y="1902619"/>
                  <a:chExt cx="45719" cy="118871"/>
                </a:xfrm>
                <a:grpFill/>
              </p:grpSpPr>
              <p:sp>
                <p:nvSpPr>
                  <p:cNvPr id="262" name="Oval 261">
                    <a:extLst>
                      <a:ext uri="{FF2B5EF4-FFF2-40B4-BE49-F238E27FC236}">
                        <a16:creationId xmlns:a16="http://schemas.microsoft.com/office/drawing/2014/main" id="{B9213E04-27C6-4400-B953-8FD63D5F655B}"/>
                      </a:ext>
                    </a:extLst>
                  </p:cNvPr>
                  <p:cNvSpPr/>
                  <p:nvPr/>
                </p:nvSpPr>
                <p:spPr>
                  <a:xfrm>
                    <a:off x="3105759" y="1902482"/>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3" name="Straight Connector 262">
                    <a:extLst>
                      <a:ext uri="{FF2B5EF4-FFF2-40B4-BE49-F238E27FC236}">
                        <a16:creationId xmlns:a16="http://schemas.microsoft.com/office/drawing/2014/main" id="{A9084D31-3BD0-8D7E-5872-85CE04B1B197}"/>
                      </a:ext>
                    </a:extLst>
                  </p:cNvPr>
                  <p:cNvCxnSpPr>
                    <a:stCxn id="262" idx="4"/>
                  </p:cNvCxnSpPr>
                  <p:nvPr/>
                </p:nvCxnSpPr>
                <p:spPr>
                  <a:xfrm>
                    <a:off x="3122546"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9" name="Group 816">
                  <a:extLst>
                    <a:ext uri="{FF2B5EF4-FFF2-40B4-BE49-F238E27FC236}">
                      <a16:creationId xmlns:a16="http://schemas.microsoft.com/office/drawing/2014/main" id="{1A119803-600D-AF33-B109-F0E8FCDFD8AB}"/>
                    </a:ext>
                  </a:extLst>
                </p:cNvPr>
                <p:cNvGrpSpPr>
                  <a:grpSpLocks/>
                </p:cNvGrpSpPr>
                <p:nvPr/>
              </p:nvGrpSpPr>
              <p:grpSpPr bwMode="auto">
                <a:xfrm>
                  <a:off x="3238500" y="1895475"/>
                  <a:ext cx="45719" cy="118871"/>
                  <a:chOff x="3098006" y="1902619"/>
                  <a:chExt cx="45719" cy="118871"/>
                </a:xfrm>
                <a:grpFill/>
              </p:grpSpPr>
              <p:sp>
                <p:nvSpPr>
                  <p:cNvPr id="260" name="Oval 259">
                    <a:extLst>
                      <a:ext uri="{FF2B5EF4-FFF2-40B4-BE49-F238E27FC236}">
                        <a16:creationId xmlns:a16="http://schemas.microsoft.com/office/drawing/2014/main" id="{62DC26FF-985C-8E60-2F38-65029327CBCD}"/>
                      </a:ext>
                    </a:extLst>
                  </p:cNvPr>
                  <p:cNvSpPr/>
                  <p:nvPr/>
                </p:nvSpPr>
                <p:spPr>
                  <a:xfrm>
                    <a:off x="3095027" y="1902482"/>
                    <a:ext cx="4868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1" name="Straight Connector 260">
                    <a:extLst>
                      <a:ext uri="{FF2B5EF4-FFF2-40B4-BE49-F238E27FC236}">
                        <a16:creationId xmlns:a16="http://schemas.microsoft.com/office/drawing/2014/main" id="{7DE41675-ADFF-0861-D2D3-C1FA31629F28}"/>
                      </a:ext>
                    </a:extLst>
                  </p:cNvPr>
                  <p:cNvCxnSpPr>
                    <a:stCxn id="260" idx="4"/>
                  </p:cNvCxnSpPr>
                  <p:nvPr/>
                </p:nvCxnSpPr>
                <p:spPr>
                  <a:xfrm>
                    <a:off x="3118529"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1" name="Group 837">
              <a:extLst>
                <a:ext uri="{FF2B5EF4-FFF2-40B4-BE49-F238E27FC236}">
                  <a16:creationId xmlns:a16="http://schemas.microsoft.com/office/drawing/2014/main" id="{986BFA1F-58D6-08AD-9DCC-C53786637361}"/>
                </a:ext>
              </a:extLst>
            </p:cNvPr>
            <p:cNvGrpSpPr>
              <a:grpSpLocks/>
            </p:cNvGrpSpPr>
            <p:nvPr/>
          </p:nvGrpSpPr>
          <p:grpSpPr bwMode="auto">
            <a:xfrm>
              <a:off x="10292734" y="3645115"/>
              <a:ext cx="700850" cy="307707"/>
              <a:chOff x="3124200" y="1895475"/>
              <a:chExt cx="312419" cy="137921"/>
            </a:xfrm>
            <a:solidFill>
              <a:schemeClr val="accent3"/>
            </a:solidFill>
          </p:grpSpPr>
          <p:grpSp>
            <p:nvGrpSpPr>
              <p:cNvPr id="228" name="Group 838">
                <a:extLst>
                  <a:ext uri="{FF2B5EF4-FFF2-40B4-BE49-F238E27FC236}">
                    <a16:creationId xmlns:a16="http://schemas.microsoft.com/office/drawing/2014/main" id="{8ACBF969-465D-267A-F2C3-9CBEA8AC5CA3}"/>
                  </a:ext>
                </a:extLst>
              </p:cNvPr>
              <p:cNvGrpSpPr>
                <a:grpSpLocks/>
              </p:cNvGrpSpPr>
              <p:nvPr/>
            </p:nvGrpSpPr>
            <p:grpSpPr bwMode="auto">
              <a:xfrm>
                <a:off x="3124200" y="1895475"/>
                <a:ext cx="160019" cy="128396"/>
                <a:chOff x="3124200" y="1895475"/>
                <a:chExt cx="160019" cy="128396"/>
              </a:xfrm>
              <a:grpFill/>
            </p:grpSpPr>
            <p:grpSp>
              <p:nvGrpSpPr>
                <p:cNvPr id="242" name="Group 852">
                  <a:extLst>
                    <a:ext uri="{FF2B5EF4-FFF2-40B4-BE49-F238E27FC236}">
                      <a16:creationId xmlns:a16="http://schemas.microsoft.com/office/drawing/2014/main" id="{04202C1F-BFAF-419A-E15A-6D347DE99E0C}"/>
                    </a:ext>
                  </a:extLst>
                </p:cNvPr>
                <p:cNvGrpSpPr>
                  <a:grpSpLocks/>
                </p:cNvGrpSpPr>
                <p:nvPr/>
              </p:nvGrpSpPr>
              <p:grpSpPr bwMode="auto">
                <a:xfrm>
                  <a:off x="3124200" y="1905000"/>
                  <a:ext cx="45719" cy="118871"/>
                  <a:chOff x="3098006" y="1902619"/>
                  <a:chExt cx="45719" cy="118871"/>
                </a:xfrm>
                <a:grpFill/>
              </p:grpSpPr>
              <p:sp>
                <p:nvSpPr>
                  <p:cNvPr id="252" name="Oval 251">
                    <a:extLst>
                      <a:ext uri="{FF2B5EF4-FFF2-40B4-BE49-F238E27FC236}">
                        <a16:creationId xmlns:a16="http://schemas.microsoft.com/office/drawing/2014/main" id="{220A6366-072E-7B44-A347-DFE1060F9E63}"/>
                      </a:ext>
                    </a:extLst>
                  </p:cNvPr>
                  <p:cNvSpPr/>
                  <p:nvPr/>
                </p:nvSpPr>
                <p:spPr>
                  <a:xfrm>
                    <a:off x="3098191" y="1903181"/>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3" name="Straight Connector 252">
                    <a:extLst>
                      <a:ext uri="{FF2B5EF4-FFF2-40B4-BE49-F238E27FC236}">
                        <a16:creationId xmlns:a16="http://schemas.microsoft.com/office/drawing/2014/main" id="{B7D9E75B-724C-3D23-1951-B1372566026D}"/>
                      </a:ext>
                    </a:extLst>
                  </p:cNvPr>
                  <p:cNvCxnSpPr>
                    <a:stCxn id="252" idx="4"/>
                  </p:cNvCxnSpPr>
                  <p:nvPr/>
                </p:nvCxnSpPr>
                <p:spPr>
                  <a:xfrm>
                    <a:off x="3121692"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3" name="Group 853">
                  <a:extLst>
                    <a:ext uri="{FF2B5EF4-FFF2-40B4-BE49-F238E27FC236}">
                      <a16:creationId xmlns:a16="http://schemas.microsoft.com/office/drawing/2014/main" id="{AC977ABF-D6CD-DC43-B921-DE573DE3ACF0}"/>
                    </a:ext>
                  </a:extLst>
                </p:cNvPr>
                <p:cNvGrpSpPr>
                  <a:grpSpLocks/>
                </p:cNvGrpSpPr>
                <p:nvPr/>
              </p:nvGrpSpPr>
              <p:grpSpPr bwMode="auto">
                <a:xfrm>
                  <a:off x="3200400" y="1905000"/>
                  <a:ext cx="45719" cy="118871"/>
                  <a:chOff x="3098006" y="1902619"/>
                  <a:chExt cx="45719" cy="118871"/>
                </a:xfrm>
                <a:grpFill/>
              </p:grpSpPr>
              <p:sp>
                <p:nvSpPr>
                  <p:cNvPr id="250" name="Oval 249">
                    <a:extLst>
                      <a:ext uri="{FF2B5EF4-FFF2-40B4-BE49-F238E27FC236}">
                        <a16:creationId xmlns:a16="http://schemas.microsoft.com/office/drawing/2014/main" id="{9BCBFDBC-053A-0412-5B1D-BB20F28D96FC}"/>
                      </a:ext>
                    </a:extLst>
                  </p:cNvPr>
                  <p:cNvSpPr/>
                  <p:nvPr/>
                </p:nvSpPr>
                <p:spPr>
                  <a:xfrm>
                    <a:off x="3097532" y="1903181"/>
                    <a:ext cx="41966"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1" name="Straight Connector 250">
                    <a:extLst>
                      <a:ext uri="{FF2B5EF4-FFF2-40B4-BE49-F238E27FC236}">
                        <a16:creationId xmlns:a16="http://schemas.microsoft.com/office/drawing/2014/main" id="{B63A6398-525A-C589-EA6F-0647EB3ABAB0}"/>
                      </a:ext>
                    </a:extLst>
                  </p:cNvPr>
                  <p:cNvCxnSpPr>
                    <a:stCxn id="250" idx="4"/>
                  </p:cNvCxnSpPr>
                  <p:nvPr/>
                </p:nvCxnSpPr>
                <p:spPr>
                  <a:xfrm>
                    <a:off x="3121034"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4" name="Group 854">
                  <a:extLst>
                    <a:ext uri="{FF2B5EF4-FFF2-40B4-BE49-F238E27FC236}">
                      <a16:creationId xmlns:a16="http://schemas.microsoft.com/office/drawing/2014/main" id="{51E464A0-64FB-1A6B-8152-A04C0516665A}"/>
                    </a:ext>
                  </a:extLst>
                </p:cNvPr>
                <p:cNvGrpSpPr>
                  <a:grpSpLocks/>
                </p:cNvGrpSpPr>
                <p:nvPr/>
              </p:nvGrpSpPr>
              <p:grpSpPr bwMode="auto">
                <a:xfrm>
                  <a:off x="3162300" y="1895475"/>
                  <a:ext cx="45719" cy="118871"/>
                  <a:chOff x="3098006" y="1902619"/>
                  <a:chExt cx="45719" cy="118871"/>
                </a:xfrm>
                <a:grpFill/>
              </p:grpSpPr>
              <p:sp>
                <p:nvSpPr>
                  <p:cNvPr id="248" name="Oval 247">
                    <a:extLst>
                      <a:ext uri="{FF2B5EF4-FFF2-40B4-BE49-F238E27FC236}">
                        <a16:creationId xmlns:a16="http://schemas.microsoft.com/office/drawing/2014/main" id="{EDA9A624-7D91-8D3A-273B-18A936178168}"/>
                      </a:ext>
                    </a:extLst>
                  </p:cNvPr>
                  <p:cNvSpPr/>
                  <p:nvPr/>
                </p:nvSpPr>
                <p:spPr>
                  <a:xfrm>
                    <a:off x="3098701" y="190261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9" name="Straight Connector 248">
                    <a:extLst>
                      <a:ext uri="{FF2B5EF4-FFF2-40B4-BE49-F238E27FC236}">
                        <a16:creationId xmlns:a16="http://schemas.microsoft.com/office/drawing/2014/main" id="{64F0F225-0B8C-304C-D0B4-C8CC2425594A}"/>
                      </a:ext>
                    </a:extLst>
                  </p:cNvPr>
                  <p:cNvCxnSpPr>
                    <a:stCxn id="248" idx="4"/>
                  </p:cNvCxnSpPr>
                  <p:nvPr/>
                </p:nvCxnSpPr>
                <p:spPr>
                  <a:xfrm>
                    <a:off x="312220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5" name="Group 855">
                  <a:extLst>
                    <a:ext uri="{FF2B5EF4-FFF2-40B4-BE49-F238E27FC236}">
                      <a16:creationId xmlns:a16="http://schemas.microsoft.com/office/drawing/2014/main" id="{B2C8B013-C4DF-89AD-8474-00D727715923}"/>
                    </a:ext>
                  </a:extLst>
                </p:cNvPr>
                <p:cNvGrpSpPr>
                  <a:grpSpLocks/>
                </p:cNvGrpSpPr>
                <p:nvPr/>
              </p:nvGrpSpPr>
              <p:grpSpPr bwMode="auto">
                <a:xfrm>
                  <a:off x="3238500" y="1895475"/>
                  <a:ext cx="45719" cy="118871"/>
                  <a:chOff x="3098006" y="1902619"/>
                  <a:chExt cx="45719" cy="118871"/>
                </a:xfrm>
                <a:grpFill/>
              </p:grpSpPr>
              <p:sp>
                <p:nvSpPr>
                  <p:cNvPr id="246" name="Oval 245">
                    <a:extLst>
                      <a:ext uri="{FF2B5EF4-FFF2-40B4-BE49-F238E27FC236}">
                        <a16:creationId xmlns:a16="http://schemas.microsoft.com/office/drawing/2014/main" id="{7EB7CC85-27A3-F36E-13E5-8AB8F474337C}"/>
                      </a:ext>
                    </a:extLst>
                  </p:cNvPr>
                  <p:cNvSpPr/>
                  <p:nvPr/>
                </p:nvSpPr>
                <p:spPr>
                  <a:xfrm>
                    <a:off x="3098041" y="1902619"/>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7" name="Straight Connector 246">
                    <a:extLst>
                      <a:ext uri="{FF2B5EF4-FFF2-40B4-BE49-F238E27FC236}">
                        <a16:creationId xmlns:a16="http://schemas.microsoft.com/office/drawing/2014/main" id="{F6351A3E-2E76-DF02-BFED-E93E012BCC30}"/>
                      </a:ext>
                    </a:extLst>
                  </p:cNvPr>
                  <p:cNvCxnSpPr>
                    <a:stCxn id="246" idx="4"/>
                  </p:cNvCxnSpPr>
                  <p:nvPr/>
                </p:nvCxnSpPr>
                <p:spPr>
                  <a:xfrm>
                    <a:off x="3121542" y="194633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29" name="Group 839">
                <a:extLst>
                  <a:ext uri="{FF2B5EF4-FFF2-40B4-BE49-F238E27FC236}">
                    <a16:creationId xmlns:a16="http://schemas.microsoft.com/office/drawing/2014/main" id="{ED86C7B3-1F66-7FD6-030F-31F5521659ED}"/>
                  </a:ext>
                </a:extLst>
              </p:cNvPr>
              <p:cNvGrpSpPr>
                <a:grpSpLocks/>
              </p:cNvGrpSpPr>
              <p:nvPr/>
            </p:nvGrpSpPr>
            <p:grpSpPr bwMode="auto">
              <a:xfrm>
                <a:off x="3276600" y="1905000"/>
                <a:ext cx="160019" cy="128396"/>
                <a:chOff x="3124200" y="1895475"/>
                <a:chExt cx="160019" cy="128396"/>
              </a:xfrm>
              <a:grpFill/>
            </p:grpSpPr>
            <p:grpSp>
              <p:nvGrpSpPr>
                <p:cNvPr id="230" name="Group 840">
                  <a:extLst>
                    <a:ext uri="{FF2B5EF4-FFF2-40B4-BE49-F238E27FC236}">
                      <a16:creationId xmlns:a16="http://schemas.microsoft.com/office/drawing/2014/main" id="{3853977F-81C0-C574-E8BA-C6DBB7814C39}"/>
                    </a:ext>
                  </a:extLst>
                </p:cNvPr>
                <p:cNvGrpSpPr>
                  <a:grpSpLocks/>
                </p:cNvGrpSpPr>
                <p:nvPr/>
              </p:nvGrpSpPr>
              <p:grpSpPr bwMode="auto">
                <a:xfrm>
                  <a:off x="3124200" y="1905000"/>
                  <a:ext cx="45719" cy="118871"/>
                  <a:chOff x="3098006" y="1902619"/>
                  <a:chExt cx="45719" cy="118871"/>
                </a:xfrm>
                <a:grpFill/>
              </p:grpSpPr>
              <p:sp>
                <p:nvSpPr>
                  <p:cNvPr id="240" name="Oval 239">
                    <a:extLst>
                      <a:ext uri="{FF2B5EF4-FFF2-40B4-BE49-F238E27FC236}">
                        <a16:creationId xmlns:a16="http://schemas.microsoft.com/office/drawing/2014/main" id="{12358C3A-EC54-AAE0-EF26-3955D5211971}"/>
                      </a:ext>
                    </a:extLst>
                  </p:cNvPr>
                  <p:cNvSpPr/>
                  <p:nvPr/>
                </p:nvSpPr>
                <p:spPr>
                  <a:xfrm>
                    <a:off x="3098552"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1" name="Straight Connector 240">
                    <a:extLst>
                      <a:ext uri="{FF2B5EF4-FFF2-40B4-BE49-F238E27FC236}">
                        <a16:creationId xmlns:a16="http://schemas.microsoft.com/office/drawing/2014/main" id="{92627FC5-3A27-9687-3D8D-6469F4F8DF59}"/>
                      </a:ext>
                    </a:extLst>
                  </p:cNvPr>
                  <p:cNvCxnSpPr>
                    <a:stCxn id="240" idx="4"/>
                  </p:cNvCxnSpPr>
                  <p:nvPr/>
                </p:nvCxnSpPr>
                <p:spPr>
                  <a:xfrm>
                    <a:off x="312205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1" name="Group 841">
                  <a:extLst>
                    <a:ext uri="{FF2B5EF4-FFF2-40B4-BE49-F238E27FC236}">
                      <a16:creationId xmlns:a16="http://schemas.microsoft.com/office/drawing/2014/main" id="{151F4A09-1249-6DC6-3A9A-DF661BA725AF}"/>
                    </a:ext>
                  </a:extLst>
                </p:cNvPr>
                <p:cNvGrpSpPr>
                  <a:grpSpLocks/>
                </p:cNvGrpSpPr>
                <p:nvPr/>
              </p:nvGrpSpPr>
              <p:grpSpPr bwMode="auto">
                <a:xfrm>
                  <a:off x="3200400" y="1905000"/>
                  <a:ext cx="45719" cy="118871"/>
                  <a:chOff x="3098006" y="1902619"/>
                  <a:chExt cx="45719" cy="118871"/>
                </a:xfrm>
                <a:grpFill/>
              </p:grpSpPr>
              <p:sp>
                <p:nvSpPr>
                  <p:cNvPr id="238" name="Oval 237">
                    <a:extLst>
                      <a:ext uri="{FF2B5EF4-FFF2-40B4-BE49-F238E27FC236}">
                        <a16:creationId xmlns:a16="http://schemas.microsoft.com/office/drawing/2014/main" id="{A90678CC-3D9B-942F-2856-345F75478848}"/>
                      </a:ext>
                    </a:extLst>
                  </p:cNvPr>
                  <p:cNvSpPr/>
                  <p:nvPr/>
                </p:nvSpPr>
                <p:spPr>
                  <a:xfrm>
                    <a:off x="3097892"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9" name="Straight Connector 238">
                    <a:extLst>
                      <a:ext uri="{FF2B5EF4-FFF2-40B4-BE49-F238E27FC236}">
                        <a16:creationId xmlns:a16="http://schemas.microsoft.com/office/drawing/2014/main" id="{E6100085-5C47-EF9E-201A-A98156AB3E87}"/>
                      </a:ext>
                    </a:extLst>
                  </p:cNvPr>
                  <p:cNvCxnSpPr>
                    <a:stCxn id="238" idx="4"/>
                  </p:cNvCxnSpPr>
                  <p:nvPr/>
                </p:nvCxnSpPr>
                <p:spPr>
                  <a:xfrm>
                    <a:off x="3121393" y="194745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2" name="Group 842">
                  <a:extLst>
                    <a:ext uri="{FF2B5EF4-FFF2-40B4-BE49-F238E27FC236}">
                      <a16:creationId xmlns:a16="http://schemas.microsoft.com/office/drawing/2014/main" id="{D1C2F875-CC11-E8B8-DE5E-689242E3B53F}"/>
                    </a:ext>
                  </a:extLst>
                </p:cNvPr>
                <p:cNvGrpSpPr>
                  <a:grpSpLocks/>
                </p:cNvGrpSpPr>
                <p:nvPr/>
              </p:nvGrpSpPr>
              <p:grpSpPr bwMode="auto">
                <a:xfrm>
                  <a:off x="3162300" y="1895475"/>
                  <a:ext cx="45719" cy="118871"/>
                  <a:chOff x="3098006" y="1902619"/>
                  <a:chExt cx="45719" cy="118871"/>
                </a:xfrm>
                <a:grpFill/>
              </p:grpSpPr>
              <p:sp>
                <p:nvSpPr>
                  <p:cNvPr id="236" name="Oval 235">
                    <a:extLst>
                      <a:ext uri="{FF2B5EF4-FFF2-40B4-BE49-F238E27FC236}">
                        <a16:creationId xmlns:a16="http://schemas.microsoft.com/office/drawing/2014/main" id="{500E71C6-BE91-6AC8-2D01-8A4C3E07CE31}"/>
                      </a:ext>
                    </a:extLst>
                  </p:cNvPr>
                  <p:cNvSpPr/>
                  <p:nvPr/>
                </p:nvSpPr>
                <p:spPr>
                  <a:xfrm>
                    <a:off x="3105775"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7" name="Straight Connector 236">
                    <a:extLst>
                      <a:ext uri="{FF2B5EF4-FFF2-40B4-BE49-F238E27FC236}">
                        <a16:creationId xmlns:a16="http://schemas.microsoft.com/office/drawing/2014/main" id="{58FACC8E-BE41-B434-D784-C5B7AA9A13D9}"/>
                      </a:ext>
                    </a:extLst>
                  </p:cNvPr>
                  <p:cNvCxnSpPr>
                    <a:stCxn id="236" idx="4"/>
                  </p:cNvCxnSpPr>
                  <p:nvPr/>
                </p:nvCxnSpPr>
                <p:spPr>
                  <a:xfrm>
                    <a:off x="3124241"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3" name="Group 843">
                  <a:extLst>
                    <a:ext uri="{FF2B5EF4-FFF2-40B4-BE49-F238E27FC236}">
                      <a16:creationId xmlns:a16="http://schemas.microsoft.com/office/drawing/2014/main" id="{197302A4-E6B0-55AD-8EC8-7848F2098BC9}"/>
                    </a:ext>
                  </a:extLst>
                </p:cNvPr>
                <p:cNvGrpSpPr>
                  <a:grpSpLocks/>
                </p:cNvGrpSpPr>
                <p:nvPr/>
              </p:nvGrpSpPr>
              <p:grpSpPr bwMode="auto">
                <a:xfrm>
                  <a:off x="3238500" y="1895475"/>
                  <a:ext cx="45719" cy="118871"/>
                  <a:chOff x="3098006" y="1902619"/>
                  <a:chExt cx="45719" cy="118871"/>
                </a:xfrm>
                <a:grpFill/>
              </p:grpSpPr>
              <p:sp>
                <p:nvSpPr>
                  <p:cNvPr id="234" name="Oval 233">
                    <a:extLst>
                      <a:ext uri="{FF2B5EF4-FFF2-40B4-BE49-F238E27FC236}">
                        <a16:creationId xmlns:a16="http://schemas.microsoft.com/office/drawing/2014/main" id="{49943B06-1037-161A-4A3C-38D1CE214706}"/>
                      </a:ext>
                    </a:extLst>
                  </p:cNvPr>
                  <p:cNvSpPr/>
                  <p:nvPr/>
                </p:nvSpPr>
                <p:spPr>
                  <a:xfrm>
                    <a:off x="3098401"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5" name="Straight Connector 234">
                    <a:extLst>
                      <a:ext uri="{FF2B5EF4-FFF2-40B4-BE49-F238E27FC236}">
                        <a16:creationId xmlns:a16="http://schemas.microsoft.com/office/drawing/2014/main" id="{9C8DA927-E592-A923-CF0A-846870DF97B0}"/>
                      </a:ext>
                    </a:extLst>
                  </p:cNvPr>
                  <p:cNvCxnSpPr>
                    <a:stCxn id="234" idx="4"/>
                  </p:cNvCxnSpPr>
                  <p:nvPr/>
                </p:nvCxnSpPr>
                <p:spPr>
                  <a:xfrm>
                    <a:off x="3121903" y="1946894"/>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874">
              <a:extLst>
                <a:ext uri="{FF2B5EF4-FFF2-40B4-BE49-F238E27FC236}">
                  <a16:creationId xmlns:a16="http://schemas.microsoft.com/office/drawing/2014/main" id="{47714A5C-1940-5203-8D12-6496A020F61E}"/>
                </a:ext>
              </a:extLst>
            </p:cNvPr>
            <p:cNvGrpSpPr>
              <a:grpSpLocks/>
            </p:cNvGrpSpPr>
            <p:nvPr/>
          </p:nvGrpSpPr>
          <p:grpSpPr bwMode="auto">
            <a:xfrm rot="21540000" flipV="1">
              <a:off x="5438778" y="4026838"/>
              <a:ext cx="700850" cy="307707"/>
              <a:chOff x="3124200" y="1895475"/>
              <a:chExt cx="312419" cy="137921"/>
            </a:xfrm>
            <a:solidFill>
              <a:schemeClr val="accent3"/>
            </a:solidFill>
          </p:grpSpPr>
          <p:grpSp>
            <p:nvGrpSpPr>
              <p:cNvPr id="202" name="Group 1080">
                <a:extLst>
                  <a:ext uri="{FF2B5EF4-FFF2-40B4-BE49-F238E27FC236}">
                    <a16:creationId xmlns:a16="http://schemas.microsoft.com/office/drawing/2014/main" id="{CDBE2B54-A282-CE0C-8360-2835AB5F4216}"/>
                  </a:ext>
                </a:extLst>
              </p:cNvPr>
              <p:cNvGrpSpPr>
                <a:grpSpLocks/>
              </p:cNvGrpSpPr>
              <p:nvPr/>
            </p:nvGrpSpPr>
            <p:grpSpPr bwMode="auto">
              <a:xfrm>
                <a:off x="3124200" y="1895475"/>
                <a:ext cx="160019" cy="128396"/>
                <a:chOff x="3124200" y="1895475"/>
                <a:chExt cx="160019" cy="128396"/>
              </a:xfrm>
              <a:grpFill/>
            </p:grpSpPr>
            <p:grpSp>
              <p:nvGrpSpPr>
                <p:cNvPr id="216" name="Group 1094">
                  <a:extLst>
                    <a:ext uri="{FF2B5EF4-FFF2-40B4-BE49-F238E27FC236}">
                      <a16:creationId xmlns:a16="http://schemas.microsoft.com/office/drawing/2014/main" id="{2B6E9921-28E5-C2E7-3496-4137F575FB09}"/>
                    </a:ext>
                  </a:extLst>
                </p:cNvPr>
                <p:cNvGrpSpPr>
                  <a:grpSpLocks/>
                </p:cNvGrpSpPr>
                <p:nvPr/>
              </p:nvGrpSpPr>
              <p:grpSpPr bwMode="auto">
                <a:xfrm>
                  <a:off x="3124200" y="1905000"/>
                  <a:ext cx="45719" cy="118871"/>
                  <a:chOff x="3098006" y="1902619"/>
                  <a:chExt cx="45719" cy="118871"/>
                </a:xfrm>
                <a:grpFill/>
              </p:grpSpPr>
              <p:sp>
                <p:nvSpPr>
                  <p:cNvPr id="226" name="Oval 225">
                    <a:extLst>
                      <a:ext uri="{FF2B5EF4-FFF2-40B4-BE49-F238E27FC236}">
                        <a16:creationId xmlns:a16="http://schemas.microsoft.com/office/drawing/2014/main" id="{825D17F8-B134-398A-AE63-D406F9BE9FBF}"/>
                      </a:ext>
                    </a:extLst>
                  </p:cNvPr>
                  <p:cNvSpPr/>
                  <p:nvPr/>
                </p:nvSpPr>
                <p:spPr>
                  <a:xfrm>
                    <a:off x="3086152" y="1926778"/>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7" name="Straight Connector 226">
                    <a:extLst>
                      <a:ext uri="{FF2B5EF4-FFF2-40B4-BE49-F238E27FC236}">
                        <a16:creationId xmlns:a16="http://schemas.microsoft.com/office/drawing/2014/main" id="{AF00BBFB-9EDC-9027-079A-FCCFAA7298F2}"/>
                      </a:ext>
                    </a:extLst>
                  </p:cNvPr>
                  <p:cNvCxnSpPr>
                    <a:stCxn id="226" idx="4"/>
                  </p:cNvCxnSpPr>
                  <p:nvPr/>
                </p:nvCxnSpPr>
                <p:spPr>
                  <a:xfrm>
                    <a:off x="3100608" y="197232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7" name="Group 1095">
                  <a:extLst>
                    <a:ext uri="{FF2B5EF4-FFF2-40B4-BE49-F238E27FC236}">
                      <a16:creationId xmlns:a16="http://schemas.microsoft.com/office/drawing/2014/main" id="{D44F4518-C5A3-35A1-B20C-B346B1168157}"/>
                    </a:ext>
                  </a:extLst>
                </p:cNvPr>
                <p:cNvGrpSpPr>
                  <a:grpSpLocks/>
                </p:cNvGrpSpPr>
                <p:nvPr/>
              </p:nvGrpSpPr>
              <p:grpSpPr bwMode="auto">
                <a:xfrm>
                  <a:off x="3200400" y="1905000"/>
                  <a:ext cx="45719" cy="118871"/>
                  <a:chOff x="3098006" y="1902619"/>
                  <a:chExt cx="45719" cy="118871"/>
                </a:xfrm>
                <a:grpFill/>
              </p:grpSpPr>
              <p:sp>
                <p:nvSpPr>
                  <p:cNvPr id="224" name="Oval 223">
                    <a:extLst>
                      <a:ext uri="{FF2B5EF4-FFF2-40B4-BE49-F238E27FC236}">
                        <a16:creationId xmlns:a16="http://schemas.microsoft.com/office/drawing/2014/main" id="{07097B42-289D-B659-E921-43BE0392B6E3}"/>
                      </a:ext>
                    </a:extLst>
                  </p:cNvPr>
                  <p:cNvSpPr/>
                  <p:nvPr/>
                </p:nvSpPr>
                <p:spPr>
                  <a:xfrm>
                    <a:off x="3083847" y="1927212"/>
                    <a:ext cx="40288"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5" name="Straight Connector 224">
                    <a:extLst>
                      <a:ext uri="{FF2B5EF4-FFF2-40B4-BE49-F238E27FC236}">
                        <a16:creationId xmlns:a16="http://schemas.microsoft.com/office/drawing/2014/main" id="{2025339B-5DD4-CEC8-E8C9-98721FA3AFF2}"/>
                      </a:ext>
                    </a:extLst>
                  </p:cNvPr>
                  <p:cNvCxnSpPr>
                    <a:stCxn id="224" idx="4"/>
                  </p:cNvCxnSpPr>
                  <p:nvPr/>
                </p:nvCxnSpPr>
                <p:spPr>
                  <a:xfrm>
                    <a:off x="3099967" y="197268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8" name="Group 1096">
                  <a:extLst>
                    <a:ext uri="{FF2B5EF4-FFF2-40B4-BE49-F238E27FC236}">
                      <a16:creationId xmlns:a16="http://schemas.microsoft.com/office/drawing/2014/main" id="{490035E8-60DA-DFA3-9698-47D18E27EF64}"/>
                    </a:ext>
                  </a:extLst>
                </p:cNvPr>
                <p:cNvGrpSpPr>
                  <a:grpSpLocks/>
                </p:cNvGrpSpPr>
                <p:nvPr/>
              </p:nvGrpSpPr>
              <p:grpSpPr bwMode="auto">
                <a:xfrm>
                  <a:off x="3162300" y="1895475"/>
                  <a:ext cx="45719" cy="118871"/>
                  <a:chOff x="3098006" y="1902619"/>
                  <a:chExt cx="45719" cy="118871"/>
                </a:xfrm>
                <a:grpFill/>
              </p:grpSpPr>
              <p:sp>
                <p:nvSpPr>
                  <p:cNvPr id="222" name="Oval 221">
                    <a:extLst>
                      <a:ext uri="{FF2B5EF4-FFF2-40B4-BE49-F238E27FC236}">
                        <a16:creationId xmlns:a16="http://schemas.microsoft.com/office/drawing/2014/main" id="{1D5C3D29-264E-72AF-DD5A-F20C9E51D4E1}"/>
                      </a:ext>
                    </a:extLst>
                  </p:cNvPr>
                  <p:cNvSpPr/>
                  <p:nvPr/>
                </p:nvSpPr>
                <p:spPr>
                  <a:xfrm>
                    <a:off x="3098258" y="192701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3" name="Straight Connector 222">
                    <a:extLst>
                      <a:ext uri="{FF2B5EF4-FFF2-40B4-BE49-F238E27FC236}">
                        <a16:creationId xmlns:a16="http://schemas.microsoft.com/office/drawing/2014/main" id="{A7810D7F-BC72-DA83-29A9-9053FEBFD7F7}"/>
                      </a:ext>
                    </a:extLst>
                  </p:cNvPr>
                  <p:cNvCxnSpPr>
                    <a:stCxn id="222" idx="4"/>
                  </p:cNvCxnSpPr>
                  <p:nvPr/>
                </p:nvCxnSpPr>
                <p:spPr>
                  <a:xfrm>
                    <a:off x="3114188" y="196076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9" name="Group 1097">
                  <a:extLst>
                    <a:ext uri="{FF2B5EF4-FFF2-40B4-BE49-F238E27FC236}">
                      <a16:creationId xmlns:a16="http://schemas.microsoft.com/office/drawing/2014/main" id="{F6378941-E637-8271-6A47-F9469C0DF760}"/>
                    </a:ext>
                  </a:extLst>
                </p:cNvPr>
                <p:cNvGrpSpPr>
                  <a:grpSpLocks/>
                </p:cNvGrpSpPr>
                <p:nvPr/>
              </p:nvGrpSpPr>
              <p:grpSpPr bwMode="auto">
                <a:xfrm>
                  <a:off x="3238500" y="1895475"/>
                  <a:ext cx="45719" cy="118871"/>
                  <a:chOff x="3098006" y="1902619"/>
                  <a:chExt cx="45719" cy="118871"/>
                </a:xfrm>
                <a:grpFill/>
              </p:grpSpPr>
              <p:sp>
                <p:nvSpPr>
                  <p:cNvPr id="220" name="Oval 219">
                    <a:extLst>
                      <a:ext uri="{FF2B5EF4-FFF2-40B4-BE49-F238E27FC236}">
                        <a16:creationId xmlns:a16="http://schemas.microsoft.com/office/drawing/2014/main" id="{63546320-387A-95A9-635F-307919A284D3}"/>
                      </a:ext>
                    </a:extLst>
                  </p:cNvPr>
                  <p:cNvSpPr/>
                  <p:nvPr/>
                </p:nvSpPr>
                <p:spPr>
                  <a:xfrm>
                    <a:off x="3097559" y="1927423"/>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1" name="Straight Connector 220">
                    <a:extLst>
                      <a:ext uri="{FF2B5EF4-FFF2-40B4-BE49-F238E27FC236}">
                        <a16:creationId xmlns:a16="http://schemas.microsoft.com/office/drawing/2014/main" id="{1D919925-AFBD-E41A-F003-5CE1AEDA03B6}"/>
                      </a:ext>
                    </a:extLst>
                  </p:cNvPr>
                  <p:cNvCxnSpPr>
                    <a:stCxn id="220" idx="4"/>
                  </p:cNvCxnSpPr>
                  <p:nvPr/>
                </p:nvCxnSpPr>
                <p:spPr>
                  <a:xfrm>
                    <a:off x="3110190" y="196118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03" name="Group 1081">
                <a:extLst>
                  <a:ext uri="{FF2B5EF4-FFF2-40B4-BE49-F238E27FC236}">
                    <a16:creationId xmlns:a16="http://schemas.microsoft.com/office/drawing/2014/main" id="{8004FA75-DCD8-C9BD-07C9-0CB46B8C2E0E}"/>
                  </a:ext>
                </a:extLst>
              </p:cNvPr>
              <p:cNvGrpSpPr>
                <a:grpSpLocks/>
              </p:cNvGrpSpPr>
              <p:nvPr/>
            </p:nvGrpSpPr>
            <p:grpSpPr bwMode="auto">
              <a:xfrm>
                <a:off x="3276600" y="1905000"/>
                <a:ext cx="160019" cy="128396"/>
                <a:chOff x="3124200" y="1895475"/>
                <a:chExt cx="160019" cy="128396"/>
              </a:xfrm>
              <a:grpFill/>
            </p:grpSpPr>
            <p:grpSp>
              <p:nvGrpSpPr>
                <p:cNvPr id="204" name="Group 1082">
                  <a:extLst>
                    <a:ext uri="{FF2B5EF4-FFF2-40B4-BE49-F238E27FC236}">
                      <a16:creationId xmlns:a16="http://schemas.microsoft.com/office/drawing/2014/main" id="{B3602413-568A-4BB9-6C99-5AD757726ADC}"/>
                    </a:ext>
                  </a:extLst>
                </p:cNvPr>
                <p:cNvGrpSpPr>
                  <a:grpSpLocks/>
                </p:cNvGrpSpPr>
                <p:nvPr/>
              </p:nvGrpSpPr>
              <p:grpSpPr bwMode="auto">
                <a:xfrm>
                  <a:off x="3124200" y="1905000"/>
                  <a:ext cx="45719" cy="118871"/>
                  <a:chOff x="3098006" y="1902619"/>
                  <a:chExt cx="45719" cy="118871"/>
                </a:xfrm>
                <a:grpFill/>
              </p:grpSpPr>
              <p:sp>
                <p:nvSpPr>
                  <p:cNvPr id="214" name="Oval 213">
                    <a:extLst>
                      <a:ext uri="{FF2B5EF4-FFF2-40B4-BE49-F238E27FC236}">
                        <a16:creationId xmlns:a16="http://schemas.microsoft.com/office/drawing/2014/main" id="{CB9FCFDD-AF2E-85E8-F095-A131BA428864}"/>
                      </a:ext>
                    </a:extLst>
                  </p:cNvPr>
                  <p:cNvSpPr/>
                  <p:nvPr/>
                </p:nvSpPr>
                <p:spPr>
                  <a:xfrm>
                    <a:off x="3074915" y="192487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5" name="Straight Connector 214">
                    <a:extLst>
                      <a:ext uri="{FF2B5EF4-FFF2-40B4-BE49-F238E27FC236}">
                        <a16:creationId xmlns:a16="http://schemas.microsoft.com/office/drawing/2014/main" id="{182A9C9E-F662-8EB8-C733-2167598F699D}"/>
                      </a:ext>
                    </a:extLst>
                  </p:cNvPr>
                  <p:cNvCxnSpPr>
                    <a:stCxn id="214" idx="4"/>
                  </p:cNvCxnSpPr>
                  <p:nvPr/>
                </p:nvCxnSpPr>
                <p:spPr>
                  <a:xfrm>
                    <a:off x="3095997" y="19686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5" name="Group 1083">
                  <a:extLst>
                    <a:ext uri="{FF2B5EF4-FFF2-40B4-BE49-F238E27FC236}">
                      <a16:creationId xmlns:a16="http://schemas.microsoft.com/office/drawing/2014/main" id="{D4468ED9-5C19-B322-A22E-1A217503EAC4}"/>
                    </a:ext>
                  </a:extLst>
                </p:cNvPr>
                <p:cNvGrpSpPr>
                  <a:grpSpLocks/>
                </p:cNvGrpSpPr>
                <p:nvPr/>
              </p:nvGrpSpPr>
              <p:grpSpPr bwMode="auto">
                <a:xfrm>
                  <a:off x="3200400" y="1905000"/>
                  <a:ext cx="45719" cy="118871"/>
                  <a:chOff x="3098006" y="1902619"/>
                  <a:chExt cx="45719" cy="118871"/>
                </a:xfrm>
                <a:grpFill/>
              </p:grpSpPr>
              <p:sp>
                <p:nvSpPr>
                  <p:cNvPr id="212" name="Oval 211">
                    <a:extLst>
                      <a:ext uri="{FF2B5EF4-FFF2-40B4-BE49-F238E27FC236}">
                        <a16:creationId xmlns:a16="http://schemas.microsoft.com/office/drawing/2014/main" id="{F33F0BEE-3723-379A-9B5F-88A61A605EFA}"/>
                      </a:ext>
                    </a:extLst>
                  </p:cNvPr>
                  <p:cNvSpPr/>
                  <p:nvPr/>
                </p:nvSpPr>
                <p:spPr>
                  <a:xfrm>
                    <a:off x="3074274" y="192523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3" name="Straight Connector 212">
                    <a:extLst>
                      <a:ext uri="{FF2B5EF4-FFF2-40B4-BE49-F238E27FC236}">
                        <a16:creationId xmlns:a16="http://schemas.microsoft.com/office/drawing/2014/main" id="{8DF960B0-1B3E-4C4D-3739-FA77699072BD}"/>
                      </a:ext>
                    </a:extLst>
                  </p:cNvPr>
                  <p:cNvCxnSpPr>
                    <a:stCxn id="212" idx="4"/>
                  </p:cNvCxnSpPr>
                  <p:nvPr/>
                </p:nvCxnSpPr>
                <p:spPr>
                  <a:xfrm>
                    <a:off x="3088701" y="196910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6" name="Group 1084">
                  <a:extLst>
                    <a:ext uri="{FF2B5EF4-FFF2-40B4-BE49-F238E27FC236}">
                      <a16:creationId xmlns:a16="http://schemas.microsoft.com/office/drawing/2014/main" id="{172E9C7D-1BCD-E681-987A-FE5484DAA724}"/>
                    </a:ext>
                  </a:extLst>
                </p:cNvPr>
                <p:cNvGrpSpPr>
                  <a:grpSpLocks/>
                </p:cNvGrpSpPr>
                <p:nvPr/>
              </p:nvGrpSpPr>
              <p:grpSpPr bwMode="auto">
                <a:xfrm>
                  <a:off x="3162300" y="1895475"/>
                  <a:ext cx="45719" cy="118871"/>
                  <a:chOff x="3098006" y="1902619"/>
                  <a:chExt cx="45719" cy="118871"/>
                </a:xfrm>
                <a:grpFill/>
              </p:grpSpPr>
              <p:sp>
                <p:nvSpPr>
                  <p:cNvPr id="210" name="Oval 209">
                    <a:extLst>
                      <a:ext uri="{FF2B5EF4-FFF2-40B4-BE49-F238E27FC236}">
                        <a16:creationId xmlns:a16="http://schemas.microsoft.com/office/drawing/2014/main" id="{A7BB0099-0D8B-F2F7-95A8-1FE325E5BC0C}"/>
                      </a:ext>
                    </a:extLst>
                  </p:cNvPr>
                  <p:cNvSpPr/>
                  <p:nvPr/>
                </p:nvSpPr>
                <p:spPr>
                  <a:xfrm>
                    <a:off x="3086831" y="1913347"/>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1" name="Straight Connector 210">
                    <a:extLst>
                      <a:ext uri="{FF2B5EF4-FFF2-40B4-BE49-F238E27FC236}">
                        <a16:creationId xmlns:a16="http://schemas.microsoft.com/office/drawing/2014/main" id="{93BE09B9-484F-AE55-76FA-78B7111EAF2E}"/>
                      </a:ext>
                    </a:extLst>
                  </p:cNvPr>
                  <p:cNvCxnSpPr>
                    <a:stCxn id="210" idx="4"/>
                  </p:cNvCxnSpPr>
                  <p:nvPr/>
                </p:nvCxnSpPr>
                <p:spPr>
                  <a:xfrm>
                    <a:off x="3108015" y="196045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7" name="Group 1085">
                  <a:extLst>
                    <a:ext uri="{FF2B5EF4-FFF2-40B4-BE49-F238E27FC236}">
                      <a16:creationId xmlns:a16="http://schemas.microsoft.com/office/drawing/2014/main" id="{28104A6B-38DA-C8D9-3E9C-B2A385C86689}"/>
                    </a:ext>
                  </a:extLst>
                </p:cNvPr>
                <p:cNvGrpSpPr>
                  <a:grpSpLocks/>
                </p:cNvGrpSpPr>
                <p:nvPr/>
              </p:nvGrpSpPr>
              <p:grpSpPr bwMode="auto">
                <a:xfrm>
                  <a:off x="3238500" y="1895475"/>
                  <a:ext cx="45719" cy="118871"/>
                  <a:chOff x="3098006" y="1902619"/>
                  <a:chExt cx="45719" cy="118871"/>
                </a:xfrm>
                <a:grpFill/>
              </p:grpSpPr>
              <p:sp>
                <p:nvSpPr>
                  <p:cNvPr id="208" name="Oval 207">
                    <a:extLst>
                      <a:ext uri="{FF2B5EF4-FFF2-40B4-BE49-F238E27FC236}">
                        <a16:creationId xmlns:a16="http://schemas.microsoft.com/office/drawing/2014/main" id="{99B35C17-A582-72E4-6478-76D55BBBD073}"/>
                      </a:ext>
                    </a:extLst>
                  </p:cNvPr>
                  <p:cNvSpPr/>
                  <p:nvPr/>
                </p:nvSpPr>
                <p:spPr>
                  <a:xfrm>
                    <a:off x="3086248" y="191875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9" name="Straight Connector 208">
                    <a:extLst>
                      <a:ext uri="{FF2B5EF4-FFF2-40B4-BE49-F238E27FC236}">
                        <a16:creationId xmlns:a16="http://schemas.microsoft.com/office/drawing/2014/main" id="{88E9D7EF-A0A1-947B-D54B-F1E5AB5582B2}"/>
                      </a:ext>
                    </a:extLst>
                  </p:cNvPr>
                  <p:cNvCxnSpPr>
                    <a:stCxn id="208" idx="4"/>
                  </p:cNvCxnSpPr>
                  <p:nvPr/>
                </p:nvCxnSpPr>
                <p:spPr>
                  <a:xfrm>
                    <a:off x="3102338" y="196090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3" name="Group 875">
              <a:extLst>
                <a:ext uri="{FF2B5EF4-FFF2-40B4-BE49-F238E27FC236}">
                  <a16:creationId xmlns:a16="http://schemas.microsoft.com/office/drawing/2014/main" id="{7E99A46D-19EA-35B5-9629-493540BB8049}"/>
                </a:ext>
              </a:extLst>
            </p:cNvPr>
            <p:cNvGrpSpPr>
              <a:grpSpLocks/>
            </p:cNvGrpSpPr>
            <p:nvPr/>
          </p:nvGrpSpPr>
          <p:grpSpPr bwMode="auto">
            <a:xfrm rot="21540000" flipV="1">
              <a:off x="6127884" y="4022301"/>
              <a:ext cx="700850" cy="307707"/>
              <a:chOff x="3124200" y="1895475"/>
              <a:chExt cx="312419" cy="137921"/>
            </a:xfrm>
            <a:solidFill>
              <a:schemeClr val="accent3"/>
            </a:solidFill>
          </p:grpSpPr>
          <p:grpSp>
            <p:nvGrpSpPr>
              <p:cNvPr id="176" name="Group 1054">
                <a:extLst>
                  <a:ext uri="{FF2B5EF4-FFF2-40B4-BE49-F238E27FC236}">
                    <a16:creationId xmlns:a16="http://schemas.microsoft.com/office/drawing/2014/main" id="{07D13051-34CD-7AB6-63AB-231A20AE06D2}"/>
                  </a:ext>
                </a:extLst>
              </p:cNvPr>
              <p:cNvGrpSpPr>
                <a:grpSpLocks/>
              </p:cNvGrpSpPr>
              <p:nvPr/>
            </p:nvGrpSpPr>
            <p:grpSpPr bwMode="auto">
              <a:xfrm>
                <a:off x="3124200" y="1895475"/>
                <a:ext cx="160019" cy="128396"/>
                <a:chOff x="3124200" y="1895475"/>
                <a:chExt cx="160019" cy="128396"/>
              </a:xfrm>
              <a:grpFill/>
            </p:grpSpPr>
            <p:grpSp>
              <p:nvGrpSpPr>
                <p:cNvPr id="190" name="Group 1068">
                  <a:extLst>
                    <a:ext uri="{FF2B5EF4-FFF2-40B4-BE49-F238E27FC236}">
                      <a16:creationId xmlns:a16="http://schemas.microsoft.com/office/drawing/2014/main" id="{E9BCF67D-23F1-ACE1-E761-96A8EC6853FA}"/>
                    </a:ext>
                  </a:extLst>
                </p:cNvPr>
                <p:cNvGrpSpPr>
                  <a:grpSpLocks/>
                </p:cNvGrpSpPr>
                <p:nvPr/>
              </p:nvGrpSpPr>
              <p:grpSpPr bwMode="auto">
                <a:xfrm>
                  <a:off x="3124200" y="1905000"/>
                  <a:ext cx="45719" cy="118871"/>
                  <a:chOff x="3098006" y="1902619"/>
                  <a:chExt cx="45719" cy="118871"/>
                </a:xfrm>
                <a:grpFill/>
              </p:grpSpPr>
              <p:sp>
                <p:nvSpPr>
                  <p:cNvPr id="200" name="Oval 199">
                    <a:extLst>
                      <a:ext uri="{FF2B5EF4-FFF2-40B4-BE49-F238E27FC236}">
                        <a16:creationId xmlns:a16="http://schemas.microsoft.com/office/drawing/2014/main" id="{70637FB5-54EA-31F7-863F-FAE7C4970E6F}"/>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1" name="Straight Connector 200">
                    <a:extLst>
                      <a:ext uri="{FF2B5EF4-FFF2-40B4-BE49-F238E27FC236}">
                        <a16:creationId xmlns:a16="http://schemas.microsoft.com/office/drawing/2014/main" id="{72FF0259-41D7-76F9-BC68-5B921AEA7EB9}"/>
                      </a:ext>
                    </a:extLst>
                  </p:cNvPr>
                  <p:cNvCxnSpPr>
                    <a:stCxn id="200"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91" name="Group 1069">
                  <a:extLst>
                    <a:ext uri="{FF2B5EF4-FFF2-40B4-BE49-F238E27FC236}">
                      <a16:creationId xmlns:a16="http://schemas.microsoft.com/office/drawing/2014/main" id="{BD86CD37-E789-A6A9-5F71-35C85B7D5A50}"/>
                    </a:ext>
                  </a:extLst>
                </p:cNvPr>
                <p:cNvGrpSpPr>
                  <a:grpSpLocks/>
                </p:cNvGrpSpPr>
                <p:nvPr/>
              </p:nvGrpSpPr>
              <p:grpSpPr bwMode="auto">
                <a:xfrm>
                  <a:off x="3200400" y="1905000"/>
                  <a:ext cx="45719" cy="118871"/>
                  <a:chOff x="3098006" y="1902619"/>
                  <a:chExt cx="45719" cy="118871"/>
                </a:xfrm>
                <a:grpFill/>
              </p:grpSpPr>
              <p:sp>
                <p:nvSpPr>
                  <p:cNvPr id="198" name="Oval 197">
                    <a:extLst>
                      <a:ext uri="{FF2B5EF4-FFF2-40B4-BE49-F238E27FC236}">
                        <a16:creationId xmlns:a16="http://schemas.microsoft.com/office/drawing/2014/main" id="{1859345E-FE8F-98BF-DBBF-BF69F1B49688}"/>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99" name="Straight Connector 198">
                    <a:extLst>
                      <a:ext uri="{FF2B5EF4-FFF2-40B4-BE49-F238E27FC236}">
                        <a16:creationId xmlns:a16="http://schemas.microsoft.com/office/drawing/2014/main" id="{B1ED2201-1DE2-1F31-50AF-08E94471FB60}"/>
                      </a:ext>
                    </a:extLst>
                  </p:cNvPr>
                  <p:cNvCxnSpPr>
                    <a:stCxn id="198"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92" name="Group 1070">
                  <a:extLst>
                    <a:ext uri="{FF2B5EF4-FFF2-40B4-BE49-F238E27FC236}">
                      <a16:creationId xmlns:a16="http://schemas.microsoft.com/office/drawing/2014/main" id="{FF1BDF3E-36CB-BFE6-64B4-741D16042008}"/>
                    </a:ext>
                  </a:extLst>
                </p:cNvPr>
                <p:cNvGrpSpPr>
                  <a:grpSpLocks/>
                </p:cNvGrpSpPr>
                <p:nvPr/>
              </p:nvGrpSpPr>
              <p:grpSpPr bwMode="auto">
                <a:xfrm>
                  <a:off x="3162300" y="1895475"/>
                  <a:ext cx="45719" cy="118871"/>
                  <a:chOff x="3098006" y="1902619"/>
                  <a:chExt cx="45719" cy="118871"/>
                </a:xfrm>
                <a:grpFill/>
              </p:grpSpPr>
              <p:sp>
                <p:nvSpPr>
                  <p:cNvPr id="196" name="Oval 195">
                    <a:extLst>
                      <a:ext uri="{FF2B5EF4-FFF2-40B4-BE49-F238E27FC236}">
                        <a16:creationId xmlns:a16="http://schemas.microsoft.com/office/drawing/2014/main" id="{5AB0B5E8-21E4-63EB-7F30-60D45FE7A8B7}"/>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97" name="Straight Connector 196">
                    <a:extLst>
                      <a:ext uri="{FF2B5EF4-FFF2-40B4-BE49-F238E27FC236}">
                        <a16:creationId xmlns:a16="http://schemas.microsoft.com/office/drawing/2014/main" id="{E50EE79D-CF47-59DB-22B8-5EC1C7E5F3B0}"/>
                      </a:ext>
                    </a:extLst>
                  </p:cNvPr>
                  <p:cNvCxnSpPr>
                    <a:stCxn id="196"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93" name="Group 1071">
                  <a:extLst>
                    <a:ext uri="{FF2B5EF4-FFF2-40B4-BE49-F238E27FC236}">
                      <a16:creationId xmlns:a16="http://schemas.microsoft.com/office/drawing/2014/main" id="{04C4C7D3-9B78-6956-3D11-669F71A431F8}"/>
                    </a:ext>
                  </a:extLst>
                </p:cNvPr>
                <p:cNvGrpSpPr>
                  <a:grpSpLocks/>
                </p:cNvGrpSpPr>
                <p:nvPr/>
              </p:nvGrpSpPr>
              <p:grpSpPr bwMode="auto">
                <a:xfrm>
                  <a:off x="3238500" y="1895475"/>
                  <a:ext cx="45719" cy="118871"/>
                  <a:chOff x="3098006" y="1902619"/>
                  <a:chExt cx="45719" cy="118871"/>
                </a:xfrm>
                <a:grpFill/>
              </p:grpSpPr>
              <p:sp>
                <p:nvSpPr>
                  <p:cNvPr id="194" name="Oval 193">
                    <a:extLst>
                      <a:ext uri="{FF2B5EF4-FFF2-40B4-BE49-F238E27FC236}">
                        <a16:creationId xmlns:a16="http://schemas.microsoft.com/office/drawing/2014/main" id="{9578CCDA-A342-695D-1464-FF8738D95739}"/>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95" name="Straight Connector 194">
                    <a:extLst>
                      <a:ext uri="{FF2B5EF4-FFF2-40B4-BE49-F238E27FC236}">
                        <a16:creationId xmlns:a16="http://schemas.microsoft.com/office/drawing/2014/main" id="{3B3D7C38-998F-BF1A-7D46-A23CCA95BCAA}"/>
                      </a:ext>
                    </a:extLst>
                  </p:cNvPr>
                  <p:cNvCxnSpPr>
                    <a:stCxn id="194"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7" name="Group 1055">
                <a:extLst>
                  <a:ext uri="{FF2B5EF4-FFF2-40B4-BE49-F238E27FC236}">
                    <a16:creationId xmlns:a16="http://schemas.microsoft.com/office/drawing/2014/main" id="{500CC898-086E-FEEA-DE30-3BA993FFF926}"/>
                  </a:ext>
                </a:extLst>
              </p:cNvPr>
              <p:cNvGrpSpPr>
                <a:grpSpLocks/>
              </p:cNvGrpSpPr>
              <p:nvPr/>
            </p:nvGrpSpPr>
            <p:grpSpPr bwMode="auto">
              <a:xfrm>
                <a:off x="3276600" y="1905000"/>
                <a:ext cx="160019" cy="128396"/>
                <a:chOff x="3124200" y="1895475"/>
                <a:chExt cx="160019" cy="128396"/>
              </a:xfrm>
              <a:grpFill/>
            </p:grpSpPr>
            <p:grpSp>
              <p:nvGrpSpPr>
                <p:cNvPr id="178" name="Group 1056">
                  <a:extLst>
                    <a:ext uri="{FF2B5EF4-FFF2-40B4-BE49-F238E27FC236}">
                      <a16:creationId xmlns:a16="http://schemas.microsoft.com/office/drawing/2014/main" id="{00324C96-EC37-9C3B-A8C2-248C747A9810}"/>
                    </a:ext>
                  </a:extLst>
                </p:cNvPr>
                <p:cNvGrpSpPr>
                  <a:grpSpLocks/>
                </p:cNvGrpSpPr>
                <p:nvPr/>
              </p:nvGrpSpPr>
              <p:grpSpPr bwMode="auto">
                <a:xfrm>
                  <a:off x="3124200" y="1905000"/>
                  <a:ext cx="45719" cy="118871"/>
                  <a:chOff x="3098006" y="1902619"/>
                  <a:chExt cx="45719" cy="118871"/>
                </a:xfrm>
                <a:grpFill/>
              </p:grpSpPr>
              <p:sp>
                <p:nvSpPr>
                  <p:cNvPr id="188" name="Oval 187">
                    <a:extLst>
                      <a:ext uri="{FF2B5EF4-FFF2-40B4-BE49-F238E27FC236}">
                        <a16:creationId xmlns:a16="http://schemas.microsoft.com/office/drawing/2014/main" id="{112D2195-ED36-35FE-E95D-CD5428ADC362}"/>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9" name="Straight Connector 188">
                    <a:extLst>
                      <a:ext uri="{FF2B5EF4-FFF2-40B4-BE49-F238E27FC236}">
                        <a16:creationId xmlns:a16="http://schemas.microsoft.com/office/drawing/2014/main" id="{7F908077-1398-43B7-520A-6C155FEBBD0E}"/>
                      </a:ext>
                    </a:extLst>
                  </p:cNvPr>
                  <p:cNvCxnSpPr>
                    <a:stCxn id="188"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057">
                  <a:extLst>
                    <a:ext uri="{FF2B5EF4-FFF2-40B4-BE49-F238E27FC236}">
                      <a16:creationId xmlns:a16="http://schemas.microsoft.com/office/drawing/2014/main" id="{48609E54-C7D0-5A7F-9554-D50A0506182C}"/>
                    </a:ext>
                  </a:extLst>
                </p:cNvPr>
                <p:cNvGrpSpPr>
                  <a:grpSpLocks/>
                </p:cNvGrpSpPr>
                <p:nvPr/>
              </p:nvGrpSpPr>
              <p:grpSpPr bwMode="auto">
                <a:xfrm>
                  <a:off x="3200400" y="1905000"/>
                  <a:ext cx="45719" cy="118871"/>
                  <a:chOff x="3098006" y="1902619"/>
                  <a:chExt cx="45719" cy="118871"/>
                </a:xfrm>
                <a:grpFill/>
              </p:grpSpPr>
              <p:sp>
                <p:nvSpPr>
                  <p:cNvPr id="186" name="Oval 185">
                    <a:extLst>
                      <a:ext uri="{FF2B5EF4-FFF2-40B4-BE49-F238E27FC236}">
                        <a16:creationId xmlns:a16="http://schemas.microsoft.com/office/drawing/2014/main" id="{7939BE31-EC4E-6C9F-9184-2751CC8DEAB9}"/>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7" name="Straight Connector 186">
                    <a:extLst>
                      <a:ext uri="{FF2B5EF4-FFF2-40B4-BE49-F238E27FC236}">
                        <a16:creationId xmlns:a16="http://schemas.microsoft.com/office/drawing/2014/main" id="{E2A0F9E8-0684-661C-DEDB-E583FD7D50F3}"/>
                      </a:ext>
                    </a:extLst>
                  </p:cNvPr>
                  <p:cNvCxnSpPr>
                    <a:stCxn id="186"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0" name="Group 1058">
                  <a:extLst>
                    <a:ext uri="{FF2B5EF4-FFF2-40B4-BE49-F238E27FC236}">
                      <a16:creationId xmlns:a16="http://schemas.microsoft.com/office/drawing/2014/main" id="{C36652CD-B9EB-2DD6-57CC-8D0502F0B70E}"/>
                    </a:ext>
                  </a:extLst>
                </p:cNvPr>
                <p:cNvGrpSpPr>
                  <a:grpSpLocks/>
                </p:cNvGrpSpPr>
                <p:nvPr/>
              </p:nvGrpSpPr>
              <p:grpSpPr bwMode="auto">
                <a:xfrm>
                  <a:off x="3162300" y="1895475"/>
                  <a:ext cx="45719" cy="118871"/>
                  <a:chOff x="3098006" y="1902619"/>
                  <a:chExt cx="45719" cy="118871"/>
                </a:xfrm>
                <a:grpFill/>
              </p:grpSpPr>
              <p:sp>
                <p:nvSpPr>
                  <p:cNvPr id="184" name="Oval 183">
                    <a:extLst>
                      <a:ext uri="{FF2B5EF4-FFF2-40B4-BE49-F238E27FC236}">
                        <a16:creationId xmlns:a16="http://schemas.microsoft.com/office/drawing/2014/main" id="{A32D2B7A-C7F0-1B3E-4B5C-960D310C3C9B}"/>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5" name="Straight Connector 184">
                    <a:extLst>
                      <a:ext uri="{FF2B5EF4-FFF2-40B4-BE49-F238E27FC236}">
                        <a16:creationId xmlns:a16="http://schemas.microsoft.com/office/drawing/2014/main" id="{3DB4D046-C110-59B1-9893-62FC9EE42BF0}"/>
                      </a:ext>
                    </a:extLst>
                  </p:cNvPr>
                  <p:cNvCxnSpPr>
                    <a:stCxn id="184"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1" name="Group 1059">
                  <a:extLst>
                    <a:ext uri="{FF2B5EF4-FFF2-40B4-BE49-F238E27FC236}">
                      <a16:creationId xmlns:a16="http://schemas.microsoft.com/office/drawing/2014/main" id="{59AE404F-3C0F-A398-F20E-4516A0CF36AA}"/>
                    </a:ext>
                  </a:extLst>
                </p:cNvPr>
                <p:cNvGrpSpPr>
                  <a:grpSpLocks/>
                </p:cNvGrpSpPr>
                <p:nvPr/>
              </p:nvGrpSpPr>
              <p:grpSpPr bwMode="auto">
                <a:xfrm>
                  <a:off x="3238500" y="1895475"/>
                  <a:ext cx="45719" cy="118871"/>
                  <a:chOff x="3098006" y="1902619"/>
                  <a:chExt cx="45719" cy="118871"/>
                </a:xfrm>
                <a:grpFill/>
              </p:grpSpPr>
              <p:sp>
                <p:nvSpPr>
                  <p:cNvPr id="182" name="Oval 181">
                    <a:extLst>
                      <a:ext uri="{FF2B5EF4-FFF2-40B4-BE49-F238E27FC236}">
                        <a16:creationId xmlns:a16="http://schemas.microsoft.com/office/drawing/2014/main" id="{FB19896F-E1B5-15E8-508A-C6CC14F5A799}"/>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3" name="Straight Connector 182">
                    <a:extLst>
                      <a:ext uri="{FF2B5EF4-FFF2-40B4-BE49-F238E27FC236}">
                        <a16:creationId xmlns:a16="http://schemas.microsoft.com/office/drawing/2014/main" id="{AE28E909-CB8C-7CCF-5AD1-E5490735397F}"/>
                      </a:ext>
                    </a:extLst>
                  </p:cNvPr>
                  <p:cNvCxnSpPr>
                    <a:stCxn id="182"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4" name="Group 876">
              <a:extLst>
                <a:ext uri="{FF2B5EF4-FFF2-40B4-BE49-F238E27FC236}">
                  <a16:creationId xmlns:a16="http://schemas.microsoft.com/office/drawing/2014/main" id="{B0288C32-B597-E4B7-07CA-47DF7C98016E}"/>
                </a:ext>
              </a:extLst>
            </p:cNvPr>
            <p:cNvGrpSpPr>
              <a:grpSpLocks/>
            </p:cNvGrpSpPr>
            <p:nvPr/>
          </p:nvGrpSpPr>
          <p:grpSpPr bwMode="auto">
            <a:xfrm rot="21540000" flipV="1">
              <a:off x="6822333" y="4017687"/>
              <a:ext cx="700850" cy="307707"/>
              <a:chOff x="3124200" y="1895475"/>
              <a:chExt cx="312419" cy="137921"/>
            </a:xfrm>
            <a:solidFill>
              <a:schemeClr val="accent3"/>
            </a:solidFill>
          </p:grpSpPr>
          <p:grpSp>
            <p:nvGrpSpPr>
              <p:cNvPr id="150" name="Group 1012">
                <a:extLst>
                  <a:ext uri="{FF2B5EF4-FFF2-40B4-BE49-F238E27FC236}">
                    <a16:creationId xmlns:a16="http://schemas.microsoft.com/office/drawing/2014/main" id="{76506B27-9C45-7352-6632-FDF60F21E8FC}"/>
                  </a:ext>
                </a:extLst>
              </p:cNvPr>
              <p:cNvGrpSpPr>
                <a:grpSpLocks/>
              </p:cNvGrpSpPr>
              <p:nvPr/>
            </p:nvGrpSpPr>
            <p:grpSpPr bwMode="auto">
              <a:xfrm>
                <a:off x="3124200" y="1895475"/>
                <a:ext cx="160019" cy="128396"/>
                <a:chOff x="3124200" y="1895475"/>
                <a:chExt cx="160019" cy="128396"/>
              </a:xfrm>
              <a:grpFill/>
            </p:grpSpPr>
            <p:grpSp>
              <p:nvGrpSpPr>
                <p:cNvPr id="164" name="Group 1042">
                  <a:extLst>
                    <a:ext uri="{FF2B5EF4-FFF2-40B4-BE49-F238E27FC236}">
                      <a16:creationId xmlns:a16="http://schemas.microsoft.com/office/drawing/2014/main" id="{F78906B2-13C7-11BE-2320-11266B561DBB}"/>
                    </a:ext>
                  </a:extLst>
                </p:cNvPr>
                <p:cNvGrpSpPr>
                  <a:grpSpLocks/>
                </p:cNvGrpSpPr>
                <p:nvPr/>
              </p:nvGrpSpPr>
              <p:grpSpPr bwMode="auto">
                <a:xfrm>
                  <a:off x="3124200" y="1905000"/>
                  <a:ext cx="45719" cy="118871"/>
                  <a:chOff x="3098006" y="1902619"/>
                  <a:chExt cx="45719" cy="118871"/>
                </a:xfrm>
                <a:grpFill/>
              </p:grpSpPr>
              <p:sp>
                <p:nvSpPr>
                  <p:cNvPr id="174" name="Oval 173">
                    <a:extLst>
                      <a:ext uri="{FF2B5EF4-FFF2-40B4-BE49-F238E27FC236}">
                        <a16:creationId xmlns:a16="http://schemas.microsoft.com/office/drawing/2014/main" id="{F6EDD50E-D335-795B-89CA-E1C146ADB188}"/>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75" name="Straight Connector 174">
                    <a:extLst>
                      <a:ext uri="{FF2B5EF4-FFF2-40B4-BE49-F238E27FC236}">
                        <a16:creationId xmlns:a16="http://schemas.microsoft.com/office/drawing/2014/main" id="{EC5CBA52-4F6F-363B-999D-3B6E7F5DAC4E}"/>
                      </a:ext>
                    </a:extLst>
                  </p:cNvPr>
                  <p:cNvCxnSpPr>
                    <a:stCxn id="174"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65" name="Group 1043">
                  <a:extLst>
                    <a:ext uri="{FF2B5EF4-FFF2-40B4-BE49-F238E27FC236}">
                      <a16:creationId xmlns:a16="http://schemas.microsoft.com/office/drawing/2014/main" id="{FF76F95B-A465-FCBD-13AE-42D9E1B4AD0C}"/>
                    </a:ext>
                  </a:extLst>
                </p:cNvPr>
                <p:cNvGrpSpPr>
                  <a:grpSpLocks/>
                </p:cNvGrpSpPr>
                <p:nvPr/>
              </p:nvGrpSpPr>
              <p:grpSpPr bwMode="auto">
                <a:xfrm>
                  <a:off x="3200400" y="1905000"/>
                  <a:ext cx="45719" cy="118871"/>
                  <a:chOff x="3098006" y="1902619"/>
                  <a:chExt cx="45719" cy="118871"/>
                </a:xfrm>
                <a:grpFill/>
              </p:grpSpPr>
              <p:sp>
                <p:nvSpPr>
                  <p:cNvPr id="172" name="Oval 171">
                    <a:extLst>
                      <a:ext uri="{FF2B5EF4-FFF2-40B4-BE49-F238E27FC236}">
                        <a16:creationId xmlns:a16="http://schemas.microsoft.com/office/drawing/2014/main" id="{46D6BCA8-D600-B902-5CC5-F3A82AB25F2C}"/>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73" name="Straight Connector 172">
                    <a:extLst>
                      <a:ext uri="{FF2B5EF4-FFF2-40B4-BE49-F238E27FC236}">
                        <a16:creationId xmlns:a16="http://schemas.microsoft.com/office/drawing/2014/main" id="{79421C37-443D-1128-8491-64E60AD7F17F}"/>
                      </a:ext>
                    </a:extLst>
                  </p:cNvPr>
                  <p:cNvCxnSpPr>
                    <a:stCxn id="172"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66" name="Group 1044">
                  <a:extLst>
                    <a:ext uri="{FF2B5EF4-FFF2-40B4-BE49-F238E27FC236}">
                      <a16:creationId xmlns:a16="http://schemas.microsoft.com/office/drawing/2014/main" id="{64158757-FEDE-20B7-D2CB-9238C34C1191}"/>
                    </a:ext>
                  </a:extLst>
                </p:cNvPr>
                <p:cNvGrpSpPr>
                  <a:grpSpLocks/>
                </p:cNvGrpSpPr>
                <p:nvPr/>
              </p:nvGrpSpPr>
              <p:grpSpPr bwMode="auto">
                <a:xfrm>
                  <a:off x="3162300" y="1895475"/>
                  <a:ext cx="45719" cy="118871"/>
                  <a:chOff x="3098006" y="1902619"/>
                  <a:chExt cx="45719" cy="118871"/>
                </a:xfrm>
                <a:grpFill/>
              </p:grpSpPr>
              <p:sp>
                <p:nvSpPr>
                  <p:cNvPr id="170" name="Oval 169">
                    <a:extLst>
                      <a:ext uri="{FF2B5EF4-FFF2-40B4-BE49-F238E27FC236}">
                        <a16:creationId xmlns:a16="http://schemas.microsoft.com/office/drawing/2014/main" id="{9A23FE09-903D-FB42-6477-8C5F3228D07F}"/>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71" name="Straight Connector 170">
                    <a:extLst>
                      <a:ext uri="{FF2B5EF4-FFF2-40B4-BE49-F238E27FC236}">
                        <a16:creationId xmlns:a16="http://schemas.microsoft.com/office/drawing/2014/main" id="{ADAE785B-1A3D-B13A-EAC5-529504194BAD}"/>
                      </a:ext>
                    </a:extLst>
                  </p:cNvPr>
                  <p:cNvCxnSpPr>
                    <a:stCxn id="170"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67" name="Group 1045">
                  <a:extLst>
                    <a:ext uri="{FF2B5EF4-FFF2-40B4-BE49-F238E27FC236}">
                      <a16:creationId xmlns:a16="http://schemas.microsoft.com/office/drawing/2014/main" id="{5842F2AF-CDC3-1F51-FFC3-DE397546F270}"/>
                    </a:ext>
                  </a:extLst>
                </p:cNvPr>
                <p:cNvGrpSpPr>
                  <a:grpSpLocks/>
                </p:cNvGrpSpPr>
                <p:nvPr/>
              </p:nvGrpSpPr>
              <p:grpSpPr bwMode="auto">
                <a:xfrm>
                  <a:off x="3238500" y="1895475"/>
                  <a:ext cx="45719" cy="118871"/>
                  <a:chOff x="3098006" y="1902619"/>
                  <a:chExt cx="45719" cy="118871"/>
                </a:xfrm>
                <a:grpFill/>
              </p:grpSpPr>
              <p:sp>
                <p:nvSpPr>
                  <p:cNvPr id="168" name="Oval 167">
                    <a:extLst>
                      <a:ext uri="{FF2B5EF4-FFF2-40B4-BE49-F238E27FC236}">
                        <a16:creationId xmlns:a16="http://schemas.microsoft.com/office/drawing/2014/main" id="{894A8B5E-3568-087D-8861-DF6BB5649CFF}"/>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69" name="Straight Connector 168">
                    <a:extLst>
                      <a:ext uri="{FF2B5EF4-FFF2-40B4-BE49-F238E27FC236}">
                        <a16:creationId xmlns:a16="http://schemas.microsoft.com/office/drawing/2014/main" id="{D8653F8E-2891-60D3-946F-963D328D1B12}"/>
                      </a:ext>
                    </a:extLst>
                  </p:cNvPr>
                  <p:cNvCxnSpPr>
                    <a:stCxn id="168"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51" name="Group 1013">
                <a:extLst>
                  <a:ext uri="{FF2B5EF4-FFF2-40B4-BE49-F238E27FC236}">
                    <a16:creationId xmlns:a16="http://schemas.microsoft.com/office/drawing/2014/main" id="{FA73148F-92DF-7949-B7A6-BFD080DDD629}"/>
                  </a:ext>
                </a:extLst>
              </p:cNvPr>
              <p:cNvGrpSpPr>
                <a:grpSpLocks/>
              </p:cNvGrpSpPr>
              <p:nvPr/>
            </p:nvGrpSpPr>
            <p:grpSpPr bwMode="auto">
              <a:xfrm>
                <a:off x="3276600" y="1905000"/>
                <a:ext cx="160019" cy="128396"/>
                <a:chOff x="3124200" y="1895475"/>
                <a:chExt cx="160019" cy="128396"/>
              </a:xfrm>
              <a:grpFill/>
            </p:grpSpPr>
            <p:grpSp>
              <p:nvGrpSpPr>
                <p:cNvPr id="152" name="Group 1014">
                  <a:extLst>
                    <a:ext uri="{FF2B5EF4-FFF2-40B4-BE49-F238E27FC236}">
                      <a16:creationId xmlns:a16="http://schemas.microsoft.com/office/drawing/2014/main" id="{9C0FFE04-7660-2666-D4D3-507A6159BF3C}"/>
                    </a:ext>
                  </a:extLst>
                </p:cNvPr>
                <p:cNvGrpSpPr>
                  <a:grpSpLocks/>
                </p:cNvGrpSpPr>
                <p:nvPr/>
              </p:nvGrpSpPr>
              <p:grpSpPr bwMode="auto">
                <a:xfrm>
                  <a:off x="3124200" y="1905000"/>
                  <a:ext cx="45719" cy="118871"/>
                  <a:chOff x="3098006" y="1902619"/>
                  <a:chExt cx="45719" cy="118871"/>
                </a:xfrm>
                <a:grpFill/>
              </p:grpSpPr>
              <p:sp>
                <p:nvSpPr>
                  <p:cNvPr id="162" name="Oval 161">
                    <a:extLst>
                      <a:ext uri="{FF2B5EF4-FFF2-40B4-BE49-F238E27FC236}">
                        <a16:creationId xmlns:a16="http://schemas.microsoft.com/office/drawing/2014/main" id="{5E8B98B0-E2C6-9443-84E4-149C66FED42A}"/>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63" name="Straight Connector 162">
                    <a:extLst>
                      <a:ext uri="{FF2B5EF4-FFF2-40B4-BE49-F238E27FC236}">
                        <a16:creationId xmlns:a16="http://schemas.microsoft.com/office/drawing/2014/main" id="{B0C47D86-817C-4133-3D34-8925EA6BC2D6}"/>
                      </a:ext>
                    </a:extLst>
                  </p:cNvPr>
                  <p:cNvCxnSpPr>
                    <a:stCxn id="162"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3" name="Group 1015">
                  <a:extLst>
                    <a:ext uri="{FF2B5EF4-FFF2-40B4-BE49-F238E27FC236}">
                      <a16:creationId xmlns:a16="http://schemas.microsoft.com/office/drawing/2014/main" id="{1A5DDEF7-DA48-1021-8B0E-4D6ACA6BE2FB}"/>
                    </a:ext>
                  </a:extLst>
                </p:cNvPr>
                <p:cNvGrpSpPr>
                  <a:grpSpLocks/>
                </p:cNvGrpSpPr>
                <p:nvPr/>
              </p:nvGrpSpPr>
              <p:grpSpPr bwMode="auto">
                <a:xfrm>
                  <a:off x="3200400" y="1905000"/>
                  <a:ext cx="45719" cy="118871"/>
                  <a:chOff x="3098006" y="1902619"/>
                  <a:chExt cx="45719" cy="118871"/>
                </a:xfrm>
                <a:grpFill/>
              </p:grpSpPr>
              <p:sp>
                <p:nvSpPr>
                  <p:cNvPr id="160" name="Oval 159">
                    <a:extLst>
                      <a:ext uri="{FF2B5EF4-FFF2-40B4-BE49-F238E27FC236}">
                        <a16:creationId xmlns:a16="http://schemas.microsoft.com/office/drawing/2014/main" id="{C5CA5D98-275A-BE05-9B35-17F688D50A2B}"/>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61" name="Straight Connector 160">
                    <a:extLst>
                      <a:ext uri="{FF2B5EF4-FFF2-40B4-BE49-F238E27FC236}">
                        <a16:creationId xmlns:a16="http://schemas.microsoft.com/office/drawing/2014/main" id="{3643C4BB-164A-2327-DE90-332C4489066F}"/>
                      </a:ext>
                    </a:extLst>
                  </p:cNvPr>
                  <p:cNvCxnSpPr>
                    <a:stCxn id="160"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4" name="Group 1016">
                  <a:extLst>
                    <a:ext uri="{FF2B5EF4-FFF2-40B4-BE49-F238E27FC236}">
                      <a16:creationId xmlns:a16="http://schemas.microsoft.com/office/drawing/2014/main" id="{277ED54A-9DA9-6C2D-78C7-4335F2D89C1F}"/>
                    </a:ext>
                  </a:extLst>
                </p:cNvPr>
                <p:cNvGrpSpPr>
                  <a:grpSpLocks/>
                </p:cNvGrpSpPr>
                <p:nvPr/>
              </p:nvGrpSpPr>
              <p:grpSpPr bwMode="auto">
                <a:xfrm>
                  <a:off x="3162300" y="1895475"/>
                  <a:ext cx="45719" cy="118871"/>
                  <a:chOff x="3098006" y="1902619"/>
                  <a:chExt cx="45719" cy="118871"/>
                </a:xfrm>
                <a:grpFill/>
              </p:grpSpPr>
              <p:sp>
                <p:nvSpPr>
                  <p:cNvPr id="158" name="Oval 157">
                    <a:extLst>
                      <a:ext uri="{FF2B5EF4-FFF2-40B4-BE49-F238E27FC236}">
                        <a16:creationId xmlns:a16="http://schemas.microsoft.com/office/drawing/2014/main" id="{6B2CF198-DBC7-DD8A-6923-B8601D785350}"/>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59" name="Straight Connector 158">
                    <a:extLst>
                      <a:ext uri="{FF2B5EF4-FFF2-40B4-BE49-F238E27FC236}">
                        <a16:creationId xmlns:a16="http://schemas.microsoft.com/office/drawing/2014/main" id="{7BE67CA4-65AF-5A19-7940-7D616018E53D}"/>
                      </a:ext>
                    </a:extLst>
                  </p:cNvPr>
                  <p:cNvCxnSpPr>
                    <a:stCxn id="158"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5" name="Group 1017">
                  <a:extLst>
                    <a:ext uri="{FF2B5EF4-FFF2-40B4-BE49-F238E27FC236}">
                      <a16:creationId xmlns:a16="http://schemas.microsoft.com/office/drawing/2014/main" id="{1D5221BB-4002-AE41-A0A4-924C1676C68B}"/>
                    </a:ext>
                  </a:extLst>
                </p:cNvPr>
                <p:cNvGrpSpPr>
                  <a:grpSpLocks/>
                </p:cNvGrpSpPr>
                <p:nvPr/>
              </p:nvGrpSpPr>
              <p:grpSpPr bwMode="auto">
                <a:xfrm>
                  <a:off x="3238500" y="1895475"/>
                  <a:ext cx="45719" cy="118871"/>
                  <a:chOff x="3098006" y="1902619"/>
                  <a:chExt cx="45719" cy="118871"/>
                </a:xfrm>
                <a:grpFill/>
              </p:grpSpPr>
              <p:sp>
                <p:nvSpPr>
                  <p:cNvPr id="156" name="Oval 155">
                    <a:extLst>
                      <a:ext uri="{FF2B5EF4-FFF2-40B4-BE49-F238E27FC236}">
                        <a16:creationId xmlns:a16="http://schemas.microsoft.com/office/drawing/2014/main" id="{8482181B-D2C3-F445-195F-DEBEC035DCE1}"/>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57" name="Straight Connector 156">
                    <a:extLst>
                      <a:ext uri="{FF2B5EF4-FFF2-40B4-BE49-F238E27FC236}">
                        <a16:creationId xmlns:a16="http://schemas.microsoft.com/office/drawing/2014/main" id="{3682B140-A553-E8C9-8792-65BB7270AA70}"/>
                      </a:ext>
                    </a:extLst>
                  </p:cNvPr>
                  <p:cNvCxnSpPr>
                    <a:stCxn id="156"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5" name="Group 877">
              <a:extLst>
                <a:ext uri="{FF2B5EF4-FFF2-40B4-BE49-F238E27FC236}">
                  <a16:creationId xmlns:a16="http://schemas.microsoft.com/office/drawing/2014/main" id="{688BAF0F-E3F8-A7F7-40E9-2C479EBCFA4D}"/>
                </a:ext>
              </a:extLst>
            </p:cNvPr>
            <p:cNvGrpSpPr>
              <a:grpSpLocks/>
            </p:cNvGrpSpPr>
            <p:nvPr/>
          </p:nvGrpSpPr>
          <p:grpSpPr bwMode="auto">
            <a:xfrm rot="21540000" flipV="1">
              <a:off x="7511439" y="4013148"/>
              <a:ext cx="700850" cy="307707"/>
              <a:chOff x="3124200" y="1895475"/>
              <a:chExt cx="312419" cy="137921"/>
            </a:xfrm>
            <a:solidFill>
              <a:schemeClr val="accent3"/>
            </a:solidFill>
          </p:grpSpPr>
          <p:grpSp>
            <p:nvGrpSpPr>
              <p:cNvPr id="124" name="Group 986">
                <a:extLst>
                  <a:ext uri="{FF2B5EF4-FFF2-40B4-BE49-F238E27FC236}">
                    <a16:creationId xmlns:a16="http://schemas.microsoft.com/office/drawing/2014/main" id="{D58BA01D-A046-10EF-E39E-CC13C52C0BA7}"/>
                  </a:ext>
                </a:extLst>
              </p:cNvPr>
              <p:cNvGrpSpPr>
                <a:grpSpLocks/>
              </p:cNvGrpSpPr>
              <p:nvPr/>
            </p:nvGrpSpPr>
            <p:grpSpPr bwMode="auto">
              <a:xfrm>
                <a:off x="3124200" y="1895475"/>
                <a:ext cx="160019" cy="128396"/>
                <a:chOff x="3124200" y="1895475"/>
                <a:chExt cx="160019" cy="128396"/>
              </a:xfrm>
              <a:grpFill/>
            </p:grpSpPr>
            <p:grpSp>
              <p:nvGrpSpPr>
                <p:cNvPr id="138" name="Group 1000">
                  <a:extLst>
                    <a:ext uri="{FF2B5EF4-FFF2-40B4-BE49-F238E27FC236}">
                      <a16:creationId xmlns:a16="http://schemas.microsoft.com/office/drawing/2014/main" id="{8F9E12A1-DA72-67A0-1F5C-929D0C62A4EA}"/>
                    </a:ext>
                  </a:extLst>
                </p:cNvPr>
                <p:cNvGrpSpPr>
                  <a:grpSpLocks/>
                </p:cNvGrpSpPr>
                <p:nvPr/>
              </p:nvGrpSpPr>
              <p:grpSpPr bwMode="auto">
                <a:xfrm>
                  <a:off x="3124200" y="1905000"/>
                  <a:ext cx="45719" cy="118871"/>
                  <a:chOff x="3098006" y="1902619"/>
                  <a:chExt cx="45719" cy="118871"/>
                </a:xfrm>
                <a:grpFill/>
              </p:grpSpPr>
              <p:sp>
                <p:nvSpPr>
                  <p:cNvPr id="148" name="Oval 147">
                    <a:extLst>
                      <a:ext uri="{FF2B5EF4-FFF2-40B4-BE49-F238E27FC236}">
                        <a16:creationId xmlns:a16="http://schemas.microsoft.com/office/drawing/2014/main" id="{8C709F7E-A247-06CD-73CD-36986F758FAB}"/>
                      </a:ext>
                    </a:extLst>
                  </p:cNvPr>
                  <p:cNvSpPr/>
                  <p:nvPr/>
                </p:nvSpPr>
                <p:spPr>
                  <a:xfrm>
                    <a:off x="3083916" y="1936348"/>
                    <a:ext cx="40288" cy="35306"/>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9" name="Straight Connector 148">
                    <a:extLst>
                      <a:ext uri="{FF2B5EF4-FFF2-40B4-BE49-F238E27FC236}">
                        <a16:creationId xmlns:a16="http://schemas.microsoft.com/office/drawing/2014/main" id="{49B6122F-765A-D8AF-B157-48E3569FE14C}"/>
                      </a:ext>
                    </a:extLst>
                  </p:cNvPr>
                  <p:cNvCxnSpPr>
                    <a:stCxn id="148" idx="4"/>
                  </p:cNvCxnSpPr>
                  <p:nvPr/>
                </p:nvCxnSpPr>
                <p:spPr>
                  <a:xfrm>
                    <a:off x="3099859" y="197005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9" name="Group 1001">
                  <a:extLst>
                    <a:ext uri="{FF2B5EF4-FFF2-40B4-BE49-F238E27FC236}">
                      <a16:creationId xmlns:a16="http://schemas.microsoft.com/office/drawing/2014/main" id="{92876FEE-0C6D-61AC-82D2-6B846BE1E351}"/>
                    </a:ext>
                  </a:extLst>
                </p:cNvPr>
                <p:cNvGrpSpPr>
                  <a:grpSpLocks/>
                </p:cNvGrpSpPr>
                <p:nvPr/>
              </p:nvGrpSpPr>
              <p:grpSpPr bwMode="auto">
                <a:xfrm>
                  <a:off x="3200400" y="1905000"/>
                  <a:ext cx="45719" cy="118871"/>
                  <a:chOff x="3098006" y="1902619"/>
                  <a:chExt cx="45719" cy="118871"/>
                </a:xfrm>
                <a:grpFill/>
              </p:grpSpPr>
              <p:sp>
                <p:nvSpPr>
                  <p:cNvPr id="146" name="Oval 145">
                    <a:extLst>
                      <a:ext uri="{FF2B5EF4-FFF2-40B4-BE49-F238E27FC236}">
                        <a16:creationId xmlns:a16="http://schemas.microsoft.com/office/drawing/2014/main" id="{35A5DDD4-FA15-C722-88A5-FB70862F82DF}"/>
                      </a:ext>
                    </a:extLst>
                  </p:cNvPr>
                  <p:cNvSpPr/>
                  <p:nvPr/>
                </p:nvSpPr>
                <p:spPr>
                  <a:xfrm>
                    <a:off x="3078253" y="1936752"/>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7" name="Straight Connector 146">
                    <a:extLst>
                      <a:ext uri="{FF2B5EF4-FFF2-40B4-BE49-F238E27FC236}">
                        <a16:creationId xmlns:a16="http://schemas.microsoft.com/office/drawing/2014/main" id="{F145A447-76CD-D191-8B66-94AD50E3F126}"/>
                      </a:ext>
                    </a:extLst>
                  </p:cNvPr>
                  <p:cNvCxnSpPr>
                    <a:stCxn id="146" idx="4"/>
                  </p:cNvCxnSpPr>
                  <p:nvPr/>
                </p:nvCxnSpPr>
                <p:spPr>
                  <a:xfrm>
                    <a:off x="3099233" y="197209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0" name="Group 1002">
                  <a:extLst>
                    <a:ext uri="{FF2B5EF4-FFF2-40B4-BE49-F238E27FC236}">
                      <a16:creationId xmlns:a16="http://schemas.microsoft.com/office/drawing/2014/main" id="{F87F079D-D41E-952F-0556-C2C85F382335}"/>
                    </a:ext>
                  </a:extLst>
                </p:cNvPr>
                <p:cNvGrpSpPr>
                  <a:grpSpLocks/>
                </p:cNvGrpSpPr>
                <p:nvPr/>
              </p:nvGrpSpPr>
              <p:grpSpPr bwMode="auto">
                <a:xfrm>
                  <a:off x="3162300" y="1895475"/>
                  <a:ext cx="45719" cy="118871"/>
                  <a:chOff x="3098006" y="1902619"/>
                  <a:chExt cx="45719" cy="118871"/>
                </a:xfrm>
                <a:grpFill/>
              </p:grpSpPr>
              <p:sp>
                <p:nvSpPr>
                  <p:cNvPr id="144" name="Oval 143">
                    <a:extLst>
                      <a:ext uri="{FF2B5EF4-FFF2-40B4-BE49-F238E27FC236}">
                        <a16:creationId xmlns:a16="http://schemas.microsoft.com/office/drawing/2014/main" id="{4AE6A103-F440-9A6D-7FF0-5B7E5C32FCC7}"/>
                      </a:ext>
                    </a:extLst>
                  </p:cNvPr>
                  <p:cNvSpPr/>
                  <p:nvPr/>
                </p:nvSpPr>
                <p:spPr>
                  <a:xfrm>
                    <a:off x="3095831" y="1924821"/>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5" name="Straight Connector 144">
                    <a:extLst>
                      <a:ext uri="{FF2B5EF4-FFF2-40B4-BE49-F238E27FC236}">
                        <a16:creationId xmlns:a16="http://schemas.microsoft.com/office/drawing/2014/main" id="{ADC544D4-44A3-5E84-D1C9-49080128D1AB}"/>
                      </a:ext>
                    </a:extLst>
                  </p:cNvPr>
                  <p:cNvCxnSpPr>
                    <a:stCxn id="144" idx="4"/>
                  </p:cNvCxnSpPr>
                  <p:nvPr/>
                </p:nvCxnSpPr>
                <p:spPr>
                  <a:xfrm>
                    <a:off x="3110126" y="196023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1" name="Group 1003">
                  <a:extLst>
                    <a:ext uri="{FF2B5EF4-FFF2-40B4-BE49-F238E27FC236}">
                      <a16:creationId xmlns:a16="http://schemas.microsoft.com/office/drawing/2014/main" id="{452D0A2C-0D36-32F7-C22A-37A230C8669D}"/>
                    </a:ext>
                  </a:extLst>
                </p:cNvPr>
                <p:cNvGrpSpPr>
                  <a:grpSpLocks/>
                </p:cNvGrpSpPr>
                <p:nvPr/>
              </p:nvGrpSpPr>
              <p:grpSpPr bwMode="auto">
                <a:xfrm>
                  <a:off x="3238500" y="1895475"/>
                  <a:ext cx="45719" cy="118871"/>
                  <a:chOff x="3098006" y="1902619"/>
                  <a:chExt cx="45719" cy="118871"/>
                </a:xfrm>
                <a:grpFill/>
              </p:grpSpPr>
              <p:sp>
                <p:nvSpPr>
                  <p:cNvPr id="142" name="Oval 141">
                    <a:extLst>
                      <a:ext uri="{FF2B5EF4-FFF2-40B4-BE49-F238E27FC236}">
                        <a16:creationId xmlns:a16="http://schemas.microsoft.com/office/drawing/2014/main" id="{E09D48DF-11ED-930A-C564-EE4AC7F1DA1B}"/>
                      </a:ext>
                    </a:extLst>
                  </p:cNvPr>
                  <p:cNvSpPr/>
                  <p:nvPr/>
                </p:nvSpPr>
                <p:spPr>
                  <a:xfrm>
                    <a:off x="3088548" y="1926921"/>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3" name="Straight Connector 142">
                    <a:extLst>
                      <a:ext uri="{FF2B5EF4-FFF2-40B4-BE49-F238E27FC236}">
                        <a16:creationId xmlns:a16="http://schemas.microsoft.com/office/drawing/2014/main" id="{C2226D0F-E602-9C80-9810-7FAFECDAF3FD}"/>
                      </a:ext>
                    </a:extLst>
                  </p:cNvPr>
                  <p:cNvCxnSpPr>
                    <a:stCxn id="142" idx="4"/>
                  </p:cNvCxnSpPr>
                  <p:nvPr/>
                </p:nvCxnSpPr>
                <p:spPr>
                  <a:xfrm>
                    <a:off x="3109601" y="1967322"/>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5" name="Group 987">
                <a:extLst>
                  <a:ext uri="{FF2B5EF4-FFF2-40B4-BE49-F238E27FC236}">
                    <a16:creationId xmlns:a16="http://schemas.microsoft.com/office/drawing/2014/main" id="{B6496A6A-658A-5725-1F77-1EBAD70A57AB}"/>
                  </a:ext>
                </a:extLst>
              </p:cNvPr>
              <p:cNvGrpSpPr>
                <a:grpSpLocks/>
              </p:cNvGrpSpPr>
              <p:nvPr/>
            </p:nvGrpSpPr>
            <p:grpSpPr bwMode="auto">
              <a:xfrm>
                <a:off x="3276600" y="1905000"/>
                <a:ext cx="160019" cy="128396"/>
                <a:chOff x="3124200" y="1895475"/>
                <a:chExt cx="160019" cy="128396"/>
              </a:xfrm>
              <a:grpFill/>
            </p:grpSpPr>
            <p:grpSp>
              <p:nvGrpSpPr>
                <p:cNvPr id="126" name="Group 988">
                  <a:extLst>
                    <a:ext uri="{FF2B5EF4-FFF2-40B4-BE49-F238E27FC236}">
                      <a16:creationId xmlns:a16="http://schemas.microsoft.com/office/drawing/2014/main" id="{3FB092F1-F8E7-AFCB-4DFA-57A23D77B07B}"/>
                    </a:ext>
                  </a:extLst>
                </p:cNvPr>
                <p:cNvGrpSpPr>
                  <a:grpSpLocks/>
                </p:cNvGrpSpPr>
                <p:nvPr/>
              </p:nvGrpSpPr>
              <p:grpSpPr bwMode="auto">
                <a:xfrm>
                  <a:off x="3124200" y="1905000"/>
                  <a:ext cx="45719" cy="118871"/>
                  <a:chOff x="3098006" y="1902619"/>
                  <a:chExt cx="45719" cy="118871"/>
                </a:xfrm>
                <a:grpFill/>
              </p:grpSpPr>
              <p:sp>
                <p:nvSpPr>
                  <p:cNvPr id="136" name="Oval 135">
                    <a:extLst>
                      <a:ext uri="{FF2B5EF4-FFF2-40B4-BE49-F238E27FC236}">
                        <a16:creationId xmlns:a16="http://schemas.microsoft.com/office/drawing/2014/main" id="{2175A1EA-149D-2089-E9B5-31922462D835}"/>
                      </a:ext>
                    </a:extLst>
                  </p:cNvPr>
                  <p:cNvSpPr/>
                  <p:nvPr/>
                </p:nvSpPr>
                <p:spPr>
                  <a:xfrm>
                    <a:off x="3074327" y="1931009"/>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7" name="Straight Connector 136">
                    <a:extLst>
                      <a:ext uri="{FF2B5EF4-FFF2-40B4-BE49-F238E27FC236}">
                        <a16:creationId xmlns:a16="http://schemas.microsoft.com/office/drawing/2014/main" id="{316B8974-5FCA-EEEA-2810-41A578693561}"/>
                      </a:ext>
                    </a:extLst>
                  </p:cNvPr>
                  <p:cNvCxnSpPr>
                    <a:stCxn id="136" idx="4"/>
                  </p:cNvCxnSpPr>
                  <p:nvPr/>
                </p:nvCxnSpPr>
                <p:spPr>
                  <a:xfrm>
                    <a:off x="3088607" y="1968150"/>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7" name="Group 989">
                  <a:extLst>
                    <a:ext uri="{FF2B5EF4-FFF2-40B4-BE49-F238E27FC236}">
                      <a16:creationId xmlns:a16="http://schemas.microsoft.com/office/drawing/2014/main" id="{A771E217-7674-86E5-3A7F-A04477F3B185}"/>
                    </a:ext>
                  </a:extLst>
                </p:cNvPr>
                <p:cNvGrpSpPr>
                  <a:grpSpLocks/>
                </p:cNvGrpSpPr>
                <p:nvPr/>
              </p:nvGrpSpPr>
              <p:grpSpPr bwMode="auto">
                <a:xfrm>
                  <a:off x="3200400" y="1905000"/>
                  <a:ext cx="45719" cy="118871"/>
                  <a:chOff x="3098006" y="1902619"/>
                  <a:chExt cx="45719" cy="118871"/>
                </a:xfrm>
                <a:grpFill/>
              </p:grpSpPr>
              <p:sp>
                <p:nvSpPr>
                  <p:cNvPr id="134" name="Oval 133">
                    <a:extLst>
                      <a:ext uri="{FF2B5EF4-FFF2-40B4-BE49-F238E27FC236}">
                        <a16:creationId xmlns:a16="http://schemas.microsoft.com/office/drawing/2014/main" id="{E6BBB5E7-585E-3AC3-B767-D1449F266F82}"/>
                      </a:ext>
                    </a:extLst>
                  </p:cNvPr>
                  <p:cNvSpPr/>
                  <p:nvPr/>
                </p:nvSpPr>
                <p:spPr>
                  <a:xfrm>
                    <a:off x="3070344" y="193313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5" name="Straight Connector 134">
                    <a:extLst>
                      <a:ext uri="{FF2B5EF4-FFF2-40B4-BE49-F238E27FC236}">
                        <a16:creationId xmlns:a16="http://schemas.microsoft.com/office/drawing/2014/main" id="{8C8EA277-FE31-236B-32E1-D1C484D5D4CF}"/>
                      </a:ext>
                    </a:extLst>
                  </p:cNvPr>
                  <p:cNvCxnSpPr>
                    <a:stCxn id="134" idx="4"/>
                  </p:cNvCxnSpPr>
                  <p:nvPr/>
                </p:nvCxnSpPr>
                <p:spPr>
                  <a:xfrm>
                    <a:off x="3087981" y="1968510"/>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990">
                  <a:extLst>
                    <a:ext uri="{FF2B5EF4-FFF2-40B4-BE49-F238E27FC236}">
                      <a16:creationId xmlns:a16="http://schemas.microsoft.com/office/drawing/2014/main" id="{65089B39-27F0-9922-5D30-571A7A2BCEA1}"/>
                    </a:ext>
                  </a:extLst>
                </p:cNvPr>
                <p:cNvGrpSpPr>
                  <a:grpSpLocks/>
                </p:cNvGrpSpPr>
                <p:nvPr/>
              </p:nvGrpSpPr>
              <p:grpSpPr bwMode="auto">
                <a:xfrm>
                  <a:off x="3162300" y="1895475"/>
                  <a:ext cx="45719" cy="118871"/>
                  <a:chOff x="3098006" y="1902619"/>
                  <a:chExt cx="45719" cy="118871"/>
                </a:xfrm>
                <a:grpFill/>
              </p:grpSpPr>
              <p:sp>
                <p:nvSpPr>
                  <p:cNvPr id="132" name="Oval 131">
                    <a:extLst>
                      <a:ext uri="{FF2B5EF4-FFF2-40B4-BE49-F238E27FC236}">
                        <a16:creationId xmlns:a16="http://schemas.microsoft.com/office/drawing/2014/main" id="{5EC1B7C1-99DD-2F7E-2BD9-9789F51B0207}"/>
                      </a:ext>
                    </a:extLst>
                  </p:cNvPr>
                  <p:cNvSpPr/>
                  <p:nvPr/>
                </p:nvSpPr>
                <p:spPr>
                  <a:xfrm>
                    <a:off x="3086286" y="1924524"/>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3" name="Straight Connector 132">
                    <a:extLst>
                      <a:ext uri="{FF2B5EF4-FFF2-40B4-BE49-F238E27FC236}">
                        <a16:creationId xmlns:a16="http://schemas.microsoft.com/office/drawing/2014/main" id="{08D0D1C1-373A-3611-81FE-DCCB2AA1D7BE}"/>
                      </a:ext>
                    </a:extLst>
                  </p:cNvPr>
                  <p:cNvCxnSpPr>
                    <a:stCxn id="132" idx="4"/>
                  </p:cNvCxnSpPr>
                  <p:nvPr/>
                </p:nvCxnSpPr>
                <p:spPr>
                  <a:xfrm>
                    <a:off x="3098889" y="196001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9" name="Group 991">
                  <a:extLst>
                    <a:ext uri="{FF2B5EF4-FFF2-40B4-BE49-F238E27FC236}">
                      <a16:creationId xmlns:a16="http://schemas.microsoft.com/office/drawing/2014/main" id="{8FC0ED50-C6EB-8077-594B-3CAC81B8EBE7}"/>
                    </a:ext>
                  </a:extLst>
                </p:cNvPr>
                <p:cNvGrpSpPr>
                  <a:grpSpLocks/>
                </p:cNvGrpSpPr>
                <p:nvPr/>
              </p:nvGrpSpPr>
              <p:grpSpPr bwMode="auto">
                <a:xfrm>
                  <a:off x="3238500" y="1895475"/>
                  <a:ext cx="45719" cy="118871"/>
                  <a:chOff x="3098006" y="1902619"/>
                  <a:chExt cx="45719" cy="118871"/>
                </a:xfrm>
                <a:grpFill/>
              </p:grpSpPr>
              <p:sp>
                <p:nvSpPr>
                  <p:cNvPr id="130" name="Oval 129">
                    <a:extLst>
                      <a:ext uri="{FF2B5EF4-FFF2-40B4-BE49-F238E27FC236}">
                        <a16:creationId xmlns:a16="http://schemas.microsoft.com/office/drawing/2014/main" id="{38E131C4-64C8-3B95-003D-DE7AF290B2BE}"/>
                      </a:ext>
                    </a:extLst>
                  </p:cNvPr>
                  <p:cNvSpPr/>
                  <p:nvPr/>
                </p:nvSpPr>
                <p:spPr>
                  <a:xfrm>
                    <a:off x="3085660" y="1924944"/>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1" name="Straight Connector 130">
                    <a:extLst>
                      <a:ext uri="{FF2B5EF4-FFF2-40B4-BE49-F238E27FC236}">
                        <a16:creationId xmlns:a16="http://schemas.microsoft.com/office/drawing/2014/main" id="{82F43EF9-DCBD-6F68-37C6-5D6801BAC268}"/>
                      </a:ext>
                    </a:extLst>
                  </p:cNvPr>
                  <p:cNvCxnSpPr>
                    <a:stCxn id="130" idx="4"/>
                  </p:cNvCxnSpPr>
                  <p:nvPr/>
                </p:nvCxnSpPr>
                <p:spPr>
                  <a:xfrm>
                    <a:off x="3098305" y="196205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6" name="Group 878">
              <a:extLst>
                <a:ext uri="{FF2B5EF4-FFF2-40B4-BE49-F238E27FC236}">
                  <a16:creationId xmlns:a16="http://schemas.microsoft.com/office/drawing/2014/main" id="{AFDC86E3-0CE7-3BA1-7C99-696FBED1D72E}"/>
                </a:ext>
              </a:extLst>
            </p:cNvPr>
            <p:cNvGrpSpPr>
              <a:grpSpLocks/>
            </p:cNvGrpSpPr>
            <p:nvPr/>
          </p:nvGrpSpPr>
          <p:grpSpPr bwMode="auto">
            <a:xfrm rot="21540000" flipV="1">
              <a:off x="8216573" y="4008385"/>
              <a:ext cx="700850" cy="307707"/>
              <a:chOff x="3124200" y="1895475"/>
              <a:chExt cx="312419" cy="137921"/>
            </a:xfrm>
            <a:solidFill>
              <a:schemeClr val="accent3"/>
            </a:solidFill>
          </p:grpSpPr>
          <p:grpSp>
            <p:nvGrpSpPr>
              <p:cNvPr id="98" name="Group 960">
                <a:extLst>
                  <a:ext uri="{FF2B5EF4-FFF2-40B4-BE49-F238E27FC236}">
                    <a16:creationId xmlns:a16="http://schemas.microsoft.com/office/drawing/2014/main" id="{E2B52FBB-67D6-54E0-FDC4-659861A92379}"/>
                  </a:ext>
                </a:extLst>
              </p:cNvPr>
              <p:cNvGrpSpPr>
                <a:grpSpLocks/>
              </p:cNvGrpSpPr>
              <p:nvPr/>
            </p:nvGrpSpPr>
            <p:grpSpPr bwMode="auto">
              <a:xfrm>
                <a:off x="3124200" y="1895475"/>
                <a:ext cx="160019" cy="128396"/>
                <a:chOff x="3124200" y="1895475"/>
                <a:chExt cx="160019" cy="128396"/>
              </a:xfrm>
              <a:grpFill/>
            </p:grpSpPr>
            <p:grpSp>
              <p:nvGrpSpPr>
                <p:cNvPr id="112" name="Group 974">
                  <a:extLst>
                    <a:ext uri="{FF2B5EF4-FFF2-40B4-BE49-F238E27FC236}">
                      <a16:creationId xmlns:a16="http://schemas.microsoft.com/office/drawing/2014/main" id="{F73D497B-F1C5-D5B8-6721-A3E39CF25A8D}"/>
                    </a:ext>
                  </a:extLst>
                </p:cNvPr>
                <p:cNvGrpSpPr>
                  <a:grpSpLocks/>
                </p:cNvGrpSpPr>
                <p:nvPr/>
              </p:nvGrpSpPr>
              <p:grpSpPr bwMode="auto">
                <a:xfrm>
                  <a:off x="3124200" y="1905000"/>
                  <a:ext cx="45719" cy="118871"/>
                  <a:chOff x="3098006" y="1902619"/>
                  <a:chExt cx="45719" cy="118871"/>
                </a:xfrm>
                <a:grpFill/>
              </p:grpSpPr>
              <p:sp>
                <p:nvSpPr>
                  <p:cNvPr id="122" name="Oval 121">
                    <a:extLst>
                      <a:ext uri="{FF2B5EF4-FFF2-40B4-BE49-F238E27FC236}">
                        <a16:creationId xmlns:a16="http://schemas.microsoft.com/office/drawing/2014/main" id="{C8948212-971F-C783-7218-D6E55053FF7B}"/>
                      </a:ext>
                    </a:extLst>
                  </p:cNvPr>
                  <p:cNvSpPr/>
                  <p:nvPr/>
                </p:nvSpPr>
                <p:spPr>
                  <a:xfrm>
                    <a:off x="3078418" y="192824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3" name="Straight Connector 122">
                    <a:extLst>
                      <a:ext uri="{FF2B5EF4-FFF2-40B4-BE49-F238E27FC236}">
                        <a16:creationId xmlns:a16="http://schemas.microsoft.com/office/drawing/2014/main" id="{B77AECAC-26E6-771C-57EA-124FE190BB80}"/>
                      </a:ext>
                    </a:extLst>
                  </p:cNvPr>
                  <p:cNvCxnSpPr>
                    <a:stCxn id="122" idx="4"/>
                  </p:cNvCxnSpPr>
                  <p:nvPr/>
                </p:nvCxnSpPr>
                <p:spPr>
                  <a:xfrm>
                    <a:off x="3099500" y="197199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3" name="Group 975">
                  <a:extLst>
                    <a:ext uri="{FF2B5EF4-FFF2-40B4-BE49-F238E27FC236}">
                      <a16:creationId xmlns:a16="http://schemas.microsoft.com/office/drawing/2014/main" id="{33E10F14-CACB-5672-B2DE-01ABEEFE43F8}"/>
                    </a:ext>
                  </a:extLst>
                </p:cNvPr>
                <p:cNvGrpSpPr>
                  <a:grpSpLocks/>
                </p:cNvGrpSpPr>
                <p:nvPr/>
              </p:nvGrpSpPr>
              <p:grpSpPr bwMode="auto">
                <a:xfrm>
                  <a:off x="3200400" y="1905000"/>
                  <a:ext cx="45719" cy="118871"/>
                  <a:chOff x="3098006" y="1902619"/>
                  <a:chExt cx="45719" cy="118871"/>
                </a:xfrm>
                <a:grpFill/>
              </p:grpSpPr>
              <p:sp>
                <p:nvSpPr>
                  <p:cNvPr id="120" name="Oval 119">
                    <a:extLst>
                      <a:ext uri="{FF2B5EF4-FFF2-40B4-BE49-F238E27FC236}">
                        <a16:creationId xmlns:a16="http://schemas.microsoft.com/office/drawing/2014/main" id="{7DCB5B7B-D987-A97B-2955-BDEC0254CFE5}"/>
                      </a:ext>
                    </a:extLst>
                  </p:cNvPr>
                  <p:cNvSpPr/>
                  <p:nvPr/>
                </p:nvSpPr>
                <p:spPr>
                  <a:xfrm>
                    <a:off x="3077776" y="192860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1" name="Straight Connector 120">
                    <a:extLst>
                      <a:ext uri="{FF2B5EF4-FFF2-40B4-BE49-F238E27FC236}">
                        <a16:creationId xmlns:a16="http://schemas.microsoft.com/office/drawing/2014/main" id="{D1F9C7C3-F312-380D-5E2A-70DD8348F845}"/>
                      </a:ext>
                    </a:extLst>
                  </p:cNvPr>
                  <p:cNvCxnSpPr>
                    <a:stCxn id="120" idx="4"/>
                  </p:cNvCxnSpPr>
                  <p:nvPr/>
                </p:nvCxnSpPr>
                <p:spPr>
                  <a:xfrm>
                    <a:off x="3093882" y="197244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 name="Group 976">
                  <a:extLst>
                    <a:ext uri="{FF2B5EF4-FFF2-40B4-BE49-F238E27FC236}">
                      <a16:creationId xmlns:a16="http://schemas.microsoft.com/office/drawing/2014/main" id="{3C5740A5-B2AA-9188-FE42-32936EAB9167}"/>
                    </a:ext>
                  </a:extLst>
                </p:cNvPr>
                <p:cNvGrpSpPr>
                  <a:grpSpLocks/>
                </p:cNvGrpSpPr>
                <p:nvPr/>
              </p:nvGrpSpPr>
              <p:grpSpPr bwMode="auto">
                <a:xfrm>
                  <a:off x="3162300" y="1895475"/>
                  <a:ext cx="45719" cy="118871"/>
                  <a:chOff x="3098006" y="1902619"/>
                  <a:chExt cx="45719" cy="118871"/>
                </a:xfrm>
                <a:grpFill/>
              </p:grpSpPr>
              <p:sp>
                <p:nvSpPr>
                  <p:cNvPr id="118" name="Oval 117">
                    <a:extLst>
                      <a:ext uri="{FF2B5EF4-FFF2-40B4-BE49-F238E27FC236}">
                        <a16:creationId xmlns:a16="http://schemas.microsoft.com/office/drawing/2014/main" id="{F3070316-FD21-7B23-3B84-2D2BDE4E279E}"/>
                      </a:ext>
                    </a:extLst>
                  </p:cNvPr>
                  <p:cNvSpPr/>
                  <p:nvPr/>
                </p:nvSpPr>
                <p:spPr>
                  <a:xfrm>
                    <a:off x="3088670" y="191841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9" name="Straight Connector 118">
                    <a:extLst>
                      <a:ext uri="{FF2B5EF4-FFF2-40B4-BE49-F238E27FC236}">
                        <a16:creationId xmlns:a16="http://schemas.microsoft.com/office/drawing/2014/main" id="{A75D8493-8317-54D6-AC31-4E6F2811850B}"/>
                      </a:ext>
                    </a:extLst>
                  </p:cNvPr>
                  <p:cNvCxnSpPr>
                    <a:stCxn id="118" idx="4"/>
                  </p:cNvCxnSpPr>
                  <p:nvPr/>
                </p:nvCxnSpPr>
                <p:spPr>
                  <a:xfrm>
                    <a:off x="3109810" y="196217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 name="Group 977">
                  <a:extLst>
                    <a:ext uri="{FF2B5EF4-FFF2-40B4-BE49-F238E27FC236}">
                      <a16:creationId xmlns:a16="http://schemas.microsoft.com/office/drawing/2014/main" id="{35FFF97F-BD23-25C8-F72F-402CDE4D1270}"/>
                    </a:ext>
                  </a:extLst>
                </p:cNvPr>
                <p:cNvGrpSpPr>
                  <a:grpSpLocks/>
                </p:cNvGrpSpPr>
                <p:nvPr/>
              </p:nvGrpSpPr>
              <p:grpSpPr bwMode="auto">
                <a:xfrm>
                  <a:off x="3238500" y="1895475"/>
                  <a:ext cx="45719" cy="118871"/>
                  <a:chOff x="3098006" y="1902619"/>
                  <a:chExt cx="45719" cy="118871"/>
                </a:xfrm>
                <a:grpFill/>
              </p:grpSpPr>
              <p:sp>
                <p:nvSpPr>
                  <p:cNvPr id="116" name="Oval 115">
                    <a:extLst>
                      <a:ext uri="{FF2B5EF4-FFF2-40B4-BE49-F238E27FC236}">
                        <a16:creationId xmlns:a16="http://schemas.microsoft.com/office/drawing/2014/main" id="{F152D5E9-2365-1317-CA60-4D031B73B6C6}"/>
                      </a:ext>
                    </a:extLst>
                  </p:cNvPr>
                  <p:cNvSpPr/>
                  <p:nvPr/>
                </p:nvSpPr>
                <p:spPr>
                  <a:xfrm>
                    <a:off x="3088058" y="1920454"/>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 name="Straight Connector 116">
                    <a:extLst>
                      <a:ext uri="{FF2B5EF4-FFF2-40B4-BE49-F238E27FC236}">
                        <a16:creationId xmlns:a16="http://schemas.microsoft.com/office/drawing/2014/main" id="{2B3405D4-DF73-D841-01C8-0D4FCD573A5A}"/>
                      </a:ext>
                    </a:extLst>
                  </p:cNvPr>
                  <p:cNvCxnSpPr>
                    <a:stCxn id="116" idx="4"/>
                  </p:cNvCxnSpPr>
                  <p:nvPr/>
                </p:nvCxnSpPr>
                <p:spPr>
                  <a:xfrm>
                    <a:off x="3109198" y="1964217"/>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9" name="Group 961">
                <a:extLst>
                  <a:ext uri="{FF2B5EF4-FFF2-40B4-BE49-F238E27FC236}">
                    <a16:creationId xmlns:a16="http://schemas.microsoft.com/office/drawing/2014/main" id="{7071BA71-2CE4-0C51-8D5E-0A1AC3E9BC55}"/>
                  </a:ext>
                </a:extLst>
              </p:cNvPr>
              <p:cNvGrpSpPr>
                <a:grpSpLocks/>
              </p:cNvGrpSpPr>
              <p:nvPr/>
            </p:nvGrpSpPr>
            <p:grpSpPr bwMode="auto">
              <a:xfrm>
                <a:off x="3276600" y="1905000"/>
                <a:ext cx="160019" cy="128396"/>
                <a:chOff x="3124200" y="1895475"/>
                <a:chExt cx="160019" cy="128396"/>
              </a:xfrm>
              <a:grpFill/>
            </p:grpSpPr>
            <p:grpSp>
              <p:nvGrpSpPr>
                <p:cNvPr id="100" name="Group 962">
                  <a:extLst>
                    <a:ext uri="{FF2B5EF4-FFF2-40B4-BE49-F238E27FC236}">
                      <a16:creationId xmlns:a16="http://schemas.microsoft.com/office/drawing/2014/main" id="{44B9ABDF-C628-7B4A-A81E-3ABBDBD5DBDE}"/>
                    </a:ext>
                  </a:extLst>
                </p:cNvPr>
                <p:cNvGrpSpPr>
                  <a:grpSpLocks/>
                </p:cNvGrpSpPr>
                <p:nvPr/>
              </p:nvGrpSpPr>
              <p:grpSpPr bwMode="auto">
                <a:xfrm>
                  <a:off x="3124200" y="1905000"/>
                  <a:ext cx="45719" cy="118871"/>
                  <a:chOff x="3098006" y="1902619"/>
                  <a:chExt cx="45719" cy="118871"/>
                </a:xfrm>
                <a:grpFill/>
              </p:grpSpPr>
              <p:sp>
                <p:nvSpPr>
                  <p:cNvPr id="110" name="Oval 109">
                    <a:extLst>
                      <a:ext uri="{FF2B5EF4-FFF2-40B4-BE49-F238E27FC236}">
                        <a16:creationId xmlns:a16="http://schemas.microsoft.com/office/drawing/2014/main" id="{54A2E819-1124-645B-77FA-6BD0568D4655}"/>
                      </a:ext>
                    </a:extLst>
                  </p:cNvPr>
                  <p:cNvSpPr/>
                  <p:nvPr/>
                </p:nvSpPr>
                <p:spPr>
                  <a:xfrm>
                    <a:off x="3073866" y="1924601"/>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1" name="Straight Connector 110">
                    <a:extLst>
                      <a:ext uri="{FF2B5EF4-FFF2-40B4-BE49-F238E27FC236}">
                        <a16:creationId xmlns:a16="http://schemas.microsoft.com/office/drawing/2014/main" id="{6E32EC5B-4B55-AF5D-79C4-51A568C40A39}"/>
                      </a:ext>
                    </a:extLst>
                  </p:cNvPr>
                  <p:cNvCxnSpPr>
                    <a:stCxn id="110" idx="4"/>
                  </p:cNvCxnSpPr>
                  <p:nvPr/>
                </p:nvCxnSpPr>
                <p:spPr>
                  <a:xfrm>
                    <a:off x="3088234" y="196840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 name="Group 963">
                  <a:extLst>
                    <a:ext uri="{FF2B5EF4-FFF2-40B4-BE49-F238E27FC236}">
                      <a16:creationId xmlns:a16="http://schemas.microsoft.com/office/drawing/2014/main" id="{43C98742-25A6-E27B-9DFA-3E15F24421CB}"/>
                    </a:ext>
                  </a:extLst>
                </p:cNvPr>
                <p:cNvGrpSpPr>
                  <a:grpSpLocks/>
                </p:cNvGrpSpPr>
                <p:nvPr/>
              </p:nvGrpSpPr>
              <p:grpSpPr bwMode="auto">
                <a:xfrm>
                  <a:off x="3200400" y="1905000"/>
                  <a:ext cx="45719" cy="118871"/>
                  <a:chOff x="3098006" y="1902619"/>
                  <a:chExt cx="45719" cy="118871"/>
                </a:xfrm>
                <a:grpFill/>
              </p:grpSpPr>
              <p:sp>
                <p:nvSpPr>
                  <p:cNvPr id="108" name="Oval 107">
                    <a:extLst>
                      <a:ext uri="{FF2B5EF4-FFF2-40B4-BE49-F238E27FC236}">
                        <a16:creationId xmlns:a16="http://schemas.microsoft.com/office/drawing/2014/main" id="{BCF27360-7E98-AE6F-E3D4-60B434689387}"/>
                      </a:ext>
                    </a:extLst>
                  </p:cNvPr>
                  <p:cNvSpPr/>
                  <p:nvPr/>
                </p:nvSpPr>
                <p:spPr>
                  <a:xfrm>
                    <a:off x="3066524" y="1925019"/>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9" name="Straight Connector 108">
                    <a:extLst>
                      <a:ext uri="{FF2B5EF4-FFF2-40B4-BE49-F238E27FC236}">
                        <a16:creationId xmlns:a16="http://schemas.microsoft.com/office/drawing/2014/main" id="{56F1E9F8-CBD5-1F39-DEFD-A874DCCB1FFF}"/>
                      </a:ext>
                    </a:extLst>
                  </p:cNvPr>
                  <p:cNvCxnSpPr>
                    <a:stCxn id="108" idx="4"/>
                  </p:cNvCxnSpPr>
                  <p:nvPr/>
                </p:nvCxnSpPr>
                <p:spPr>
                  <a:xfrm>
                    <a:off x="3087635" y="1970449"/>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 name="Group 964">
                  <a:extLst>
                    <a:ext uri="{FF2B5EF4-FFF2-40B4-BE49-F238E27FC236}">
                      <a16:creationId xmlns:a16="http://schemas.microsoft.com/office/drawing/2014/main" id="{B3C9C695-F982-77CB-F3B4-DBDD6BFB1132}"/>
                    </a:ext>
                  </a:extLst>
                </p:cNvPr>
                <p:cNvGrpSpPr>
                  <a:grpSpLocks/>
                </p:cNvGrpSpPr>
                <p:nvPr/>
              </p:nvGrpSpPr>
              <p:grpSpPr bwMode="auto">
                <a:xfrm>
                  <a:off x="3162300" y="1895475"/>
                  <a:ext cx="45719" cy="118871"/>
                  <a:chOff x="3098006" y="1902619"/>
                  <a:chExt cx="45719" cy="118871"/>
                </a:xfrm>
                <a:grpFill/>
              </p:grpSpPr>
              <p:sp>
                <p:nvSpPr>
                  <p:cNvPr id="106" name="Oval 105">
                    <a:extLst>
                      <a:ext uri="{FF2B5EF4-FFF2-40B4-BE49-F238E27FC236}">
                        <a16:creationId xmlns:a16="http://schemas.microsoft.com/office/drawing/2014/main" id="{64BC9E41-A17B-F277-F547-26B766DA1C7B}"/>
                      </a:ext>
                    </a:extLst>
                  </p:cNvPr>
                  <p:cNvSpPr/>
                  <p:nvPr/>
                </p:nvSpPr>
                <p:spPr>
                  <a:xfrm>
                    <a:off x="3085825" y="1916392"/>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7" name="Straight Connector 106">
                    <a:extLst>
                      <a:ext uri="{FF2B5EF4-FFF2-40B4-BE49-F238E27FC236}">
                        <a16:creationId xmlns:a16="http://schemas.microsoft.com/office/drawing/2014/main" id="{C57FF68F-6D85-BF0A-FB70-676A87BB555B}"/>
                      </a:ext>
                    </a:extLst>
                  </p:cNvPr>
                  <p:cNvCxnSpPr>
                    <a:stCxn id="106" idx="4"/>
                  </p:cNvCxnSpPr>
                  <p:nvPr/>
                </p:nvCxnSpPr>
                <p:spPr>
                  <a:xfrm>
                    <a:off x="3098529" y="1960272"/>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 name="Group 965">
                  <a:extLst>
                    <a:ext uri="{FF2B5EF4-FFF2-40B4-BE49-F238E27FC236}">
                      <a16:creationId xmlns:a16="http://schemas.microsoft.com/office/drawing/2014/main" id="{B044DCA9-91C3-289F-3A2D-9D3B6C5DC46E}"/>
                    </a:ext>
                  </a:extLst>
                </p:cNvPr>
                <p:cNvGrpSpPr>
                  <a:grpSpLocks/>
                </p:cNvGrpSpPr>
                <p:nvPr/>
              </p:nvGrpSpPr>
              <p:grpSpPr bwMode="auto">
                <a:xfrm>
                  <a:off x="3238500" y="1895475"/>
                  <a:ext cx="45719" cy="118871"/>
                  <a:chOff x="3098006" y="1902619"/>
                  <a:chExt cx="45719" cy="118871"/>
                </a:xfrm>
                <a:grpFill/>
              </p:grpSpPr>
              <p:sp>
                <p:nvSpPr>
                  <p:cNvPr id="104" name="Oval 103">
                    <a:extLst>
                      <a:ext uri="{FF2B5EF4-FFF2-40B4-BE49-F238E27FC236}">
                        <a16:creationId xmlns:a16="http://schemas.microsoft.com/office/drawing/2014/main" id="{4998CAA1-AB29-09D0-90F9-35E37501C3D1}"/>
                      </a:ext>
                    </a:extLst>
                  </p:cNvPr>
                  <p:cNvSpPr/>
                  <p:nvPr/>
                </p:nvSpPr>
                <p:spPr>
                  <a:xfrm>
                    <a:off x="3078469" y="191685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5" name="Straight Connector 104">
                    <a:extLst>
                      <a:ext uri="{FF2B5EF4-FFF2-40B4-BE49-F238E27FC236}">
                        <a16:creationId xmlns:a16="http://schemas.microsoft.com/office/drawing/2014/main" id="{179473F2-F39E-9BC8-EE7C-9E106FDE4B0E}"/>
                      </a:ext>
                    </a:extLst>
                  </p:cNvPr>
                  <p:cNvCxnSpPr>
                    <a:stCxn id="104" idx="4"/>
                  </p:cNvCxnSpPr>
                  <p:nvPr/>
                </p:nvCxnSpPr>
                <p:spPr>
                  <a:xfrm>
                    <a:off x="3099610" y="1960602"/>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7" name="Group 879">
              <a:extLst>
                <a:ext uri="{FF2B5EF4-FFF2-40B4-BE49-F238E27FC236}">
                  <a16:creationId xmlns:a16="http://schemas.microsoft.com/office/drawing/2014/main" id="{1EA82B2A-0E0F-9BAB-A092-5BCDB62BD3C7}"/>
                </a:ext>
              </a:extLst>
            </p:cNvPr>
            <p:cNvGrpSpPr>
              <a:grpSpLocks/>
            </p:cNvGrpSpPr>
            <p:nvPr/>
          </p:nvGrpSpPr>
          <p:grpSpPr bwMode="auto">
            <a:xfrm rot="21540000" flipV="1">
              <a:off x="8905682" y="4003846"/>
              <a:ext cx="700850" cy="307707"/>
              <a:chOff x="3124200" y="1895475"/>
              <a:chExt cx="312419" cy="137921"/>
            </a:xfrm>
            <a:solidFill>
              <a:schemeClr val="accent3"/>
            </a:solidFill>
          </p:grpSpPr>
          <p:grpSp>
            <p:nvGrpSpPr>
              <p:cNvPr id="72" name="Group 934">
                <a:extLst>
                  <a:ext uri="{FF2B5EF4-FFF2-40B4-BE49-F238E27FC236}">
                    <a16:creationId xmlns:a16="http://schemas.microsoft.com/office/drawing/2014/main" id="{E00B1ACC-D06E-AD86-37DF-7447117C8B41}"/>
                  </a:ext>
                </a:extLst>
              </p:cNvPr>
              <p:cNvGrpSpPr>
                <a:grpSpLocks/>
              </p:cNvGrpSpPr>
              <p:nvPr/>
            </p:nvGrpSpPr>
            <p:grpSpPr bwMode="auto">
              <a:xfrm>
                <a:off x="3124200" y="1895475"/>
                <a:ext cx="160019" cy="128396"/>
                <a:chOff x="3124200" y="1895475"/>
                <a:chExt cx="160019" cy="128396"/>
              </a:xfrm>
              <a:grpFill/>
            </p:grpSpPr>
            <p:grpSp>
              <p:nvGrpSpPr>
                <p:cNvPr id="86" name="Group 948">
                  <a:extLst>
                    <a:ext uri="{FF2B5EF4-FFF2-40B4-BE49-F238E27FC236}">
                      <a16:creationId xmlns:a16="http://schemas.microsoft.com/office/drawing/2014/main" id="{758D7AEA-EDE4-D1F9-9493-033C68E637D4}"/>
                    </a:ext>
                  </a:extLst>
                </p:cNvPr>
                <p:cNvGrpSpPr>
                  <a:grpSpLocks/>
                </p:cNvGrpSpPr>
                <p:nvPr/>
              </p:nvGrpSpPr>
              <p:grpSpPr bwMode="auto">
                <a:xfrm>
                  <a:off x="3124200" y="1905000"/>
                  <a:ext cx="45719" cy="118871"/>
                  <a:chOff x="3098006" y="1902619"/>
                  <a:chExt cx="45719" cy="118871"/>
                </a:xfrm>
                <a:grpFill/>
              </p:grpSpPr>
              <p:sp>
                <p:nvSpPr>
                  <p:cNvPr id="96" name="Oval 95">
                    <a:extLst>
                      <a:ext uri="{FF2B5EF4-FFF2-40B4-BE49-F238E27FC236}">
                        <a16:creationId xmlns:a16="http://schemas.microsoft.com/office/drawing/2014/main" id="{D95886B5-9294-D777-619B-554EBB7A2089}"/>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 name="Straight Connector 96">
                    <a:extLst>
                      <a:ext uri="{FF2B5EF4-FFF2-40B4-BE49-F238E27FC236}">
                        <a16:creationId xmlns:a16="http://schemas.microsoft.com/office/drawing/2014/main" id="{28678B69-948C-6882-4EFF-CA7F41917673}"/>
                      </a:ext>
                    </a:extLst>
                  </p:cNvPr>
                  <p:cNvCxnSpPr>
                    <a:stCxn id="96"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7" name="Group 949">
                  <a:extLst>
                    <a:ext uri="{FF2B5EF4-FFF2-40B4-BE49-F238E27FC236}">
                      <a16:creationId xmlns:a16="http://schemas.microsoft.com/office/drawing/2014/main" id="{26996353-D12A-4261-F221-2600C006064F}"/>
                    </a:ext>
                  </a:extLst>
                </p:cNvPr>
                <p:cNvGrpSpPr>
                  <a:grpSpLocks/>
                </p:cNvGrpSpPr>
                <p:nvPr/>
              </p:nvGrpSpPr>
              <p:grpSpPr bwMode="auto">
                <a:xfrm>
                  <a:off x="3200400" y="1905000"/>
                  <a:ext cx="45719" cy="118871"/>
                  <a:chOff x="3098006" y="1902619"/>
                  <a:chExt cx="45719" cy="118871"/>
                </a:xfrm>
                <a:grpFill/>
              </p:grpSpPr>
              <p:sp>
                <p:nvSpPr>
                  <p:cNvPr id="94" name="Oval 93">
                    <a:extLst>
                      <a:ext uri="{FF2B5EF4-FFF2-40B4-BE49-F238E27FC236}">
                        <a16:creationId xmlns:a16="http://schemas.microsoft.com/office/drawing/2014/main" id="{6998F009-376D-DB9F-6805-5E4F575C8E33}"/>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 name="Straight Connector 94">
                    <a:extLst>
                      <a:ext uri="{FF2B5EF4-FFF2-40B4-BE49-F238E27FC236}">
                        <a16:creationId xmlns:a16="http://schemas.microsoft.com/office/drawing/2014/main" id="{089E7D42-F303-3394-43C3-53562D910B2C}"/>
                      </a:ext>
                    </a:extLst>
                  </p:cNvPr>
                  <p:cNvCxnSpPr>
                    <a:stCxn id="94"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 name="Group 950">
                  <a:extLst>
                    <a:ext uri="{FF2B5EF4-FFF2-40B4-BE49-F238E27FC236}">
                      <a16:creationId xmlns:a16="http://schemas.microsoft.com/office/drawing/2014/main" id="{F04154E5-44EF-CE90-BF05-376EC8F68A7C}"/>
                    </a:ext>
                  </a:extLst>
                </p:cNvPr>
                <p:cNvGrpSpPr>
                  <a:grpSpLocks/>
                </p:cNvGrpSpPr>
                <p:nvPr/>
              </p:nvGrpSpPr>
              <p:grpSpPr bwMode="auto">
                <a:xfrm>
                  <a:off x="3162300" y="1895475"/>
                  <a:ext cx="45719" cy="118871"/>
                  <a:chOff x="3098006" y="1902619"/>
                  <a:chExt cx="45719" cy="118871"/>
                </a:xfrm>
                <a:grpFill/>
              </p:grpSpPr>
              <p:sp>
                <p:nvSpPr>
                  <p:cNvPr id="92" name="Oval 91">
                    <a:extLst>
                      <a:ext uri="{FF2B5EF4-FFF2-40B4-BE49-F238E27FC236}">
                        <a16:creationId xmlns:a16="http://schemas.microsoft.com/office/drawing/2014/main" id="{B0BFBFB1-EA40-EE93-E146-BEF76026CD73}"/>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3" name="Straight Connector 92">
                    <a:extLst>
                      <a:ext uri="{FF2B5EF4-FFF2-40B4-BE49-F238E27FC236}">
                        <a16:creationId xmlns:a16="http://schemas.microsoft.com/office/drawing/2014/main" id="{98F9B8F5-A3B0-902F-0B66-FF238534C321}"/>
                      </a:ext>
                    </a:extLst>
                  </p:cNvPr>
                  <p:cNvCxnSpPr>
                    <a:stCxn id="92"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 name="Group 951">
                  <a:extLst>
                    <a:ext uri="{FF2B5EF4-FFF2-40B4-BE49-F238E27FC236}">
                      <a16:creationId xmlns:a16="http://schemas.microsoft.com/office/drawing/2014/main" id="{362F6D37-C6A6-BD26-8340-CB0DB3E4E5CF}"/>
                    </a:ext>
                  </a:extLst>
                </p:cNvPr>
                <p:cNvGrpSpPr>
                  <a:grpSpLocks/>
                </p:cNvGrpSpPr>
                <p:nvPr/>
              </p:nvGrpSpPr>
              <p:grpSpPr bwMode="auto">
                <a:xfrm>
                  <a:off x="3238500" y="1895475"/>
                  <a:ext cx="45719" cy="118871"/>
                  <a:chOff x="3098006" y="1902619"/>
                  <a:chExt cx="45719" cy="118871"/>
                </a:xfrm>
                <a:grpFill/>
              </p:grpSpPr>
              <p:sp>
                <p:nvSpPr>
                  <p:cNvPr id="90" name="Oval 89">
                    <a:extLst>
                      <a:ext uri="{FF2B5EF4-FFF2-40B4-BE49-F238E27FC236}">
                        <a16:creationId xmlns:a16="http://schemas.microsoft.com/office/drawing/2014/main" id="{5F1C00A5-2C9B-2323-44C1-6A14FF2ED697}"/>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 name="Straight Connector 90">
                    <a:extLst>
                      <a:ext uri="{FF2B5EF4-FFF2-40B4-BE49-F238E27FC236}">
                        <a16:creationId xmlns:a16="http://schemas.microsoft.com/office/drawing/2014/main" id="{15EE112C-D326-76B5-A99E-439D09F615A4}"/>
                      </a:ext>
                    </a:extLst>
                  </p:cNvPr>
                  <p:cNvCxnSpPr>
                    <a:stCxn id="90"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3" name="Group 935">
                <a:extLst>
                  <a:ext uri="{FF2B5EF4-FFF2-40B4-BE49-F238E27FC236}">
                    <a16:creationId xmlns:a16="http://schemas.microsoft.com/office/drawing/2014/main" id="{17CEF864-3299-457D-3367-384C48FDF762}"/>
                  </a:ext>
                </a:extLst>
              </p:cNvPr>
              <p:cNvGrpSpPr>
                <a:grpSpLocks/>
              </p:cNvGrpSpPr>
              <p:nvPr/>
            </p:nvGrpSpPr>
            <p:grpSpPr bwMode="auto">
              <a:xfrm>
                <a:off x="3276600" y="1905000"/>
                <a:ext cx="160019" cy="128396"/>
                <a:chOff x="3124200" y="1895475"/>
                <a:chExt cx="160019" cy="128396"/>
              </a:xfrm>
              <a:grpFill/>
            </p:grpSpPr>
            <p:grpSp>
              <p:nvGrpSpPr>
                <p:cNvPr id="74" name="Group 936">
                  <a:extLst>
                    <a:ext uri="{FF2B5EF4-FFF2-40B4-BE49-F238E27FC236}">
                      <a16:creationId xmlns:a16="http://schemas.microsoft.com/office/drawing/2014/main" id="{A6C6D21A-B37F-894F-9BC0-EB12124B910E}"/>
                    </a:ext>
                  </a:extLst>
                </p:cNvPr>
                <p:cNvGrpSpPr>
                  <a:grpSpLocks/>
                </p:cNvGrpSpPr>
                <p:nvPr/>
              </p:nvGrpSpPr>
              <p:grpSpPr bwMode="auto">
                <a:xfrm>
                  <a:off x="3124200" y="1905000"/>
                  <a:ext cx="45719" cy="118871"/>
                  <a:chOff x="3098006" y="1902619"/>
                  <a:chExt cx="45719" cy="118871"/>
                </a:xfrm>
                <a:grpFill/>
              </p:grpSpPr>
              <p:sp>
                <p:nvSpPr>
                  <p:cNvPr id="84" name="Oval 83">
                    <a:extLst>
                      <a:ext uri="{FF2B5EF4-FFF2-40B4-BE49-F238E27FC236}">
                        <a16:creationId xmlns:a16="http://schemas.microsoft.com/office/drawing/2014/main" id="{C6261EE0-D233-5281-F27F-BAF60C92CE89}"/>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 name="Straight Connector 84">
                    <a:extLst>
                      <a:ext uri="{FF2B5EF4-FFF2-40B4-BE49-F238E27FC236}">
                        <a16:creationId xmlns:a16="http://schemas.microsoft.com/office/drawing/2014/main" id="{E9A5240E-1F16-46C4-D3BE-12593FB02CB7}"/>
                      </a:ext>
                    </a:extLst>
                  </p:cNvPr>
                  <p:cNvCxnSpPr>
                    <a:stCxn id="84"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5" name="Group 937">
                  <a:extLst>
                    <a:ext uri="{FF2B5EF4-FFF2-40B4-BE49-F238E27FC236}">
                      <a16:creationId xmlns:a16="http://schemas.microsoft.com/office/drawing/2014/main" id="{C089D367-AD7A-9691-E0B8-3FEA640F39C4}"/>
                    </a:ext>
                  </a:extLst>
                </p:cNvPr>
                <p:cNvGrpSpPr>
                  <a:grpSpLocks/>
                </p:cNvGrpSpPr>
                <p:nvPr/>
              </p:nvGrpSpPr>
              <p:grpSpPr bwMode="auto">
                <a:xfrm>
                  <a:off x="3200400" y="1905000"/>
                  <a:ext cx="45719" cy="118871"/>
                  <a:chOff x="3098006" y="1902619"/>
                  <a:chExt cx="45719" cy="118871"/>
                </a:xfrm>
                <a:grpFill/>
              </p:grpSpPr>
              <p:sp>
                <p:nvSpPr>
                  <p:cNvPr id="82" name="Oval 81">
                    <a:extLst>
                      <a:ext uri="{FF2B5EF4-FFF2-40B4-BE49-F238E27FC236}">
                        <a16:creationId xmlns:a16="http://schemas.microsoft.com/office/drawing/2014/main" id="{BD62F6F5-905E-9204-43E7-116A23D30F8F}"/>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3" name="Straight Connector 82">
                    <a:extLst>
                      <a:ext uri="{FF2B5EF4-FFF2-40B4-BE49-F238E27FC236}">
                        <a16:creationId xmlns:a16="http://schemas.microsoft.com/office/drawing/2014/main" id="{240106E8-931B-B8EC-2374-BD1D93CFC807}"/>
                      </a:ext>
                    </a:extLst>
                  </p:cNvPr>
                  <p:cNvCxnSpPr>
                    <a:stCxn id="82"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 name="Group 938">
                  <a:extLst>
                    <a:ext uri="{FF2B5EF4-FFF2-40B4-BE49-F238E27FC236}">
                      <a16:creationId xmlns:a16="http://schemas.microsoft.com/office/drawing/2014/main" id="{3F844328-1D4A-90CD-BB25-EAC4F0A8BDAB}"/>
                    </a:ext>
                  </a:extLst>
                </p:cNvPr>
                <p:cNvGrpSpPr>
                  <a:grpSpLocks/>
                </p:cNvGrpSpPr>
                <p:nvPr/>
              </p:nvGrpSpPr>
              <p:grpSpPr bwMode="auto">
                <a:xfrm>
                  <a:off x="3162300" y="1895475"/>
                  <a:ext cx="45719" cy="118871"/>
                  <a:chOff x="3098006" y="1902619"/>
                  <a:chExt cx="45719" cy="118871"/>
                </a:xfrm>
                <a:grpFill/>
              </p:grpSpPr>
              <p:sp>
                <p:nvSpPr>
                  <p:cNvPr id="80" name="Oval 79">
                    <a:extLst>
                      <a:ext uri="{FF2B5EF4-FFF2-40B4-BE49-F238E27FC236}">
                        <a16:creationId xmlns:a16="http://schemas.microsoft.com/office/drawing/2014/main" id="{B01BD631-08C8-FA78-9C20-E165565B3FEF}"/>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 name="Straight Connector 80">
                    <a:extLst>
                      <a:ext uri="{FF2B5EF4-FFF2-40B4-BE49-F238E27FC236}">
                        <a16:creationId xmlns:a16="http://schemas.microsoft.com/office/drawing/2014/main" id="{38F31842-185D-5F5C-782B-E57AA51B9B20}"/>
                      </a:ext>
                    </a:extLst>
                  </p:cNvPr>
                  <p:cNvCxnSpPr>
                    <a:stCxn id="80"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 name="Group 939">
                  <a:extLst>
                    <a:ext uri="{FF2B5EF4-FFF2-40B4-BE49-F238E27FC236}">
                      <a16:creationId xmlns:a16="http://schemas.microsoft.com/office/drawing/2014/main" id="{56C00A16-DD60-2402-3251-C38B3C0D4972}"/>
                    </a:ext>
                  </a:extLst>
                </p:cNvPr>
                <p:cNvGrpSpPr>
                  <a:grpSpLocks/>
                </p:cNvGrpSpPr>
                <p:nvPr/>
              </p:nvGrpSpPr>
              <p:grpSpPr bwMode="auto">
                <a:xfrm>
                  <a:off x="3238500" y="1895475"/>
                  <a:ext cx="45719" cy="118871"/>
                  <a:chOff x="3098006" y="1902619"/>
                  <a:chExt cx="45719" cy="118871"/>
                </a:xfrm>
                <a:grpFill/>
              </p:grpSpPr>
              <p:sp>
                <p:nvSpPr>
                  <p:cNvPr id="78" name="Oval 77">
                    <a:extLst>
                      <a:ext uri="{FF2B5EF4-FFF2-40B4-BE49-F238E27FC236}">
                        <a16:creationId xmlns:a16="http://schemas.microsoft.com/office/drawing/2014/main" id="{EDEBCF45-DD26-77E0-DCDE-3029DD3E5BC9}"/>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 name="Straight Connector 78">
                    <a:extLst>
                      <a:ext uri="{FF2B5EF4-FFF2-40B4-BE49-F238E27FC236}">
                        <a16:creationId xmlns:a16="http://schemas.microsoft.com/office/drawing/2014/main" id="{A8874BDE-054F-380E-5A4E-297D6375295A}"/>
                      </a:ext>
                    </a:extLst>
                  </p:cNvPr>
                  <p:cNvCxnSpPr>
                    <a:stCxn id="78"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8" name="Group 880">
              <a:extLst>
                <a:ext uri="{FF2B5EF4-FFF2-40B4-BE49-F238E27FC236}">
                  <a16:creationId xmlns:a16="http://schemas.microsoft.com/office/drawing/2014/main" id="{40D8371B-6E19-248A-0E37-DBE556A26416}"/>
                </a:ext>
              </a:extLst>
            </p:cNvPr>
            <p:cNvGrpSpPr>
              <a:grpSpLocks/>
            </p:cNvGrpSpPr>
            <p:nvPr/>
          </p:nvGrpSpPr>
          <p:grpSpPr bwMode="auto">
            <a:xfrm rot="21540000" flipV="1">
              <a:off x="9600129" y="3999234"/>
              <a:ext cx="700850" cy="307707"/>
              <a:chOff x="3124200" y="1895475"/>
              <a:chExt cx="312419" cy="137921"/>
            </a:xfrm>
            <a:solidFill>
              <a:schemeClr val="accent3"/>
            </a:solidFill>
          </p:grpSpPr>
          <p:grpSp>
            <p:nvGrpSpPr>
              <p:cNvPr id="46" name="Group 908">
                <a:extLst>
                  <a:ext uri="{FF2B5EF4-FFF2-40B4-BE49-F238E27FC236}">
                    <a16:creationId xmlns:a16="http://schemas.microsoft.com/office/drawing/2014/main" id="{47A32147-D46C-85F6-0D7E-EACBEB6C5C25}"/>
                  </a:ext>
                </a:extLst>
              </p:cNvPr>
              <p:cNvGrpSpPr>
                <a:grpSpLocks/>
              </p:cNvGrpSpPr>
              <p:nvPr/>
            </p:nvGrpSpPr>
            <p:grpSpPr bwMode="auto">
              <a:xfrm>
                <a:off x="3124200" y="1895475"/>
                <a:ext cx="160019" cy="128396"/>
                <a:chOff x="3124200" y="1895475"/>
                <a:chExt cx="160019" cy="128396"/>
              </a:xfrm>
              <a:grpFill/>
            </p:grpSpPr>
            <p:grpSp>
              <p:nvGrpSpPr>
                <p:cNvPr id="60" name="Group 922">
                  <a:extLst>
                    <a:ext uri="{FF2B5EF4-FFF2-40B4-BE49-F238E27FC236}">
                      <a16:creationId xmlns:a16="http://schemas.microsoft.com/office/drawing/2014/main" id="{65437C27-B300-C439-6176-E4E91362DEFB}"/>
                    </a:ext>
                  </a:extLst>
                </p:cNvPr>
                <p:cNvGrpSpPr>
                  <a:grpSpLocks/>
                </p:cNvGrpSpPr>
                <p:nvPr/>
              </p:nvGrpSpPr>
              <p:grpSpPr bwMode="auto">
                <a:xfrm>
                  <a:off x="3124200" y="1905000"/>
                  <a:ext cx="45719" cy="118871"/>
                  <a:chOff x="3098006" y="1902619"/>
                  <a:chExt cx="45719" cy="118871"/>
                </a:xfrm>
                <a:grpFill/>
              </p:grpSpPr>
              <p:sp>
                <p:nvSpPr>
                  <p:cNvPr id="70" name="Oval 69">
                    <a:extLst>
                      <a:ext uri="{FF2B5EF4-FFF2-40B4-BE49-F238E27FC236}">
                        <a16:creationId xmlns:a16="http://schemas.microsoft.com/office/drawing/2014/main" id="{41960383-E45A-C16C-5E93-DF2C007329B3}"/>
                      </a:ext>
                    </a:extLst>
                  </p:cNvPr>
                  <p:cNvSpPr/>
                  <p:nvPr/>
                </p:nvSpPr>
                <p:spPr>
                  <a:xfrm>
                    <a:off x="3074312" y="1925658"/>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1" name="Straight Connector 70">
                    <a:extLst>
                      <a:ext uri="{FF2B5EF4-FFF2-40B4-BE49-F238E27FC236}">
                        <a16:creationId xmlns:a16="http://schemas.microsoft.com/office/drawing/2014/main" id="{0A339A18-B0AB-8663-3917-0988A094FF5F}"/>
                      </a:ext>
                    </a:extLst>
                  </p:cNvPr>
                  <p:cNvCxnSpPr>
                    <a:stCxn id="70" idx="4"/>
                  </p:cNvCxnSpPr>
                  <p:nvPr/>
                </p:nvCxnSpPr>
                <p:spPr>
                  <a:xfrm>
                    <a:off x="3090374" y="196445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1" name="Group 923">
                  <a:extLst>
                    <a:ext uri="{FF2B5EF4-FFF2-40B4-BE49-F238E27FC236}">
                      <a16:creationId xmlns:a16="http://schemas.microsoft.com/office/drawing/2014/main" id="{17B94597-626F-220C-2E0C-4E7409B04391}"/>
                    </a:ext>
                  </a:extLst>
                </p:cNvPr>
                <p:cNvGrpSpPr>
                  <a:grpSpLocks/>
                </p:cNvGrpSpPr>
                <p:nvPr/>
              </p:nvGrpSpPr>
              <p:grpSpPr bwMode="auto">
                <a:xfrm>
                  <a:off x="3200400" y="1905000"/>
                  <a:ext cx="45719" cy="118871"/>
                  <a:chOff x="3098006" y="1902619"/>
                  <a:chExt cx="45719" cy="118871"/>
                </a:xfrm>
                <a:grpFill/>
              </p:grpSpPr>
              <p:sp>
                <p:nvSpPr>
                  <p:cNvPr id="68" name="Oval 67">
                    <a:extLst>
                      <a:ext uri="{FF2B5EF4-FFF2-40B4-BE49-F238E27FC236}">
                        <a16:creationId xmlns:a16="http://schemas.microsoft.com/office/drawing/2014/main" id="{3C1154E7-74D7-1611-F66D-075088F569D8}"/>
                      </a:ext>
                    </a:extLst>
                  </p:cNvPr>
                  <p:cNvSpPr/>
                  <p:nvPr/>
                </p:nvSpPr>
                <p:spPr>
                  <a:xfrm>
                    <a:off x="3072037" y="1927787"/>
                    <a:ext cx="38610"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 name="Straight Connector 68">
                    <a:extLst>
                      <a:ext uri="{FF2B5EF4-FFF2-40B4-BE49-F238E27FC236}">
                        <a16:creationId xmlns:a16="http://schemas.microsoft.com/office/drawing/2014/main" id="{27426644-F63A-8109-887A-9ACC9AF22DFF}"/>
                      </a:ext>
                    </a:extLst>
                  </p:cNvPr>
                  <p:cNvCxnSpPr>
                    <a:stCxn id="68" idx="4"/>
                  </p:cNvCxnSpPr>
                  <p:nvPr/>
                </p:nvCxnSpPr>
                <p:spPr>
                  <a:xfrm>
                    <a:off x="3086463" y="1971579"/>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2" name="Group 924">
                  <a:extLst>
                    <a:ext uri="{FF2B5EF4-FFF2-40B4-BE49-F238E27FC236}">
                      <a16:creationId xmlns:a16="http://schemas.microsoft.com/office/drawing/2014/main" id="{EFA88CD4-5E59-680C-8271-70446D0A8053}"/>
                    </a:ext>
                  </a:extLst>
                </p:cNvPr>
                <p:cNvGrpSpPr>
                  <a:grpSpLocks/>
                </p:cNvGrpSpPr>
                <p:nvPr/>
              </p:nvGrpSpPr>
              <p:grpSpPr bwMode="auto">
                <a:xfrm>
                  <a:off x="3162300" y="1895475"/>
                  <a:ext cx="45719" cy="118871"/>
                  <a:chOff x="3098006" y="1902619"/>
                  <a:chExt cx="45719" cy="118871"/>
                </a:xfrm>
                <a:grpFill/>
              </p:grpSpPr>
              <p:sp>
                <p:nvSpPr>
                  <p:cNvPr id="66" name="Oval 65">
                    <a:extLst>
                      <a:ext uri="{FF2B5EF4-FFF2-40B4-BE49-F238E27FC236}">
                        <a16:creationId xmlns:a16="http://schemas.microsoft.com/office/drawing/2014/main" id="{C0AE9D03-B5D5-B940-9E7D-BDD4F8440D30}"/>
                      </a:ext>
                    </a:extLst>
                  </p:cNvPr>
                  <p:cNvSpPr/>
                  <p:nvPr/>
                </p:nvSpPr>
                <p:spPr>
                  <a:xfrm>
                    <a:off x="3086302" y="1917522"/>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7" name="Straight Connector 66">
                    <a:extLst>
                      <a:ext uri="{FF2B5EF4-FFF2-40B4-BE49-F238E27FC236}">
                        <a16:creationId xmlns:a16="http://schemas.microsoft.com/office/drawing/2014/main" id="{76282748-0C8F-CB87-98DE-894CB7101344}"/>
                      </a:ext>
                    </a:extLst>
                  </p:cNvPr>
                  <p:cNvCxnSpPr>
                    <a:stCxn id="66" idx="4"/>
                  </p:cNvCxnSpPr>
                  <p:nvPr/>
                </p:nvCxnSpPr>
                <p:spPr>
                  <a:xfrm>
                    <a:off x="3105749" y="1961255"/>
                    <a:ext cx="1678"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3" name="Group 925">
                  <a:extLst>
                    <a:ext uri="{FF2B5EF4-FFF2-40B4-BE49-F238E27FC236}">
                      <a16:creationId xmlns:a16="http://schemas.microsoft.com/office/drawing/2014/main" id="{C0AB592E-736D-46AB-C96E-ADB24529E3AB}"/>
                    </a:ext>
                  </a:extLst>
                </p:cNvPr>
                <p:cNvGrpSpPr>
                  <a:grpSpLocks/>
                </p:cNvGrpSpPr>
                <p:nvPr/>
              </p:nvGrpSpPr>
              <p:grpSpPr bwMode="auto">
                <a:xfrm>
                  <a:off x="3238500" y="1895475"/>
                  <a:ext cx="45719" cy="118871"/>
                  <a:chOff x="3098006" y="1902619"/>
                  <a:chExt cx="45719" cy="118871"/>
                </a:xfrm>
                <a:grpFill/>
              </p:grpSpPr>
              <p:sp>
                <p:nvSpPr>
                  <p:cNvPr id="64" name="Oval 63">
                    <a:extLst>
                      <a:ext uri="{FF2B5EF4-FFF2-40B4-BE49-F238E27FC236}">
                        <a16:creationId xmlns:a16="http://schemas.microsoft.com/office/drawing/2014/main" id="{9A28C386-5D96-5F76-2839-899C263A046E}"/>
                      </a:ext>
                    </a:extLst>
                  </p:cNvPr>
                  <p:cNvSpPr/>
                  <p:nvPr/>
                </p:nvSpPr>
                <p:spPr>
                  <a:xfrm>
                    <a:off x="3082348" y="1919636"/>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5" name="Straight Connector 64">
                    <a:extLst>
                      <a:ext uri="{FF2B5EF4-FFF2-40B4-BE49-F238E27FC236}">
                        <a16:creationId xmlns:a16="http://schemas.microsoft.com/office/drawing/2014/main" id="{A2A49FE2-8099-8FDE-3EF0-9F9D813C9E01}"/>
                      </a:ext>
                    </a:extLst>
                  </p:cNvPr>
                  <p:cNvCxnSpPr>
                    <a:stCxn id="64" idx="4"/>
                  </p:cNvCxnSpPr>
                  <p:nvPr/>
                </p:nvCxnSpPr>
                <p:spPr>
                  <a:xfrm>
                    <a:off x="3098394" y="19634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7" name="Group 909">
                <a:extLst>
                  <a:ext uri="{FF2B5EF4-FFF2-40B4-BE49-F238E27FC236}">
                    <a16:creationId xmlns:a16="http://schemas.microsoft.com/office/drawing/2014/main" id="{CB9F5748-E228-A8E4-B0FC-CC74FD11C304}"/>
                  </a:ext>
                </a:extLst>
              </p:cNvPr>
              <p:cNvGrpSpPr>
                <a:grpSpLocks/>
              </p:cNvGrpSpPr>
              <p:nvPr/>
            </p:nvGrpSpPr>
            <p:grpSpPr bwMode="auto">
              <a:xfrm>
                <a:off x="3276600" y="1905000"/>
                <a:ext cx="160019" cy="128396"/>
                <a:chOff x="3124200" y="1895475"/>
                <a:chExt cx="160019" cy="128396"/>
              </a:xfrm>
              <a:grpFill/>
            </p:grpSpPr>
            <p:grpSp>
              <p:nvGrpSpPr>
                <p:cNvPr id="48" name="Group 910">
                  <a:extLst>
                    <a:ext uri="{FF2B5EF4-FFF2-40B4-BE49-F238E27FC236}">
                      <a16:creationId xmlns:a16="http://schemas.microsoft.com/office/drawing/2014/main" id="{0210BC51-10FD-23C8-6F67-2064C0BEC39F}"/>
                    </a:ext>
                  </a:extLst>
                </p:cNvPr>
                <p:cNvGrpSpPr>
                  <a:grpSpLocks/>
                </p:cNvGrpSpPr>
                <p:nvPr/>
              </p:nvGrpSpPr>
              <p:grpSpPr bwMode="auto">
                <a:xfrm>
                  <a:off x="3124200" y="1905000"/>
                  <a:ext cx="45719" cy="118871"/>
                  <a:chOff x="3098006" y="1902619"/>
                  <a:chExt cx="45719" cy="118871"/>
                </a:xfrm>
                <a:grpFill/>
              </p:grpSpPr>
              <p:sp>
                <p:nvSpPr>
                  <p:cNvPr id="58" name="Oval 57">
                    <a:extLst>
                      <a:ext uri="{FF2B5EF4-FFF2-40B4-BE49-F238E27FC236}">
                        <a16:creationId xmlns:a16="http://schemas.microsoft.com/office/drawing/2014/main" id="{F6657FCF-E944-8B6F-0AD6-D134A64C90DE}"/>
                      </a:ext>
                    </a:extLst>
                  </p:cNvPr>
                  <p:cNvSpPr/>
                  <p:nvPr/>
                </p:nvSpPr>
                <p:spPr>
                  <a:xfrm>
                    <a:off x="3064710" y="1918682"/>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9" name="Straight Connector 58">
                    <a:extLst>
                      <a:ext uri="{FF2B5EF4-FFF2-40B4-BE49-F238E27FC236}">
                        <a16:creationId xmlns:a16="http://schemas.microsoft.com/office/drawing/2014/main" id="{D198A619-E615-C017-E8E6-44E9A93436A1}"/>
                      </a:ext>
                    </a:extLst>
                  </p:cNvPr>
                  <p:cNvCxnSpPr>
                    <a:stCxn id="58" idx="4"/>
                  </p:cNvCxnSpPr>
                  <p:nvPr/>
                </p:nvCxnSpPr>
                <p:spPr>
                  <a:xfrm>
                    <a:off x="3085851" y="196243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9" name="Group 911">
                  <a:extLst>
                    <a:ext uri="{FF2B5EF4-FFF2-40B4-BE49-F238E27FC236}">
                      <a16:creationId xmlns:a16="http://schemas.microsoft.com/office/drawing/2014/main" id="{297F94DA-41FF-489E-5A8A-16D84C0D1132}"/>
                    </a:ext>
                  </a:extLst>
                </p:cNvPr>
                <p:cNvGrpSpPr>
                  <a:grpSpLocks/>
                </p:cNvGrpSpPr>
                <p:nvPr/>
              </p:nvGrpSpPr>
              <p:grpSpPr bwMode="auto">
                <a:xfrm>
                  <a:off x="3200400" y="1905000"/>
                  <a:ext cx="45719" cy="118871"/>
                  <a:chOff x="3098006" y="1902619"/>
                  <a:chExt cx="45719" cy="118871"/>
                </a:xfrm>
                <a:grpFill/>
              </p:grpSpPr>
              <p:sp>
                <p:nvSpPr>
                  <p:cNvPr id="56" name="Oval 55">
                    <a:extLst>
                      <a:ext uri="{FF2B5EF4-FFF2-40B4-BE49-F238E27FC236}">
                        <a16:creationId xmlns:a16="http://schemas.microsoft.com/office/drawing/2014/main" id="{569C927D-0741-F4AB-4175-91DA259E2183}"/>
                      </a:ext>
                    </a:extLst>
                  </p:cNvPr>
                  <p:cNvSpPr/>
                  <p:nvPr/>
                </p:nvSpPr>
                <p:spPr>
                  <a:xfrm>
                    <a:off x="3064142" y="1925795"/>
                    <a:ext cx="41967"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7" name="Straight Connector 56">
                    <a:extLst>
                      <a:ext uri="{FF2B5EF4-FFF2-40B4-BE49-F238E27FC236}">
                        <a16:creationId xmlns:a16="http://schemas.microsoft.com/office/drawing/2014/main" id="{058A1928-DF63-AC2D-9C2D-C041B91E1C82}"/>
                      </a:ext>
                    </a:extLst>
                  </p:cNvPr>
                  <p:cNvCxnSpPr>
                    <a:stCxn id="56" idx="4"/>
                  </p:cNvCxnSpPr>
                  <p:nvPr/>
                </p:nvCxnSpPr>
                <p:spPr>
                  <a:xfrm>
                    <a:off x="3075197" y="1966313"/>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0" name="Group 912">
                  <a:extLst>
                    <a:ext uri="{FF2B5EF4-FFF2-40B4-BE49-F238E27FC236}">
                      <a16:creationId xmlns:a16="http://schemas.microsoft.com/office/drawing/2014/main" id="{36D358B1-B472-70D7-9F3B-FAA420643BA0}"/>
                    </a:ext>
                  </a:extLst>
                </p:cNvPr>
                <p:cNvGrpSpPr>
                  <a:grpSpLocks/>
                </p:cNvGrpSpPr>
                <p:nvPr/>
              </p:nvGrpSpPr>
              <p:grpSpPr bwMode="auto">
                <a:xfrm>
                  <a:off x="3162300" y="1895475"/>
                  <a:ext cx="45719" cy="118871"/>
                  <a:chOff x="3098006" y="1902619"/>
                  <a:chExt cx="45719" cy="118871"/>
                </a:xfrm>
                <a:grpFill/>
              </p:grpSpPr>
              <p:sp>
                <p:nvSpPr>
                  <p:cNvPr id="54" name="Oval 53">
                    <a:extLst>
                      <a:ext uri="{FF2B5EF4-FFF2-40B4-BE49-F238E27FC236}">
                        <a16:creationId xmlns:a16="http://schemas.microsoft.com/office/drawing/2014/main" id="{60B481E0-E5AE-7BE9-71A9-627C4A32DC29}"/>
                      </a:ext>
                    </a:extLst>
                  </p:cNvPr>
                  <p:cNvSpPr/>
                  <p:nvPr/>
                </p:nvSpPr>
                <p:spPr>
                  <a:xfrm>
                    <a:off x="3075020" y="1915604"/>
                    <a:ext cx="4364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5" name="Straight Connector 54">
                    <a:extLst>
                      <a:ext uri="{FF2B5EF4-FFF2-40B4-BE49-F238E27FC236}">
                        <a16:creationId xmlns:a16="http://schemas.microsoft.com/office/drawing/2014/main" id="{68DEDE03-AEDC-456D-D183-A68FC1ADA8CC}"/>
                      </a:ext>
                    </a:extLst>
                  </p:cNvPr>
                  <p:cNvCxnSpPr>
                    <a:stCxn id="54" idx="4"/>
                  </p:cNvCxnSpPr>
                  <p:nvPr/>
                </p:nvCxnSpPr>
                <p:spPr>
                  <a:xfrm>
                    <a:off x="3094453" y="1954309"/>
                    <a:ext cx="1678"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51" name="Group 913">
                  <a:extLst>
                    <a:ext uri="{FF2B5EF4-FFF2-40B4-BE49-F238E27FC236}">
                      <a16:creationId xmlns:a16="http://schemas.microsoft.com/office/drawing/2014/main" id="{69D9A514-6A1F-A0C6-D79B-1C1AB283C901}"/>
                    </a:ext>
                  </a:extLst>
                </p:cNvPr>
                <p:cNvGrpSpPr>
                  <a:grpSpLocks/>
                </p:cNvGrpSpPr>
                <p:nvPr/>
              </p:nvGrpSpPr>
              <p:grpSpPr bwMode="auto">
                <a:xfrm>
                  <a:off x="3238500" y="1895475"/>
                  <a:ext cx="45719" cy="118871"/>
                  <a:chOff x="3098006" y="1902619"/>
                  <a:chExt cx="45719" cy="118871"/>
                </a:xfrm>
                <a:grpFill/>
              </p:grpSpPr>
              <p:sp>
                <p:nvSpPr>
                  <p:cNvPr id="52" name="Oval 51">
                    <a:extLst>
                      <a:ext uri="{FF2B5EF4-FFF2-40B4-BE49-F238E27FC236}">
                        <a16:creationId xmlns:a16="http://schemas.microsoft.com/office/drawing/2014/main" id="{003EE3BE-BA09-5395-8B6B-0A4C8E839295}"/>
                      </a:ext>
                    </a:extLst>
                  </p:cNvPr>
                  <p:cNvSpPr/>
                  <p:nvPr/>
                </p:nvSpPr>
                <p:spPr>
                  <a:xfrm>
                    <a:off x="3071081" y="191599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53" name="Straight Connector 52">
                    <a:extLst>
                      <a:ext uri="{FF2B5EF4-FFF2-40B4-BE49-F238E27FC236}">
                        <a16:creationId xmlns:a16="http://schemas.microsoft.com/office/drawing/2014/main" id="{B893716A-AA58-64A5-75C7-E8FBBC9C236A}"/>
                      </a:ext>
                    </a:extLst>
                  </p:cNvPr>
                  <p:cNvCxnSpPr>
                    <a:stCxn id="52" idx="4"/>
                  </p:cNvCxnSpPr>
                  <p:nvPr/>
                </p:nvCxnSpPr>
                <p:spPr>
                  <a:xfrm>
                    <a:off x="3090484" y="195978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9" name="Group 881">
              <a:extLst>
                <a:ext uri="{FF2B5EF4-FFF2-40B4-BE49-F238E27FC236}">
                  <a16:creationId xmlns:a16="http://schemas.microsoft.com/office/drawing/2014/main" id="{4F444517-1C82-494E-80A8-007DA6876333}"/>
                </a:ext>
              </a:extLst>
            </p:cNvPr>
            <p:cNvGrpSpPr>
              <a:grpSpLocks/>
            </p:cNvGrpSpPr>
            <p:nvPr/>
          </p:nvGrpSpPr>
          <p:grpSpPr bwMode="auto">
            <a:xfrm rot="21540000" flipV="1">
              <a:off x="10289237" y="3994695"/>
              <a:ext cx="700850" cy="307707"/>
              <a:chOff x="3124200" y="1895475"/>
              <a:chExt cx="312419" cy="137921"/>
            </a:xfrm>
            <a:solidFill>
              <a:schemeClr val="accent3"/>
            </a:solidFill>
          </p:grpSpPr>
          <p:grpSp>
            <p:nvGrpSpPr>
              <p:cNvPr id="20" name="Group 882">
                <a:extLst>
                  <a:ext uri="{FF2B5EF4-FFF2-40B4-BE49-F238E27FC236}">
                    <a16:creationId xmlns:a16="http://schemas.microsoft.com/office/drawing/2014/main" id="{A1528CB5-45E1-9927-119E-A9ADC7FE817C}"/>
                  </a:ext>
                </a:extLst>
              </p:cNvPr>
              <p:cNvGrpSpPr>
                <a:grpSpLocks/>
              </p:cNvGrpSpPr>
              <p:nvPr/>
            </p:nvGrpSpPr>
            <p:grpSpPr bwMode="auto">
              <a:xfrm>
                <a:off x="3124200" y="1895475"/>
                <a:ext cx="160019" cy="128396"/>
                <a:chOff x="3124200" y="1895475"/>
                <a:chExt cx="160019" cy="128396"/>
              </a:xfrm>
              <a:grpFill/>
            </p:grpSpPr>
            <p:grpSp>
              <p:nvGrpSpPr>
                <p:cNvPr id="34" name="Group 896">
                  <a:extLst>
                    <a:ext uri="{FF2B5EF4-FFF2-40B4-BE49-F238E27FC236}">
                      <a16:creationId xmlns:a16="http://schemas.microsoft.com/office/drawing/2014/main" id="{924A34CB-5807-E91E-8C91-FEBC622CC90F}"/>
                    </a:ext>
                  </a:extLst>
                </p:cNvPr>
                <p:cNvGrpSpPr>
                  <a:grpSpLocks/>
                </p:cNvGrpSpPr>
                <p:nvPr/>
              </p:nvGrpSpPr>
              <p:grpSpPr bwMode="auto">
                <a:xfrm>
                  <a:off x="3124200" y="1905000"/>
                  <a:ext cx="45719" cy="118871"/>
                  <a:chOff x="3098006" y="1902619"/>
                  <a:chExt cx="45719" cy="118871"/>
                </a:xfrm>
                <a:grpFill/>
              </p:grpSpPr>
              <p:sp>
                <p:nvSpPr>
                  <p:cNvPr id="44" name="Oval 43">
                    <a:extLst>
                      <a:ext uri="{FF2B5EF4-FFF2-40B4-BE49-F238E27FC236}">
                        <a16:creationId xmlns:a16="http://schemas.microsoft.com/office/drawing/2014/main" id="{42B435AC-3432-9686-3292-F205E1B6F9E4}"/>
                      </a:ext>
                    </a:extLst>
                  </p:cNvPr>
                  <p:cNvSpPr/>
                  <p:nvPr/>
                </p:nvSpPr>
                <p:spPr>
                  <a:xfrm>
                    <a:off x="3072823" y="1936132"/>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5" name="Straight Connector 44">
                    <a:extLst>
                      <a:ext uri="{FF2B5EF4-FFF2-40B4-BE49-F238E27FC236}">
                        <a16:creationId xmlns:a16="http://schemas.microsoft.com/office/drawing/2014/main" id="{4A4DEF4C-AFBF-00E1-3414-EBBC2CB97F48}"/>
                      </a:ext>
                    </a:extLst>
                  </p:cNvPr>
                  <p:cNvCxnSpPr>
                    <a:stCxn id="44" idx="4"/>
                  </p:cNvCxnSpPr>
                  <p:nvPr/>
                </p:nvCxnSpPr>
                <p:spPr>
                  <a:xfrm>
                    <a:off x="3090548" y="197659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897">
                  <a:extLst>
                    <a:ext uri="{FF2B5EF4-FFF2-40B4-BE49-F238E27FC236}">
                      <a16:creationId xmlns:a16="http://schemas.microsoft.com/office/drawing/2014/main" id="{335CFB28-7794-DE1E-A697-8B1C42A5E22A}"/>
                    </a:ext>
                  </a:extLst>
                </p:cNvPr>
                <p:cNvGrpSpPr>
                  <a:grpSpLocks/>
                </p:cNvGrpSpPr>
                <p:nvPr/>
              </p:nvGrpSpPr>
              <p:grpSpPr bwMode="auto">
                <a:xfrm>
                  <a:off x="3200400" y="1905000"/>
                  <a:ext cx="45719" cy="118871"/>
                  <a:chOff x="3098006" y="1902619"/>
                  <a:chExt cx="45719" cy="118871"/>
                </a:xfrm>
                <a:grpFill/>
              </p:grpSpPr>
              <p:sp>
                <p:nvSpPr>
                  <p:cNvPr id="42" name="Oval 41">
                    <a:extLst>
                      <a:ext uri="{FF2B5EF4-FFF2-40B4-BE49-F238E27FC236}">
                        <a16:creationId xmlns:a16="http://schemas.microsoft.com/office/drawing/2014/main" id="{7979C7DF-AF24-AF21-8809-49279324E916}"/>
                      </a:ext>
                    </a:extLst>
                  </p:cNvPr>
                  <p:cNvSpPr/>
                  <p:nvPr/>
                </p:nvSpPr>
                <p:spPr>
                  <a:xfrm>
                    <a:off x="3070548" y="1936566"/>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 name="Straight Connector 42">
                    <a:extLst>
                      <a:ext uri="{FF2B5EF4-FFF2-40B4-BE49-F238E27FC236}">
                        <a16:creationId xmlns:a16="http://schemas.microsoft.com/office/drawing/2014/main" id="{1FE36A18-F18E-B2AC-4954-4811196A4120}"/>
                      </a:ext>
                    </a:extLst>
                  </p:cNvPr>
                  <p:cNvCxnSpPr>
                    <a:stCxn id="42" idx="4"/>
                  </p:cNvCxnSpPr>
                  <p:nvPr/>
                </p:nvCxnSpPr>
                <p:spPr>
                  <a:xfrm>
                    <a:off x="3088258" y="197866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898">
                  <a:extLst>
                    <a:ext uri="{FF2B5EF4-FFF2-40B4-BE49-F238E27FC236}">
                      <a16:creationId xmlns:a16="http://schemas.microsoft.com/office/drawing/2014/main" id="{DE6EA5E8-669C-2AA5-C587-E831901CFAD4}"/>
                    </a:ext>
                  </a:extLst>
                </p:cNvPr>
                <p:cNvGrpSpPr>
                  <a:grpSpLocks/>
                </p:cNvGrpSpPr>
                <p:nvPr/>
              </p:nvGrpSpPr>
              <p:grpSpPr bwMode="auto">
                <a:xfrm>
                  <a:off x="3162300" y="1895475"/>
                  <a:ext cx="45719" cy="118871"/>
                  <a:chOff x="3098006" y="1902619"/>
                  <a:chExt cx="45719" cy="118871"/>
                </a:xfrm>
                <a:grpFill/>
              </p:grpSpPr>
              <p:sp>
                <p:nvSpPr>
                  <p:cNvPr id="40" name="Oval 39">
                    <a:extLst>
                      <a:ext uri="{FF2B5EF4-FFF2-40B4-BE49-F238E27FC236}">
                        <a16:creationId xmlns:a16="http://schemas.microsoft.com/office/drawing/2014/main" id="{3AA8AE06-C8F5-D66D-CDB4-1B2E4AC3D392}"/>
                      </a:ext>
                    </a:extLst>
                  </p:cNvPr>
                  <p:cNvSpPr/>
                  <p:nvPr/>
                </p:nvSpPr>
                <p:spPr>
                  <a:xfrm>
                    <a:off x="3084827" y="1927967"/>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1" name="Straight Connector 40">
                    <a:extLst>
                      <a:ext uri="{FF2B5EF4-FFF2-40B4-BE49-F238E27FC236}">
                        <a16:creationId xmlns:a16="http://schemas.microsoft.com/office/drawing/2014/main" id="{B5A9A5E6-F774-260E-B000-ACA7B45157A5}"/>
                      </a:ext>
                    </a:extLst>
                  </p:cNvPr>
                  <p:cNvCxnSpPr>
                    <a:stCxn id="40" idx="4"/>
                  </p:cNvCxnSpPr>
                  <p:nvPr/>
                </p:nvCxnSpPr>
                <p:spPr>
                  <a:xfrm>
                    <a:off x="3105880" y="1970049"/>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899">
                  <a:extLst>
                    <a:ext uri="{FF2B5EF4-FFF2-40B4-BE49-F238E27FC236}">
                      <a16:creationId xmlns:a16="http://schemas.microsoft.com/office/drawing/2014/main" id="{BD53040D-8327-F663-66CF-E140CB7DE171}"/>
                    </a:ext>
                  </a:extLst>
                </p:cNvPr>
                <p:cNvGrpSpPr>
                  <a:grpSpLocks/>
                </p:cNvGrpSpPr>
                <p:nvPr/>
              </p:nvGrpSpPr>
              <p:grpSpPr bwMode="auto">
                <a:xfrm>
                  <a:off x="3238500" y="1895475"/>
                  <a:ext cx="45719" cy="118871"/>
                  <a:chOff x="3098006" y="1902619"/>
                  <a:chExt cx="45719" cy="118871"/>
                </a:xfrm>
                <a:grpFill/>
              </p:grpSpPr>
              <p:sp>
                <p:nvSpPr>
                  <p:cNvPr id="38" name="Oval 37">
                    <a:extLst>
                      <a:ext uri="{FF2B5EF4-FFF2-40B4-BE49-F238E27FC236}">
                        <a16:creationId xmlns:a16="http://schemas.microsoft.com/office/drawing/2014/main" id="{A3A1F3D4-7848-64AE-2DC7-A83E3BF8F57B}"/>
                      </a:ext>
                    </a:extLst>
                  </p:cNvPr>
                  <p:cNvSpPr/>
                  <p:nvPr/>
                </p:nvSpPr>
                <p:spPr>
                  <a:xfrm>
                    <a:off x="3084186" y="1928357"/>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 name="Straight Connector 38">
                    <a:extLst>
                      <a:ext uri="{FF2B5EF4-FFF2-40B4-BE49-F238E27FC236}">
                        <a16:creationId xmlns:a16="http://schemas.microsoft.com/office/drawing/2014/main" id="{9B8D986C-2390-2FF1-6562-EFA225B0925B}"/>
                      </a:ext>
                    </a:extLst>
                  </p:cNvPr>
                  <p:cNvCxnSpPr>
                    <a:stCxn id="38" idx="4"/>
                  </p:cNvCxnSpPr>
                  <p:nvPr/>
                </p:nvCxnSpPr>
                <p:spPr>
                  <a:xfrm>
                    <a:off x="3098584" y="1970526"/>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1" name="Group 883">
                <a:extLst>
                  <a:ext uri="{FF2B5EF4-FFF2-40B4-BE49-F238E27FC236}">
                    <a16:creationId xmlns:a16="http://schemas.microsoft.com/office/drawing/2014/main" id="{FFA23FC7-DC03-2327-9FEC-CF216EF35CAF}"/>
                  </a:ext>
                </a:extLst>
              </p:cNvPr>
              <p:cNvGrpSpPr>
                <a:grpSpLocks/>
              </p:cNvGrpSpPr>
              <p:nvPr/>
            </p:nvGrpSpPr>
            <p:grpSpPr bwMode="auto">
              <a:xfrm>
                <a:off x="3276600" y="1905000"/>
                <a:ext cx="160019" cy="128396"/>
                <a:chOff x="3124200" y="1895475"/>
                <a:chExt cx="160019" cy="128396"/>
              </a:xfrm>
              <a:grpFill/>
            </p:grpSpPr>
            <p:grpSp>
              <p:nvGrpSpPr>
                <p:cNvPr id="22" name="Group 884">
                  <a:extLst>
                    <a:ext uri="{FF2B5EF4-FFF2-40B4-BE49-F238E27FC236}">
                      <a16:creationId xmlns:a16="http://schemas.microsoft.com/office/drawing/2014/main" id="{E9F139F4-288C-E484-212D-788D88516EFB}"/>
                    </a:ext>
                  </a:extLst>
                </p:cNvPr>
                <p:cNvGrpSpPr>
                  <a:grpSpLocks/>
                </p:cNvGrpSpPr>
                <p:nvPr/>
              </p:nvGrpSpPr>
              <p:grpSpPr bwMode="auto">
                <a:xfrm>
                  <a:off x="3124200" y="1905000"/>
                  <a:ext cx="45719" cy="118871"/>
                  <a:chOff x="3098006" y="1902619"/>
                  <a:chExt cx="45719" cy="118871"/>
                </a:xfrm>
                <a:grpFill/>
              </p:grpSpPr>
              <p:sp>
                <p:nvSpPr>
                  <p:cNvPr id="32" name="Oval 31">
                    <a:extLst>
                      <a:ext uri="{FF2B5EF4-FFF2-40B4-BE49-F238E27FC236}">
                        <a16:creationId xmlns:a16="http://schemas.microsoft.com/office/drawing/2014/main" id="{FF137E19-077E-865E-FB17-C306B3CB8795}"/>
                      </a:ext>
                    </a:extLst>
                  </p:cNvPr>
                  <p:cNvSpPr/>
                  <p:nvPr/>
                </p:nvSpPr>
                <p:spPr>
                  <a:xfrm>
                    <a:off x="3063250" y="1934213"/>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3" name="Straight Connector 32">
                    <a:extLst>
                      <a:ext uri="{FF2B5EF4-FFF2-40B4-BE49-F238E27FC236}">
                        <a16:creationId xmlns:a16="http://schemas.microsoft.com/office/drawing/2014/main" id="{C8819499-7860-CE7D-5231-B6DE28E02F24}"/>
                      </a:ext>
                    </a:extLst>
                  </p:cNvPr>
                  <p:cNvCxnSpPr>
                    <a:stCxn id="32" idx="4"/>
                  </p:cNvCxnSpPr>
                  <p:nvPr/>
                </p:nvCxnSpPr>
                <p:spPr>
                  <a:xfrm>
                    <a:off x="3084318" y="196955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 name="Group 885">
                  <a:extLst>
                    <a:ext uri="{FF2B5EF4-FFF2-40B4-BE49-F238E27FC236}">
                      <a16:creationId xmlns:a16="http://schemas.microsoft.com/office/drawing/2014/main" id="{3A306299-B276-4AF3-3EC2-2943C8F3DF53}"/>
                    </a:ext>
                  </a:extLst>
                </p:cNvPr>
                <p:cNvGrpSpPr>
                  <a:grpSpLocks/>
                </p:cNvGrpSpPr>
                <p:nvPr/>
              </p:nvGrpSpPr>
              <p:grpSpPr bwMode="auto">
                <a:xfrm>
                  <a:off x="3200400" y="1905000"/>
                  <a:ext cx="45719" cy="118871"/>
                  <a:chOff x="3098006" y="1902619"/>
                  <a:chExt cx="45719" cy="118871"/>
                </a:xfrm>
                <a:grpFill/>
              </p:grpSpPr>
              <p:sp>
                <p:nvSpPr>
                  <p:cNvPr id="30" name="Oval 29">
                    <a:extLst>
                      <a:ext uri="{FF2B5EF4-FFF2-40B4-BE49-F238E27FC236}">
                        <a16:creationId xmlns:a16="http://schemas.microsoft.com/office/drawing/2014/main" id="{188AC9C9-B580-C5FD-0801-4AEECCBB7174}"/>
                      </a:ext>
                    </a:extLst>
                  </p:cNvPr>
                  <p:cNvSpPr/>
                  <p:nvPr/>
                </p:nvSpPr>
                <p:spPr>
                  <a:xfrm>
                    <a:off x="3062667" y="1936254"/>
                    <a:ext cx="4532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1" name="Straight Connector 30">
                    <a:extLst>
                      <a:ext uri="{FF2B5EF4-FFF2-40B4-BE49-F238E27FC236}">
                        <a16:creationId xmlns:a16="http://schemas.microsoft.com/office/drawing/2014/main" id="{42E6757B-1654-D74A-A044-E187E5525F66}"/>
                      </a:ext>
                    </a:extLst>
                  </p:cNvPr>
                  <p:cNvCxnSpPr>
                    <a:stCxn id="30" idx="4"/>
                  </p:cNvCxnSpPr>
                  <p:nvPr/>
                </p:nvCxnSpPr>
                <p:spPr>
                  <a:xfrm>
                    <a:off x="3078699" y="1976729"/>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886">
                  <a:extLst>
                    <a:ext uri="{FF2B5EF4-FFF2-40B4-BE49-F238E27FC236}">
                      <a16:creationId xmlns:a16="http://schemas.microsoft.com/office/drawing/2014/main" id="{820081AE-2680-A46F-2FE6-5DFF8C9441CE}"/>
                    </a:ext>
                  </a:extLst>
                </p:cNvPr>
                <p:cNvGrpSpPr>
                  <a:grpSpLocks/>
                </p:cNvGrpSpPr>
                <p:nvPr/>
              </p:nvGrpSpPr>
              <p:grpSpPr bwMode="auto">
                <a:xfrm>
                  <a:off x="3162300" y="1895475"/>
                  <a:ext cx="45719" cy="118871"/>
                  <a:chOff x="3098006" y="1902619"/>
                  <a:chExt cx="45719" cy="118871"/>
                </a:xfrm>
                <a:grpFill/>
              </p:grpSpPr>
              <p:sp>
                <p:nvSpPr>
                  <p:cNvPr id="28" name="Oval 27">
                    <a:extLst>
                      <a:ext uri="{FF2B5EF4-FFF2-40B4-BE49-F238E27FC236}">
                        <a16:creationId xmlns:a16="http://schemas.microsoft.com/office/drawing/2014/main" id="{10D633FD-B037-2CAB-68C9-6991F586E07F}"/>
                      </a:ext>
                    </a:extLst>
                  </p:cNvPr>
                  <p:cNvSpPr/>
                  <p:nvPr/>
                </p:nvSpPr>
                <p:spPr>
                  <a:xfrm>
                    <a:off x="3075239" y="1924368"/>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 name="Straight Connector 28">
                    <a:extLst>
                      <a:ext uri="{FF2B5EF4-FFF2-40B4-BE49-F238E27FC236}">
                        <a16:creationId xmlns:a16="http://schemas.microsoft.com/office/drawing/2014/main" id="{7883535F-0EB1-EFBA-A0E9-BDCA5656EDCF}"/>
                      </a:ext>
                    </a:extLst>
                  </p:cNvPr>
                  <p:cNvCxnSpPr>
                    <a:stCxn id="28" idx="4"/>
                  </p:cNvCxnSpPr>
                  <p:nvPr/>
                </p:nvCxnSpPr>
                <p:spPr>
                  <a:xfrm>
                    <a:off x="3096292" y="1966435"/>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 name="Group 887">
                  <a:extLst>
                    <a:ext uri="{FF2B5EF4-FFF2-40B4-BE49-F238E27FC236}">
                      <a16:creationId xmlns:a16="http://schemas.microsoft.com/office/drawing/2014/main" id="{9ED4EEFC-B392-F8EA-BA1E-2130E13FAB5E}"/>
                    </a:ext>
                  </a:extLst>
                </p:cNvPr>
                <p:cNvGrpSpPr>
                  <a:grpSpLocks/>
                </p:cNvGrpSpPr>
                <p:nvPr/>
              </p:nvGrpSpPr>
              <p:grpSpPr bwMode="auto">
                <a:xfrm>
                  <a:off x="3238500" y="1895475"/>
                  <a:ext cx="45719" cy="118871"/>
                  <a:chOff x="3098006" y="1902619"/>
                  <a:chExt cx="45719" cy="118871"/>
                </a:xfrm>
                <a:grpFill/>
              </p:grpSpPr>
              <p:sp>
                <p:nvSpPr>
                  <p:cNvPr id="26" name="Oval 25">
                    <a:extLst>
                      <a:ext uri="{FF2B5EF4-FFF2-40B4-BE49-F238E27FC236}">
                        <a16:creationId xmlns:a16="http://schemas.microsoft.com/office/drawing/2014/main" id="{87277280-4AC4-3139-3E59-FAF114180AB9}"/>
                      </a:ext>
                    </a:extLst>
                  </p:cNvPr>
                  <p:cNvSpPr/>
                  <p:nvPr/>
                </p:nvSpPr>
                <p:spPr>
                  <a:xfrm>
                    <a:off x="3072919" y="1924742"/>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 name="Straight Connector 26">
                    <a:extLst>
                      <a:ext uri="{FF2B5EF4-FFF2-40B4-BE49-F238E27FC236}">
                        <a16:creationId xmlns:a16="http://schemas.microsoft.com/office/drawing/2014/main" id="{02F6BE1F-219D-F842-1438-4E7FD87F8273}"/>
                      </a:ext>
                    </a:extLst>
                  </p:cNvPr>
                  <p:cNvCxnSpPr>
                    <a:stCxn id="26" idx="4"/>
                  </p:cNvCxnSpPr>
                  <p:nvPr/>
                </p:nvCxnSpPr>
                <p:spPr>
                  <a:xfrm>
                    <a:off x="3092308" y="1966854"/>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grpSp>
        <p:nvGrpSpPr>
          <p:cNvPr id="511" name="Group 927">
            <a:extLst>
              <a:ext uri="{FF2B5EF4-FFF2-40B4-BE49-F238E27FC236}">
                <a16:creationId xmlns:a16="http://schemas.microsoft.com/office/drawing/2014/main" id="{0856D309-21CC-5C68-015A-A897AEDE7F1D}"/>
              </a:ext>
            </a:extLst>
          </p:cNvPr>
          <p:cNvGrpSpPr>
            <a:grpSpLocks/>
          </p:cNvGrpSpPr>
          <p:nvPr/>
        </p:nvGrpSpPr>
        <p:grpSpPr bwMode="auto">
          <a:xfrm>
            <a:off x="4021898" y="3043164"/>
            <a:ext cx="1167623" cy="1045467"/>
            <a:chOff x="4393241" y="3987050"/>
            <a:chExt cx="1167396" cy="1046444"/>
          </a:xfrm>
        </p:grpSpPr>
        <p:cxnSp>
          <p:nvCxnSpPr>
            <p:cNvPr id="512" name="Straight Connector 511">
              <a:extLst>
                <a:ext uri="{FF2B5EF4-FFF2-40B4-BE49-F238E27FC236}">
                  <a16:creationId xmlns:a16="http://schemas.microsoft.com/office/drawing/2014/main" id="{551F70F6-CCC0-ADA4-A59A-DD731D0E71DA}"/>
                </a:ext>
              </a:extLst>
            </p:cNvPr>
            <p:cNvCxnSpPr/>
            <p:nvPr/>
          </p:nvCxnSpPr>
          <p:spPr>
            <a:xfrm flipH="1" flipV="1">
              <a:off x="4423377" y="4042627"/>
              <a:ext cx="1137260" cy="990867"/>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853A520D-1FC6-7FF5-1773-06388D5318B1}"/>
                </a:ext>
              </a:extLst>
            </p:cNvPr>
            <p:cNvCxnSpPr/>
            <p:nvPr/>
          </p:nvCxnSpPr>
          <p:spPr>
            <a:xfrm flipH="1">
              <a:off x="4393241" y="3987050"/>
              <a:ext cx="53929" cy="111155"/>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6" name="TextBox 515">
            <a:extLst>
              <a:ext uri="{FF2B5EF4-FFF2-40B4-BE49-F238E27FC236}">
                <a16:creationId xmlns:a16="http://schemas.microsoft.com/office/drawing/2014/main" id="{CBD87620-4411-7652-3828-6E945BBE2B79}"/>
              </a:ext>
            </a:extLst>
          </p:cNvPr>
          <p:cNvSpPr txBox="1"/>
          <p:nvPr/>
        </p:nvSpPr>
        <p:spPr>
          <a:xfrm>
            <a:off x="451504" y="2117954"/>
            <a:ext cx="1377034" cy="369332"/>
          </a:xfrm>
          <a:prstGeom prst="rect">
            <a:avLst/>
          </a:prstGeom>
          <a:noFill/>
        </p:spPr>
        <p:txBody>
          <a:bodyPr>
            <a:spAutoFit/>
          </a:bodyPr>
          <a:lstStyle/>
          <a:p>
            <a:pPr algn="ctr" defTabSz="913798">
              <a:defRPr/>
            </a:pPr>
            <a:r>
              <a:rPr lang="en-NZ" b="1" kern="0">
                <a:solidFill>
                  <a:schemeClr val="bg1"/>
                </a:solidFill>
                <a:latin typeface="Calibri" panose="020F0502020204030204" pitchFamily="34" charset="0"/>
                <a:ea typeface="MS PGothic" panose="020B0600070205080204" pitchFamily="34" charset="-128"/>
                <a:cs typeface="Calibri" panose="020F0502020204030204" pitchFamily="34" charset="0"/>
              </a:rPr>
              <a:t>Extracellular</a:t>
            </a:r>
          </a:p>
        </p:txBody>
      </p:sp>
      <p:sp>
        <p:nvSpPr>
          <p:cNvPr id="517" name="TextBox 516">
            <a:extLst>
              <a:ext uri="{FF2B5EF4-FFF2-40B4-BE49-F238E27FC236}">
                <a16:creationId xmlns:a16="http://schemas.microsoft.com/office/drawing/2014/main" id="{BD8B3478-406B-9033-E2EF-2BE0E8336675}"/>
              </a:ext>
            </a:extLst>
          </p:cNvPr>
          <p:cNvSpPr txBox="1"/>
          <p:nvPr/>
        </p:nvSpPr>
        <p:spPr>
          <a:xfrm>
            <a:off x="430929" y="3084279"/>
            <a:ext cx="1377034" cy="369332"/>
          </a:xfrm>
          <a:prstGeom prst="rect">
            <a:avLst/>
          </a:prstGeom>
          <a:noFill/>
        </p:spPr>
        <p:txBody>
          <a:bodyPr>
            <a:spAutoFit/>
          </a:bodyPr>
          <a:lstStyle/>
          <a:p>
            <a:pPr algn="ctr" defTabSz="913798">
              <a:defRPr/>
            </a:pPr>
            <a:r>
              <a:rPr lang="en-NZ" b="1" kern="0">
                <a:solidFill>
                  <a:schemeClr val="bg1"/>
                </a:solidFill>
                <a:latin typeface="Calibri" panose="020F0502020204030204" pitchFamily="34" charset="0"/>
                <a:ea typeface="MS PGothic" panose="020B0600070205080204" pitchFamily="34" charset="-128"/>
                <a:cs typeface="Calibri" panose="020F0502020204030204" pitchFamily="34" charset="0"/>
              </a:rPr>
              <a:t>Intracellular</a:t>
            </a:r>
          </a:p>
        </p:txBody>
      </p:sp>
      <p:sp>
        <p:nvSpPr>
          <p:cNvPr id="550" name="Freeform: Shape 549">
            <a:extLst>
              <a:ext uri="{FF2B5EF4-FFF2-40B4-BE49-F238E27FC236}">
                <a16:creationId xmlns:a16="http://schemas.microsoft.com/office/drawing/2014/main" id="{2402BAFB-FAB2-ADDD-C579-8E73F35A8BBD}"/>
              </a:ext>
            </a:extLst>
          </p:cNvPr>
          <p:cNvSpPr/>
          <p:nvPr/>
        </p:nvSpPr>
        <p:spPr bwMode="auto">
          <a:xfrm>
            <a:off x="1039458" y="3835210"/>
            <a:ext cx="9827838" cy="716860"/>
          </a:xfrm>
          <a:custGeom>
            <a:avLst/>
            <a:gdLst>
              <a:gd name="connsiteX0" fmla="*/ 0 w 8086614"/>
              <a:gd name="connsiteY0" fmla="*/ 902995 h 902995"/>
              <a:gd name="connsiteX1" fmla="*/ 457200 w 8086614"/>
              <a:gd name="connsiteY1" fmla="*/ 631775 h 902995"/>
              <a:gd name="connsiteX2" fmla="*/ 1038387 w 8086614"/>
              <a:gd name="connsiteY2" fmla="*/ 407049 h 902995"/>
              <a:gd name="connsiteX3" fmla="*/ 1952787 w 8086614"/>
              <a:gd name="connsiteY3" fmla="*/ 166826 h 902995"/>
              <a:gd name="connsiteX4" fmla="*/ 3060916 w 8086614"/>
              <a:gd name="connsiteY4" fmla="*/ 27341 h 902995"/>
              <a:gd name="connsiteX5" fmla="*/ 4145797 w 8086614"/>
              <a:gd name="connsiteY5" fmla="*/ 4093 h 902995"/>
              <a:gd name="connsiteX6" fmla="*/ 4998204 w 8086614"/>
              <a:gd name="connsiteY6" fmla="*/ 81585 h 902995"/>
              <a:gd name="connsiteX7" fmla="*/ 5912604 w 8086614"/>
              <a:gd name="connsiteY7" fmla="*/ 213321 h 902995"/>
              <a:gd name="connsiteX8" fmla="*/ 6858000 w 8086614"/>
              <a:gd name="connsiteY8" fmla="*/ 391551 h 902995"/>
              <a:gd name="connsiteX9" fmla="*/ 7617417 w 8086614"/>
              <a:gd name="connsiteY9" fmla="*/ 639524 h 902995"/>
              <a:gd name="connsiteX10" fmla="*/ 8028123 w 8086614"/>
              <a:gd name="connsiteY10" fmla="*/ 856500 h 902995"/>
              <a:gd name="connsiteX11" fmla="*/ 8074617 w 8086614"/>
              <a:gd name="connsiteY11" fmla="*/ 902995 h 902995"/>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5912604 w 8086614"/>
              <a:gd name="connsiteY7" fmla="*/ 21149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919993 w 8086614"/>
              <a:gd name="connsiteY8" fmla="*/ 373046 h 901169"/>
              <a:gd name="connsiteX9" fmla="*/ 7617417 w 8086614"/>
              <a:gd name="connsiteY9" fmla="*/ 637698 h 901169"/>
              <a:gd name="connsiteX10" fmla="*/ 8028123 w 8086614"/>
              <a:gd name="connsiteY10" fmla="*/ 854674 h 901169"/>
              <a:gd name="connsiteX11" fmla="*/ 8074617 w 8086614"/>
              <a:gd name="connsiteY11" fmla="*/ 901169 h 90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6614" h="901169">
                <a:moveTo>
                  <a:pt x="0" y="901169"/>
                </a:moveTo>
                <a:cubicBezTo>
                  <a:pt x="142068" y="806888"/>
                  <a:pt x="284136" y="712607"/>
                  <a:pt x="457200" y="629949"/>
                </a:cubicBezTo>
                <a:cubicBezTo>
                  <a:pt x="630264" y="547291"/>
                  <a:pt x="789123" y="482714"/>
                  <a:pt x="1038387" y="405223"/>
                </a:cubicBezTo>
                <a:cubicBezTo>
                  <a:pt x="1287651" y="327732"/>
                  <a:pt x="1615699" y="228285"/>
                  <a:pt x="1952787" y="165000"/>
                </a:cubicBezTo>
                <a:cubicBezTo>
                  <a:pt x="2289875" y="101715"/>
                  <a:pt x="2695414" y="52637"/>
                  <a:pt x="3060916" y="25515"/>
                </a:cubicBezTo>
                <a:cubicBezTo>
                  <a:pt x="3426418" y="-1607"/>
                  <a:pt x="3812584" y="-2604"/>
                  <a:pt x="4145797" y="2267"/>
                </a:cubicBezTo>
                <a:cubicBezTo>
                  <a:pt x="4479010" y="7138"/>
                  <a:pt x="4743773" y="22648"/>
                  <a:pt x="5060197" y="54739"/>
                </a:cubicBezTo>
                <a:cubicBezTo>
                  <a:pt x="5376621" y="86830"/>
                  <a:pt x="5734374" y="141764"/>
                  <a:pt x="6044340" y="194815"/>
                </a:cubicBezTo>
                <a:cubicBezTo>
                  <a:pt x="6354306" y="247866"/>
                  <a:pt x="6657813" y="299232"/>
                  <a:pt x="6919993" y="373046"/>
                </a:cubicBezTo>
                <a:cubicBezTo>
                  <a:pt x="7182173" y="446860"/>
                  <a:pt x="7432729" y="557427"/>
                  <a:pt x="7617417" y="637698"/>
                </a:cubicBezTo>
                <a:cubicBezTo>
                  <a:pt x="7802105" y="717969"/>
                  <a:pt x="7951923" y="810762"/>
                  <a:pt x="8028123" y="854674"/>
                </a:cubicBezTo>
                <a:cubicBezTo>
                  <a:pt x="8104323" y="898586"/>
                  <a:pt x="8089470" y="899877"/>
                  <a:pt x="8074617" y="901169"/>
                </a:cubicBezTo>
              </a:path>
            </a:pathLst>
          </a:custGeom>
          <a:noFill/>
          <a:ln w="28575">
            <a:solidFill>
              <a:schemeClr val="bg1">
                <a:lumMod val="85000"/>
              </a:schemeClr>
            </a:solidFill>
            <a:miter lim="800000"/>
            <a:headEnd/>
            <a:tailEnd/>
          </a:ln>
        </p:spPr>
        <p:txBody>
          <a:bodyPr rtlCol="0" anchor="ctr"/>
          <a:lstStyle/>
          <a:p>
            <a:pPr algn="ctr"/>
            <a:endParaRPr lang="en-US" sz="1600">
              <a:latin typeface="Arial" panose="020B0604020202020204" pitchFamily="34" charset="0"/>
              <a:cs typeface="Arial" panose="020B0604020202020204" pitchFamily="34" charset="0"/>
            </a:endParaRPr>
          </a:p>
        </p:txBody>
      </p:sp>
      <p:grpSp>
        <p:nvGrpSpPr>
          <p:cNvPr id="553" name="Group 552">
            <a:extLst>
              <a:ext uri="{FF2B5EF4-FFF2-40B4-BE49-F238E27FC236}">
                <a16:creationId xmlns:a16="http://schemas.microsoft.com/office/drawing/2014/main" id="{621C0561-461E-7B8F-1DBC-5705E8B10A75}"/>
              </a:ext>
            </a:extLst>
          </p:cNvPr>
          <p:cNvGrpSpPr/>
          <p:nvPr/>
        </p:nvGrpSpPr>
        <p:grpSpPr>
          <a:xfrm>
            <a:off x="2627348" y="4144302"/>
            <a:ext cx="2379791" cy="375843"/>
            <a:chOff x="3906344" y="5868988"/>
            <a:chExt cx="2271713" cy="358775"/>
          </a:xfrm>
        </p:grpSpPr>
        <p:sp>
          <p:nvSpPr>
            <p:cNvPr id="554" name="Rectangle 5">
              <a:extLst>
                <a:ext uri="{FF2B5EF4-FFF2-40B4-BE49-F238E27FC236}">
                  <a16:creationId xmlns:a16="http://schemas.microsoft.com/office/drawing/2014/main" id="{BE677EA9-A841-3317-C984-8A9F6998785E}"/>
                </a:ext>
              </a:extLst>
            </p:cNvPr>
            <p:cNvSpPr>
              <a:spLocks noChangeArrowheads="1"/>
            </p:cNvSpPr>
            <p:nvPr/>
          </p:nvSpPr>
          <p:spPr bwMode="auto">
            <a:xfrm>
              <a:off x="438576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5" name="Rectangle 6">
              <a:extLst>
                <a:ext uri="{FF2B5EF4-FFF2-40B4-BE49-F238E27FC236}">
                  <a16:creationId xmlns:a16="http://schemas.microsoft.com/office/drawing/2014/main" id="{EEFFD38D-88D6-4F7A-5D3D-5D153D31DC13}"/>
                </a:ext>
              </a:extLst>
            </p:cNvPr>
            <p:cNvSpPr>
              <a:spLocks noChangeArrowheads="1"/>
            </p:cNvSpPr>
            <p:nvPr/>
          </p:nvSpPr>
          <p:spPr bwMode="auto">
            <a:xfrm>
              <a:off x="456039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6" name="Rectangle 7">
              <a:extLst>
                <a:ext uri="{FF2B5EF4-FFF2-40B4-BE49-F238E27FC236}">
                  <a16:creationId xmlns:a16="http://schemas.microsoft.com/office/drawing/2014/main" id="{F4E751F0-7199-7CA0-EB21-2B026D70B985}"/>
                </a:ext>
              </a:extLst>
            </p:cNvPr>
            <p:cNvSpPr>
              <a:spLocks noChangeArrowheads="1"/>
            </p:cNvSpPr>
            <p:nvPr/>
          </p:nvSpPr>
          <p:spPr bwMode="auto">
            <a:xfrm>
              <a:off x="4614369"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7" name="Rectangle 8">
              <a:extLst>
                <a:ext uri="{FF2B5EF4-FFF2-40B4-BE49-F238E27FC236}">
                  <a16:creationId xmlns:a16="http://schemas.microsoft.com/office/drawing/2014/main" id="{A29F4CD0-D7DE-D62E-F2F2-9D26B53E045E}"/>
                </a:ext>
              </a:extLst>
            </p:cNvPr>
            <p:cNvSpPr>
              <a:spLocks noChangeArrowheads="1"/>
            </p:cNvSpPr>
            <p:nvPr/>
          </p:nvSpPr>
          <p:spPr bwMode="auto">
            <a:xfrm>
              <a:off x="3971432"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8" name="Rectangle 9">
              <a:extLst>
                <a:ext uri="{FF2B5EF4-FFF2-40B4-BE49-F238E27FC236}">
                  <a16:creationId xmlns:a16="http://schemas.microsoft.com/office/drawing/2014/main" id="{AA0E247E-2732-F344-3FB6-27A3224C03FB}"/>
                </a:ext>
              </a:extLst>
            </p:cNvPr>
            <p:cNvSpPr>
              <a:spLocks noChangeArrowheads="1"/>
            </p:cNvSpPr>
            <p:nvPr/>
          </p:nvSpPr>
          <p:spPr bwMode="auto">
            <a:xfrm>
              <a:off x="4026994"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59" name="Rectangle 10">
              <a:extLst>
                <a:ext uri="{FF2B5EF4-FFF2-40B4-BE49-F238E27FC236}">
                  <a16:creationId xmlns:a16="http://schemas.microsoft.com/office/drawing/2014/main" id="{29066D07-0EEA-262A-6372-14A7C74AD79E}"/>
                </a:ext>
              </a:extLst>
            </p:cNvPr>
            <p:cNvSpPr>
              <a:spLocks noChangeArrowheads="1"/>
            </p:cNvSpPr>
            <p:nvPr/>
          </p:nvSpPr>
          <p:spPr bwMode="auto">
            <a:xfrm>
              <a:off x="43270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0" name="Rectangle 11">
              <a:extLst>
                <a:ext uri="{FF2B5EF4-FFF2-40B4-BE49-F238E27FC236}">
                  <a16:creationId xmlns:a16="http://schemas.microsoft.com/office/drawing/2014/main" id="{35A89333-032A-F004-008B-F3016807B622}"/>
                </a:ext>
              </a:extLst>
            </p:cNvPr>
            <p:cNvSpPr>
              <a:spLocks noChangeArrowheads="1"/>
            </p:cNvSpPr>
            <p:nvPr/>
          </p:nvSpPr>
          <p:spPr bwMode="auto">
            <a:xfrm>
              <a:off x="42682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1" name="Rectangle 12">
              <a:extLst>
                <a:ext uri="{FF2B5EF4-FFF2-40B4-BE49-F238E27FC236}">
                  <a16:creationId xmlns:a16="http://schemas.microsoft.com/office/drawing/2014/main" id="{C33D0DDF-FAAF-8F0B-7ABB-0B0705F0356A}"/>
                </a:ext>
              </a:extLst>
            </p:cNvPr>
            <p:cNvSpPr>
              <a:spLocks noChangeArrowheads="1"/>
            </p:cNvSpPr>
            <p:nvPr/>
          </p:nvSpPr>
          <p:spPr bwMode="auto">
            <a:xfrm>
              <a:off x="420955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2" name="Freeform 13">
              <a:extLst>
                <a:ext uri="{FF2B5EF4-FFF2-40B4-BE49-F238E27FC236}">
                  <a16:creationId xmlns:a16="http://schemas.microsoft.com/office/drawing/2014/main" id="{09BFF6D5-25A7-52C9-589E-9933CDB11009}"/>
                </a:ext>
              </a:extLst>
            </p:cNvPr>
            <p:cNvSpPr>
              <a:spLocks/>
            </p:cNvSpPr>
            <p:nvPr/>
          </p:nvSpPr>
          <p:spPr bwMode="auto">
            <a:xfrm>
              <a:off x="3914282" y="5881688"/>
              <a:ext cx="777875" cy="339725"/>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3" name="Freeform 14">
              <a:extLst>
                <a:ext uri="{FF2B5EF4-FFF2-40B4-BE49-F238E27FC236}">
                  <a16:creationId xmlns:a16="http://schemas.microsoft.com/office/drawing/2014/main" id="{96991415-3956-43B0-B309-955A48A1BF9B}"/>
                </a:ext>
              </a:extLst>
            </p:cNvPr>
            <p:cNvSpPr>
              <a:spLocks noEditPoints="1"/>
            </p:cNvSpPr>
            <p:nvPr/>
          </p:nvSpPr>
          <p:spPr bwMode="auto">
            <a:xfrm>
              <a:off x="3906344" y="5875338"/>
              <a:ext cx="792163" cy="352425"/>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4" name="Freeform 15">
              <a:extLst>
                <a:ext uri="{FF2B5EF4-FFF2-40B4-BE49-F238E27FC236}">
                  <a16:creationId xmlns:a16="http://schemas.microsoft.com/office/drawing/2014/main" id="{21A844B6-3F34-2F1A-8E37-524A1A9B24C6}"/>
                </a:ext>
              </a:extLst>
            </p:cNvPr>
            <p:cNvSpPr>
              <a:spLocks/>
            </p:cNvSpPr>
            <p:nvPr/>
          </p:nvSpPr>
          <p:spPr bwMode="auto">
            <a:xfrm>
              <a:off x="3914282" y="5876926"/>
              <a:ext cx="777875" cy="338138"/>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5" name="Freeform 16">
              <a:extLst>
                <a:ext uri="{FF2B5EF4-FFF2-40B4-BE49-F238E27FC236}">
                  <a16:creationId xmlns:a16="http://schemas.microsoft.com/office/drawing/2014/main" id="{2688DEB8-239D-A398-4451-B39A167A4A96}"/>
                </a:ext>
              </a:extLst>
            </p:cNvPr>
            <p:cNvSpPr>
              <a:spLocks noEditPoints="1"/>
            </p:cNvSpPr>
            <p:nvPr/>
          </p:nvSpPr>
          <p:spPr bwMode="auto">
            <a:xfrm>
              <a:off x="3906344"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6" name="Rectangle 29">
              <a:extLst>
                <a:ext uri="{FF2B5EF4-FFF2-40B4-BE49-F238E27FC236}">
                  <a16:creationId xmlns:a16="http://schemas.microsoft.com/office/drawing/2014/main" id="{A2AC59C7-182C-0EC7-FAD6-5C8C02D2D08A}"/>
                </a:ext>
              </a:extLst>
            </p:cNvPr>
            <p:cNvSpPr>
              <a:spLocks noChangeArrowheads="1"/>
            </p:cNvSpPr>
            <p:nvPr/>
          </p:nvSpPr>
          <p:spPr bwMode="auto">
            <a:xfrm>
              <a:off x="5865319" y="5926138"/>
              <a:ext cx="15875"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7" name="Rectangle 30">
              <a:extLst>
                <a:ext uri="{FF2B5EF4-FFF2-40B4-BE49-F238E27FC236}">
                  <a16:creationId xmlns:a16="http://schemas.microsoft.com/office/drawing/2014/main" id="{733E6E5E-656A-227F-C751-337307FB640C}"/>
                </a:ext>
              </a:extLst>
            </p:cNvPr>
            <p:cNvSpPr>
              <a:spLocks noChangeArrowheads="1"/>
            </p:cNvSpPr>
            <p:nvPr/>
          </p:nvSpPr>
          <p:spPr bwMode="auto">
            <a:xfrm>
              <a:off x="603835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8" name="Rectangle 31">
              <a:extLst>
                <a:ext uri="{FF2B5EF4-FFF2-40B4-BE49-F238E27FC236}">
                  <a16:creationId xmlns:a16="http://schemas.microsoft.com/office/drawing/2014/main" id="{BB72804D-5425-1464-9D78-FA3A0E6770F1}"/>
                </a:ext>
              </a:extLst>
            </p:cNvPr>
            <p:cNvSpPr>
              <a:spLocks noChangeArrowheads="1"/>
            </p:cNvSpPr>
            <p:nvPr/>
          </p:nvSpPr>
          <p:spPr bwMode="auto">
            <a:xfrm>
              <a:off x="6092332"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69" name="Rectangle 32">
              <a:extLst>
                <a:ext uri="{FF2B5EF4-FFF2-40B4-BE49-F238E27FC236}">
                  <a16:creationId xmlns:a16="http://schemas.microsoft.com/office/drawing/2014/main" id="{14D4AF80-3A53-4560-5698-000166ABCFE6}"/>
                </a:ext>
              </a:extLst>
            </p:cNvPr>
            <p:cNvSpPr>
              <a:spLocks noChangeArrowheads="1"/>
            </p:cNvSpPr>
            <p:nvPr/>
          </p:nvSpPr>
          <p:spPr bwMode="auto">
            <a:xfrm>
              <a:off x="5449394"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0" name="Rectangle 33">
              <a:extLst>
                <a:ext uri="{FF2B5EF4-FFF2-40B4-BE49-F238E27FC236}">
                  <a16:creationId xmlns:a16="http://schemas.microsoft.com/office/drawing/2014/main" id="{D528D4C2-DACB-BB3D-2EB1-CBAD9EAF324C}"/>
                </a:ext>
              </a:extLst>
            </p:cNvPr>
            <p:cNvSpPr>
              <a:spLocks noChangeArrowheads="1"/>
            </p:cNvSpPr>
            <p:nvPr/>
          </p:nvSpPr>
          <p:spPr bwMode="auto">
            <a:xfrm>
              <a:off x="5504957"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1" name="Rectangle 34">
              <a:extLst>
                <a:ext uri="{FF2B5EF4-FFF2-40B4-BE49-F238E27FC236}">
                  <a16:creationId xmlns:a16="http://schemas.microsoft.com/office/drawing/2014/main" id="{B1FBCC8A-FD0D-C45A-7A26-C1846B459801}"/>
                </a:ext>
              </a:extLst>
            </p:cNvPr>
            <p:cNvSpPr>
              <a:spLocks noChangeArrowheads="1"/>
            </p:cNvSpPr>
            <p:nvPr/>
          </p:nvSpPr>
          <p:spPr bwMode="auto">
            <a:xfrm>
              <a:off x="58049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2" name="Rectangle 35">
              <a:extLst>
                <a:ext uri="{FF2B5EF4-FFF2-40B4-BE49-F238E27FC236}">
                  <a16:creationId xmlns:a16="http://schemas.microsoft.com/office/drawing/2014/main" id="{6DBDF81D-C969-7745-B347-1E41C71BC506}"/>
                </a:ext>
              </a:extLst>
            </p:cNvPr>
            <p:cNvSpPr>
              <a:spLocks noChangeArrowheads="1"/>
            </p:cNvSpPr>
            <p:nvPr/>
          </p:nvSpPr>
          <p:spPr bwMode="auto">
            <a:xfrm>
              <a:off x="5746257"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3" name="Rectangle 36">
              <a:extLst>
                <a:ext uri="{FF2B5EF4-FFF2-40B4-BE49-F238E27FC236}">
                  <a16:creationId xmlns:a16="http://schemas.microsoft.com/office/drawing/2014/main" id="{B08A22D2-57DA-5B23-2D5C-2F185346343F}"/>
                </a:ext>
              </a:extLst>
            </p:cNvPr>
            <p:cNvSpPr>
              <a:spLocks noChangeArrowheads="1"/>
            </p:cNvSpPr>
            <p:nvPr/>
          </p:nvSpPr>
          <p:spPr bwMode="auto">
            <a:xfrm>
              <a:off x="568751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4" name="Freeform 37">
              <a:extLst>
                <a:ext uri="{FF2B5EF4-FFF2-40B4-BE49-F238E27FC236}">
                  <a16:creationId xmlns:a16="http://schemas.microsoft.com/office/drawing/2014/main" id="{99E8AD5A-FEB2-3B1B-688C-124AEA2ABECC}"/>
                </a:ext>
              </a:extLst>
            </p:cNvPr>
            <p:cNvSpPr>
              <a:spLocks/>
            </p:cNvSpPr>
            <p:nvPr/>
          </p:nvSpPr>
          <p:spPr bwMode="auto">
            <a:xfrm>
              <a:off x="5392244" y="5881688"/>
              <a:ext cx="777875" cy="339725"/>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5" name="Freeform 38">
              <a:extLst>
                <a:ext uri="{FF2B5EF4-FFF2-40B4-BE49-F238E27FC236}">
                  <a16:creationId xmlns:a16="http://schemas.microsoft.com/office/drawing/2014/main" id="{076BEFCE-CCF2-0D72-8A06-3A58120FBEAC}"/>
                </a:ext>
              </a:extLst>
            </p:cNvPr>
            <p:cNvSpPr>
              <a:spLocks noEditPoints="1"/>
            </p:cNvSpPr>
            <p:nvPr/>
          </p:nvSpPr>
          <p:spPr bwMode="auto">
            <a:xfrm>
              <a:off x="5384307" y="5875338"/>
              <a:ext cx="793750" cy="352425"/>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6" name="Freeform 39">
              <a:extLst>
                <a:ext uri="{FF2B5EF4-FFF2-40B4-BE49-F238E27FC236}">
                  <a16:creationId xmlns:a16="http://schemas.microsoft.com/office/drawing/2014/main" id="{6211DB76-3511-0B34-D992-6B846C7A47C7}"/>
                </a:ext>
              </a:extLst>
            </p:cNvPr>
            <p:cNvSpPr>
              <a:spLocks/>
            </p:cNvSpPr>
            <p:nvPr/>
          </p:nvSpPr>
          <p:spPr bwMode="auto">
            <a:xfrm>
              <a:off x="5392244" y="5876926"/>
              <a:ext cx="777875" cy="338138"/>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7" name="Freeform 40">
              <a:extLst>
                <a:ext uri="{FF2B5EF4-FFF2-40B4-BE49-F238E27FC236}">
                  <a16:creationId xmlns:a16="http://schemas.microsoft.com/office/drawing/2014/main" id="{EF12D196-6540-2B0F-52A1-4BDE994DDDC7}"/>
                </a:ext>
              </a:extLst>
            </p:cNvPr>
            <p:cNvSpPr>
              <a:spLocks noEditPoints="1"/>
            </p:cNvSpPr>
            <p:nvPr/>
          </p:nvSpPr>
          <p:spPr bwMode="auto">
            <a:xfrm>
              <a:off x="5384307" y="5868988"/>
              <a:ext cx="793750" cy="354013"/>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8" name="Rectangle 41">
              <a:extLst>
                <a:ext uri="{FF2B5EF4-FFF2-40B4-BE49-F238E27FC236}">
                  <a16:creationId xmlns:a16="http://schemas.microsoft.com/office/drawing/2014/main" id="{7A29B18A-1824-8C51-8466-E8C6ED5BF342}"/>
                </a:ext>
              </a:extLst>
            </p:cNvPr>
            <p:cNvSpPr>
              <a:spLocks noChangeArrowheads="1"/>
            </p:cNvSpPr>
            <p:nvPr/>
          </p:nvSpPr>
          <p:spPr bwMode="auto">
            <a:xfrm>
              <a:off x="513030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79" name="Rectangle 42">
              <a:extLst>
                <a:ext uri="{FF2B5EF4-FFF2-40B4-BE49-F238E27FC236}">
                  <a16:creationId xmlns:a16="http://schemas.microsoft.com/office/drawing/2014/main" id="{66768615-1E18-6AAC-2C34-40B97D6C52D5}"/>
                </a:ext>
              </a:extLst>
            </p:cNvPr>
            <p:cNvSpPr>
              <a:spLocks noChangeArrowheads="1"/>
            </p:cNvSpPr>
            <p:nvPr/>
          </p:nvSpPr>
          <p:spPr bwMode="auto">
            <a:xfrm>
              <a:off x="530334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0" name="Rectangle 43">
              <a:extLst>
                <a:ext uri="{FF2B5EF4-FFF2-40B4-BE49-F238E27FC236}">
                  <a16:creationId xmlns:a16="http://schemas.microsoft.com/office/drawing/2014/main" id="{471F5E14-624B-1CCE-8A48-E50200E6A27C}"/>
                </a:ext>
              </a:extLst>
            </p:cNvPr>
            <p:cNvSpPr>
              <a:spLocks noChangeArrowheads="1"/>
            </p:cNvSpPr>
            <p:nvPr/>
          </p:nvSpPr>
          <p:spPr bwMode="auto">
            <a:xfrm>
              <a:off x="535890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1" name="Rectangle 44">
              <a:extLst>
                <a:ext uri="{FF2B5EF4-FFF2-40B4-BE49-F238E27FC236}">
                  <a16:creationId xmlns:a16="http://schemas.microsoft.com/office/drawing/2014/main" id="{F89B6815-DAF7-65AC-AE67-A7CB0F0F36B8}"/>
                </a:ext>
              </a:extLst>
            </p:cNvPr>
            <p:cNvSpPr>
              <a:spLocks noChangeArrowheads="1"/>
            </p:cNvSpPr>
            <p:nvPr/>
          </p:nvSpPr>
          <p:spPr bwMode="auto">
            <a:xfrm>
              <a:off x="4715969"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2" name="Rectangle 45">
              <a:extLst>
                <a:ext uri="{FF2B5EF4-FFF2-40B4-BE49-F238E27FC236}">
                  <a16:creationId xmlns:a16="http://schemas.microsoft.com/office/drawing/2014/main" id="{5E028191-032A-AF4C-6798-6F44C17F90BA}"/>
                </a:ext>
              </a:extLst>
            </p:cNvPr>
            <p:cNvSpPr>
              <a:spLocks noChangeArrowheads="1"/>
            </p:cNvSpPr>
            <p:nvPr/>
          </p:nvSpPr>
          <p:spPr bwMode="auto">
            <a:xfrm>
              <a:off x="4771532"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3" name="Rectangle 46">
              <a:extLst>
                <a:ext uri="{FF2B5EF4-FFF2-40B4-BE49-F238E27FC236}">
                  <a16:creationId xmlns:a16="http://schemas.microsoft.com/office/drawing/2014/main" id="{F07043CD-BFDF-0D22-C5CF-3C06CAA53E8C}"/>
                </a:ext>
              </a:extLst>
            </p:cNvPr>
            <p:cNvSpPr>
              <a:spLocks noChangeArrowheads="1"/>
            </p:cNvSpPr>
            <p:nvPr/>
          </p:nvSpPr>
          <p:spPr bwMode="auto">
            <a:xfrm>
              <a:off x="5071569"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4" name="Rectangle 47">
              <a:extLst>
                <a:ext uri="{FF2B5EF4-FFF2-40B4-BE49-F238E27FC236}">
                  <a16:creationId xmlns:a16="http://schemas.microsoft.com/office/drawing/2014/main" id="{04436379-C222-EA23-0D7E-BCD1489DB25D}"/>
                </a:ext>
              </a:extLst>
            </p:cNvPr>
            <p:cNvSpPr>
              <a:spLocks noChangeArrowheads="1"/>
            </p:cNvSpPr>
            <p:nvPr/>
          </p:nvSpPr>
          <p:spPr bwMode="auto">
            <a:xfrm>
              <a:off x="50128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5" name="Rectangle 48">
              <a:extLst>
                <a:ext uri="{FF2B5EF4-FFF2-40B4-BE49-F238E27FC236}">
                  <a16:creationId xmlns:a16="http://schemas.microsoft.com/office/drawing/2014/main" id="{F59BDDB6-7B5F-5DEC-DBA4-E4E7C7DB0E35}"/>
                </a:ext>
              </a:extLst>
            </p:cNvPr>
            <p:cNvSpPr>
              <a:spLocks noChangeArrowheads="1"/>
            </p:cNvSpPr>
            <p:nvPr/>
          </p:nvSpPr>
          <p:spPr bwMode="auto">
            <a:xfrm>
              <a:off x="4954094"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6" name="Freeform 49">
              <a:extLst>
                <a:ext uri="{FF2B5EF4-FFF2-40B4-BE49-F238E27FC236}">
                  <a16:creationId xmlns:a16="http://schemas.microsoft.com/office/drawing/2014/main" id="{42C305FA-4058-7153-2A9D-74C9BCF369B4}"/>
                </a:ext>
              </a:extLst>
            </p:cNvPr>
            <p:cNvSpPr>
              <a:spLocks/>
            </p:cNvSpPr>
            <p:nvPr/>
          </p:nvSpPr>
          <p:spPr bwMode="auto">
            <a:xfrm>
              <a:off x="4657232" y="5881688"/>
              <a:ext cx="779463" cy="339725"/>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7" name="Freeform 50">
              <a:extLst>
                <a:ext uri="{FF2B5EF4-FFF2-40B4-BE49-F238E27FC236}">
                  <a16:creationId xmlns:a16="http://schemas.microsoft.com/office/drawing/2014/main" id="{80F64A5C-6475-3841-E1C4-FF80E82D0170}"/>
                </a:ext>
              </a:extLst>
            </p:cNvPr>
            <p:cNvSpPr>
              <a:spLocks noEditPoints="1"/>
            </p:cNvSpPr>
            <p:nvPr/>
          </p:nvSpPr>
          <p:spPr bwMode="auto">
            <a:xfrm>
              <a:off x="4650882" y="5875338"/>
              <a:ext cx="792163" cy="352425"/>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8" name="Freeform 51">
              <a:extLst>
                <a:ext uri="{FF2B5EF4-FFF2-40B4-BE49-F238E27FC236}">
                  <a16:creationId xmlns:a16="http://schemas.microsoft.com/office/drawing/2014/main" id="{1F4CD5D2-0726-D94D-82FC-9F12F45BDC7A}"/>
                </a:ext>
              </a:extLst>
            </p:cNvPr>
            <p:cNvSpPr>
              <a:spLocks/>
            </p:cNvSpPr>
            <p:nvPr/>
          </p:nvSpPr>
          <p:spPr bwMode="auto">
            <a:xfrm>
              <a:off x="4657232" y="5876926"/>
              <a:ext cx="779463" cy="338138"/>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589" name="Freeform 52">
              <a:extLst>
                <a:ext uri="{FF2B5EF4-FFF2-40B4-BE49-F238E27FC236}">
                  <a16:creationId xmlns:a16="http://schemas.microsoft.com/office/drawing/2014/main" id="{AF89C443-F78A-4009-1858-E405E4DF6044}"/>
                </a:ext>
              </a:extLst>
            </p:cNvPr>
            <p:cNvSpPr>
              <a:spLocks noEditPoints="1"/>
            </p:cNvSpPr>
            <p:nvPr/>
          </p:nvSpPr>
          <p:spPr bwMode="auto">
            <a:xfrm>
              <a:off x="4650882"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524" name="Group 648">
            <a:extLst>
              <a:ext uri="{FF2B5EF4-FFF2-40B4-BE49-F238E27FC236}">
                <a16:creationId xmlns:a16="http://schemas.microsoft.com/office/drawing/2014/main" id="{8E5973CD-274F-D3D3-4318-4596559463E3}"/>
              </a:ext>
            </a:extLst>
          </p:cNvPr>
          <p:cNvGrpSpPr>
            <a:grpSpLocks/>
          </p:cNvGrpSpPr>
          <p:nvPr/>
        </p:nvGrpSpPr>
        <p:grpSpPr bwMode="auto">
          <a:xfrm>
            <a:off x="6971142" y="2533043"/>
            <a:ext cx="677592" cy="215481"/>
            <a:chOff x="3124200" y="1895475"/>
            <a:chExt cx="312419" cy="137921"/>
          </a:xfrm>
          <a:solidFill>
            <a:schemeClr val="accent3"/>
          </a:solidFill>
        </p:grpSpPr>
        <p:grpSp>
          <p:nvGrpSpPr>
            <p:cNvPr id="1007" name="Group 649">
              <a:extLst>
                <a:ext uri="{FF2B5EF4-FFF2-40B4-BE49-F238E27FC236}">
                  <a16:creationId xmlns:a16="http://schemas.microsoft.com/office/drawing/2014/main" id="{9FEBEE16-1563-AB1E-014C-343BBF2FB684}"/>
                </a:ext>
              </a:extLst>
            </p:cNvPr>
            <p:cNvGrpSpPr>
              <a:grpSpLocks/>
            </p:cNvGrpSpPr>
            <p:nvPr/>
          </p:nvGrpSpPr>
          <p:grpSpPr bwMode="auto">
            <a:xfrm>
              <a:off x="3124200" y="1895475"/>
              <a:ext cx="160019" cy="128396"/>
              <a:chOff x="3124200" y="1895475"/>
              <a:chExt cx="160019" cy="128396"/>
            </a:xfrm>
            <a:grpFill/>
          </p:grpSpPr>
          <p:grpSp>
            <p:nvGrpSpPr>
              <p:cNvPr id="1021" name="Group 712">
                <a:extLst>
                  <a:ext uri="{FF2B5EF4-FFF2-40B4-BE49-F238E27FC236}">
                    <a16:creationId xmlns:a16="http://schemas.microsoft.com/office/drawing/2014/main" id="{48B509E2-6732-7A11-0041-62BA276247F0}"/>
                  </a:ext>
                </a:extLst>
              </p:cNvPr>
              <p:cNvGrpSpPr>
                <a:grpSpLocks/>
              </p:cNvGrpSpPr>
              <p:nvPr/>
            </p:nvGrpSpPr>
            <p:grpSpPr bwMode="auto">
              <a:xfrm>
                <a:off x="3124200" y="1905000"/>
                <a:ext cx="45719" cy="118871"/>
                <a:chOff x="3098006" y="1902619"/>
                <a:chExt cx="45719" cy="118871"/>
              </a:xfrm>
              <a:grpFill/>
            </p:grpSpPr>
            <p:sp>
              <p:nvSpPr>
                <p:cNvPr id="1031" name="Oval 1030">
                  <a:extLst>
                    <a:ext uri="{FF2B5EF4-FFF2-40B4-BE49-F238E27FC236}">
                      <a16:creationId xmlns:a16="http://schemas.microsoft.com/office/drawing/2014/main" id="{C4D3EDE1-F232-0589-E017-8DCD60EDA7A7}"/>
                    </a:ext>
                  </a:extLst>
                </p:cNvPr>
                <p:cNvSpPr/>
                <p:nvPr/>
              </p:nvSpPr>
              <p:spPr>
                <a:xfrm>
                  <a:off x="3098232"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2" name="Straight Connector 1031">
                  <a:extLst>
                    <a:ext uri="{FF2B5EF4-FFF2-40B4-BE49-F238E27FC236}">
                      <a16:creationId xmlns:a16="http://schemas.microsoft.com/office/drawing/2014/main" id="{B355630F-6A63-A9AC-B553-872ABA43103E}"/>
                    </a:ext>
                  </a:extLst>
                </p:cNvPr>
                <p:cNvCxnSpPr>
                  <a:stCxn id="1031" idx="4"/>
                </p:cNvCxnSpPr>
                <p:nvPr/>
              </p:nvCxnSpPr>
              <p:spPr>
                <a:xfrm>
                  <a:off x="312173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2" name="Group 713">
                <a:extLst>
                  <a:ext uri="{FF2B5EF4-FFF2-40B4-BE49-F238E27FC236}">
                    <a16:creationId xmlns:a16="http://schemas.microsoft.com/office/drawing/2014/main" id="{23FEDD10-8FE4-07FA-A649-14ABDACC2CA5}"/>
                  </a:ext>
                </a:extLst>
              </p:cNvPr>
              <p:cNvGrpSpPr>
                <a:grpSpLocks/>
              </p:cNvGrpSpPr>
              <p:nvPr/>
            </p:nvGrpSpPr>
            <p:grpSpPr bwMode="auto">
              <a:xfrm>
                <a:off x="3200400" y="1905000"/>
                <a:ext cx="45719" cy="118871"/>
                <a:chOff x="3098006" y="1902619"/>
                <a:chExt cx="45719" cy="118871"/>
              </a:xfrm>
              <a:grpFill/>
            </p:grpSpPr>
            <p:sp>
              <p:nvSpPr>
                <p:cNvPr id="1029" name="Oval 1028">
                  <a:extLst>
                    <a:ext uri="{FF2B5EF4-FFF2-40B4-BE49-F238E27FC236}">
                      <a16:creationId xmlns:a16="http://schemas.microsoft.com/office/drawing/2014/main" id="{03C9B3CE-C577-2ED8-B30D-81A2D6C31CA3}"/>
                    </a:ext>
                  </a:extLst>
                </p:cNvPr>
                <p:cNvSpPr/>
                <p:nvPr/>
              </p:nvSpPr>
              <p:spPr>
                <a:xfrm>
                  <a:off x="3097574"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0" name="Straight Connector 1029">
                  <a:extLst>
                    <a:ext uri="{FF2B5EF4-FFF2-40B4-BE49-F238E27FC236}">
                      <a16:creationId xmlns:a16="http://schemas.microsoft.com/office/drawing/2014/main" id="{769CF089-5491-CFA5-52C7-EE124D6C1F6E}"/>
                    </a:ext>
                  </a:extLst>
                </p:cNvPr>
                <p:cNvCxnSpPr>
                  <a:stCxn id="1029" idx="4"/>
                </p:cNvCxnSpPr>
                <p:nvPr/>
              </p:nvCxnSpPr>
              <p:spPr>
                <a:xfrm>
                  <a:off x="3121075"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3" name="Group 714">
                <a:extLst>
                  <a:ext uri="{FF2B5EF4-FFF2-40B4-BE49-F238E27FC236}">
                    <a16:creationId xmlns:a16="http://schemas.microsoft.com/office/drawing/2014/main" id="{04495736-9237-E61F-1E36-8986E9D830B6}"/>
                  </a:ext>
                </a:extLst>
              </p:cNvPr>
              <p:cNvGrpSpPr>
                <a:grpSpLocks/>
              </p:cNvGrpSpPr>
              <p:nvPr/>
            </p:nvGrpSpPr>
            <p:grpSpPr bwMode="auto">
              <a:xfrm>
                <a:off x="3162300" y="1895475"/>
                <a:ext cx="45719" cy="118871"/>
                <a:chOff x="3098006" y="1902619"/>
                <a:chExt cx="45719" cy="118871"/>
              </a:xfrm>
              <a:grpFill/>
            </p:grpSpPr>
            <p:sp>
              <p:nvSpPr>
                <p:cNvPr id="1027" name="Oval 1026">
                  <a:extLst>
                    <a:ext uri="{FF2B5EF4-FFF2-40B4-BE49-F238E27FC236}">
                      <a16:creationId xmlns:a16="http://schemas.microsoft.com/office/drawing/2014/main" id="{C805F57A-61F9-2E39-C6F8-8C8151CBA2AB}"/>
                    </a:ext>
                  </a:extLst>
                </p:cNvPr>
                <p:cNvSpPr/>
                <p:nvPr/>
              </p:nvSpPr>
              <p:spPr>
                <a:xfrm>
                  <a:off x="3098742"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28" name="Straight Connector 1027">
                  <a:extLst>
                    <a:ext uri="{FF2B5EF4-FFF2-40B4-BE49-F238E27FC236}">
                      <a16:creationId xmlns:a16="http://schemas.microsoft.com/office/drawing/2014/main" id="{01BE8AA1-0E1C-1BCB-47A6-0DE6D02015C2}"/>
                    </a:ext>
                  </a:extLst>
                </p:cNvPr>
                <p:cNvCxnSpPr>
                  <a:stCxn id="1027" idx="4"/>
                </p:cNvCxnSpPr>
                <p:nvPr/>
              </p:nvCxnSpPr>
              <p:spPr>
                <a:xfrm>
                  <a:off x="312224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24" name="Group 715">
                <a:extLst>
                  <a:ext uri="{FF2B5EF4-FFF2-40B4-BE49-F238E27FC236}">
                    <a16:creationId xmlns:a16="http://schemas.microsoft.com/office/drawing/2014/main" id="{81C5712C-0C8F-C091-965F-471FB1EE0350}"/>
                  </a:ext>
                </a:extLst>
              </p:cNvPr>
              <p:cNvGrpSpPr>
                <a:grpSpLocks/>
              </p:cNvGrpSpPr>
              <p:nvPr/>
            </p:nvGrpSpPr>
            <p:grpSpPr bwMode="auto">
              <a:xfrm>
                <a:off x="3238500" y="1895475"/>
                <a:ext cx="45719" cy="118871"/>
                <a:chOff x="3098006" y="1902619"/>
                <a:chExt cx="45719" cy="118871"/>
              </a:xfrm>
              <a:grpFill/>
            </p:grpSpPr>
            <p:sp>
              <p:nvSpPr>
                <p:cNvPr id="1025" name="Oval 1024">
                  <a:extLst>
                    <a:ext uri="{FF2B5EF4-FFF2-40B4-BE49-F238E27FC236}">
                      <a16:creationId xmlns:a16="http://schemas.microsoft.com/office/drawing/2014/main" id="{17D780C5-D1CC-3709-D108-A22955143A4A}"/>
                    </a:ext>
                  </a:extLst>
                </p:cNvPr>
                <p:cNvSpPr/>
                <p:nvPr/>
              </p:nvSpPr>
              <p:spPr>
                <a:xfrm>
                  <a:off x="3098082"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26" name="Straight Connector 1025">
                  <a:extLst>
                    <a:ext uri="{FF2B5EF4-FFF2-40B4-BE49-F238E27FC236}">
                      <a16:creationId xmlns:a16="http://schemas.microsoft.com/office/drawing/2014/main" id="{7CCD6205-BC3E-DA97-8E1E-679F7F1DA21B}"/>
                    </a:ext>
                  </a:extLst>
                </p:cNvPr>
                <p:cNvCxnSpPr>
                  <a:stCxn id="1025" idx="4"/>
                </p:cNvCxnSpPr>
                <p:nvPr/>
              </p:nvCxnSpPr>
              <p:spPr>
                <a:xfrm>
                  <a:off x="312158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008" name="Group 650">
              <a:extLst>
                <a:ext uri="{FF2B5EF4-FFF2-40B4-BE49-F238E27FC236}">
                  <a16:creationId xmlns:a16="http://schemas.microsoft.com/office/drawing/2014/main" id="{F0189084-8AEE-D4F0-1098-58FF6689B4E5}"/>
                </a:ext>
              </a:extLst>
            </p:cNvPr>
            <p:cNvGrpSpPr>
              <a:grpSpLocks/>
            </p:cNvGrpSpPr>
            <p:nvPr/>
          </p:nvGrpSpPr>
          <p:grpSpPr bwMode="auto">
            <a:xfrm>
              <a:off x="3276600" y="1905000"/>
              <a:ext cx="160019" cy="128396"/>
              <a:chOff x="3124200" y="1895475"/>
              <a:chExt cx="160019" cy="128396"/>
            </a:xfrm>
            <a:grpFill/>
          </p:grpSpPr>
          <p:grpSp>
            <p:nvGrpSpPr>
              <p:cNvPr id="1009" name="Group 651">
                <a:extLst>
                  <a:ext uri="{FF2B5EF4-FFF2-40B4-BE49-F238E27FC236}">
                    <a16:creationId xmlns:a16="http://schemas.microsoft.com/office/drawing/2014/main" id="{DACEA47E-9B1A-7624-1C24-8A973DB22F98}"/>
                  </a:ext>
                </a:extLst>
              </p:cNvPr>
              <p:cNvGrpSpPr>
                <a:grpSpLocks/>
              </p:cNvGrpSpPr>
              <p:nvPr/>
            </p:nvGrpSpPr>
            <p:grpSpPr bwMode="auto">
              <a:xfrm>
                <a:off x="3124200" y="1905000"/>
                <a:ext cx="45719" cy="118871"/>
                <a:chOff x="3098006" y="1902619"/>
                <a:chExt cx="45719" cy="118871"/>
              </a:xfrm>
              <a:grpFill/>
            </p:grpSpPr>
            <p:sp>
              <p:nvSpPr>
                <p:cNvPr id="1019" name="Oval 1018">
                  <a:extLst>
                    <a:ext uri="{FF2B5EF4-FFF2-40B4-BE49-F238E27FC236}">
                      <a16:creationId xmlns:a16="http://schemas.microsoft.com/office/drawing/2014/main" id="{2B5C6727-B28C-AA86-1505-705FD6701208}"/>
                    </a:ext>
                  </a:extLst>
                </p:cNvPr>
                <p:cNvSpPr/>
                <p:nvPr/>
              </p:nvSpPr>
              <p:spPr>
                <a:xfrm>
                  <a:off x="3098593" y="1910613"/>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20" name="Straight Connector 1019">
                  <a:extLst>
                    <a:ext uri="{FF2B5EF4-FFF2-40B4-BE49-F238E27FC236}">
                      <a16:creationId xmlns:a16="http://schemas.microsoft.com/office/drawing/2014/main" id="{9468D3FF-0228-DADB-6A31-8E3A4BF61683}"/>
                    </a:ext>
                  </a:extLst>
                </p:cNvPr>
                <p:cNvCxnSpPr>
                  <a:stCxn id="1019" idx="4"/>
                </p:cNvCxnSpPr>
                <p:nvPr/>
              </p:nvCxnSpPr>
              <p:spPr>
                <a:xfrm>
                  <a:off x="312209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0" name="Group 652">
                <a:extLst>
                  <a:ext uri="{FF2B5EF4-FFF2-40B4-BE49-F238E27FC236}">
                    <a16:creationId xmlns:a16="http://schemas.microsoft.com/office/drawing/2014/main" id="{B77B686D-6EC7-2F4D-4D85-2E3F1B3960EA}"/>
                  </a:ext>
                </a:extLst>
              </p:cNvPr>
              <p:cNvGrpSpPr>
                <a:grpSpLocks/>
              </p:cNvGrpSpPr>
              <p:nvPr/>
            </p:nvGrpSpPr>
            <p:grpSpPr bwMode="auto">
              <a:xfrm>
                <a:off x="3200400" y="1905000"/>
                <a:ext cx="45719" cy="118871"/>
                <a:chOff x="3098006" y="1902619"/>
                <a:chExt cx="45719" cy="118871"/>
              </a:xfrm>
              <a:grpFill/>
            </p:grpSpPr>
            <p:sp>
              <p:nvSpPr>
                <p:cNvPr id="1017" name="Oval 1016">
                  <a:extLst>
                    <a:ext uri="{FF2B5EF4-FFF2-40B4-BE49-F238E27FC236}">
                      <a16:creationId xmlns:a16="http://schemas.microsoft.com/office/drawing/2014/main" id="{C3C4050B-B98D-50C1-FADA-BFC487D19883}"/>
                    </a:ext>
                  </a:extLst>
                </p:cNvPr>
                <p:cNvSpPr/>
                <p:nvPr/>
              </p:nvSpPr>
              <p:spPr>
                <a:xfrm>
                  <a:off x="3097933" y="1910613"/>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18" name="Straight Connector 1017">
                  <a:extLst>
                    <a:ext uri="{FF2B5EF4-FFF2-40B4-BE49-F238E27FC236}">
                      <a16:creationId xmlns:a16="http://schemas.microsoft.com/office/drawing/2014/main" id="{943F2CDA-AB62-4137-05D1-211F16555C4C}"/>
                    </a:ext>
                  </a:extLst>
                </p:cNvPr>
                <p:cNvCxnSpPr>
                  <a:stCxn id="1017" idx="4"/>
                </p:cNvCxnSpPr>
                <p:nvPr/>
              </p:nvCxnSpPr>
              <p:spPr>
                <a:xfrm>
                  <a:off x="312143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1" name="Group 653">
                <a:extLst>
                  <a:ext uri="{FF2B5EF4-FFF2-40B4-BE49-F238E27FC236}">
                    <a16:creationId xmlns:a16="http://schemas.microsoft.com/office/drawing/2014/main" id="{14FD870E-21BF-6837-8A8F-2C9D211ADE63}"/>
                  </a:ext>
                </a:extLst>
              </p:cNvPr>
              <p:cNvGrpSpPr>
                <a:grpSpLocks/>
              </p:cNvGrpSpPr>
              <p:nvPr/>
            </p:nvGrpSpPr>
            <p:grpSpPr bwMode="auto">
              <a:xfrm>
                <a:off x="3162300" y="1895475"/>
                <a:ext cx="45719" cy="118871"/>
                <a:chOff x="3098006" y="1902619"/>
                <a:chExt cx="45719" cy="118871"/>
              </a:xfrm>
              <a:grpFill/>
            </p:grpSpPr>
            <p:sp>
              <p:nvSpPr>
                <p:cNvPr id="1015" name="Oval 1014">
                  <a:extLst>
                    <a:ext uri="{FF2B5EF4-FFF2-40B4-BE49-F238E27FC236}">
                      <a16:creationId xmlns:a16="http://schemas.microsoft.com/office/drawing/2014/main" id="{A97ACC31-8BB6-240D-55E3-7916ACBA4AFA}"/>
                    </a:ext>
                  </a:extLst>
                </p:cNvPr>
                <p:cNvSpPr/>
                <p:nvPr/>
              </p:nvSpPr>
              <p:spPr>
                <a:xfrm>
                  <a:off x="3105816" y="1903325"/>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16" name="Straight Connector 1015">
                  <a:extLst>
                    <a:ext uri="{FF2B5EF4-FFF2-40B4-BE49-F238E27FC236}">
                      <a16:creationId xmlns:a16="http://schemas.microsoft.com/office/drawing/2014/main" id="{997ABD42-2016-2BB3-7C95-34B8C2E3D0B3}"/>
                    </a:ext>
                  </a:extLst>
                </p:cNvPr>
                <p:cNvCxnSpPr>
                  <a:stCxn id="1015" idx="4"/>
                </p:cNvCxnSpPr>
                <p:nvPr/>
              </p:nvCxnSpPr>
              <p:spPr>
                <a:xfrm>
                  <a:off x="3129318"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12" name="Group 654">
                <a:extLst>
                  <a:ext uri="{FF2B5EF4-FFF2-40B4-BE49-F238E27FC236}">
                    <a16:creationId xmlns:a16="http://schemas.microsoft.com/office/drawing/2014/main" id="{7FA24C0D-FE65-DE58-55B0-4BE712E84C03}"/>
                  </a:ext>
                </a:extLst>
              </p:cNvPr>
              <p:cNvGrpSpPr>
                <a:grpSpLocks/>
              </p:cNvGrpSpPr>
              <p:nvPr/>
            </p:nvGrpSpPr>
            <p:grpSpPr bwMode="auto">
              <a:xfrm>
                <a:off x="3238500" y="1895475"/>
                <a:ext cx="45719" cy="118871"/>
                <a:chOff x="3098006" y="1902619"/>
                <a:chExt cx="45719" cy="118871"/>
              </a:xfrm>
              <a:grpFill/>
            </p:grpSpPr>
            <p:sp>
              <p:nvSpPr>
                <p:cNvPr id="1013" name="Oval 1012">
                  <a:extLst>
                    <a:ext uri="{FF2B5EF4-FFF2-40B4-BE49-F238E27FC236}">
                      <a16:creationId xmlns:a16="http://schemas.microsoft.com/office/drawing/2014/main" id="{6A410E74-3749-369C-87A3-55A8D8D7E13C}"/>
                    </a:ext>
                  </a:extLst>
                </p:cNvPr>
                <p:cNvSpPr/>
                <p:nvPr/>
              </p:nvSpPr>
              <p:spPr>
                <a:xfrm>
                  <a:off x="3098443"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14" name="Straight Connector 1013">
                  <a:extLst>
                    <a:ext uri="{FF2B5EF4-FFF2-40B4-BE49-F238E27FC236}">
                      <a16:creationId xmlns:a16="http://schemas.microsoft.com/office/drawing/2014/main" id="{C1DFBEAC-78DD-4307-21D0-304FE0B9E53B}"/>
                    </a:ext>
                  </a:extLst>
                </p:cNvPr>
                <p:cNvCxnSpPr>
                  <a:stCxn id="1013" idx="4"/>
                </p:cNvCxnSpPr>
                <p:nvPr/>
              </p:nvCxnSpPr>
              <p:spPr>
                <a:xfrm>
                  <a:off x="312194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25" name="Group 675">
            <a:extLst>
              <a:ext uri="{FF2B5EF4-FFF2-40B4-BE49-F238E27FC236}">
                <a16:creationId xmlns:a16="http://schemas.microsoft.com/office/drawing/2014/main" id="{D0F0348A-6140-4A0D-9167-3A2CB0B00B3F}"/>
              </a:ext>
            </a:extLst>
          </p:cNvPr>
          <p:cNvGrpSpPr>
            <a:grpSpLocks/>
          </p:cNvGrpSpPr>
          <p:nvPr/>
        </p:nvGrpSpPr>
        <p:grpSpPr bwMode="auto">
          <a:xfrm>
            <a:off x="7637375" y="2529323"/>
            <a:ext cx="677592" cy="215481"/>
            <a:chOff x="3124200" y="1895475"/>
            <a:chExt cx="312419" cy="137921"/>
          </a:xfrm>
          <a:solidFill>
            <a:schemeClr val="accent3"/>
          </a:solidFill>
        </p:grpSpPr>
        <p:grpSp>
          <p:nvGrpSpPr>
            <p:cNvPr id="981" name="Group 676">
              <a:extLst>
                <a:ext uri="{FF2B5EF4-FFF2-40B4-BE49-F238E27FC236}">
                  <a16:creationId xmlns:a16="http://schemas.microsoft.com/office/drawing/2014/main" id="{6771D8D7-11D5-285B-1ABA-C807357D0418}"/>
                </a:ext>
              </a:extLst>
            </p:cNvPr>
            <p:cNvGrpSpPr>
              <a:grpSpLocks/>
            </p:cNvGrpSpPr>
            <p:nvPr/>
          </p:nvGrpSpPr>
          <p:grpSpPr bwMode="auto">
            <a:xfrm>
              <a:off x="3124200" y="1895475"/>
              <a:ext cx="160019" cy="128396"/>
              <a:chOff x="3124200" y="1895475"/>
              <a:chExt cx="160019" cy="128396"/>
            </a:xfrm>
            <a:grpFill/>
          </p:grpSpPr>
          <p:grpSp>
            <p:nvGrpSpPr>
              <p:cNvPr id="995" name="Group 690">
                <a:extLst>
                  <a:ext uri="{FF2B5EF4-FFF2-40B4-BE49-F238E27FC236}">
                    <a16:creationId xmlns:a16="http://schemas.microsoft.com/office/drawing/2014/main" id="{47DD0EE1-D2DC-5C1E-7E6D-B6220FF0092A}"/>
                  </a:ext>
                </a:extLst>
              </p:cNvPr>
              <p:cNvGrpSpPr>
                <a:grpSpLocks/>
              </p:cNvGrpSpPr>
              <p:nvPr/>
            </p:nvGrpSpPr>
            <p:grpSpPr bwMode="auto">
              <a:xfrm>
                <a:off x="3124200" y="1905000"/>
                <a:ext cx="45719" cy="118871"/>
                <a:chOff x="3098006" y="1902619"/>
                <a:chExt cx="45719" cy="118871"/>
              </a:xfrm>
              <a:grpFill/>
            </p:grpSpPr>
            <p:sp>
              <p:nvSpPr>
                <p:cNvPr id="1005" name="Oval 1004">
                  <a:extLst>
                    <a:ext uri="{FF2B5EF4-FFF2-40B4-BE49-F238E27FC236}">
                      <a16:creationId xmlns:a16="http://schemas.microsoft.com/office/drawing/2014/main" id="{7BEDB7C2-2309-5143-B551-48D732A007F1}"/>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6" name="Straight Connector 1005">
                  <a:extLst>
                    <a:ext uri="{FF2B5EF4-FFF2-40B4-BE49-F238E27FC236}">
                      <a16:creationId xmlns:a16="http://schemas.microsoft.com/office/drawing/2014/main" id="{A696853E-33B9-1FAB-6D32-D652C0D76C1A}"/>
                    </a:ext>
                  </a:extLst>
                </p:cNvPr>
                <p:cNvCxnSpPr>
                  <a:stCxn id="1005"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6" name="Group 691">
                <a:extLst>
                  <a:ext uri="{FF2B5EF4-FFF2-40B4-BE49-F238E27FC236}">
                    <a16:creationId xmlns:a16="http://schemas.microsoft.com/office/drawing/2014/main" id="{35726E34-BA5E-A24D-40C4-F065503AA195}"/>
                  </a:ext>
                </a:extLst>
              </p:cNvPr>
              <p:cNvGrpSpPr>
                <a:grpSpLocks/>
              </p:cNvGrpSpPr>
              <p:nvPr/>
            </p:nvGrpSpPr>
            <p:grpSpPr bwMode="auto">
              <a:xfrm>
                <a:off x="3200400" y="1905000"/>
                <a:ext cx="45719" cy="118871"/>
                <a:chOff x="3098006" y="1902619"/>
                <a:chExt cx="45719" cy="118871"/>
              </a:xfrm>
              <a:grpFill/>
            </p:grpSpPr>
            <p:sp>
              <p:nvSpPr>
                <p:cNvPr id="1003" name="Oval 1002">
                  <a:extLst>
                    <a:ext uri="{FF2B5EF4-FFF2-40B4-BE49-F238E27FC236}">
                      <a16:creationId xmlns:a16="http://schemas.microsoft.com/office/drawing/2014/main" id="{5AA7CABD-ABE1-C42F-77AF-9139C5E36F75}"/>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4" name="Straight Connector 1003">
                  <a:extLst>
                    <a:ext uri="{FF2B5EF4-FFF2-40B4-BE49-F238E27FC236}">
                      <a16:creationId xmlns:a16="http://schemas.microsoft.com/office/drawing/2014/main" id="{1ECA6A06-2165-A47F-BC04-6A31904AFB98}"/>
                    </a:ext>
                  </a:extLst>
                </p:cNvPr>
                <p:cNvCxnSpPr>
                  <a:stCxn id="1003"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7" name="Group 692">
                <a:extLst>
                  <a:ext uri="{FF2B5EF4-FFF2-40B4-BE49-F238E27FC236}">
                    <a16:creationId xmlns:a16="http://schemas.microsoft.com/office/drawing/2014/main" id="{C578D788-3F2F-8F38-008F-EC67E89DDC2B}"/>
                  </a:ext>
                </a:extLst>
              </p:cNvPr>
              <p:cNvGrpSpPr>
                <a:grpSpLocks/>
              </p:cNvGrpSpPr>
              <p:nvPr/>
            </p:nvGrpSpPr>
            <p:grpSpPr bwMode="auto">
              <a:xfrm>
                <a:off x="3162300" y="1895475"/>
                <a:ext cx="45719" cy="118871"/>
                <a:chOff x="3098006" y="1902619"/>
                <a:chExt cx="45719" cy="118871"/>
              </a:xfrm>
              <a:grpFill/>
            </p:grpSpPr>
            <p:sp>
              <p:nvSpPr>
                <p:cNvPr id="1001" name="Oval 1000">
                  <a:extLst>
                    <a:ext uri="{FF2B5EF4-FFF2-40B4-BE49-F238E27FC236}">
                      <a16:creationId xmlns:a16="http://schemas.microsoft.com/office/drawing/2014/main" id="{8F3670A1-533C-EAD6-1DB0-69CC4967D064}"/>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2" name="Straight Connector 1001">
                  <a:extLst>
                    <a:ext uri="{FF2B5EF4-FFF2-40B4-BE49-F238E27FC236}">
                      <a16:creationId xmlns:a16="http://schemas.microsoft.com/office/drawing/2014/main" id="{7A6BD17C-CEB4-94B9-01E3-057A5F8542EA}"/>
                    </a:ext>
                  </a:extLst>
                </p:cNvPr>
                <p:cNvCxnSpPr>
                  <a:stCxn id="1001"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98" name="Group 693">
                <a:extLst>
                  <a:ext uri="{FF2B5EF4-FFF2-40B4-BE49-F238E27FC236}">
                    <a16:creationId xmlns:a16="http://schemas.microsoft.com/office/drawing/2014/main" id="{AEDBD6B1-1E77-EA81-FC59-5341511C284B}"/>
                  </a:ext>
                </a:extLst>
              </p:cNvPr>
              <p:cNvGrpSpPr>
                <a:grpSpLocks/>
              </p:cNvGrpSpPr>
              <p:nvPr/>
            </p:nvGrpSpPr>
            <p:grpSpPr bwMode="auto">
              <a:xfrm>
                <a:off x="3238500" y="1895475"/>
                <a:ext cx="45719" cy="118871"/>
                <a:chOff x="3098006" y="1902619"/>
                <a:chExt cx="45719" cy="118871"/>
              </a:xfrm>
              <a:grpFill/>
            </p:grpSpPr>
            <p:sp>
              <p:nvSpPr>
                <p:cNvPr id="999" name="Oval 998">
                  <a:extLst>
                    <a:ext uri="{FF2B5EF4-FFF2-40B4-BE49-F238E27FC236}">
                      <a16:creationId xmlns:a16="http://schemas.microsoft.com/office/drawing/2014/main" id="{963DAB6A-F9EC-4979-7720-A6C0CD717E05}"/>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00" name="Straight Connector 999">
                  <a:extLst>
                    <a:ext uri="{FF2B5EF4-FFF2-40B4-BE49-F238E27FC236}">
                      <a16:creationId xmlns:a16="http://schemas.microsoft.com/office/drawing/2014/main" id="{41BEE132-4B3E-E039-3398-9E14A356BDB3}"/>
                    </a:ext>
                  </a:extLst>
                </p:cNvPr>
                <p:cNvCxnSpPr>
                  <a:stCxn id="999"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82" name="Group 677">
              <a:extLst>
                <a:ext uri="{FF2B5EF4-FFF2-40B4-BE49-F238E27FC236}">
                  <a16:creationId xmlns:a16="http://schemas.microsoft.com/office/drawing/2014/main" id="{0BCB7815-6E14-54C8-0C0C-0026395CFEBF}"/>
                </a:ext>
              </a:extLst>
            </p:cNvPr>
            <p:cNvGrpSpPr>
              <a:grpSpLocks/>
            </p:cNvGrpSpPr>
            <p:nvPr/>
          </p:nvGrpSpPr>
          <p:grpSpPr bwMode="auto">
            <a:xfrm>
              <a:off x="3276600" y="1905000"/>
              <a:ext cx="160019" cy="128396"/>
              <a:chOff x="3124200" y="1895475"/>
              <a:chExt cx="160019" cy="128396"/>
            </a:xfrm>
            <a:grpFill/>
          </p:grpSpPr>
          <p:grpSp>
            <p:nvGrpSpPr>
              <p:cNvPr id="983" name="Group 678">
                <a:extLst>
                  <a:ext uri="{FF2B5EF4-FFF2-40B4-BE49-F238E27FC236}">
                    <a16:creationId xmlns:a16="http://schemas.microsoft.com/office/drawing/2014/main" id="{88EE71CC-B634-2FD6-65B1-8C6B6E348ABA}"/>
                  </a:ext>
                </a:extLst>
              </p:cNvPr>
              <p:cNvGrpSpPr>
                <a:grpSpLocks/>
              </p:cNvGrpSpPr>
              <p:nvPr/>
            </p:nvGrpSpPr>
            <p:grpSpPr bwMode="auto">
              <a:xfrm>
                <a:off x="3124200" y="1905000"/>
                <a:ext cx="45719" cy="118871"/>
                <a:chOff x="3098006" y="1902619"/>
                <a:chExt cx="45719" cy="118871"/>
              </a:xfrm>
              <a:grpFill/>
            </p:grpSpPr>
            <p:sp>
              <p:nvSpPr>
                <p:cNvPr id="993" name="Oval 992">
                  <a:extLst>
                    <a:ext uri="{FF2B5EF4-FFF2-40B4-BE49-F238E27FC236}">
                      <a16:creationId xmlns:a16="http://schemas.microsoft.com/office/drawing/2014/main" id="{D3098ADD-AC6B-C55F-116F-8F4E5E155808}"/>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4" name="Straight Connector 993">
                  <a:extLst>
                    <a:ext uri="{FF2B5EF4-FFF2-40B4-BE49-F238E27FC236}">
                      <a16:creationId xmlns:a16="http://schemas.microsoft.com/office/drawing/2014/main" id="{0C8FBBBD-4731-3004-7086-E58E69A0BB7C}"/>
                    </a:ext>
                  </a:extLst>
                </p:cNvPr>
                <p:cNvCxnSpPr>
                  <a:stCxn id="993"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4" name="Group 679">
                <a:extLst>
                  <a:ext uri="{FF2B5EF4-FFF2-40B4-BE49-F238E27FC236}">
                    <a16:creationId xmlns:a16="http://schemas.microsoft.com/office/drawing/2014/main" id="{A6E638EA-8682-32DD-1A54-23DF3E7B05B5}"/>
                  </a:ext>
                </a:extLst>
              </p:cNvPr>
              <p:cNvGrpSpPr>
                <a:grpSpLocks/>
              </p:cNvGrpSpPr>
              <p:nvPr/>
            </p:nvGrpSpPr>
            <p:grpSpPr bwMode="auto">
              <a:xfrm>
                <a:off x="3200400" y="1905000"/>
                <a:ext cx="45719" cy="118871"/>
                <a:chOff x="3098006" y="1902619"/>
                <a:chExt cx="45719" cy="118871"/>
              </a:xfrm>
              <a:grpFill/>
            </p:grpSpPr>
            <p:sp>
              <p:nvSpPr>
                <p:cNvPr id="991" name="Oval 990">
                  <a:extLst>
                    <a:ext uri="{FF2B5EF4-FFF2-40B4-BE49-F238E27FC236}">
                      <a16:creationId xmlns:a16="http://schemas.microsoft.com/office/drawing/2014/main" id="{C4830086-2378-69B7-CBC6-6554230EA02E}"/>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2" name="Straight Connector 991">
                  <a:extLst>
                    <a:ext uri="{FF2B5EF4-FFF2-40B4-BE49-F238E27FC236}">
                      <a16:creationId xmlns:a16="http://schemas.microsoft.com/office/drawing/2014/main" id="{73762000-1F5D-D276-8BE0-EEFF7956F170}"/>
                    </a:ext>
                  </a:extLst>
                </p:cNvPr>
                <p:cNvCxnSpPr>
                  <a:stCxn id="991"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5" name="Group 680">
                <a:extLst>
                  <a:ext uri="{FF2B5EF4-FFF2-40B4-BE49-F238E27FC236}">
                    <a16:creationId xmlns:a16="http://schemas.microsoft.com/office/drawing/2014/main" id="{C612FA7D-FEA1-FBF7-3827-B290B5C3FCC2}"/>
                  </a:ext>
                </a:extLst>
              </p:cNvPr>
              <p:cNvGrpSpPr>
                <a:grpSpLocks/>
              </p:cNvGrpSpPr>
              <p:nvPr/>
            </p:nvGrpSpPr>
            <p:grpSpPr bwMode="auto">
              <a:xfrm>
                <a:off x="3162300" y="1895475"/>
                <a:ext cx="45719" cy="118871"/>
                <a:chOff x="3098006" y="1902619"/>
                <a:chExt cx="45719" cy="118871"/>
              </a:xfrm>
              <a:grpFill/>
            </p:grpSpPr>
            <p:sp>
              <p:nvSpPr>
                <p:cNvPr id="989" name="Oval 988">
                  <a:extLst>
                    <a:ext uri="{FF2B5EF4-FFF2-40B4-BE49-F238E27FC236}">
                      <a16:creationId xmlns:a16="http://schemas.microsoft.com/office/drawing/2014/main" id="{935E291B-622C-0885-74B1-AB7AB703A4DC}"/>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90" name="Straight Connector 989">
                  <a:extLst>
                    <a:ext uri="{FF2B5EF4-FFF2-40B4-BE49-F238E27FC236}">
                      <a16:creationId xmlns:a16="http://schemas.microsoft.com/office/drawing/2014/main" id="{1395225B-E1D1-2A86-5B40-DDC7F0CC1751}"/>
                    </a:ext>
                  </a:extLst>
                </p:cNvPr>
                <p:cNvCxnSpPr>
                  <a:stCxn id="989"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86" name="Group 681">
                <a:extLst>
                  <a:ext uri="{FF2B5EF4-FFF2-40B4-BE49-F238E27FC236}">
                    <a16:creationId xmlns:a16="http://schemas.microsoft.com/office/drawing/2014/main" id="{1B7C6876-00C8-DBC0-0DD5-ECA9EAB74C95}"/>
                  </a:ext>
                </a:extLst>
              </p:cNvPr>
              <p:cNvGrpSpPr>
                <a:grpSpLocks/>
              </p:cNvGrpSpPr>
              <p:nvPr/>
            </p:nvGrpSpPr>
            <p:grpSpPr bwMode="auto">
              <a:xfrm>
                <a:off x="3238500" y="1895475"/>
                <a:ext cx="45719" cy="118871"/>
                <a:chOff x="3098006" y="1902619"/>
                <a:chExt cx="45719" cy="118871"/>
              </a:xfrm>
              <a:grpFill/>
            </p:grpSpPr>
            <p:sp>
              <p:nvSpPr>
                <p:cNvPr id="987" name="Oval 986">
                  <a:extLst>
                    <a:ext uri="{FF2B5EF4-FFF2-40B4-BE49-F238E27FC236}">
                      <a16:creationId xmlns:a16="http://schemas.microsoft.com/office/drawing/2014/main" id="{76BCAA7A-CFDC-D649-3ED0-DE19AB9C0AD8}"/>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88" name="Straight Connector 987">
                  <a:extLst>
                    <a:ext uri="{FF2B5EF4-FFF2-40B4-BE49-F238E27FC236}">
                      <a16:creationId xmlns:a16="http://schemas.microsoft.com/office/drawing/2014/main" id="{18D56465-9471-5FD7-370A-68E39CCE3DAB}"/>
                    </a:ext>
                  </a:extLst>
                </p:cNvPr>
                <p:cNvCxnSpPr>
                  <a:stCxn id="987"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26" name="Group 702">
            <a:extLst>
              <a:ext uri="{FF2B5EF4-FFF2-40B4-BE49-F238E27FC236}">
                <a16:creationId xmlns:a16="http://schemas.microsoft.com/office/drawing/2014/main" id="{5FEDE676-B938-8038-24AC-5AF488F58416}"/>
              </a:ext>
            </a:extLst>
          </p:cNvPr>
          <p:cNvGrpSpPr>
            <a:grpSpLocks/>
          </p:cNvGrpSpPr>
          <p:nvPr/>
        </p:nvGrpSpPr>
        <p:grpSpPr bwMode="auto">
          <a:xfrm>
            <a:off x="8308769" y="2525604"/>
            <a:ext cx="677592" cy="215481"/>
            <a:chOff x="3124200" y="1895475"/>
            <a:chExt cx="312419" cy="137921"/>
          </a:xfrm>
          <a:solidFill>
            <a:schemeClr val="accent3"/>
          </a:solidFill>
        </p:grpSpPr>
        <p:grpSp>
          <p:nvGrpSpPr>
            <p:cNvPr id="955" name="Group 703">
              <a:extLst>
                <a:ext uri="{FF2B5EF4-FFF2-40B4-BE49-F238E27FC236}">
                  <a16:creationId xmlns:a16="http://schemas.microsoft.com/office/drawing/2014/main" id="{E4B4B9A2-521E-ECD8-1F1D-648E83F5065C}"/>
                </a:ext>
              </a:extLst>
            </p:cNvPr>
            <p:cNvGrpSpPr>
              <a:grpSpLocks/>
            </p:cNvGrpSpPr>
            <p:nvPr/>
          </p:nvGrpSpPr>
          <p:grpSpPr bwMode="auto">
            <a:xfrm>
              <a:off x="3124200" y="1895475"/>
              <a:ext cx="160019" cy="128396"/>
              <a:chOff x="3124200" y="1895475"/>
              <a:chExt cx="160019" cy="128396"/>
            </a:xfrm>
            <a:grpFill/>
          </p:grpSpPr>
          <p:grpSp>
            <p:nvGrpSpPr>
              <p:cNvPr id="969" name="Group 717">
                <a:extLst>
                  <a:ext uri="{FF2B5EF4-FFF2-40B4-BE49-F238E27FC236}">
                    <a16:creationId xmlns:a16="http://schemas.microsoft.com/office/drawing/2014/main" id="{C78F8071-89D6-C697-42D9-66933615CF5A}"/>
                  </a:ext>
                </a:extLst>
              </p:cNvPr>
              <p:cNvGrpSpPr>
                <a:grpSpLocks/>
              </p:cNvGrpSpPr>
              <p:nvPr/>
            </p:nvGrpSpPr>
            <p:grpSpPr bwMode="auto">
              <a:xfrm>
                <a:off x="3124200" y="1905000"/>
                <a:ext cx="45719" cy="118871"/>
                <a:chOff x="3098006" y="1902619"/>
                <a:chExt cx="45719" cy="118871"/>
              </a:xfrm>
              <a:grpFill/>
            </p:grpSpPr>
            <p:sp>
              <p:nvSpPr>
                <p:cNvPr id="979" name="Oval 978">
                  <a:extLst>
                    <a:ext uri="{FF2B5EF4-FFF2-40B4-BE49-F238E27FC236}">
                      <a16:creationId xmlns:a16="http://schemas.microsoft.com/office/drawing/2014/main" id="{DC2F51E2-4B42-C59B-B8FF-BAAA783C6DAB}"/>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80" name="Straight Connector 979">
                  <a:extLst>
                    <a:ext uri="{FF2B5EF4-FFF2-40B4-BE49-F238E27FC236}">
                      <a16:creationId xmlns:a16="http://schemas.microsoft.com/office/drawing/2014/main" id="{E13D09E9-EA00-D1D4-6FE2-C4CF09774039}"/>
                    </a:ext>
                  </a:extLst>
                </p:cNvPr>
                <p:cNvCxnSpPr>
                  <a:stCxn id="979"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0" name="Group 718">
                <a:extLst>
                  <a:ext uri="{FF2B5EF4-FFF2-40B4-BE49-F238E27FC236}">
                    <a16:creationId xmlns:a16="http://schemas.microsoft.com/office/drawing/2014/main" id="{E87F3EF5-239E-B4BF-A409-E3DC140EAA23}"/>
                  </a:ext>
                </a:extLst>
              </p:cNvPr>
              <p:cNvGrpSpPr>
                <a:grpSpLocks/>
              </p:cNvGrpSpPr>
              <p:nvPr/>
            </p:nvGrpSpPr>
            <p:grpSpPr bwMode="auto">
              <a:xfrm>
                <a:off x="3200400" y="1905000"/>
                <a:ext cx="45719" cy="118871"/>
                <a:chOff x="3098006" y="1902619"/>
                <a:chExt cx="45719" cy="118871"/>
              </a:xfrm>
              <a:grpFill/>
            </p:grpSpPr>
            <p:sp>
              <p:nvSpPr>
                <p:cNvPr id="977" name="Oval 976">
                  <a:extLst>
                    <a:ext uri="{FF2B5EF4-FFF2-40B4-BE49-F238E27FC236}">
                      <a16:creationId xmlns:a16="http://schemas.microsoft.com/office/drawing/2014/main" id="{90E9BCCA-AA0C-685B-CDEA-9F51DBA5D006}"/>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8" name="Straight Connector 977">
                  <a:extLst>
                    <a:ext uri="{FF2B5EF4-FFF2-40B4-BE49-F238E27FC236}">
                      <a16:creationId xmlns:a16="http://schemas.microsoft.com/office/drawing/2014/main" id="{5AEADF59-882E-BF3D-4BE6-6765D3132A1D}"/>
                    </a:ext>
                  </a:extLst>
                </p:cNvPr>
                <p:cNvCxnSpPr>
                  <a:stCxn id="977"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1" name="Group 719">
                <a:extLst>
                  <a:ext uri="{FF2B5EF4-FFF2-40B4-BE49-F238E27FC236}">
                    <a16:creationId xmlns:a16="http://schemas.microsoft.com/office/drawing/2014/main" id="{B32F98A9-EC87-B842-BD43-C6D24CE6B1A0}"/>
                  </a:ext>
                </a:extLst>
              </p:cNvPr>
              <p:cNvGrpSpPr>
                <a:grpSpLocks/>
              </p:cNvGrpSpPr>
              <p:nvPr/>
            </p:nvGrpSpPr>
            <p:grpSpPr bwMode="auto">
              <a:xfrm>
                <a:off x="3162300" y="1895475"/>
                <a:ext cx="45719" cy="118871"/>
                <a:chOff x="3098006" y="1902619"/>
                <a:chExt cx="45719" cy="118871"/>
              </a:xfrm>
              <a:grpFill/>
            </p:grpSpPr>
            <p:sp>
              <p:nvSpPr>
                <p:cNvPr id="975" name="Oval 974">
                  <a:extLst>
                    <a:ext uri="{FF2B5EF4-FFF2-40B4-BE49-F238E27FC236}">
                      <a16:creationId xmlns:a16="http://schemas.microsoft.com/office/drawing/2014/main" id="{2FF12D44-A0B2-12C2-4749-AB9BF874906C}"/>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6" name="Straight Connector 975">
                  <a:extLst>
                    <a:ext uri="{FF2B5EF4-FFF2-40B4-BE49-F238E27FC236}">
                      <a16:creationId xmlns:a16="http://schemas.microsoft.com/office/drawing/2014/main" id="{6DA671A0-3A77-F4B1-16F6-7DF576CE52DF}"/>
                    </a:ext>
                  </a:extLst>
                </p:cNvPr>
                <p:cNvCxnSpPr>
                  <a:stCxn id="975"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72" name="Group 720">
                <a:extLst>
                  <a:ext uri="{FF2B5EF4-FFF2-40B4-BE49-F238E27FC236}">
                    <a16:creationId xmlns:a16="http://schemas.microsoft.com/office/drawing/2014/main" id="{4BF93AF8-0361-949B-B80B-D3FA4BAE5A7A}"/>
                  </a:ext>
                </a:extLst>
              </p:cNvPr>
              <p:cNvGrpSpPr>
                <a:grpSpLocks/>
              </p:cNvGrpSpPr>
              <p:nvPr/>
            </p:nvGrpSpPr>
            <p:grpSpPr bwMode="auto">
              <a:xfrm>
                <a:off x="3238500" y="1895475"/>
                <a:ext cx="45719" cy="118871"/>
                <a:chOff x="3098006" y="1902619"/>
                <a:chExt cx="45719" cy="118871"/>
              </a:xfrm>
              <a:grpFill/>
            </p:grpSpPr>
            <p:sp>
              <p:nvSpPr>
                <p:cNvPr id="973" name="Oval 972">
                  <a:extLst>
                    <a:ext uri="{FF2B5EF4-FFF2-40B4-BE49-F238E27FC236}">
                      <a16:creationId xmlns:a16="http://schemas.microsoft.com/office/drawing/2014/main" id="{F8FFC4A1-7055-DB47-6A0A-1AADA23CD8EA}"/>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74" name="Straight Connector 973">
                  <a:extLst>
                    <a:ext uri="{FF2B5EF4-FFF2-40B4-BE49-F238E27FC236}">
                      <a16:creationId xmlns:a16="http://schemas.microsoft.com/office/drawing/2014/main" id="{0385949C-CB9A-D894-05F3-08B59B2359EA}"/>
                    </a:ext>
                  </a:extLst>
                </p:cNvPr>
                <p:cNvCxnSpPr>
                  <a:stCxn id="973"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56" name="Group 704">
              <a:extLst>
                <a:ext uri="{FF2B5EF4-FFF2-40B4-BE49-F238E27FC236}">
                  <a16:creationId xmlns:a16="http://schemas.microsoft.com/office/drawing/2014/main" id="{51FDB5DD-CC0B-DD81-12A9-D0CFBC8F13A9}"/>
                </a:ext>
              </a:extLst>
            </p:cNvPr>
            <p:cNvGrpSpPr>
              <a:grpSpLocks/>
            </p:cNvGrpSpPr>
            <p:nvPr/>
          </p:nvGrpSpPr>
          <p:grpSpPr bwMode="auto">
            <a:xfrm>
              <a:off x="3276600" y="1905000"/>
              <a:ext cx="160019" cy="128396"/>
              <a:chOff x="3124200" y="1895475"/>
              <a:chExt cx="160019" cy="128396"/>
            </a:xfrm>
            <a:grpFill/>
          </p:grpSpPr>
          <p:grpSp>
            <p:nvGrpSpPr>
              <p:cNvPr id="957" name="Group 705">
                <a:extLst>
                  <a:ext uri="{FF2B5EF4-FFF2-40B4-BE49-F238E27FC236}">
                    <a16:creationId xmlns:a16="http://schemas.microsoft.com/office/drawing/2014/main" id="{1F036AEB-BC75-5516-0CC9-A0771EB44907}"/>
                  </a:ext>
                </a:extLst>
              </p:cNvPr>
              <p:cNvGrpSpPr>
                <a:grpSpLocks/>
              </p:cNvGrpSpPr>
              <p:nvPr/>
            </p:nvGrpSpPr>
            <p:grpSpPr bwMode="auto">
              <a:xfrm>
                <a:off x="3124200" y="1905000"/>
                <a:ext cx="45719" cy="118871"/>
                <a:chOff x="3098006" y="1902619"/>
                <a:chExt cx="45719" cy="118871"/>
              </a:xfrm>
              <a:grpFill/>
            </p:grpSpPr>
            <p:sp>
              <p:nvSpPr>
                <p:cNvPr id="967" name="Oval 966">
                  <a:extLst>
                    <a:ext uri="{FF2B5EF4-FFF2-40B4-BE49-F238E27FC236}">
                      <a16:creationId xmlns:a16="http://schemas.microsoft.com/office/drawing/2014/main" id="{E7A88814-D822-C673-8B6C-7463EA0129C1}"/>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68" name="Straight Connector 967">
                  <a:extLst>
                    <a:ext uri="{FF2B5EF4-FFF2-40B4-BE49-F238E27FC236}">
                      <a16:creationId xmlns:a16="http://schemas.microsoft.com/office/drawing/2014/main" id="{F6F7E7A6-0BFD-C51C-6AFA-8BB68E280591}"/>
                    </a:ext>
                  </a:extLst>
                </p:cNvPr>
                <p:cNvCxnSpPr>
                  <a:stCxn id="967"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8" name="Group 706">
                <a:extLst>
                  <a:ext uri="{FF2B5EF4-FFF2-40B4-BE49-F238E27FC236}">
                    <a16:creationId xmlns:a16="http://schemas.microsoft.com/office/drawing/2014/main" id="{823C4203-3057-1C5C-9A18-B195BDF2606A}"/>
                  </a:ext>
                </a:extLst>
              </p:cNvPr>
              <p:cNvGrpSpPr>
                <a:grpSpLocks/>
              </p:cNvGrpSpPr>
              <p:nvPr/>
            </p:nvGrpSpPr>
            <p:grpSpPr bwMode="auto">
              <a:xfrm>
                <a:off x="3200400" y="1905000"/>
                <a:ext cx="45719" cy="118871"/>
                <a:chOff x="3098006" y="1902619"/>
                <a:chExt cx="45719" cy="118871"/>
              </a:xfrm>
              <a:grpFill/>
            </p:grpSpPr>
            <p:sp>
              <p:nvSpPr>
                <p:cNvPr id="965" name="Oval 964">
                  <a:extLst>
                    <a:ext uri="{FF2B5EF4-FFF2-40B4-BE49-F238E27FC236}">
                      <a16:creationId xmlns:a16="http://schemas.microsoft.com/office/drawing/2014/main" id="{880B2271-BEC2-0539-195D-43B739E443A3}"/>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66" name="Straight Connector 965">
                  <a:extLst>
                    <a:ext uri="{FF2B5EF4-FFF2-40B4-BE49-F238E27FC236}">
                      <a16:creationId xmlns:a16="http://schemas.microsoft.com/office/drawing/2014/main" id="{E2230C8B-0333-9664-11A5-9900B3F876FA}"/>
                    </a:ext>
                  </a:extLst>
                </p:cNvPr>
                <p:cNvCxnSpPr>
                  <a:stCxn id="965"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59" name="Group 707">
                <a:extLst>
                  <a:ext uri="{FF2B5EF4-FFF2-40B4-BE49-F238E27FC236}">
                    <a16:creationId xmlns:a16="http://schemas.microsoft.com/office/drawing/2014/main" id="{0333671F-D49F-8C53-A390-56CF40B68E47}"/>
                  </a:ext>
                </a:extLst>
              </p:cNvPr>
              <p:cNvGrpSpPr>
                <a:grpSpLocks/>
              </p:cNvGrpSpPr>
              <p:nvPr/>
            </p:nvGrpSpPr>
            <p:grpSpPr bwMode="auto">
              <a:xfrm>
                <a:off x="3162300" y="1895475"/>
                <a:ext cx="45719" cy="118871"/>
                <a:chOff x="3098006" y="1902619"/>
                <a:chExt cx="45719" cy="118871"/>
              </a:xfrm>
              <a:grpFill/>
            </p:grpSpPr>
            <p:sp>
              <p:nvSpPr>
                <p:cNvPr id="963" name="Oval 962">
                  <a:extLst>
                    <a:ext uri="{FF2B5EF4-FFF2-40B4-BE49-F238E27FC236}">
                      <a16:creationId xmlns:a16="http://schemas.microsoft.com/office/drawing/2014/main" id="{FB4D336D-6CA6-707B-3CC0-126E87D6413F}"/>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64" name="Straight Connector 963">
                  <a:extLst>
                    <a:ext uri="{FF2B5EF4-FFF2-40B4-BE49-F238E27FC236}">
                      <a16:creationId xmlns:a16="http://schemas.microsoft.com/office/drawing/2014/main" id="{C8408A0B-5E0D-93D3-D8D8-0619C79CD715}"/>
                    </a:ext>
                  </a:extLst>
                </p:cNvPr>
                <p:cNvCxnSpPr>
                  <a:stCxn id="963"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60" name="Group 708">
                <a:extLst>
                  <a:ext uri="{FF2B5EF4-FFF2-40B4-BE49-F238E27FC236}">
                    <a16:creationId xmlns:a16="http://schemas.microsoft.com/office/drawing/2014/main" id="{23C86016-CC69-97D8-E01E-A0C00C361CE5}"/>
                  </a:ext>
                </a:extLst>
              </p:cNvPr>
              <p:cNvGrpSpPr>
                <a:grpSpLocks/>
              </p:cNvGrpSpPr>
              <p:nvPr/>
            </p:nvGrpSpPr>
            <p:grpSpPr bwMode="auto">
              <a:xfrm>
                <a:off x="3238500" y="1895475"/>
                <a:ext cx="45719" cy="118871"/>
                <a:chOff x="3098006" y="1902619"/>
                <a:chExt cx="45719" cy="118871"/>
              </a:xfrm>
              <a:grpFill/>
            </p:grpSpPr>
            <p:sp>
              <p:nvSpPr>
                <p:cNvPr id="961" name="Oval 960">
                  <a:extLst>
                    <a:ext uri="{FF2B5EF4-FFF2-40B4-BE49-F238E27FC236}">
                      <a16:creationId xmlns:a16="http://schemas.microsoft.com/office/drawing/2014/main" id="{5150BCCB-D96B-F50E-4ADC-A6F08430EBA7}"/>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62" name="Straight Connector 961">
                  <a:extLst>
                    <a:ext uri="{FF2B5EF4-FFF2-40B4-BE49-F238E27FC236}">
                      <a16:creationId xmlns:a16="http://schemas.microsoft.com/office/drawing/2014/main" id="{DF87758C-4B66-54B7-1531-6E368E3E849E}"/>
                    </a:ext>
                  </a:extLst>
                </p:cNvPr>
                <p:cNvCxnSpPr>
                  <a:stCxn id="961"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27" name="Group 729">
            <a:extLst>
              <a:ext uri="{FF2B5EF4-FFF2-40B4-BE49-F238E27FC236}">
                <a16:creationId xmlns:a16="http://schemas.microsoft.com/office/drawing/2014/main" id="{A98DBD10-6961-72FA-9234-601B0D34EE44}"/>
              </a:ext>
            </a:extLst>
          </p:cNvPr>
          <p:cNvGrpSpPr>
            <a:grpSpLocks/>
          </p:cNvGrpSpPr>
          <p:nvPr/>
        </p:nvGrpSpPr>
        <p:grpSpPr bwMode="auto">
          <a:xfrm>
            <a:off x="8975001" y="2521884"/>
            <a:ext cx="677592" cy="215481"/>
            <a:chOff x="3124200" y="1895475"/>
            <a:chExt cx="312419" cy="137921"/>
          </a:xfrm>
          <a:solidFill>
            <a:schemeClr val="accent3"/>
          </a:solidFill>
        </p:grpSpPr>
        <p:grpSp>
          <p:nvGrpSpPr>
            <p:cNvPr id="929" name="Group 730">
              <a:extLst>
                <a:ext uri="{FF2B5EF4-FFF2-40B4-BE49-F238E27FC236}">
                  <a16:creationId xmlns:a16="http://schemas.microsoft.com/office/drawing/2014/main" id="{08928B6D-9340-AC84-EF93-6574B6BD242F}"/>
                </a:ext>
              </a:extLst>
            </p:cNvPr>
            <p:cNvGrpSpPr>
              <a:grpSpLocks/>
            </p:cNvGrpSpPr>
            <p:nvPr/>
          </p:nvGrpSpPr>
          <p:grpSpPr bwMode="auto">
            <a:xfrm>
              <a:off x="3124200" y="1895475"/>
              <a:ext cx="160019" cy="128396"/>
              <a:chOff x="3124200" y="1895475"/>
              <a:chExt cx="160019" cy="128396"/>
            </a:xfrm>
            <a:grpFill/>
          </p:grpSpPr>
          <p:grpSp>
            <p:nvGrpSpPr>
              <p:cNvPr id="943" name="Group 744">
                <a:extLst>
                  <a:ext uri="{FF2B5EF4-FFF2-40B4-BE49-F238E27FC236}">
                    <a16:creationId xmlns:a16="http://schemas.microsoft.com/office/drawing/2014/main" id="{9D3508F8-8FF7-E84A-5ABA-7DF160884804}"/>
                  </a:ext>
                </a:extLst>
              </p:cNvPr>
              <p:cNvGrpSpPr>
                <a:grpSpLocks/>
              </p:cNvGrpSpPr>
              <p:nvPr/>
            </p:nvGrpSpPr>
            <p:grpSpPr bwMode="auto">
              <a:xfrm>
                <a:off x="3124200" y="1905000"/>
                <a:ext cx="45719" cy="118871"/>
                <a:chOff x="3098006" y="1902619"/>
                <a:chExt cx="45719" cy="118871"/>
              </a:xfrm>
              <a:grpFill/>
            </p:grpSpPr>
            <p:sp>
              <p:nvSpPr>
                <p:cNvPr id="953" name="Oval 952">
                  <a:extLst>
                    <a:ext uri="{FF2B5EF4-FFF2-40B4-BE49-F238E27FC236}">
                      <a16:creationId xmlns:a16="http://schemas.microsoft.com/office/drawing/2014/main" id="{A851DFEE-8E37-48B2-E802-E5E2F352A728}"/>
                    </a:ext>
                  </a:extLst>
                </p:cNvPr>
                <p:cNvSpPr/>
                <p:nvPr/>
              </p:nvSpPr>
              <p:spPr>
                <a:xfrm>
                  <a:off x="3097580"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4" name="Straight Connector 953">
                  <a:extLst>
                    <a:ext uri="{FF2B5EF4-FFF2-40B4-BE49-F238E27FC236}">
                      <a16:creationId xmlns:a16="http://schemas.microsoft.com/office/drawing/2014/main" id="{9EF6BBD0-D6AE-9E9D-894A-F51C997C2646}"/>
                    </a:ext>
                  </a:extLst>
                </p:cNvPr>
                <p:cNvCxnSpPr>
                  <a:stCxn id="953" idx="4"/>
                </p:cNvCxnSpPr>
                <p:nvPr/>
              </p:nvCxnSpPr>
              <p:spPr>
                <a:xfrm>
                  <a:off x="3121081"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4" name="Group 745">
                <a:extLst>
                  <a:ext uri="{FF2B5EF4-FFF2-40B4-BE49-F238E27FC236}">
                    <a16:creationId xmlns:a16="http://schemas.microsoft.com/office/drawing/2014/main" id="{04E307A5-F83E-4834-E675-247FC7175F6C}"/>
                  </a:ext>
                </a:extLst>
              </p:cNvPr>
              <p:cNvGrpSpPr>
                <a:grpSpLocks/>
              </p:cNvGrpSpPr>
              <p:nvPr/>
            </p:nvGrpSpPr>
            <p:grpSpPr bwMode="auto">
              <a:xfrm>
                <a:off x="3200400" y="1905000"/>
                <a:ext cx="45719" cy="118871"/>
                <a:chOff x="3098006" y="1902619"/>
                <a:chExt cx="45719" cy="118871"/>
              </a:xfrm>
              <a:grpFill/>
            </p:grpSpPr>
            <p:sp>
              <p:nvSpPr>
                <p:cNvPr id="951" name="Oval 950">
                  <a:extLst>
                    <a:ext uri="{FF2B5EF4-FFF2-40B4-BE49-F238E27FC236}">
                      <a16:creationId xmlns:a16="http://schemas.microsoft.com/office/drawing/2014/main" id="{EB933544-63EB-0735-4D6A-5360BBDEED7C}"/>
                    </a:ext>
                  </a:extLst>
                </p:cNvPr>
                <p:cNvSpPr/>
                <p:nvPr/>
              </p:nvSpPr>
              <p:spPr>
                <a:xfrm>
                  <a:off x="3090206"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2" name="Straight Connector 951">
                  <a:extLst>
                    <a:ext uri="{FF2B5EF4-FFF2-40B4-BE49-F238E27FC236}">
                      <a16:creationId xmlns:a16="http://schemas.microsoft.com/office/drawing/2014/main" id="{65B92C14-13D6-D360-FDE3-8A51F4E5BFB7}"/>
                    </a:ext>
                  </a:extLst>
                </p:cNvPr>
                <p:cNvCxnSpPr>
                  <a:stCxn id="951" idx="4"/>
                </p:cNvCxnSpPr>
                <p:nvPr/>
              </p:nvCxnSpPr>
              <p:spPr>
                <a:xfrm>
                  <a:off x="3113708"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5" name="Group 746">
                <a:extLst>
                  <a:ext uri="{FF2B5EF4-FFF2-40B4-BE49-F238E27FC236}">
                    <a16:creationId xmlns:a16="http://schemas.microsoft.com/office/drawing/2014/main" id="{4B068DE0-60ED-9A79-831B-4294F7050268}"/>
                  </a:ext>
                </a:extLst>
              </p:cNvPr>
              <p:cNvGrpSpPr>
                <a:grpSpLocks/>
              </p:cNvGrpSpPr>
              <p:nvPr/>
            </p:nvGrpSpPr>
            <p:grpSpPr bwMode="auto">
              <a:xfrm>
                <a:off x="3162300" y="1895475"/>
                <a:ext cx="45719" cy="118871"/>
                <a:chOff x="3098006" y="1902619"/>
                <a:chExt cx="45719" cy="118871"/>
              </a:xfrm>
              <a:grpFill/>
            </p:grpSpPr>
            <p:sp>
              <p:nvSpPr>
                <p:cNvPr id="949" name="Oval 948">
                  <a:extLst>
                    <a:ext uri="{FF2B5EF4-FFF2-40B4-BE49-F238E27FC236}">
                      <a16:creationId xmlns:a16="http://schemas.microsoft.com/office/drawing/2014/main" id="{4F01EE9F-B1E3-7BE1-29C5-D875D95EFA0E}"/>
                    </a:ext>
                  </a:extLst>
                </p:cNvPr>
                <p:cNvSpPr/>
                <p:nvPr/>
              </p:nvSpPr>
              <p:spPr>
                <a:xfrm>
                  <a:off x="3098090"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50" name="Straight Connector 949">
                  <a:extLst>
                    <a:ext uri="{FF2B5EF4-FFF2-40B4-BE49-F238E27FC236}">
                      <a16:creationId xmlns:a16="http://schemas.microsoft.com/office/drawing/2014/main" id="{FF178287-1C34-9F2D-CFC0-2F3A180E2BE1}"/>
                    </a:ext>
                  </a:extLst>
                </p:cNvPr>
                <p:cNvCxnSpPr>
                  <a:stCxn id="949" idx="4"/>
                </p:cNvCxnSpPr>
                <p:nvPr/>
              </p:nvCxnSpPr>
              <p:spPr>
                <a:xfrm>
                  <a:off x="312159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46" name="Group 747">
                <a:extLst>
                  <a:ext uri="{FF2B5EF4-FFF2-40B4-BE49-F238E27FC236}">
                    <a16:creationId xmlns:a16="http://schemas.microsoft.com/office/drawing/2014/main" id="{F100F402-B94E-CE33-1C7C-550919864923}"/>
                  </a:ext>
                </a:extLst>
              </p:cNvPr>
              <p:cNvGrpSpPr>
                <a:grpSpLocks/>
              </p:cNvGrpSpPr>
              <p:nvPr/>
            </p:nvGrpSpPr>
            <p:grpSpPr bwMode="auto">
              <a:xfrm>
                <a:off x="3238500" y="1895475"/>
                <a:ext cx="45719" cy="118871"/>
                <a:chOff x="3098006" y="1902619"/>
                <a:chExt cx="45719" cy="118871"/>
              </a:xfrm>
              <a:grpFill/>
            </p:grpSpPr>
            <p:sp>
              <p:nvSpPr>
                <p:cNvPr id="947" name="Oval 946">
                  <a:extLst>
                    <a:ext uri="{FF2B5EF4-FFF2-40B4-BE49-F238E27FC236}">
                      <a16:creationId xmlns:a16="http://schemas.microsoft.com/office/drawing/2014/main" id="{CEFA4309-0655-96DC-5DD0-731BC0A2E9AA}"/>
                    </a:ext>
                  </a:extLst>
                </p:cNvPr>
                <p:cNvSpPr/>
                <p:nvPr/>
              </p:nvSpPr>
              <p:spPr>
                <a:xfrm>
                  <a:off x="3097430"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8" name="Straight Connector 947">
                  <a:extLst>
                    <a:ext uri="{FF2B5EF4-FFF2-40B4-BE49-F238E27FC236}">
                      <a16:creationId xmlns:a16="http://schemas.microsoft.com/office/drawing/2014/main" id="{0F570703-15B0-5817-2E6C-012A0806338B}"/>
                    </a:ext>
                  </a:extLst>
                </p:cNvPr>
                <p:cNvCxnSpPr>
                  <a:stCxn id="947" idx="4"/>
                </p:cNvCxnSpPr>
                <p:nvPr/>
              </p:nvCxnSpPr>
              <p:spPr>
                <a:xfrm>
                  <a:off x="312093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30" name="Group 731">
              <a:extLst>
                <a:ext uri="{FF2B5EF4-FFF2-40B4-BE49-F238E27FC236}">
                  <a16:creationId xmlns:a16="http://schemas.microsoft.com/office/drawing/2014/main" id="{9A3842C1-8A47-DACD-8630-D675A802943D}"/>
                </a:ext>
              </a:extLst>
            </p:cNvPr>
            <p:cNvGrpSpPr>
              <a:grpSpLocks/>
            </p:cNvGrpSpPr>
            <p:nvPr/>
          </p:nvGrpSpPr>
          <p:grpSpPr bwMode="auto">
            <a:xfrm>
              <a:off x="3276600" y="1905000"/>
              <a:ext cx="160019" cy="128396"/>
              <a:chOff x="3124200" y="1895475"/>
              <a:chExt cx="160019" cy="128396"/>
            </a:xfrm>
            <a:grpFill/>
          </p:grpSpPr>
          <p:grpSp>
            <p:nvGrpSpPr>
              <p:cNvPr id="931" name="Group 732">
                <a:extLst>
                  <a:ext uri="{FF2B5EF4-FFF2-40B4-BE49-F238E27FC236}">
                    <a16:creationId xmlns:a16="http://schemas.microsoft.com/office/drawing/2014/main" id="{ED05F991-C36A-78C0-0E8C-8F94163CA905}"/>
                  </a:ext>
                </a:extLst>
              </p:cNvPr>
              <p:cNvGrpSpPr>
                <a:grpSpLocks/>
              </p:cNvGrpSpPr>
              <p:nvPr/>
            </p:nvGrpSpPr>
            <p:grpSpPr bwMode="auto">
              <a:xfrm>
                <a:off x="3124200" y="1905000"/>
                <a:ext cx="45719" cy="118871"/>
                <a:chOff x="3098006" y="1902619"/>
                <a:chExt cx="45719" cy="118871"/>
              </a:xfrm>
              <a:grpFill/>
            </p:grpSpPr>
            <p:sp>
              <p:nvSpPr>
                <p:cNvPr id="941" name="Oval 940">
                  <a:extLst>
                    <a:ext uri="{FF2B5EF4-FFF2-40B4-BE49-F238E27FC236}">
                      <a16:creationId xmlns:a16="http://schemas.microsoft.com/office/drawing/2014/main" id="{A47C9787-F818-EE11-14C2-AAB0C659FE1B}"/>
                    </a:ext>
                  </a:extLst>
                </p:cNvPr>
                <p:cNvSpPr/>
                <p:nvPr/>
              </p:nvSpPr>
              <p:spPr>
                <a:xfrm>
                  <a:off x="3097940" y="1911031"/>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2" name="Straight Connector 941">
                  <a:extLst>
                    <a:ext uri="{FF2B5EF4-FFF2-40B4-BE49-F238E27FC236}">
                      <a16:creationId xmlns:a16="http://schemas.microsoft.com/office/drawing/2014/main" id="{E5C43FB2-2985-A8FC-B7C9-15B992BEB8CA}"/>
                    </a:ext>
                  </a:extLst>
                </p:cNvPr>
                <p:cNvCxnSpPr>
                  <a:stCxn id="941" idx="4"/>
                </p:cNvCxnSpPr>
                <p:nvPr/>
              </p:nvCxnSpPr>
              <p:spPr>
                <a:xfrm>
                  <a:off x="3121442"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2" name="Group 733">
                <a:extLst>
                  <a:ext uri="{FF2B5EF4-FFF2-40B4-BE49-F238E27FC236}">
                    <a16:creationId xmlns:a16="http://schemas.microsoft.com/office/drawing/2014/main" id="{79FC0965-17E5-C1CC-2960-03648A02C252}"/>
                  </a:ext>
                </a:extLst>
              </p:cNvPr>
              <p:cNvGrpSpPr>
                <a:grpSpLocks/>
              </p:cNvGrpSpPr>
              <p:nvPr/>
            </p:nvGrpSpPr>
            <p:grpSpPr bwMode="auto">
              <a:xfrm>
                <a:off x="3200400" y="1905000"/>
                <a:ext cx="45719" cy="118871"/>
                <a:chOff x="3098006" y="1902619"/>
                <a:chExt cx="45719" cy="118871"/>
              </a:xfrm>
              <a:grpFill/>
            </p:grpSpPr>
            <p:sp>
              <p:nvSpPr>
                <p:cNvPr id="939" name="Oval 938">
                  <a:extLst>
                    <a:ext uri="{FF2B5EF4-FFF2-40B4-BE49-F238E27FC236}">
                      <a16:creationId xmlns:a16="http://schemas.microsoft.com/office/drawing/2014/main" id="{64C6FD8F-AA25-6886-EE27-EDC0FF84E462}"/>
                    </a:ext>
                  </a:extLst>
                </p:cNvPr>
                <p:cNvSpPr/>
                <p:nvPr/>
              </p:nvSpPr>
              <p:spPr>
                <a:xfrm>
                  <a:off x="3097281" y="1911031"/>
                  <a:ext cx="38610"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40" name="Straight Connector 939">
                  <a:extLst>
                    <a:ext uri="{FF2B5EF4-FFF2-40B4-BE49-F238E27FC236}">
                      <a16:creationId xmlns:a16="http://schemas.microsoft.com/office/drawing/2014/main" id="{57F52315-F1B8-F69D-2E69-640E2E269BEE}"/>
                    </a:ext>
                  </a:extLst>
                </p:cNvPr>
                <p:cNvCxnSpPr>
                  <a:stCxn id="939" idx="4"/>
                </p:cNvCxnSpPr>
                <p:nvPr/>
              </p:nvCxnSpPr>
              <p:spPr>
                <a:xfrm>
                  <a:off x="3114067"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3" name="Group 734">
                <a:extLst>
                  <a:ext uri="{FF2B5EF4-FFF2-40B4-BE49-F238E27FC236}">
                    <a16:creationId xmlns:a16="http://schemas.microsoft.com/office/drawing/2014/main" id="{F9E3308D-5A44-0413-EF2A-84FBD01EC98F}"/>
                  </a:ext>
                </a:extLst>
              </p:cNvPr>
              <p:cNvGrpSpPr>
                <a:grpSpLocks/>
              </p:cNvGrpSpPr>
              <p:nvPr/>
            </p:nvGrpSpPr>
            <p:grpSpPr bwMode="auto">
              <a:xfrm>
                <a:off x="3162300" y="1895475"/>
                <a:ext cx="45719" cy="118871"/>
                <a:chOff x="3098006" y="1902619"/>
                <a:chExt cx="45719" cy="118871"/>
              </a:xfrm>
              <a:grpFill/>
            </p:grpSpPr>
            <p:sp>
              <p:nvSpPr>
                <p:cNvPr id="937" name="Oval 936">
                  <a:extLst>
                    <a:ext uri="{FF2B5EF4-FFF2-40B4-BE49-F238E27FC236}">
                      <a16:creationId xmlns:a16="http://schemas.microsoft.com/office/drawing/2014/main" id="{D7606430-2981-E12E-693F-2D7F8E4079DF}"/>
                    </a:ext>
                  </a:extLst>
                </p:cNvPr>
                <p:cNvSpPr/>
                <p:nvPr/>
              </p:nvSpPr>
              <p:spPr>
                <a:xfrm>
                  <a:off x="3098449"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38" name="Straight Connector 937">
                  <a:extLst>
                    <a:ext uri="{FF2B5EF4-FFF2-40B4-BE49-F238E27FC236}">
                      <a16:creationId xmlns:a16="http://schemas.microsoft.com/office/drawing/2014/main" id="{0D5FD9B1-1D07-E23B-67E2-E3128DC6AB03}"/>
                    </a:ext>
                  </a:extLst>
                </p:cNvPr>
                <p:cNvCxnSpPr>
                  <a:stCxn id="937" idx="4"/>
                </p:cNvCxnSpPr>
                <p:nvPr/>
              </p:nvCxnSpPr>
              <p:spPr>
                <a:xfrm>
                  <a:off x="3121950"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34" name="Group 735">
                <a:extLst>
                  <a:ext uri="{FF2B5EF4-FFF2-40B4-BE49-F238E27FC236}">
                    <a16:creationId xmlns:a16="http://schemas.microsoft.com/office/drawing/2014/main" id="{769DD574-4FB1-0779-85FF-1712C740ECCE}"/>
                  </a:ext>
                </a:extLst>
              </p:cNvPr>
              <p:cNvGrpSpPr>
                <a:grpSpLocks/>
              </p:cNvGrpSpPr>
              <p:nvPr/>
            </p:nvGrpSpPr>
            <p:grpSpPr bwMode="auto">
              <a:xfrm>
                <a:off x="3238500" y="1895475"/>
                <a:ext cx="45719" cy="118871"/>
                <a:chOff x="3098006" y="1902619"/>
                <a:chExt cx="45719" cy="118871"/>
              </a:xfrm>
              <a:grpFill/>
            </p:grpSpPr>
            <p:sp>
              <p:nvSpPr>
                <p:cNvPr id="935" name="Oval 934">
                  <a:extLst>
                    <a:ext uri="{FF2B5EF4-FFF2-40B4-BE49-F238E27FC236}">
                      <a16:creationId xmlns:a16="http://schemas.microsoft.com/office/drawing/2014/main" id="{6ACD05CE-9131-1414-65EA-C2AAE49FCE28}"/>
                    </a:ext>
                  </a:extLst>
                </p:cNvPr>
                <p:cNvSpPr/>
                <p:nvPr/>
              </p:nvSpPr>
              <p:spPr>
                <a:xfrm>
                  <a:off x="3097790"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36" name="Straight Connector 935">
                  <a:extLst>
                    <a:ext uri="{FF2B5EF4-FFF2-40B4-BE49-F238E27FC236}">
                      <a16:creationId xmlns:a16="http://schemas.microsoft.com/office/drawing/2014/main" id="{5FAF5C54-8E6A-ECB6-D2DF-FB4B7C99B62D}"/>
                    </a:ext>
                  </a:extLst>
                </p:cNvPr>
                <p:cNvCxnSpPr>
                  <a:stCxn id="935" idx="4"/>
                </p:cNvCxnSpPr>
                <p:nvPr/>
              </p:nvCxnSpPr>
              <p:spPr>
                <a:xfrm>
                  <a:off x="3121292"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28" name="Group 756">
            <a:extLst>
              <a:ext uri="{FF2B5EF4-FFF2-40B4-BE49-F238E27FC236}">
                <a16:creationId xmlns:a16="http://schemas.microsoft.com/office/drawing/2014/main" id="{D364517F-3706-0A28-E243-234D59A79690}"/>
              </a:ext>
            </a:extLst>
          </p:cNvPr>
          <p:cNvGrpSpPr>
            <a:grpSpLocks/>
          </p:cNvGrpSpPr>
          <p:nvPr/>
        </p:nvGrpSpPr>
        <p:grpSpPr bwMode="auto">
          <a:xfrm>
            <a:off x="9656730" y="2518162"/>
            <a:ext cx="677592" cy="215481"/>
            <a:chOff x="3124200" y="1895475"/>
            <a:chExt cx="312419" cy="137921"/>
          </a:xfrm>
          <a:solidFill>
            <a:schemeClr val="accent3"/>
          </a:solidFill>
        </p:grpSpPr>
        <p:grpSp>
          <p:nvGrpSpPr>
            <p:cNvPr id="903" name="Group 757">
              <a:extLst>
                <a:ext uri="{FF2B5EF4-FFF2-40B4-BE49-F238E27FC236}">
                  <a16:creationId xmlns:a16="http://schemas.microsoft.com/office/drawing/2014/main" id="{6D513BB4-DB7B-BFBD-50B1-9E6C027F3E74}"/>
                </a:ext>
              </a:extLst>
            </p:cNvPr>
            <p:cNvGrpSpPr>
              <a:grpSpLocks/>
            </p:cNvGrpSpPr>
            <p:nvPr/>
          </p:nvGrpSpPr>
          <p:grpSpPr bwMode="auto">
            <a:xfrm>
              <a:off x="3124200" y="1895475"/>
              <a:ext cx="160019" cy="128396"/>
              <a:chOff x="3124200" y="1895475"/>
              <a:chExt cx="160019" cy="128396"/>
            </a:xfrm>
            <a:grpFill/>
          </p:grpSpPr>
          <p:grpSp>
            <p:nvGrpSpPr>
              <p:cNvPr id="917" name="Group 771">
                <a:extLst>
                  <a:ext uri="{FF2B5EF4-FFF2-40B4-BE49-F238E27FC236}">
                    <a16:creationId xmlns:a16="http://schemas.microsoft.com/office/drawing/2014/main" id="{C0A5903D-9BC2-712F-8536-ABC4AE1EC83F}"/>
                  </a:ext>
                </a:extLst>
              </p:cNvPr>
              <p:cNvGrpSpPr>
                <a:grpSpLocks/>
              </p:cNvGrpSpPr>
              <p:nvPr/>
            </p:nvGrpSpPr>
            <p:grpSpPr bwMode="auto">
              <a:xfrm>
                <a:off x="3124200" y="1905000"/>
                <a:ext cx="45719" cy="118871"/>
                <a:chOff x="3098006" y="1902619"/>
                <a:chExt cx="45719" cy="118871"/>
              </a:xfrm>
              <a:grpFill/>
            </p:grpSpPr>
            <p:sp>
              <p:nvSpPr>
                <p:cNvPr id="927" name="Oval 926">
                  <a:extLst>
                    <a:ext uri="{FF2B5EF4-FFF2-40B4-BE49-F238E27FC236}">
                      <a16:creationId xmlns:a16="http://schemas.microsoft.com/office/drawing/2014/main" id="{DDEBFAD1-B086-BC2D-9EDA-83060B2D6D49}"/>
                    </a:ext>
                  </a:extLst>
                </p:cNvPr>
                <p:cNvSpPr/>
                <p:nvPr/>
              </p:nvSpPr>
              <p:spPr>
                <a:xfrm>
                  <a:off x="3098845"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8" name="Straight Connector 927">
                  <a:extLst>
                    <a:ext uri="{FF2B5EF4-FFF2-40B4-BE49-F238E27FC236}">
                      <a16:creationId xmlns:a16="http://schemas.microsoft.com/office/drawing/2014/main" id="{23C45358-5402-09AC-32B0-7CC2338F8E3C}"/>
                    </a:ext>
                  </a:extLst>
                </p:cNvPr>
                <p:cNvCxnSpPr>
                  <a:stCxn id="927" idx="4"/>
                </p:cNvCxnSpPr>
                <p:nvPr/>
              </p:nvCxnSpPr>
              <p:spPr>
                <a:xfrm>
                  <a:off x="312234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8" name="Group 772">
                <a:extLst>
                  <a:ext uri="{FF2B5EF4-FFF2-40B4-BE49-F238E27FC236}">
                    <a16:creationId xmlns:a16="http://schemas.microsoft.com/office/drawing/2014/main" id="{BC15DF72-14D0-8939-6C7C-0E809AFE5503}"/>
                  </a:ext>
                </a:extLst>
              </p:cNvPr>
              <p:cNvGrpSpPr>
                <a:grpSpLocks/>
              </p:cNvGrpSpPr>
              <p:nvPr/>
            </p:nvGrpSpPr>
            <p:grpSpPr bwMode="auto">
              <a:xfrm>
                <a:off x="3200400" y="1905000"/>
                <a:ext cx="45719" cy="118871"/>
                <a:chOff x="3098006" y="1902619"/>
                <a:chExt cx="45719" cy="118871"/>
              </a:xfrm>
              <a:grpFill/>
            </p:grpSpPr>
            <p:sp>
              <p:nvSpPr>
                <p:cNvPr id="925" name="Oval 924">
                  <a:extLst>
                    <a:ext uri="{FF2B5EF4-FFF2-40B4-BE49-F238E27FC236}">
                      <a16:creationId xmlns:a16="http://schemas.microsoft.com/office/drawing/2014/main" id="{D3C889F9-4996-57FE-51D4-E9485A470D1C}"/>
                    </a:ext>
                  </a:extLst>
                </p:cNvPr>
                <p:cNvSpPr/>
                <p:nvPr/>
              </p:nvSpPr>
              <p:spPr>
                <a:xfrm>
                  <a:off x="3098186"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6" name="Straight Connector 925">
                  <a:extLst>
                    <a:ext uri="{FF2B5EF4-FFF2-40B4-BE49-F238E27FC236}">
                      <a16:creationId xmlns:a16="http://schemas.microsoft.com/office/drawing/2014/main" id="{F8BF9821-5BCF-B12C-74FF-C1EDBEAF17E0}"/>
                    </a:ext>
                  </a:extLst>
                </p:cNvPr>
                <p:cNvCxnSpPr>
                  <a:stCxn id="925" idx="4"/>
                </p:cNvCxnSpPr>
                <p:nvPr/>
              </p:nvCxnSpPr>
              <p:spPr>
                <a:xfrm>
                  <a:off x="3121687"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19" name="Group 773">
                <a:extLst>
                  <a:ext uri="{FF2B5EF4-FFF2-40B4-BE49-F238E27FC236}">
                    <a16:creationId xmlns:a16="http://schemas.microsoft.com/office/drawing/2014/main" id="{3E328386-5AE2-C20B-D363-4B53D7C2A8A1}"/>
                  </a:ext>
                </a:extLst>
              </p:cNvPr>
              <p:cNvGrpSpPr>
                <a:grpSpLocks/>
              </p:cNvGrpSpPr>
              <p:nvPr/>
            </p:nvGrpSpPr>
            <p:grpSpPr bwMode="auto">
              <a:xfrm>
                <a:off x="3162300" y="1895475"/>
                <a:ext cx="45719" cy="118871"/>
                <a:chOff x="3098006" y="1902619"/>
                <a:chExt cx="45719" cy="118871"/>
              </a:xfrm>
              <a:grpFill/>
            </p:grpSpPr>
            <p:sp>
              <p:nvSpPr>
                <p:cNvPr id="923" name="Oval 922">
                  <a:extLst>
                    <a:ext uri="{FF2B5EF4-FFF2-40B4-BE49-F238E27FC236}">
                      <a16:creationId xmlns:a16="http://schemas.microsoft.com/office/drawing/2014/main" id="{622D00F5-2324-F9E3-7F7B-83DBEA8AF147}"/>
                    </a:ext>
                  </a:extLst>
                </p:cNvPr>
                <p:cNvSpPr/>
                <p:nvPr/>
              </p:nvSpPr>
              <p:spPr>
                <a:xfrm>
                  <a:off x="3106069" y="1902201"/>
                  <a:ext cx="45324"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4" name="Straight Connector 923">
                  <a:extLst>
                    <a:ext uri="{FF2B5EF4-FFF2-40B4-BE49-F238E27FC236}">
                      <a16:creationId xmlns:a16="http://schemas.microsoft.com/office/drawing/2014/main" id="{2F094708-3789-A175-A17F-C9DBFE7AB9FF}"/>
                    </a:ext>
                  </a:extLst>
                </p:cNvPr>
                <p:cNvCxnSpPr>
                  <a:stCxn id="923" idx="4"/>
                </p:cNvCxnSpPr>
                <p:nvPr/>
              </p:nvCxnSpPr>
              <p:spPr>
                <a:xfrm>
                  <a:off x="3129570"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20" name="Group 774">
                <a:extLst>
                  <a:ext uri="{FF2B5EF4-FFF2-40B4-BE49-F238E27FC236}">
                    <a16:creationId xmlns:a16="http://schemas.microsoft.com/office/drawing/2014/main" id="{E62D8E2F-6A99-E15C-AC8F-7D110E2DBF63}"/>
                  </a:ext>
                </a:extLst>
              </p:cNvPr>
              <p:cNvGrpSpPr>
                <a:grpSpLocks/>
              </p:cNvGrpSpPr>
              <p:nvPr/>
            </p:nvGrpSpPr>
            <p:grpSpPr bwMode="auto">
              <a:xfrm>
                <a:off x="3238500" y="1895475"/>
                <a:ext cx="45719" cy="118871"/>
                <a:chOff x="3098006" y="1902619"/>
                <a:chExt cx="45719" cy="118871"/>
              </a:xfrm>
              <a:grpFill/>
            </p:grpSpPr>
            <p:sp>
              <p:nvSpPr>
                <p:cNvPr id="921" name="Oval 920">
                  <a:extLst>
                    <a:ext uri="{FF2B5EF4-FFF2-40B4-BE49-F238E27FC236}">
                      <a16:creationId xmlns:a16="http://schemas.microsoft.com/office/drawing/2014/main" id="{1CF96E11-DD2E-BBF5-7D76-2E5C444FFDDA}"/>
                    </a:ext>
                  </a:extLst>
                </p:cNvPr>
                <p:cNvSpPr/>
                <p:nvPr/>
              </p:nvSpPr>
              <p:spPr>
                <a:xfrm>
                  <a:off x="3098694" y="1902201"/>
                  <a:ext cx="45325"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22" name="Straight Connector 921">
                  <a:extLst>
                    <a:ext uri="{FF2B5EF4-FFF2-40B4-BE49-F238E27FC236}">
                      <a16:creationId xmlns:a16="http://schemas.microsoft.com/office/drawing/2014/main" id="{D8800259-DDF1-923B-87DB-12FDB786DF9A}"/>
                    </a:ext>
                  </a:extLst>
                </p:cNvPr>
                <p:cNvCxnSpPr>
                  <a:stCxn id="921" idx="4"/>
                </p:cNvCxnSpPr>
                <p:nvPr/>
              </p:nvCxnSpPr>
              <p:spPr>
                <a:xfrm>
                  <a:off x="3122196" y="1944233"/>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04" name="Group 758">
              <a:extLst>
                <a:ext uri="{FF2B5EF4-FFF2-40B4-BE49-F238E27FC236}">
                  <a16:creationId xmlns:a16="http://schemas.microsoft.com/office/drawing/2014/main" id="{B06A1B79-9858-3EDF-E1E2-213B8B34D8C8}"/>
                </a:ext>
              </a:extLst>
            </p:cNvPr>
            <p:cNvGrpSpPr>
              <a:grpSpLocks/>
            </p:cNvGrpSpPr>
            <p:nvPr/>
          </p:nvGrpSpPr>
          <p:grpSpPr bwMode="auto">
            <a:xfrm>
              <a:off x="3276600" y="1905000"/>
              <a:ext cx="160019" cy="128396"/>
              <a:chOff x="3124200" y="1895475"/>
              <a:chExt cx="160019" cy="128396"/>
            </a:xfrm>
            <a:grpFill/>
          </p:grpSpPr>
          <p:grpSp>
            <p:nvGrpSpPr>
              <p:cNvPr id="905" name="Group 759">
                <a:extLst>
                  <a:ext uri="{FF2B5EF4-FFF2-40B4-BE49-F238E27FC236}">
                    <a16:creationId xmlns:a16="http://schemas.microsoft.com/office/drawing/2014/main" id="{A0FFD37F-E29B-F174-9B18-046C642D7467}"/>
                  </a:ext>
                </a:extLst>
              </p:cNvPr>
              <p:cNvGrpSpPr>
                <a:grpSpLocks/>
              </p:cNvGrpSpPr>
              <p:nvPr/>
            </p:nvGrpSpPr>
            <p:grpSpPr bwMode="auto">
              <a:xfrm>
                <a:off x="3124200" y="1905000"/>
                <a:ext cx="45719" cy="118871"/>
                <a:chOff x="3098006" y="1902619"/>
                <a:chExt cx="45719" cy="118871"/>
              </a:xfrm>
              <a:grpFill/>
            </p:grpSpPr>
            <p:sp>
              <p:nvSpPr>
                <p:cNvPr id="915" name="Oval 914">
                  <a:extLst>
                    <a:ext uri="{FF2B5EF4-FFF2-40B4-BE49-F238E27FC236}">
                      <a16:creationId xmlns:a16="http://schemas.microsoft.com/office/drawing/2014/main" id="{55785D3A-D88D-825C-4D5D-2EA3E2791A1C}"/>
                    </a:ext>
                  </a:extLst>
                </p:cNvPr>
                <p:cNvSpPr/>
                <p:nvPr/>
              </p:nvSpPr>
              <p:spPr>
                <a:xfrm>
                  <a:off x="3105920" y="1903325"/>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6" name="Straight Connector 915">
                  <a:extLst>
                    <a:ext uri="{FF2B5EF4-FFF2-40B4-BE49-F238E27FC236}">
                      <a16:creationId xmlns:a16="http://schemas.microsoft.com/office/drawing/2014/main" id="{A3B79043-A803-89AC-D9D0-DFB791E0DAC1}"/>
                    </a:ext>
                  </a:extLst>
                </p:cNvPr>
                <p:cNvCxnSpPr>
                  <a:stCxn id="915" idx="4"/>
                </p:cNvCxnSpPr>
                <p:nvPr/>
              </p:nvCxnSpPr>
              <p:spPr>
                <a:xfrm>
                  <a:off x="3129421"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06" name="Group 760">
                <a:extLst>
                  <a:ext uri="{FF2B5EF4-FFF2-40B4-BE49-F238E27FC236}">
                    <a16:creationId xmlns:a16="http://schemas.microsoft.com/office/drawing/2014/main" id="{89AB43E7-4F24-A1ED-8FE6-6FB142F3081D}"/>
                  </a:ext>
                </a:extLst>
              </p:cNvPr>
              <p:cNvGrpSpPr>
                <a:grpSpLocks/>
              </p:cNvGrpSpPr>
              <p:nvPr/>
            </p:nvGrpSpPr>
            <p:grpSpPr bwMode="auto">
              <a:xfrm>
                <a:off x="3200400" y="1905000"/>
                <a:ext cx="45719" cy="118871"/>
                <a:chOff x="3098006" y="1902619"/>
                <a:chExt cx="45719" cy="118871"/>
              </a:xfrm>
              <a:grpFill/>
            </p:grpSpPr>
            <p:sp>
              <p:nvSpPr>
                <p:cNvPr id="913" name="Oval 912">
                  <a:extLst>
                    <a:ext uri="{FF2B5EF4-FFF2-40B4-BE49-F238E27FC236}">
                      <a16:creationId xmlns:a16="http://schemas.microsoft.com/office/drawing/2014/main" id="{E28B45C6-E72E-1D08-8EC7-3517BAD9D6E3}"/>
                    </a:ext>
                  </a:extLst>
                </p:cNvPr>
                <p:cNvSpPr/>
                <p:nvPr/>
              </p:nvSpPr>
              <p:spPr>
                <a:xfrm>
                  <a:off x="3098545"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4" name="Straight Connector 913">
                  <a:extLst>
                    <a:ext uri="{FF2B5EF4-FFF2-40B4-BE49-F238E27FC236}">
                      <a16:creationId xmlns:a16="http://schemas.microsoft.com/office/drawing/2014/main" id="{356CCEFF-9B4D-D0CC-7382-CDCBDD693350}"/>
                    </a:ext>
                  </a:extLst>
                </p:cNvPr>
                <p:cNvCxnSpPr>
                  <a:stCxn id="913" idx="4"/>
                </p:cNvCxnSpPr>
                <p:nvPr/>
              </p:nvCxnSpPr>
              <p:spPr>
                <a:xfrm>
                  <a:off x="3122047"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07" name="Group 761">
                <a:extLst>
                  <a:ext uri="{FF2B5EF4-FFF2-40B4-BE49-F238E27FC236}">
                    <a16:creationId xmlns:a16="http://schemas.microsoft.com/office/drawing/2014/main" id="{14565B2E-7FF7-E545-DA51-CB841C321E25}"/>
                  </a:ext>
                </a:extLst>
              </p:cNvPr>
              <p:cNvGrpSpPr>
                <a:grpSpLocks/>
              </p:cNvGrpSpPr>
              <p:nvPr/>
            </p:nvGrpSpPr>
            <p:grpSpPr bwMode="auto">
              <a:xfrm>
                <a:off x="3162300" y="1895475"/>
                <a:ext cx="45719" cy="118871"/>
                <a:chOff x="3098006" y="1902619"/>
                <a:chExt cx="45719" cy="118871"/>
              </a:xfrm>
              <a:grpFill/>
            </p:grpSpPr>
            <p:sp>
              <p:nvSpPr>
                <p:cNvPr id="911" name="Oval 910">
                  <a:extLst>
                    <a:ext uri="{FF2B5EF4-FFF2-40B4-BE49-F238E27FC236}">
                      <a16:creationId xmlns:a16="http://schemas.microsoft.com/office/drawing/2014/main" id="{8BE7E94A-A42E-449B-1744-730C8C4AF39C}"/>
                    </a:ext>
                  </a:extLst>
                </p:cNvPr>
                <p:cNvSpPr/>
                <p:nvPr/>
              </p:nvSpPr>
              <p:spPr>
                <a:xfrm>
                  <a:off x="3106428"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2" name="Straight Connector 911">
                  <a:extLst>
                    <a:ext uri="{FF2B5EF4-FFF2-40B4-BE49-F238E27FC236}">
                      <a16:creationId xmlns:a16="http://schemas.microsoft.com/office/drawing/2014/main" id="{7D789BCD-2506-E8A1-FD16-D65ADD74F936}"/>
                    </a:ext>
                  </a:extLst>
                </p:cNvPr>
                <p:cNvCxnSpPr>
                  <a:stCxn id="911" idx="4"/>
                </p:cNvCxnSpPr>
                <p:nvPr/>
              </p:nvCxnSpPr>
              <p:spPr>
                <a:xfrm>
                  <a:off x="3129930"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908" name="Group 762">
                <a:extLst>
                  <a:ext uri="{FF2B5EF4-FFF2-40B4-BE49-F238E27FC236}">
                    <a16:creationId xmlns:a16="http://schemas.microsoft.com/office/drawing/2014/main" id="{52456AC8-6A81-4944-3DD3-D9E5E3A1A06D}"/>
                  </a:ext>
                </a:extLst>
              </p:cNvPr>
              <p:cNvGrpSpPr>
                <a:grpSpLocks/>
              </p:cNvGrpSpPr>
              <p:nvPr/>
            </p:nvGrpSpPr>
            <p:grpSpPr bwMode="auto">
              <a:xfrm>
                <a:off x="3238500" y="1895475"/>
                <a:ext cx="45719" cy="118871"/>
                <a:chOff x="3098006" y="1902619"/>
                <a:chExt cx="45719" cy="118871"/>
              </a:xfrm>
              <a:grpFill/>
            </p:grpSpPr>
            <p:sp>
              <p:nvSpPr>
                <p:cNvPr id="909" name="Oval 908">
                  <a:extLst>
                    <a:ext uri="{FF2B5EF4-FFF2-40B4-BE49-F238E27FC236}">
                      <a16:creationId xmlns:a16="http://schemas.microsoft.com/office/drawing/2014/main" id="{F06A60CF-0916-9E9F-0BD6-4BC696AAA8A0}"/>
                    </a:ext>
                  </a:extLst>
                </p:cNvPr>
                <p:cNvSpPr/>
                <p:nvPr/>
              </p:nvSpPr>
              <p:spPr>
                <a:xfrm>
                  <a:off x="3105770" y="1902763"/>
                  <a:ext cx="38609"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10" name="Straight Connector 909">
                  <a:extLst>
                    <a:ext uri="{FF2B5EF4-FFF2-40B4-BE49-F238E27FC236}">
                      <a16:creationId xmlns:a16="http://schemas.microsoft.com/office/drawing/2014/main" id="{701ED8D4-1E13-16A7-A8DB-D6434A520DCC}"/>
                    </a:ext>
                  </a:extLst>
                </p:cNvPr>
                <p:cNvCxnSpPr>
                  <a:stCxn id="909" idx="4"/>
                </p:cNvCxnSpPr>
                <p:nvPr/>
              </p:nvCxnSpPr>
              <p:spPr>
                <a:xfrm>
                  <a:off x="3122556"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29" name="Group 783">
            <a:extLst>
              <a:ext uri="{FF2B5EF4-FFF2-40B4-BE49-F238E27FC236}">
                <a16:creationId xmlns:a16="http://schemas.microsoft.com/office/drawing/2014/main" id="{1FBF1B14-24C1-75DA-4708-B7E08D4FB740}"/>
              </a:ext>
            </a:extLst>
          </p:cNvPr>
          <p:cNvGrpSpPr>
            <a:grpSpLocks/>
          </p:cNvGrpSpPr>
          <p:nvPr/>
        </p:nvGrpSpPr>
        <p:grpSpPr bwMode="auto">
          <a:xfrm>
            <a:off x="10322959" y="2514494"/>
            <a:ext cx="679045" cy="249040"/>
            <a:chOff x="3124200" y="1895475"/>
            <a:chExt cx="313089" cy="159398"/>
          </a:xfrm>
          <a:solidFill>
            <a:schemeClr val="accent3"/>
          </a:solidFill>
        </p:grpSpPr>
        <p:grpSp>
          <p:nvGrpSpPr>
            <p:cNvPr id="877" name="Group 784">
              <a:extLst>
                <a:ext uri="{FF2B5EF4-FFF2-40B4-BE49-F238E27FC236}">
                  <a16:creationId xmlns:a16="http://schemas.microsoft.com/office/drawing/2014/main" id="{D7420E88-A68B-C4C4-9E90-5FAB05F67168}"/>
                </a:ext>
              </a:extLst>
            </p:cNvPr>
            <p:cNvGrpSpPr>
              <a:grpSpLocks/>
            </p:cNvGrpSpPr>
            <p:nvPr/>
          </p:nvGrpSpPr>
          <p:grpSpPr bwMode="auto">
            <a:xfrm>
              <a:off x="3124200" y="1895475"/>
              <a:ext cx="160019" cy="128396"/>
              <a:chOff x="3124200" y="1895475"/>
              <a:chExt cx="160019" cy="128396"/>
            </a:xfrm>
            <a:grpFill/>
          </p:grpSpPr>
          <p:grpSp>
            <p:nvGrpSpPr>
              <p:cNvPr id="891" name="Group 798">
                <a:extLst>
                  <a:ext uri="{FF2B5EF4-FFF2-40B4-BE49-F238E27FC236}">
                    <a16:creationId xmlns:a16="http://schemas.microsoft.com/office/drawing/2014/main" id="{96479E55-C1FC-4BA4-2B3A-D9FB9FF81E3C}"/>
                  </a:ext>
                </a:extLst>
              </p:cNvPr>
              <p:cNvGrpSpPr>
                <a:grpSpLocks/>
              </p:cNvGrpSpPr>
              <p:nvPr/>
            </p:nvGrpSpPr>
            <p:grpSpPr bwMode="auto">
              <a:xfrm>
                <a:off x="3124200" y="1905000"/>
                <a:ext cx="45719" cy="118871"/>
                <a:chOff x="3098006" y="1902619"/>
                <a:chExt cx="45719" cy="118871"/>
              </a:xfrm>
              <a:grpFill/>
            </p:grpSpPr>
            <p:sp>
              <p:nvSpPr>
                <p:cNvPr id="901" name="Oval 900">
                  <a:extLst>
                    <a:ext uri="{FF2B5EF4-FFF2-40B4-BE49-F238E27FC236}">
                      <a16:creationId xmlns:a16="http://schemas.microsoft.com/office/drawing/2014/main" id="{A98E851E-6512-3BFD-0462-D5B1072BE6E1}"/>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02" name="Straight Connector 901">
                  <a:extLst>
                    <a:ext uri="{FF2B5EF4-FFF2-40B4-BE49-F238E27FC236}">
                      <a16:creationId xmlns:a16="http://schemas.microsoft.com/office/drawing/2014/main" id="{165EEB0E-BB76-9F62-9963-57582559DC99}"/>
                    </a:ext>
                  </a:extLst>
                </p:cNvPr>
                <p:cNvCxnSpPr>
                  <a:stCxn id="901"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2" name="Group 799">
                <a:extLst>
                  <a:ext uri="{FF2B5EF4-FFF2-40B4-BE49-F238E27FC236}">
                    <a16:creationId xmlns:a16="http://schemas.microsoft.com/office/drawing/2014/main" id="{ABA890E0-0C2D-C091-A0FA-8B229E44A158}"/>
                  </a:ext>
                </a:extLst>
              </p:cNvPr>
              <p:cNvGrpSpPr>
                <a:grpSpLocks/>
              </p:cNvGrpSpPr>
              <p:nvPr/>
            </p:nvGrpSpPr>
            <p:grpSpPr bwMode="auto">
              <a:xfrm>
                <a:off x="3200400" y="1905000"/>
                <a:ext cx="45719" cy="118871"/>
                <a:chOff x="3098006" y="1902619"/>
                <a:chExt cx="45719" cy="118871"/>
              </a:xfrm>
              <a:grpFill/>
            </p:grpSpPr>
            <p:sp>
              <p:nvSpPr>
                <p:cNvPr id="899" name="Oval 898">
                  <a:extLst>
                    <a:ext uri="{FF2B5EF4-FFF2-40B4-BE49-F238E27FC236}">
                      <a16:creationId xmlns:a16="http://schemas.microsoft.com/office/drawing/2014/main" id="{12282B47-FAE3-7E2C-A9BD-9588C2ED3F51}"/>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00" name="Straight Connector 899">
                  <a:extLst>
                    <a:ext uri="{FF2B5EF4-FFF2-40B4-BE49-F238E27FC236}">
                      <a16:creationId xmlns:a16="http://schemas.microsoft.com/office/drawing/2014/main" id="{29858A0C-1765-5515-2DD0-65183AF06AAC}"/>
                    </a:ext>
                  </a:extLst>
                </p:cNvPr>
                <p:cNvCxnSpPr>
                  <a:stCxn id="899"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3" name="Group 800">
                <a:extLst>
                  <a:ext uri="{FF2B5EF4-FFF2-40B4-BE49-F238E27FC236}">
                    <a16:creationId xmlns:a16="http://schemas.microsoft.com/office/drawing/2014/main" id="{B1A3F14E-E673-AE25-5E17-7C7CD5283C31}"/>
                  </a:ext>
                </a:extLst>
              </p:cNvPr>
              <p:cNvGrpSpPr>
                <a:grpSpLocks/>
              </p:cNvGrpSpPr>
              <p:nvPr/>
            </p:nvGrpSpPr>
            <p:grpSpPr bwMode="auto">
              <a:xfrm>
                <a:off x="3162300" y="1895475"/>
                <a:ext cx="45719" cy="118871"/>
                <a:chOff x="3098006" y="1902619"/>
                <a:chExt cx="45719" cy="118871"/>
              </a:xfrm>
              <a:grpFill/>
            </p:grpSpPr>
            <p:sp>
              <p:nvSpPr>
                <p:cNvPr id="897" name="Oval 896">
                  <a:extLst>
                    <a:ext uri="{FF2B5EF4-FFF2-40B4-BE49-F238E27FC236}">
                      <a16:creationId xmlns:a16="http://schemas.microsoft.com/office/drawing/2014/main" id="{4034731C-A002-3AB3-C0E8-CCFCFD83D609}"/>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98" name="Straight Connector 897">
                  <a:extLst>
                    <a:ext uri="{FF2B5EF4-FFF2-40B4-BE49-F238E27FC236}">
                      <a16:creationId xmlns:a16="http://schemas.microsoft.com/office/drawing/2014/main" id="{9099DA84-0FDC-075D-A022-5D1BDD4D5D53}"/>
                    </a:ext>
                  </a:extLst>
                </p:cNvPr>
                <p:cNvCxnSpPr>
                  <a:stCxn id="897"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4" name="Group 801">
                <a:extLst>
                  <a:ext uri="{FF2B5EF4-FFF2-40B4-BE49-F238E27FC236}">
                    <a16:creationId xmlns:a16="http://schemas.microsoft.com/office/drawing/2014/main" id="{02C28346-2CE5-5A45-E7B6-0BF418DCF614}"/>
                  </a:ext>
                </a:extLst>
              </p:cNvPr>
              <p:cNvGrpSpPr>
                <a:grpSpLocks/>
              </p:cNvGrpSpPr>
              <p:nvPr/>
            </p:nvGrpSpPr>
            <p:grpSpPr bwMode="auto">
              <a:xfrm>
                <a:off x="3238500" y="1895475"/>
                <a:ext cx="45719" cy="118871"/>
                <a:chOff x="3098006" y="1902619"/>
                <a:chExt cx="45719" cy="118871"/>
              </a:xfrm>
              <a:grpFill/>
            </p:grpSpPr>
            <p:sp>
              <p:nvSpPr>
                <p:cNvPr id="895" name="Oval 894">
                  <a:extLst>
                    <a:ext uri="{FF2B5EF4-FFF2-40B4-BE49-F238E27FC236}">
                      <a16:creationId xmlns:a16="http://schemas.microsoft.com/office/drawing/2014/main" id="{82AAACA9-287B-4091-FC14-358333946CC2}"/>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96" name="Straight Connector 895">
                  <a:extLst>
                    <a:ext uri="{FF2B5EF4-FFF2-40B4-BE49-F238E27FC236}">
                      <a16:creationId xmlns:a16="http://schemas.microsoft.com/office/drawing/2014/main" id="{D71E8BA4-6412-C3E8-9362-C98A73FA3CD0}"/>
                    </a:ext>
                  </a:extLst>
                </p:cNvPr>
                <p:cNvCxnSpPr>
                  <a:stCxn id="895"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78" name="Group 785">
              <a:extLst>
                <a:ext uri="{FF2B5EF4-FFF2-40B4-BE49-F238E27FC236}">
                  <a16:creationId xmlns:a16="http://schemas.microsoft.com/office/drawing/2014/main" id="{B19BEBB2-DCCB-F0EE-CE72-61F31D2DFF6E}"/>
                </a:ext>
              </a:extLst>
            </p:cNvPr>
            <p:cNvGrpSpPr>
              <a:grpSpLocks/>
            </p:cNvGrpSpPr>
            <p:nvPr/>
          </p:nvGrpSpPr>
          <p:grpSpPr bwMode="auto">
            <a:xfrm>
              <a:off x="3276600" y="1905000"/>
              <a:ext cx="160689" cy="149873"/>
              <a:chOff x="3124200" y="1895475"/>
              <a:chExt cx="160689" cy="149873"/>
            </a:xfrm>
            <a:grpFill/>
          </p:grpSpPr>
          <p:grpSp>
            <p:nvGrpSpPr>
              <p:cNvPr id="879" name="Group 786">
                <a:extLst>
                  <a:ext uri="{FF2B5EF4-FFF2-40B4-BE49-F238E27FC236}">
                    <a16:creationId xmlns:a16="http://schemas.microsoft.com/office/drawing/2014/main" id="{8B1E3E69-D3EB-AA39-B9DE-8F227217885D}"/>
                  </a:ext>
                </a:extLst>
              </p:cNvPr>
              <p:cNvGrpSpPr>
                <a:grpSpLocks/>
              </p:cNvGrpSpPr>
              <p:nvPr/>
            </p:nvGrpSpPr>
            <p:grpSpPr bwMode="auto">
              <a:xfrm>
                <a:off x="3124200" y="1905000"/>
                <a:ext cx="45719" cy="118871"/>
                <a:chOff x="3098006" y="1902619"/>
                <a:chExt cx="45719" cy="118871"/>
              </a:xfrm>
              <a:grpFill/>
            </p:grpSpPr>
            <p:sp>
              <p:nvSpPr>
                <p:cNvPr id="889" name="Oval 888">
                  <a:extLst>
                    <a:ext uri="{FF2B5EF4-FFF2-40B4-BE49-F238E27FC236}">
                      <a16:creationId xmlns:a16="http://schemas.microsoft.com/office/drawing/2014/main" id="{C601048A-F0B0-607C-9EBC-C0F553EDDCFF}"/>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90" name="Straight Connector 889">
                  <a:extLst>
                    <a:ext uri="{FF2B5EF4-FFF2-40B4-BE49-F238E27FC236}">
                      <a16:creationId xmlns:a16="http://schemas.microsoft.com/office/drawing/2014/main" id="{46DDAEAB-7A40-9EFB-D39F-F016305A39D2}"/>
                    </a:ext>
                  </a:extLst>
                </p:cNvPr>
                <p:cNvCxnSpPr>
                  <a:stCxn id="889"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0" name="Group 787">
                <a:extLst>
                  <a:ext uri="{FF2B5EF4-FFF2-40B4-BE49-F238E27FC236}">
                    <a16:creationId xmlns:a16="http://schemas.microsoft.com/office/drawing/2014/main" id="{80E58A52-60DC-676D-624E-420C3B65B02D}"/>
                  </a:ext>
                </a:extLst>
              </p:cNvPr>
              <p:cNvGrpSpPr>
                <a:grpSpLocks/>
              </p:cNvGrpSpPr>
              <p:nvPr/>
            </p:nvGrpSpPr>
            <p:grpSpPr bwMode="auto">
              <a:xfrm>
                <a:off x="3200400" y="1905000"/>
                <a:ext cx="45719" cy="118871"/>
                <a:chOff x="3098006" y="1902619"/>
                <a:chExt cx="45719" cy="118871"/>
              </a:xfrm>
              <a:grpFill/>
            </p:grpSpPr>
            <p:sp>
              <p:nvSpPr>
                <p:cNvPr id="887" name="Oval 886">
                  <a:extLst>
                    <a:ext uri="{FF2B5EF4-FFF2-40B4-BE49-F238E27FC236}">
                      <a16:creationId xmlns:a16="http://schemas.microsoft.com/office/drawing/2014/main" id="{A1A22C3E-EA8E-0003-744D-25A3E1AFABE5}"/>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8" name="Straight Connector 887">
                  <a:extLst>
                    <a:ext uri="{FF2B5EF4-FFF2-40B4-BE49-F238E27FC236}">
                      <a16:creationId xmlns:a16="http://schemas.microsoft.com/office/drawing/2014/main" id="{A7FAFDE8-F7E4-2955-EBA4-1AC4910C0AC6}"/>
                    </a:ext>
                  </a:extLst>
                </p:cNvPr>
                <p:cNvCxnSpPr>
                  <a:stCxn id="887"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1" name="Group 788">
                <a:extLst>
                  <a:ext uri="{FF2B5EF4-FFF2-40B4-BE49-F238E27FC236}">
                    <a16:creationId xmlns:a16="http://schemas.microsoft.com/office/drawing/2014/main" id="{61DA3834-EC12-9F48-D809-C2D28F2A29E1}"/>
                  </a:ext>
                </a:extLst>
              </p:cNvPr>
              <p:cNvGrpSpPr>
                <a:grpSpLocks/>
              </p:cNvGrpSpPr>
              <p:nvPr/>
            </p:nvGrpSpPr>
            <p:grpSpPr bwMode="auto">
              <a:xfrm>
                <a:off x="3162300" y="1895475"/>
                <a:ext cx="45719" cy="118871"/>
                <a:chOff x="3098006" y="1902619"/>
                <a:chExt cx="45719" cy="118871"/>
              </a:xfrm>
              <a:grpFill/>
            </p:grpSpPr>
            <p:sp>
              <p:nvSpPr>
                <p:cNvPr id="885" name="Oval 884">
                  <a:extLst>
                    <a:ext uri="{FF2B5EF4-FFF2-40B4-BE49-F238E27FC236}">
                      <a16:creationId xmlns:a16="http://schemas.microsoft.com/office/drawing/2014/main" id="{950BA585-B2E4-3ED8-6318-E4F665CDC1DF}"/>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6" name="Straight Connector 885">
                  <a:extLst>
                    <a:ext uri="{FF2B5EF4-FFF2-40B4-BE49-F238E27FC236}">
                      <a16:creationId xmlns:a16="http://schemas.microsoft.com/office/drawing/2014/main" id="{AA71D90B-3F9D-4168-DB0C-C6B96D7859E8}"/>
                    </a:ext>
                  </a:extLst>
                </p:cNvPr>
                <p:cNvCxnSpPr>
                  <a:stCxn id="885"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2" name="Group 789">
                <a:extLst>
                  <a:ext uri="{FF2B5EF4-FFF2-40B4-BE49-F238E27FC236}">
                    <a16:creationId xmlns:a16="http://schemas.microsoft.com/office/drawing/2014/main" id="{DE4E5838-7FA1-B7E9-139A-29B3148F188E}"/>
                  </a:ext>
                </a:extLst>
              </p:cNvPr>
              <p:cNvGrpSpPr>
                <a:grpSpLocks/>
              </p:cNvGrpSpPr>
              <p:nvPr/>
            </p:nvGrpSpPr>
            <p:grpSpPr bwMode="auto">
              <a:xfrm>
                <a:off x="3242922" y="1930984"/>
                <a:ext cx="41967" cy="114364"/>
                <a:chOff x="3102428" y="1938128"/>
                <a:chExt cx="41967" cy="114364"/>
              </a:xfrm>
              <a:grpFill/>
            </p:grpSpPr>
            <p:sp>
              <p:nvSpPr>
                <p:cNvPr id="883" name="Oval 882">
                  <a:extLst>
                    <a:ext uri="{FF2B5EF4-FFF2-40B4-BE49-F238E27FC236}">
                      <a16:creationId xmlns:a16="http://schemas.microsoft.com/office/drawing/2014/main" id="{BA1561F7-AD75-3CDB-E91F-F855F0C7ABBE}"/>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4" name="Straight Connector 883">
                  <a:extLst>
                    <a:ext uri="{FF2B5EF4-FFF2-40B4-BE49-F238E27FC236}">
                      <a16:creationId xmlns:a16="http://schemas.microsoft.com/office/drawing/2014/main" id="{C8F9B009-1122-5DA3-7340-FD48FB67D5F0}"/>
                    </a:ext>
                  </a:extLst>
                </p:cNvPr>
                <p:cNvCxnSpPr>
                  <a:stCxn id="883"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32" name="Group 874">
            <a:extLst>
              <a:ext uri="{FF2B5EF4-FFF2-40B4-BE49-F238E27FC236}">
                <a16:creationId xmlns:a16="http://schemas.microsoft.com/office/drawing/2014/main" id="{5A6830AA-1D4E-DA23-BEFD-D48A48A72538}"/>
              </a:ext>
            </a:extLst>
          </p:cNvPr>
          <p:cNvGrpSpPr>
            <a:grpSpLocks/>
          </p:cNvGrpSpPr>
          <p:nvPr/>
        </p:nvGrpSpPr>
        <p:grpSpPr bwMode="auto">
          <a:xfrm rot="21540000" flipV="1">
            <a:off x="6967711" y="2774316"/>
            <a:ext cx="677592" cy="215481"/>
            <a:chOff x="3124200" y="1895475"/>
            <a:chExt cx="312419" cy="137921"/>
          </a:xfrm>
          <a:solidFill>
            <a:schemeClr val="accent3"/>
          </a:solidFill>
        </p:grpSpPr>
        <p:grpSp>
          <p:nvGrpSpPr>
            <p:cNvPr id="799" name="Group 1080">
              <a:extLst>
                <a:ext uri="{FF2B5EF4-FFF2-40B4-BE49-F238E27FC236}">
                  <a16:creationId xmlns:a16="http://schemas.microsoft.com/office/drawing/2014/main" id="{67DEDEAC-1D44-64E7-1225-D3B7F8503A55}"/>
                </a:ext>
              </a:extLst>
            </p:cNvPr>
            <p:cNvGrpSpPr>
              <a:grpSpLocks/>
            </p:cNvGrpSpPr>
            <p:nvPr/>
          </p:nvGrpSpPr>
          <p:grpSpPr bwMode="auto">
            <a:xfrm>
              <a:off x="3124200" y="1895475"/>
              <a:ext cx="160019" cy="128396"/>
              <a:chOff x="3124200" y="1895475"/>
              <a:chExt cx="160019" cy="128396"/>
            </a:xfrm>
            <a:grpFill/>
          </p:grpSpPr>
          <p:grpSp>
            <p:nvGrpSpPr>
              <p:cNvPr id="813" name="Group 1094">
                <a:extLst>
                  <a:ext uri="{FF2B5EF4-FFF2-40B4-BE49-F238E27FC236}">
                    <a16:creationId xmlns:a16="http://schemas.microsoft.com/office/drawing/2014/main" id="{03C5E2AD-B6E5-8C08-8620-43DDB867E3D5}"/>
                  </a:ext>
                </a:extLst>
              </p:cNvPr>
              <p:cNvGrpSpPr>
                <a:grpSpLocks/>
              </p:cNvGrpSpPr>
              <p:nvPr/>
            </p:nvGrpSpPr>
            <p:grpSpPr bwMode="auto">
              <a:xfrm>
                <a:off x="3124200" y="1905000"/>
                <a:ext cx="45719" cy="118871"/>
                <a:chOff x="3098006" y="1902619"/>
                <a:chExt cx="45719" cy="118871"/>
              </a:xfrm>
              <a:grpFill/>
            </p:grpSpPr>
            <p:sp>
              <p:nvSpPr>
                <p:cNvPr id="823" name="Oval 822">
                  <a:extLst>
                    <a:ext uri="{FF2B5EF4-FFF2-40B4-BE49-F238E27FC236}">
                      <a16:creationId xmlns:a16="http://schemas.microsoft.com/office/drawing/2014/main" id="{350BE787-656E-95A7-24F3-A713A33224F8}"/>
                    </a:ext>
                  </a:extLst>
                </p:cNvPr>
                <p:cNvSpPr/>
                <p:nvPr/>
              </p:nvSpPr>
              <p:spPr>
                <a:xfrm>
                  <a:off x="3086152" y="1926778"/>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4" name="Straight Connector 823">
                  <a:extLst>
                    <a:ext uri="{FF2B5EF4-FFF2-40B4-BE49-F238E27FC236}">
                      <a16:creationId xmlns:a16="http://schemas.microsoft.com/office/drawing/2014/main" id="{10A2C5B9-D0AA-4184-5BCF-A4C8F2E59924}"/>
                    </a:ext>
                  </a:extLst>
                </p:cNvPr>
                <p:cNvCxnSpPr>
                  <a:stCxn id="823" idx="4"/>
                </p:cNvCxnSpPr>
                <p:nvPr/>
              </p:nvCxnSpPr>
              <p:spPr>
                <a:xfrm>
                  <a:off x="3100608" y="197232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4" name="Group 1095">
                <a:extLst>
                  <a:ext uri="{FF2B5EF4-FFF2-40B4-BE49-F238E27FC236}">
                    <a16:creationId xmlns:a16="http://schemas.microsoft.com/office/drawing/2014/main" id="{7EDEAA63-6FCE-7873-AF7B-F907ECFEFABB}"/>
                  </a:ext>
                </a:extLst>
              </p:cNvPr>
              <p:cNvGrpSpPr>
                <a:grpSpLocks/>
              </p:cNvGrpSpPr>
              <p:nvPr/>
            </p:nvGrpSpPr>
            <p:grpSpPr bwMode="auto">
              <a:xfrm>
                <a:off x="3200400" y="1905000"/>
                <a:ext cx="45719" cy="118871"/>
                <a:chOff x="3098006" y="1902619"/>
                <a:chExt cx="45719" cy="118871"/>
              </a:xfrm>
              <a:grpFill/>
            </p:grpSpPr>
            <p:sp>
              <p:nvSpPr>
                <p:cNvPr id="821" name="Oval 820">
                  <a:extLst>
                    <a:ext uri="{FF2B5EF4-FFF2-40B4-BE49-F238E27FC236}">
                      <a16:creationId xmlns:a16="http://schemas.microsoft.com/office/drawing/2014/main" id="{5D6FF766-0904-1D10-D43C-C58FD6160E75}"/>
                    </a:ext>
                  </a:extLst>
                </p:cNvPr>
                <p:cNvSpPr/>
                <p:nvPr/>
              </p:nvSpPr>
              <p:spPr>
                <a:xfrm>
                  <a:off x="3083847" y="1927212"/>
                  <a:ext cx="40288"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2" name="Straight Connector 821">
                  <a:extLst>
                    <a:ext uri="{FF2B5EF4-FFF2-40B4-BE49-F238E27FC236}">
                      <a16:creationId xmlns:a16="http://schemas.microsoft.com/office/drawing/2014/main" id="{2C75180E-2E70-2155-6CFE-8CE2AE639435}"/>
                    </a:ext>
                  </a:extLst>
                </p:cNvPr>
                <p:cNvCxnSpPr>
                  <a:stCxn id="821" idx="4"/>
                </p:cNvCxnSpPr>
                <p:nvPr/>
              </p:nvCxnSpPr>
              <p:spPr>
                <a:xfrm>
                  <a:off x="3099967" y="197268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5" name="Group 1096">
                <a:extLst>
                  <a:ext uri="{FF2B5EF4-FFF2-40B4-BE49-F238E27FC236}">
                    <a16:creationId xmlns:a16="http://schemas.microsoft.com/office/drawing/2014/main" id="{1C6C66CB-26AD-4AC7-AC42-3C7442F5AD53}"/>
                  </a:ext>
                </a:extLst>
              </p:cNvPr>
              <p:cNvGrpSpPr>
                <a:grpSpLocks/>
              </p:cNvGrpSpPr>
              <p:nvPr/>
            </p:nvGrpSpPr>
            <p:grpSpPr bwMode="auto">
              <a:xfrm>
                <a:off x="3162300" y="1895475"/>
                <a:ext cx="45719" cy="118871"/>
                <a:chOff x="3098006" y="1902619"/>
                <a:chExt cx="45719" cy="118871"/>
              </a:xfrm>
              <a:grpFill/>
            </p:grpSpPr>
            <p:sp>
              <p:nvSpPr>
                <p:cNvPr id="819" name="Oval 818">
                  <a:extLst>
                    <a:ext uri="{FF2B5EF4-FFF2-40B4-BE49-F238E27FC236}">
                      <a16:creationId xmlns:a16="http://schemas.microsoft.com/office/drawing/2014/main" id="{A787A0D6-3181-2479-600E-B952EF664B19}"/>
                    </a:ext>
                  </a:extLst>
                </p:cNvPr>
                <p:cNvSpPr/>
                <p:nvPr/>
              </p:nvSpPr>
              <p:spPr>
                <a:xfrm>
                  <a:off x="3098258" y="192701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0" name="Straight Connector 819">
                  <a:extLst>
                    <a:ext uri="{FF2B5EF4-FFF2-40B4-BE49-F238E27FC236}">
                      <a16:creationId xmlns:a16="http://schemas.microsoft.com/office/drawing/2014/main" id="{7C60962E-5ECA-DA37-1060-3DECF3D488B7}"/>
                    </a:ext>
                  </a:extLst>
                </p:cNvPr>
                <p:cNvCxnSpPr>
                  <a:stCxn id="819" idx="4"/>
                </p:cNvCxnSpPr>
                <p:nvPr/>
              </p:nvCxnSpPr>
              <p:spPr>
                <a:xfrm>
                  <a:off x="3114188" y="196076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16" name="Group 1097">
                <a:extLst>
                  <a:ext uri="{FF2B5EF4-FFF2-40B4-BE49-F238E27FC236}">
                    <a16:creationId xmlns:a16="http://schemas.microsoft.com/office/drawing/2014/main" id="{1661C5C3-67A2-8A29-4061-6C4AC40F0F07}"/>
                  </a:ext>
                </a:extLst>
              </p:cNvPr>
              <p:cNvGrpSpPr>
                <a:grpSpLocks/>
              </p:cNvGrpSpPr>
              <p:nvPr/>
            </p:nvGrpSpPr>
            <p:grpSpPr bwMode="auto">
              <a:xfrm>
                <a:off x="3238500" y="1895475"/>
                <a:ext cx="45719" cy="118871"/>
                <a:chOff x="3098006" y="1902619"/>
                <a:chExt cx="45719" cy="118871"/>
              </a:xfrm>
              <a:grpFill/>
            </p:grpSpPr>
            <p:sp>
              <p:nvSpPr>
                <p:cNvPr id="817" name="Oval 816">
                  <a:extLst>
                    <a:ext uri="{FF2B5EF4-FFF2-40B4-BE49-F238E27FC236}">
                      <a16:creationId xmlns:a16="http://schemas.microsoft.com/office/drawing/2014/main" id="{B0DD08BC-4CDC-07DC-8DCC-79EB56A026A4}"/>
                    </a:ext>
                  </a:extLst>
                </p:cNvPr>
                <p:cNvSpPr/>
                <p:nvPr/>
              </p:nvSpPr>
              <p:spPr>
                <a:xfrm>
                  <a:off x="3097559" y="1927423"/>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8" name="Straight Connector 817">
                  <a:extLst>
                    <a:ext uri="{FF2B5EF4-FFF2-40B4-BE49-F238E27FC236}">
                      <a16:creationId xmlns:a16="http://schemas.microsoft.com/office/drawing/2014/main" id="{3FFE7EF2-2B2B-0905-77AD-0AEDD3D76E11}"/>
                    </a:ext>
                  </a:extLst>
                </p:cNvPr>
                <p:cNvCxnSpPr>
                  <a:stCxn id="817" idx="4"/>
                </p:cNvCxnSpPr>
                <p:nvPr/>
              </p:nvCxnSpPr>
              <p:spPr>
                <a:xfrm>
                  <a:off x="3110190" y="196118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00" name="Group 1081">
              <a:extLst>
                <a:ext uri="{FF2B5EF4-FFF2-40B4-BE49-F238E27FC236}">
                  <a16:creationId xmlns:a16="http://schemas.microsoft.com/office/drawing/2014/main" id="{1FB1C532-98F3-A0FE-9B4C-19A5F4CD1324}"/>
                </a:ext>
              </a:extLst>
            </p:cNvPr>
            <p:cNvGrpSpPr>
              <a:grpSpLocks/>
            </p:cNvGrpSpPr>
            <p:nvPr/>
          </p:nvGrpSpPr>
          <p:grpSpPr bwMode="auto">
            <a:xfrm>
              <a:off x="3276600" y="1905000"/>
              <a:ext cx="160019" cy="128396"/>
              <a:chOff x="3124200" y="1895475"/>
              <a:chExt cx="160019" cy="128396"/>
            </a:xfrm>
            <a:grpFill/>
          </p:grpSpPr>
          <p:grpSp>
            <p:nvGrpSpPr>
              <p:cNvPr id="801" name="Group 1082">
                <a:extLst>
                  <a:ext uri="{FF2B5EF4-FFF2-40B4-BE49-F238E27FC236}">
                    <a16:creationId xmlns:a16="http://schemas.microsoft.com/office/drawing/2014/main" id="{C2C27DBB-20D1-B48B-4F76-9647D38532AA}"/>
                  </a:ext>
                </a:extLst>
              </p:cNvPr>
              <p:cNvGrpSpPr>
                <a:grpSpLocks/>
              </p:cNvGrpSpPr>
              <p:nvPr/>
            </p:nvGrpSpPr>
            <p:grpSpPr bwMode="auto">
              <a:xfrm>
                <a:off x="3124200" y="1905000"/>
                <a:ext cx="45719" cy="118871"/>
                <a:chOff x="3098006" y="1902619"/>
                <a:chExt cx="45719" cy="118871"/>
              </a:xfrm>
              <a:grpFill/>
            </p:grpSpPr>
            <p:sp>
              <p:nvSpPr>
                <p:cNvPr id="811" name="Oval 810">
                  <a:extLst>
                    <a:ext uri="{FF2B5EF4-FFF2-40B4-BE49-F238E27FC236}">
                      <a16:creationId xmlns:a16="http://schemas.microsoft.com/office/drawing/2014/main" id="{23C3BF92-EC11-EEE0-36B6-48003BD2C226}"/>
                    </a:ext>
                  </a:extLst>
                </p:cNvPr>
                <p:cNvSpPr/>
                <p:nvPr/>
              </p:nvSpPr>
              <p:spPr>
                <a:xfrm>
                  <a:off x="3074915" y="192487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2" name="Straight Connector 811">
                  <a:extLst>
                    <a:ext uri="{FF2B5EF4-FFF2-40B4-BE49-F238E27FC236}">
                      <a16:creationId xmlns:a16="http://schemas.microsoft.com/office/drawing/2014/main" id="{564B0075-918D-F31F-9108-9D24DDBECC2E}"/>
                    </a:ext>
                  </a:extLst>
                </p:cNvPr>
                <p:cNvCxnSpPr>
                  <a:stCxn id="811" idx="4"/>
                </p:cNvCxnSpPr>
                <p:nvPr/>
              </p:nvCxnSpPr>
              <p:spPr>
                <a:xfrm>
                  <a:off x="3095997" y="19686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2" name="Group 1083">
                <a:extLst>
                  <a:ext uri="{FF2B5EF4-FFF2-40B4-BE49-F238E27FC236}">
                    <a16:creationId xmlns:a16="http://schemas.microsoft.com/office/drawing/2014/main" id="{2294CD47-2A12-B62C-CAEF-824F8F7A6191}"/>
                  </a:ext>
                </a:extLst>
              </p:cNvPr>
              <p:cNvGrpSpPr>
                <a:grpSpLocks/>
              </p:cNvGrpSpPr>
              <p:nvPr/>
            </p:nvGrpSpPr>
            <p:grpSpPr bwMode="auto">
              <a:xfrm>
                <a:off x="3200400" y="1905000"/>
                <a:ext cx="45719" cy="118871"/>
                <a:chOff x="3098006" y="1902619"/>
                <a:chExt cx="45719" cy="118871"/>
              </a:xfrm>
              <a:grpFill/>
            </p:grpSpPr>
            <p:sp>
              <p:nvSpPr>
                <p:cNvPr id="809" name="Oval 808">
                  <a:extLst>
                    <a:ext uri="{FF2B5EF4-FFF2-40B4-BE49-F238E27FC236}">
                      <a16:creationId xmlns:a16="http://schemas.microsoft.com/office/drawing/2014/main" id="{8F9FB30C-7C70-6CA8-772F-BE6BC86A8FBD}"/>
                    </a:ext>
                  </a:extLst>
                </p:cNvPr>
                <p:cNvSpPr/>
                <p:nvPr/>
              </p:nvSpPr>
              <p:spPr>
                <a:xfrm>
                  <a:off x="3074274" y="192523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10" name="Straight Connector 809">
                  <a:extLst>
                    <a:ext uri="{FF2B5EF4-FFF2-40B4-BE49-F238E27FC236}">
                      <a16:creationId xmlns:a16="http://schemas.microsoft.com/office/drawing/2014/main" id="{C42E1550-A963-D5A1-2CB4-8E149EC7CBD7}"/>
                    </a:ext>
                  </a:extLst>
                </p:cNvPr>
                <p:cNvCxnSpPr>
                  <a:stCxn id="809" idx="4"/>
                </p:cNvCxnSpPr>
                <p:nvPr/>
              </p:nvCxnSpPr>
              <p:spPr>
                <a:xfrm>
                  <a:off x="3088701" y="196910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3" name="Group 1084">
                <a:extLst>
                  <a:ext uri="{FF2B5EF4-FFF2-40B4-BE49-F238E27FC236}">
                    <a16:creationId xmlns:a16="http://schemas.microsoft.com/office/drawing/2014/main" id="{8D1CEABC-DB95-C6E4-466A-A1A277152244}"/>
                  </a:ext>
                </a:extLst>
              </p:cNvPr>
              <p:cNvGrpSpPr>
                <a:grpSpLocks/>
              </p:cNvGrpSpPr>
              <p:nvPr/>
            </p:nvGrpSpPr>
            <p:grpSpPr bwMode="auto">
              <a:xfrm>
                <a:off x="3162300" y="1895475"/>
                <a:ext cx="45719" cy="118871"/>
                <a:chOff x="3098006" y="1902619"/>
                <a:chExt cx="45719" cy="118871"/>
              </a:xfrm>
              <a:grpFill/>
            </p:grpSpPr>
            <p:sp>
              <p:nvSpPr>
                <p:cNvPr id="807" name="Oval 806">
                  <a:extLst>
                    <a:ext uri="{FF2B5EF4-FFF2-40B4-BE49-F238E27FC236}">
                      <a16:creationId xmlns:a16="http://schemas.microsoft.com/office/drawing/2014/main" id="{4DA96B7D-42B1-94B2-61B6-7F4418C0FB9E}"/>
                    </a:ext>
                  </a:extLst>
                </p:cNvPr>
                <p:cNvSpPr/>
                <p:nvPr/>
              </p:nvSpPr>
              <p:spPr>
                <a:xfrm>
                  <a:off x="3086831" y="1913347"/>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08" name="Straight Connector 807">
                  <a:extLst>
                    <a:ext uri="{FF2B5EF4-FFF2-40B4-BE49-F238E27FC236}">
                      <a16:creationId xmlns:a16="http://schemas.microsoft.com/office/drawing/2014/main" id="{F292122A-A07D-92C7-73B7-FACD5D884044}"/>
                    </a:ext>
                  </a:extLst>
                </p:cNvPr>
                <p:cNvCxnSpPr>
                  <a:stCxn id="807" idx="4"/>
                </p:cNvCxnSpPr>
                <p:nvPr/>
              </p:nvCxnSpPr>
              <p:spPr>
                <a:xfrm>
                  <a:off x="3108015" y="196045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04" name="Group 1085">
                <a:extLst>
                  <a:ext uri="{FF2B5EF4-FFF2-40B4-BE49-F238E27FC236}">
                    <a16:creationId xmlns:a16="http://schemas.microsoft.com/office/drawing/2014/main" id="{F2BA3784-E501-6518-BD45-39B64CEB2185}"/>
                  </a:ext>
                </a:extLst>
              </p:cNvPr>
              <p:cNvGrpSpPr>
                <a:grpSpLocks/>
              </p:cNvGrpSpPr>
              <p:nvPr/>
            </p:nvGrpSpPr>
            <p:grpSpPr bwMode="auto">
              <a:xfrm>
                <a:off x="3238500" y="1895475"/>
                <a:ext cx="45719" cy="118871"/>
                <a:chOff x="3098006" y="1902619"/>
                <a:chExt cx="45719" cy="118871"/>
              </a:xfrm>
              <a:grpFill/>
            </p:grpSpPr>
            <p:sp>
              <p:nvSpPr>
                <p:cNvPr id="805" name="Oval 804">
                  <a:extLst>
                    <a:ext uri="{FF2B5EF4-FFF2-40B4-BE49-F238E27FC236}">
                      <a16:creationId xmlns:a16="http://schemas.microsoft.com/office/drawing/2014/main" id="{02503B65-EB8A-5147-18FE-F3D5A2AE87B0}"/>
                    </a:ext>
                  </a:extLst>
                </p:cNvPr>
                <p:cNvSpPr/>
                <p:nvPr/>
              </p:nvSpPr>
              <p:spPr>
                <a:xfrm>
                  <a:off x="3086248" y="191875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06" name="Straight Connector 805">
                  <a:extLst>
                    <a:ext uri="{FF2B5EF4-FFF2-40B4-BE49-F238E27FC236}">
                      <a16:creationId xmlns:a16="http://schemas.microsoft.com/office/drawing/2014/main" id="{90A06ED0-86F6-9C18-3F2E-6293954AF6F0}"/>
                    </a:ext>
                  </a:extLst>
                </p:cNvPr>
                <p:cNvCxnSpPr>
                  <a:stCxn id="805" idx="4"/>
                </p:cNvCxnSpPr>
                <p:nvPr/>
              </p:nvCxnSpPr>
              <p:spPr>
                <a:xfrm>
                  <a:off x="3102338" y="196090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33" name="Group 875">
            <a:extLst>
              <a:ext uri="{FF2B5EF4-FFF2-40B4-BE49-F238E27FC236}">
                <a16:creationId xmlns:a16="http://schemas.microsoft.com/office/drawing/2014/main" id="{6D8EF9F7-5D25-935A-EFD0-999E2F4F860C}"/>
              </a:ext>
            </a:extLst>
          </p:cNvPr>
          <p:cNvGrpSpPr>
            <a:grpSpLocks/>
          </p:cNvGrpSpPr>
          <p:nvPr/>
        </p:nvGrpSpPr>
        <p:grpSpPr bwMode="auto">
          <a:xfrm rot="21540000" flipV="1">
            <a:off x="7633949" y="2771138"/>
            <a:ext cx="677592" cy="215481"/>
            <a:chOff x="3124200" y="1895475"/>
            <a:chExt cx="312419" cy="137921"/>
          </a:xfrm>
          <a:solidFill>
            <a:schemeClr val="accent3"/>
          </a:solidFill>
        </p:grpSpPr>
        <p:grpSp>
          <p:nvGrpSpPr>
            <p:cNvPr id="773" name="Group 1054">
              <a:extLst>
                <a:ext uri="{FF2B5EF4-FFF2-40B4-BE49-F238E27FC236}">
                  <a16:creationId xmlns:a16="http://schemas.microsoft.com/office/drawing/2014/main" id="{DAD22792-D006-24B1-0AE2-D86B4E7931F9}"/>
                </a:ext>
              </a:extLst>
            </p:cNvPr>
            <p:cNvGrpSpPr>
              <a:grpSpLocks/>
            </p:cNvGrpSpPr>
            <p:nvPr/>
          </p:nvGrpSpPr>
          <p:grpSpPr bwMode="auto">
            <a:xfrm>
              <a:off x="3124200" y="1895475"/>
              <a:ext cx="160019" cy="128396"/>
              <a:chOff x="3124200" y="1895475"/>
              <a:chExt cx="160019" cy="128396"/>
            </a:xfrm>
            <a:grpFill/>
          </p:grpSpPr>
          <p:grpSp>
            <p:nvGrpSpPr>
              <p:cNvPr id="787" name="Group 1068">
                <a:extLst>
                  <a:ext uri="{FF2B5EF4-FFF2-40B4-BE49-F238E27FC236}">
                    <a16:creationId xmlns:a16="http://schemas.microsoft.com/office/drawing/2014/main" id="{7F91DE0F-1752-3A6D-2838-AC333E8D78CE}"/>
                  </a:ext>
                </a:extLst>
              </p:cNvPr>
              <p:cNvGrpSpPr>
                <a:grpSpLocks/>
              </p:cNvGrpSpPr>
              <p:nvPr/>
            </p:nvGrpSpPr>
            <p:grpSpPr bwMode="auto">
              <a:xfrm>
                <a:off x="3124200" y="1905000"/>
                <a:ext cx="45719" cy="118871"/>
                <a:chOff x="3098006" y="1902619"/>
                <a:chExt cx="45719" cy="118871"/>
              </a:xfrm>
              <a:grpFill/>
            </p:grpSpPr>
            <p:sp>
              <p:nvSpPr>
                <p:cNvPr id="797" name="Oval 796">
                  <a:extLst>
                    <a:ext uri="{FF2B5EF4-FFF2-40B4-BE49-F238E27FC236}">
                      <a16:creationId xmlns:a16="http://schemas.microsoft.com/office/drawing/2014/main" id="{A6F22CBD-BBF3-96A9-06D5-2D5DDEDCBAE5}"/>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8" name="Straight Connector 797">
                  <a:extLst>
                    <a:ext uri="{FF2B5EF4-FFF2-40B4-BE49-F238E27FC236}">
                      <a16:creationId xmlns:a16="http://schemas.microsoft.com/office/drawing/2014/main" id="{88769541-317D-F5D0-1B2A-221D9ECC1228}"/>
                    </a:ext>
                  </a:extLst>
                </p:cNvPr>
                <p:cNvCxnSpPr>
                  <a:stCxn id="797"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8" name="Group 1069">
                <a:extLst>
                  <a:ext uri="{FF2B5EF4-FFF2-40B4-BE49-F238E27FC236}">
                    <a16:creationId xmlns:a16="http://schemas.microsoft.com/office/drawing/2014/main" id="{D8B84863-C7AB-5E54-9C53-123B16252533}"/>
                  </a:ext>
                </a:extLst>
              </p:cNvPr>
              <p:cNvGrpSpPr>
                <a:grpSpLocks/>
              </p:cNvGrpSpPr>
              <p:nvPr/>
            </p:nvGrpSpPr>
            <p:grpSpPr bwMode="auto">
              <a:xfrm>
                <a:off x="3200400" y="1905000"/>
                <a:ext cx="45719" cy="118871"/>
                <a:chOff x="3098006" y="1902619"/>
                <a:chExt cx="45719" cy="118871"/>
              </a:xfrm>
              <a:grpFill/>
            </p:grpSpPr>
            <p:sp>
              <p:nvSpPr>
                <p:cNvPr id="795" name="Oval 794">
                  <a:extLst>
                    <a:ext uri="{FF2B5EF4-FFF2-40B4-BE49-F238E27FC236}">
                      <a16:creationId xmlns:a16="http://schemas.microsoft.com/office/drawing/2014/main" id="{C2428B12-534C-7041-A594-1A848C21E25E}"/>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6" name="Straight Connector 795">
                  <a:extLst>
                    <a:ext uri="{FF2B5EF4-FFF2-40B4-BE49-F238E27FC236}">
                      <a16:creationId xmlns:a16="http://schemas.microsoft.com/office/drawing/2014/main" id="{4602CBE3-F3EB-8E97-C832-40F6200087C1}"/>
                    </a:ext>
                  </a:extLst>
                </p:cNvPr>
                <p:cNvCxnSpPr>
                  <a:stCxn id="795"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89" name="Group 1070">
                <a:extLst>
                  <a:ext uri="{FF2B5EF4-FFF2-40B4-BE49-F238E27FC236}">
                    <a16:creationId xmlns:a16="http://schemas.microsoft.com/office/drawing/2014/main" id="{571790BE-5A26-EABC-58AA-A6BCD78D8A52}"/>
                  </a:ext>
                </a:extLst>
              </p:cNvPr>
              <p:cNvGrpSpPr>
                <a:grpSpLocks/>
              </p:cNvGrpSpPr>
              <p:nvPr/>
            </p:nvGrpSpPr>
            <p:grpSpPr bwMode="auto">
              <a:xfrm>
                <a:off x="3162300" y="1895475"/>
                <a:ext cx="45719" cy="118871"/>
                <a:chOff x="3098006" y="1902619"/>
                <a:chExt cx="45719" cy="118871"/>
              </a:xfrm>
              <a:grpFill/>
            </p:grpSpPr>
            <p:sp>
              <p:nvSpPr>
                <p:cNvPr id="793" name="Oval 792">
                  <a:extLst>
                    <a:ext uri="{FF2B5EF4-FFF2-40B4-BE49-F238E27FC236}">
                      <a16:creationId xmlns:a16="http://schemas.microsoft.com/office/drawing/2014/main" id="{A289F59E-F539-58F6-2DCF-4CF5EEF29D00}"/>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4" name="Straight Connector 793">
                  <a:extLst>
                    <a:ext uri="{FF2B5EF4-FFF2-40B4-BE49-F238E27FC236}">
                      <a16:creationId xmlns:a16="http://schemas.microsoft.com/office/drawing/2014/main" id="{6936EE71-71F5-59C1-D733-56420255E5A2}"/>
                    </a:ext>
                  </a:extLst>
                </p:cNvPr>
                <p:cNvCxnSpPr>
                  <a:stCxn id="793"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90" name="Group 1071">
                <a:extLst>
                  <a:ext uri="{FF2B5EF4-FFF2-40B4-BE49-F238E27FC236}">
                    <a16:creationId xmlns:a16="http://schemas.microsoft.com/office/drawing/2014/main" id="{3CF8C616-1CD1-6FA6-6467-47C5BCECC9B8}"/>
                  </a:ext>
                </a:extLst>
              </p:cNvPr>
              <p:cNvGrpSpPr>
                <a:grpSpLocks/>
              </p:cNvGrpSpPr>
              <p:nvPr/>
            </p:nvGrpSpPr>
            <p:grpSpPr bwMode="auto">
              <a:xfrm>
                <a:off x="3238500" y="1895475"/>
                <a:ext cx="45719" cy="118871"/>
                <a:chOff x="3098006" y="1902619"/>
                <a:chExt cx="45719" cy="118871"/>
              </a:xfrm>
              <a:grpFill/>
            </p:grpSpPr>
            <p:sp>
              <p:nvSpPr>
                <p:cNvPr id="791" name="Oval 790">
                  <a:extLst>
                    <a:ext uri="{FF2B5EF4-FFF2-40B4-BE49-F238E27FC236}">
                      <a16:creationId xmlns:a16="http://schemas.microsoft.com/office/drawing/2014/main" id="{5D3B05A7-CC87-4D7B-23BE-539FA02A567B}"/>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92" name="Straight Connector 791">
                  <a:extLst>
                    <a:ext uri="{FF2B5EF4-FFF2-40B4-BE49-F238E27FC236}">
                      <a16:creationId xmlns:a16="http://schemas.microsoft.com/office/drawing/2014/main" id="{9B1547D1-0DA9-53E5-CB0F-8818989271ED}"/>
                    </a:ext>
                  </a:extLst>
                </p:cNvPr>
                <p:cNvCxnSpPr>
                  <a:stCxn id="791"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74" name="Group 1055">
              <a:extLst>
                <a:ext uri="{FF2B5EF4-FFF2-40B4-BE49-F238E27FC236}">
                  <a16:creationId xmlns:a16="http://schemas.microsoft.com/office/drawing/2014/main" id="{FDC2D349-1AE7-B2B6-2973-85007F8C5735}"/>
                </a:ext>
              </a:extLst>
            </p:cNvPr>
            <p:cNvGrpSpPr>
              <a:grpSpLocks/>
            </p:cNvGrpSpPr>
            <p:nvPr/>
          </p:nvGrpSpPr>
          <p:grpSpPr bwMode="auto">
            <a:xfrm>
              <a:off x="3276600" y="1905000"/>
              <a:ext cx="160019" cy="128396"/>
              <a:chOff x="3124200" y="1895475"/>
              <a:chExt cx="160019" cy="128396"/>
            </a:xfrm>
            <a:grpFill/>
          </p:grpSpPr>
          <p:grpSp>
            <p:nvGrpSpPr>
              <p:cNvPr id="775" name="Group 1056">
                <a:extLst>
                  <a:ext uri="{FF2B5EF4-FFF2-40B4-BE49-F238E27FC236}">
                    <a16:creationId xmlns:a16="http://schemas.microsoft.com/office/drawing/2014/main" id="{44516E30-ACCA-C5C5-6217-DB0198660B54}"/>
                  </a:ext>
                </a:extLst>
              </p:cNvPr>
              <p:cNvGrpSpPr>
                <a:grpSpLocks/>
              </p:cNvGrpSpPr>
              <p:nvPr/>
            </p:nvGrpSpPr>
            <p:grpSpPr bwMode="auto">
              <a:xfrm>
                <a:off x="3124200" y="1905000"/>
                <a:ext cx="45719" cy="118871"/>
                <a:chOff x="3098006" y="1902619"/>
                <a:chExt cx="45719" cy="118871"/>
              </a:xfrm>
              <a:grpFill/>
            </p:grpSpPr>
            <p:sp>
              <p:nvSpPr>
                <p:cNvPr id="785" name="Oval 784">
                  <a:extLst>
                    <a:ext uri="{FF2B5EF4-FFF2-40B4-BE49-F238E27FC236}">
                      <a16:creationId xmlns:a16="http://schemas.microsoft.com/office/drawing/2014/main" id="{6AD5CF6A-4DBD-161D-73A2-4C59C6C83775}"/>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6" name="Straight Connector 785">
                  <a:extLst>
                    <a:ext uri="{FF2B5EF4-FFF2-40B4-BE49-F238E27FC236}">
                      <a16:creationId xmlns:a16="http://schemas.microsoft.com/office/drawing/2014/main" id="{2862DCBD-5BF5-85E6-D86D-FE236C8DB58B}"/>
                    </a:ext>
                  </a:extLst>
                </p:cNvPr>
                <p:cNvCxnSpPr>
                  <a:stCxn id="785"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6" name="Group 1057">
                <a:extLst>
                  <a:ext uri="{FF2B5EF4-FFF2-40B4-BE49-F238E27FC236}">
                    <a16:creationId xmlns:a16="http://schemas.microsoft.com/office/drawing/2014/main" id="{72E4E557-A581-D818-0531-4C534539AE68}"/>
                  </a:ext>
                </a:extLst>
              </p:cNvPr>
              <p:cNvGrpSpPr>
                <a:grpSpLocks/>
              </p:cNvGrpSpPr>
              <p:nvPr/>
            </p:nvGrpSpPr>
            <p:grpSpPr bwMode="auto">
              <a:xfrm>
                <a:off x="3200400" y="1905000"/>
                <a:ext cx="45719" cy="118871"/>
                <a:chOff x="3098006" y="1902619"/>
                <a:chExt cx="45719" cy="118871"/>
              </a:xfrm>
              <a:grpFill/>
            </p:grpSpPr>
            <p:sp>
              <p:nvSpPr>
                <p:cNvPr id="783" name="Oval 782">
                  <a:extLst>
                    <a:ext uri="{FF2B5EF4-FFF2-40B4-BE49-F238E27FC236}">
                      <a16:creationId xmlns:a16="http://schemas.microsoft.com/office/drawing/2014/main" id="{B4637350-835D-863C-E44F-491698A978D1}"/>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4" name="Straight Connector 783">
                  <a:extLst>
                    <a:ext uri="{FF2B5EF4-FFF2-40B4-BE49-F238E27FC236}">
                      <a16:creationId xmlns:a16="http://schemas.microsoft.com/office/drawing/2014/main" id="{ABD921C8-EC15-034F-DD07-CB33776DDC04}"/>
                    </a:ext>
                  </a:extLst>
                </p:cNvPr>
                <p:cNvCxnSpPr>
                  <a:stCxn id="783"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7" name="Group 1058">
                <a:extLst>
                  <a:ext uri="{FF2B5EF4-FFF2-40B4-BE49-F238E27FC236}">
                    <a16:creationId xmlns:a16="http://schemas.microsoft.com/office/drawing/2014/main" id="{DB5A825A-FAEA-2838-191B-4E6BBA343838}"/>
                  </a:ext>
                </a:extLst>
              </p:cNvPr>
              <p:cNvGrpSpPr>
                <a:grpSpLocks/>
              </p:cNvGrpSpPr>
              <p:nvPr/>
            </p:nvGrpSpPr>
            <p:grpSpPr bwMode="auto">
              <a:xfrm>
                <a:off x="3162300" y="1895475"/>
                <a:ext cx="45719" cy="118871"/>
                <a:chOff x="3098006" y="1902619"/>
                <a:chExt cx="45719" cy="118871"/>
              </a:xfrm>
              <a:grpFill/>
            </p:grpSpPr>
            <p:sp>
              <p:nvSpPr>
                <p:cNvPr id="781" name="Oval 780">
                  <a:extLst>
                    <a:ext uri="{FF2B5EF4-FFF2-40B4-BE49-F238E27FC236}">
                      <a16:creationId xmlns:a16="http://schemas.microsoft.com/office/drawing/2014/main" id="{BCD4F0E6-3D5B-848F-76EB-735E65AAEA62}"/>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2" name="Straight Connector 781">
                  <a:extLst>
                    <a:ext uri="{FF2B5EF4-FFF2-40B4-BE49-F238E27FC236}">
                      <a16:creationId xmlns:a16="http://schemas.microsoft.com/office/drawing/2014/main" id="{9485D773-8794-03A1-E457-F09021355F1A}"/>
                    </a:ext>
                  </a:extLst>
                </p:cNvPr>
                <p:cNvCxnSpPr>
                  <a:stCxn id="781"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78" name="Group 1059">
                <a:extLst>
                  <a:ext uri="{FF2B5EF4-FFF2-40B4-BE49-F238E27FC236}">
                    <a16:creationId xmlns:a16="http://schemas.microsoft.com/office/drawing/2014/main" id="{ABD1F059-8E37-54CA-848D-1D521CAEA057}"/>
                  </a:ext>
                </a:extLst>
              </p:cNvPr>
              <p:cNvGrpSpPr>
                <a:grpSpLocks/>
              </p:cNvGrpSpPr>
              <p:nvPr/>
            </p:nvGrpSpPr>
            <p:grpSpPr bwMode="auto">
              <a:xfrm>
                <a:off x="3238500" y="1895475"/>
                <a:ext cx="45719" cy="118871"/>
                <a:chOff x="3098006" y="1902619"/>
                <a:chExt cx="45719" cy="118871"/>
              </a:xfrm>
              <a:grpFill/>
            </p:grpSpPr>
            <p:sp>
              <p:nvSpPr>
                <p:cNvPr id="779" name="Oval 778">
                  <a:extLst>
                    <a:ext uri="{FF2B5EF4-FFF2-40B4-BE49-F238E27FC236}">
                      <a16:creationId xmlns:a16="http://schemas.microsoft.com/office/drawing/2014/main" id="{67F8755B-5450-3B4A-87DE-0F49ADA99318}"/>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80" name="Straight Connector 779">
                  <a:extLst>
                    <a:ext uri="{FF2B5EF4-FFF2-40B4-BE49-F238E27FC236}">
                      <a16:creationId xmlns:a16="http://schemas.microsoft.com/office/drawing/2014/main" id="{84C4519E-29F5-830F-B08F-AB2FA2A4869A}"/>
                    </a:ext>
                  </a:extLst>
                </p:cNvPr>
                <p:cNvCxnSpPr>
                  <a:stCxn id="779"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02" name="Group 876">
            <a:extLst>
              <a:ext uri="{FF2B5EF4-FFF2-40B4-BE49-F238E27FC236}">
                <a16:creationId xmlns:a16="http://schemas.microsoft.com/office/drawing/2014/main" id="{722FE2DA-0B90-E231-A229-84F1D878BA1B}"/>
              </a:ext>
            </a:extLst>
          </p:cNvPr>
          <p:cNvGrpSpPr>
            <a:grpSpLocks/>
          </p:cNvGrpSpPr>
          <p:nvPr/>
        </p:nvGrpSpPr>
        <p:grpSpPr bwMode="auto">
          <a:xfrm rot="21540000" flipV="1">
            <a:off x="8305352" y="2767907"/>
            <a:ext cx="677592" cy="215481"/>
            <a:chOff x="3124200" y="1895475"/>
            <a:chExt cx="312419" cy="137921"/>
          </a:xfrm>
          <a:solidFill>
            <a:schemeClr val="accent3"/>
          </a:solidFill>
        </p:grpSpPr>
        <p:grpSp>
          <p:nvGrpSpPr>
            <p:cNvPr id="747" name="Group 1012">
              <a:extLst>
                <a:ext uri="{FF2B5EF4-FFF2-40B4-BE49-F238E27FC236}">
                  <a16:creationId xmlns:a16="http://schemas.microsoft.com/office/drawing/2014/main" id="{F72FA1CB-B24A-A544-3891-6EDD17DB3418}"/>
                </a:ext>
              </a:extLst>
            </p:cNvPr>
            <p:cNvGrpSpPr>
              <a:grpSpLocks/>
            </p:cNvGrpSpPr>
            <p:nvPr/>
          </p:nvGrpSpPr>
          <p:grpSpPr bwMode="auto">
            <a:xfrm>
              <a:off x="3124200" y="1895475"/>
              <a:ext cx="160019" cy="128396"/>
              <a:chOff x="3124200" y="1895475"/>
              <a:chExt cx="160019" cy="128396"/>
            </a:xfrm>
            <a:grpFill/>
          </p:grpSpPr>
          <p:grpSp>
            <p:nvGrpSpPr>
              <p:cNvPr id="761" name="Group 1042">
                <a:extLst>
                  <a:ext uri="{FF2B5EF4-FFF2-40B4-BE49-F238E27FC236}">
                    <a16:creationId xmlns:a16="http://schemas.microsoft.com/office/drawing/2014/main" id="{AA9EABE8-AB3F-D35A-E1B4-41D0850923AA}"/>
                  </a:ext>
                </a:extLst>
              </p:cNvPr>
              <p:cNvGrpSpPr>
                <a:grpSpLocks/>
              </p:cNvGrpSpPr>
              <p:nvPr/>
            </p:nvGrpSpPr>
            <p:grpSpPr bwMode="auto">
              <a:xfrm>
                <a:off x="3124200" y="1905000"/>
                <a:ext cx="45719" cy="118871"/>
                <a:chOff x="3098006" y="1902619"/>
                <a:chExt cx="45719" cy="118871"/>
              </a:xfrm>
              <a:grpFill/>
            </p:grpSpPr>
            <p:sp>
              <p:nvSpPr>
                <p:cNvPr id="771" name="Oval 770">
                  <a:extLst>
                    <a:ext uri="{FF2B5EF4-FFF2-40B4-BE49-F238E27FC236}">
                      <a16:creationId xmlns:a16="http://schemas.microsoft.com/office/drawing/2014/main" id="{9512353B-48EC-E92D-6D53-EFB59E815290}"/>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72" name="Straight Connector 771">
                  <a:extLst>
                    <a:ext uri="{FF2B5EF4-FFF2-40B4-BE49-F238E27FC236}">
                      <a16:creationId xmlns:a16="http://schemas.microsoft.com/office/drawing/2014/main" id="{573F4D2A-7467-7464-485C-7433F1795353}"/>
                    </a:ext>
                  </a:extLst>
                </p:cNvPr>
                <p:cNvCxnSpPr>
                  <a:stCxn id="771"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2" name="Group 1043">
                <a:extLst>
                  <a:ext uri="{FF2B5EF4-FFF2-40B4-BE49-F238E27FC236}">
                    <a16:creationId xmlns:a16="http://schemas.microsoft.com/office/drawing/2014/main" id="{2553AEAD-33DB-EC37-A6FB-CDB567918A5E}"/>
                  </a:ext>
                </a:extLst>
              </p:cNvPr>
              <p:cNvGrpSpPr>
                <a:grpSpLocks/>
              </p:cNvGrpSpPr>
              <p:nvPr/>
            </p:nvGrpSpPr>
            <p:grpSpPr bwMode="auto">
              <a:xfrm>
                <a:off x="3200400" y="1905000"/>
                <a:ext cx="45719" cy="118871"/>
                <a:chOff x="3098006" y="1902619"/>
                <a:chExt cx="45719" cy="118871"/>
              </a:xfrm>
              <a:grpFill/>
            </p:grpSpPr>
            <p:sp>
              <p:nvSpPr>
                <p:cNvPr id="769" name="Oval 768">
                  <a:extLst>
                    <a:ext uri="{FF2B5EF4-FFF2-40B4-BE49-F238E27FC236}">
                      <a16:creationId xmlns:a16="http://schemas.microsoft.com/office/drawing/2014/main" id="{C0F7833B-C970-587F-8FFC-1759A4EA5824}"/>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70" name="Straight Connector 769">
                  <a:extLst>
                    <a:ext uri="{FF2B5EF4-FFF2-40B4-BE49-F238E27FC236}">
                      <a16:creationId xmlns:a16="http://schemas.microsoft.com/office/drawing/2014/main" id="{26309D21-0DCA-77EE-6CE3-2B4AA9FB21D3}"/>
                    </a:ext>
                  </a:extLst>
                </p:cNvPr>
                <p:cNvCxnSpPr>
                  <a:stCxn id="769"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3" name="Group 1044">
                <a:extLst>
                  <a:ext uri="{FF2B5EF4-FFF2-40B4-BE49-F238E27FC236}">
                    <a16:creationId xmlns:a16="http://schemas.microsoft.com/office/drawing/2014/main" id="{08B9D9A2-25D7-983D-F037-46D3E3D38DB0}"/>
                  </a:ext>
                </a:extLst>
              </p:cNvPr>
              <p:cNvGrpSpPr>
                <a:grpSpLocks/>
              </p:cNvGrpSpPr>
              <p:nvPr/>
            </p:nvGrpSpPr>
            <p:grpSpPr bwMode="auto">
              <a:xfrm>
                <a:off x="3162300" y="1895475"/>
                <a:ext cx="45719" cy="118871"/>
                <a:chOff x="3098006" y="1902619"/>
                <a:chExt cx="45719" cy="118871"/>
              </a:xfrm>
              <a:grpFill/>
            </p:grpSpPr>
            <p:sp>
              <p:nvSpPr>
                <p:cNvPr id="767" name="Oval 766">
                  <a:extLst>
                    <a:ext uri="{FF2B5EF4-FFF2-40B4-BE49-F238E27FC236}">
                      <a16:creationId xmlns:a16="http://schemas.microsoft.com/office/drawing/2014/main" id="{B82A29DA-6A05-FB47-3CC5-F7A71B20E44B}"/>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68" name="Straight Connector 767">
                  <a:extLst>
                    <a:ext uri="{FF2B5EF4-FFF2-40B4-BE49-F238E27FC236}">
                      <a16:creationId xmlns:a16="http://schemas.microsoft.com/office/drawing/2014/main" id="{83609F05-EB09-7233-2E09-8F21A6FFCEC0}"/>
                    </a:ext>
                  </a:extLst>
                </p:cNvPr>
                <p:cNvCxnSpPr>
                  <a:stCxn id="767"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4" name="Group 1045">
                <a:extLst>
                  <a:ext uri="{FF2B5EF4-FFF2-40B4-BE49-F238E27FC236}">
                    <a16:creationId xmlns:a16="http://schemas.microsoft.com/office/drawing/2014/main" id="{A15CDC21-7D69-5BDE-4D0C-F08513988960}"/>
                  </a:ext>
                </a:extLst>
              </p:cNvPr>
              <p:cNvGrpSpPr>
                <a:grpSpLocks/>
              </p:cNvGrpSpPr>
              <p:nvPr/>
            </p:nvGrpSpPr>
            <p:grpSpPr bwMode="auto">
              <a:xfrm>
                <a:off x="3238500" y="1895475"/>
                <a:ext cx="45719" cy="118871"/>
                <a:chOff x="3098006" y="1902619"/>
                <a:chExt cx="45719" cy="118871"/>
              </a:xfrm>
              <a:grpFill/>
            </p:grpSpPr>
            <p:sp>
              <p:nvSpPr>
                <p:cNvPr id="765" name="Oval 764">
                  <a:extLst>
                    <a:ext uri="{FF2B5EF4-FFF2-40B4-BE49-F238E27FC236}">
                      <a16:creationId xmlns:a16="http://schemas.microsoft.com/office/drawing/2014/main" id="{A25F2E39-D523-3310-7F94-BF84F250A08A}"/>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66" name="Straight Connector 765">
                  <a:extLst>
                    <a:ext uri="{FF2B5EF4-FFF2-40B4-BE49-F238E27FC236}">
                      <a16:creationId xmlns:a16="http://schemas.microsoft.com/office/drawing/2014/main" id="{3B879311-7FB0-ADAB-7062-7F602D45FAE3}"/>
                    </a:ext>
                  </a:extLst>
                </p:cNvPr>
                <p:cNvCxnSpPr>
                  <a:stCxn id="765"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48" name="Group 1013">
              <a:extLst>
                <a:ext uri="{FF2B5EF4-FFF2-40B4-BE49-F238E27FC236}">
                  <a16:creationId xmlns:a16="http://schemas.microsoft.com/office/drawing/2014/main" id="{186DA30C-E655-545F-28CD-F0A07457797C}"/>
                </a:ext>
              </a:extLst>
            </p:cNvPr>
            <p:cNvGrpSpPr>
              <a:grpSpLocks/>
            </p:cNvGrpSpPr>
            <p:nvPr/>
          </p:nvGrpSpPr>
          <p:grpSpPr bwMode="auto">
            <a:xfrm>
              <a:off x="3276600" y="1905000"/>
              <a:ext cx="160019" cy="128396"/>
              <a:chOff x="3124200" y="1895475"/>
              <a:chExt cx="160019" cy="128396"/>
            </a:xfrm>
            <a:grpFill/>
          </p:grpSpPr>
          <p:grpSp>
            <p:nvGrpSpPr>
              <p:cNvPr id="749" name="Group 1014">
                <a:extLst>
                  <a:ext uri="{FF2B5EF4-FFF2-40B4-BE49-F238E27FC236}">
                    <a16:creationId xmlns:a16="http://schemas.microsoft.com/office/drawing/2014/main" id="{6433B86A-58B3-DC96-62C3-71BC3AFBDC2D}"/>
                  </a:ext>
                </a:extLst>
              </p:cNvPr>
              <p:cNvGrpSpPr>
                <a:grpSpLocks/>
              </p:cNvGrpSpPr>
              <p:nvPr/>
            </p:nvGrpSpPr>
            <p:grpSpPr bwMode="auto">
              <a:xfrm>
                <a:off x="3124200" y="1905000"/>
                <a:ext cx="45719" cy="118871"/>
                <a:chOff x="3098006" y="1902619"/>
                <a:chExt cx="45719" cy="118871"/>
              </a:xfrm>
              <a:grpFill/>
            </p:grpSpPr>
            <p:sp>
              <p:nvSpPr>
                <p:cNvPr id="759" name="Oval 758">
                  <a:extLst>
                    <a:ext uri="{FF2B5EF4-FFF2-40B4-BE49-F238E27FC236}">
                      <a16:creationId xmlns:a16="http://schemas.microsoft.com/office/drawing/2014/main" id="{A4F576AE-058C-C708-7D92-919123484288}"/>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60" name="Straight Connector 759">
                  <a:extLst>
                    <a:ext uri="{FF2B5EF4-FFF2-40B4-BE49-F238E27FC236}">
                      <a16:creationId xmlns:a16="http://schemas.microsoft.com/office/drawing/2014/main" id="{BB659898-597B-5626-6B4A-067137769BCD}"/>
                    </a:ext>
                  </a:extLst>
                </p:cNvPr>
                <p:cNvCxnSpPr>
                  <a:stCxn id="759"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50" name="Group 1015">
                <a:extLst>
                  <a:ext uri="{FF2B5EF4-FFF2-40B4-BE49-F238E27FC236}">
                    <a16:creationId xmlns:a16="http://schemas.microsoft.com/office/drawing/2014/main" id="{15B31AA3-4EAB-6BC5-0177-698FED8434ED}"/>
                  </a:ext>
                </a:extLst>
              </p:cNvPr>
              <p:cNvGrpSpPr>
                <a:grpSpLocks/>
              </p:cNvGrpSpPr>
              <p:nvPr/>
            </p:nvGrpSpPr>
            <p:grpSpPr bwMode="auto">
              <a:xfrm>
                <a:off x="3200400" y="1905000"/>
                <a:ext cx="45719" cy="118871"/>
                <a:chOff x="3098006" y="1902619"/>
                <a:chExt cx="45719" cy="118871"/>
              </a:xfrm>
              <a:grpFill/>
            </p:grpSpPr>
            <p:sp>
              <p:nvSpPr>
                <p:cNvPr id="757" name="Oval 756">
                  <a:extLst>
                    <a:ext uri="{FF2B5EF4-FFF2-40B4-BE49-F238E27FC236}">
                      <a16:creationId xmlns:a16="http://schemas.microsoft.com/office/drawing/2014/main" id="{1729A436-CD79-D184-C2A2-A92E1FD06C82}"/>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58" name="Straight Connector 757">
                  <a:extLst>
                    <a:ext uri="{FF2B5EF4-FFF2-40B4-BE49-F238E27FC236}">
                      <a16:creationId xmlns:a16="http://schemas.microsoft.com/office/drawing/2014/main" id="{9F8A5737-2270-2BF4-A578-E926AC31189F}"/>
                    </a:ext>
                  </a:extLst>
                </p:cNvPr>
                <p:cNvCxnSpPr>
                  <a:stCxn id="757"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51" name="Group 1016">
                <a:extLst>
                  <a:ext uri="{FF2B5EF4-FFF2-40B4-BE49-F238E27FC236}">
                    <a16:creationId xmlns:a16="http://schemas.microsoft.com/office/drawing/2014/main" id="{BCCBC79C-3B2A-82ED-DBE6-2D5F2982A336}"/>
                  </a:ext>
                </a:extLst>
              </p:cNvPr>
              <p:cNvGrpSpPr>
                <a:grpSpLocks/>
              </p:cNvGrpSpPr>
              <p:nvPr/>
            </p:nvGrpSpPr>
            <p:grpSpPr bwMode="auto">
              <a:xfrm>
                <a:off x="3162300" y="1895475"/>
                <a:ext cx="45719" cy="118871"/>
                <a:chOff x="3098006" y="1902619"/>
                <a:chExt cx="45719" cy="118871"/>
              </a:xfrm>
              <a:grpFill/>
            </p:grpSpPr>
            <p:sp>
              <p:nvSpPr>
                <p:cNvPr id="755" name="Oval 754">
                  <a:extLst>
                    <a:ext uri="{FF2B5EF4-FFF2-40B4-BE49-F238E27FC236}">
                      <a16:creationId xmlns:a16="http://schemas.microsoft.com/office/drawing/2014/main" id="{A38A9C6F-3DFB-F604-BD81-6B02D853CFAB}"/>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56" name="Straight Connector 755">
                  <a:extLst>
                    <a:ext uri="{FF2B5EF4-FFF2-40B4-BE49-F238E27FC236}">
                      <a16:creationId xmlns:a16="http://schemas.microsoft.com/office/drawing/2014/main" id="{D4878A3B-5C3E-47EF-6662-ABD9B66CC968}"/>
                    </a:ext>
                  </a:extLst>
                </p:cNvPr>
                <p:cNvCxnSpPr>
                  <a:stCxn id="755"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52" name="Group 1017">
                <a:extLst>
                  <a:ext uri="{FF2B5EF4-FFF2-40B4-BE49-F238E27FC236}">
                    <a16:creationId xmlns:a16="http://schemas.microsoft.com/office/drawing/2014/main" id="{6EE00587-B777-9C68-4467-E8929DB8DE43}"/>
                  </a:ext>
                </a:extLst>
              </p:cNvPr>
              <p:cNvGrpSpPr>
                <a:grpSpLocks/>
              </p:cNvGrpSpPr>
              <p:nvPr/>
            </p:nvGrpSpPr>
            <p:grpSpPr bwMode="auto">
              <a:xfrm>
                <a:off x="3238500" y="1895475"/>
                <a:ext cx="45719" cy="118871"/>
                <a:chOff x="3098006" y="1902619"/>
                <a:chExt cx="45719" cy="118871"/>
              </a:xfrm>
              <a:grpFill/>
            </p:grpSpPr>
            <p:sp>
              <p:nvSpPr>
                <p:cNvPr id="753" name="Oval 752">
                  <a:extLst>
                    <a:ext uri="{FF2B5EF4-FFF2-40B4-BE49-F238E27FC236}">
                      <a16:creationId xmlns:a16="http://schemas.microsoft.com/office/drawing/2014/main" id="{C0FA1FD0-F63F-99CE-2A0A-F88E69993926}"/>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54" name="Straight Connector 753">
                  <a:extLst>
                    <a:ext uri="{FF2B5EF4-FFF2-40B4-BE49-F238E27FC236}">
                      <a16:creationId xmlns:a16="http://schemas.microsoft.com/office/drawing/2014/main" id="{0EF896BA-BBEC-12E2-FC1D-FF3056D00ED7}"/>
                    </a:ext>
                  </a:extLst>
                </p:cNvPr>
                <p:cNvCxnSpPr>
                  <a:stCxn id="753"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03" name="Group 877">
            <a:extLst>
              <a:ext uri="{FF2B5EF4-FFF2-40B4-BE49-F238E27FC236}">
                <a16:creationId xmlns:a16="http://schemas.microsoft.com/office/drawing/2014/main" id="{4E4B3595-9F60-1AD5-B97A-613149112280}"/>
              </a:ext>
            </a:extLst>
          </p:cNvPr>
          <p:cNvGrpSpPr>
            <a:grpSpLocks/>
          </p:cNvGrpSpPr>
          <p:nvPr/>
        </p:nvGrpSpPr>
        <p:grpSpPr bwMode="auto">
          <a:xfrm rot="21540000" flipV="1">
            <a:off x="8971590" y="2764729"/>
            <a:ext cx="677592" cy="215481"/>
            <a:chOff x="3124200" y="1895475"/>
            <a:chExt cx="312419" cy="137921"/>
          </a:xfrm>
          <a:solidFill>
            <a:schemeClr val="accent3"/>
          </a:solidFill>
        </p:grpSpPr>
        <p:grpSp>
          <p:nvGrpSpPr>
            <p:cNvPr id="721" name="Group 986">
              <a:extLst>
                <a:ext uri="{FF2B5EF4-FFF2-40B4-BE49-F238E27FC236}">
                  <a16:creationId xmlns:a16="http://schemas.microsoft.com/office/drawing/2014/main" id="{CB546FDD-4D86-21A5-5C53-98026F79059C}"/>
                </a:ext>
              </a:extLst>
            </p:cNvPr>
            <p:cNvGrpSpPr>
              <a:grpSpLocks/>
            </p:cNvGrpSpPr>
            <p:nvPr/>
          </p:nvGrpSpPr>
          <p:grpSpPr bwMode="auto">
            <a:xfrm>
              <a:off x="3124200" y="1895475"/>
              <a:ext cx="160019" cy="128396"/>
              <a:chOff x="3124200" y="1895475"/>
              <a:chExt cx="160019" cy="128396"/>
            </a:xfrm>
            <a:grpFill/>
          </p:grpSpPr>
          <p:grpSp>
            <p:nvGrpSpPr>
              <p:cNvPr id="735" name="Group 1000">
                <a:extLst>
                  <a:ext uri="{FF2B5EF4-FFF2-40B4-BE49-F238E27FC236}">
                    <a16:creationId xmlns:a16="http://schemas.microsoft.com/office/drawing/2014/main" id="{88B5E80E-5DEC-5D39-DC7E-97D3B8B82A63}"/>
                  </a:ext>
                </a:extLst>
              </p:cNvPr>
              <p:cNvGrpSpPr>
                <a:grpSpLocks/>
              </p:cNvGrpSpPr>
              <p:nvPr/>
            </p:nvGrpSpPr>
            <p:grpSpPr bwMode="auto">
              <a:xfrm>
                <a:off x="3124200" y="1905000"/>
                <a:ext cx="45719" cy="118871"/>
                <a:chOff x="3098006" y="1902619"/>
                <a:chExt cx="45719" cy="118871"/>
              </a:xfrm>
              <a:grpFill/>
            </p:grpSpPr>
            <p:sp>
              <p:nvSpPr>
                <p:cNvPr id="745" name="Oval 744">
                  <a:extLst>
                    <a:ext uri="{FF2B5EF4-FFF2-40B4-BE49-F238E27FC236}">
                      <a16:creationId xmlns:a16="http://schemas.microsoft.com/office/drawing/2014/main" id="{915EF9AB-D774-89BD-F213-6E92F80BB38D}"/>
                    </a:ext>
                  </a:extLst>
                </p:cNvPr>
                <p:cNvSpPr/>
                <p:nvPr/>
              </p:nvSpPr>
              <p:spPr>
                <a:xfrm>
                  <a:off x="3083916" y="1936348"/>
                  <a:ext cx="40288" cy="35306"/>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46" name="Straight Connector 745">
                  <a:extLst>
                    <a:ext uri="{FF2B5EF4-FFF2-40B4-BE49-F238E27FC236}">
                      <a16:creationId xmlns:a16="http://schemas.microsoft.com/office/drawing/2014/main" id="{DF38B6AC-1D03-0902-4441-FF56CB3036A5}"/>
                    </a:ext>
                  </a:extLst>
                </p:cNvPr>
                <p:cNvCxnSpPr>
                  <a:stCxn id="745" idx="4"/>
                </p:cNvCxnSpPr>
                <p:nvPr/>
              </p:nvCxnSpPr>
              <p:spPr>
                <a:xfrm>
                  <a:off x="3099859" y="197005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36" name="Group 1001">
                <a:extLst>
                  <a:ext uri="{FF2B5EF4-FFF2-40B4-BE49-F238E27FC236}">
                    <a16:creationId xmlns:a16="http://schemas.microsoft.com/office/drawing/2014/main" id="{0ECA895F-B7AD-1272-49C3-99F889012B98}"/>
                  </a:ext>
                </a:extLst>
              </p:cNvPr>
              <p:cNvGrpSpPr>
                <a:grpSpLocks/>
              </p:cNvGrpSpPr>
              <p:nvPr/>
            </p:nvGrpSpPr>
            <p:grpSpPr bwMode="auto">
              <a:xfrm>
                <a:off x="3200400" y="1905000"/>
                <a:ext cx="45719" cy="118871"/>
                <a:chOff x="3098006" y="1902619"/>
                <a:chExt cx="45719" cy="118871"/>
              </a:xfrm>
              <a:grpFill/>
            </p:grpSpPr>
            <p:sp>
              <p:nvSpPr>
                <p:cNvPr id="743" name="Oval 742">
                  <a:extLst>
                    <a:ext uri="{FF2B5EF4-FFF2-40B4-BE49-F238E27FC236}">
                      <a16:creationId xmlns:a16="http://schemas.microsoft.com/office/drawing/2014/main" id="{1C832558-9865-A2FD-F143-DEB4676BC8BE}"/>
                    </a:ext>
                  </a:extLst>
                </p:cNvPr>
                <p:cNvSpPr/>
                <p:nvPr/>
              </p:nvSpPr>
              <p:spPr>
                <a:xfrm>
                  <a:off x="3078253" y="1936752"/>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44" name="Straight Connector 743">
                  <a:extLst>
                    <a:ext uri="{FF2B5EF4-FFF2-40B4-BE49-F238E27FC236}">
                      <a16:creationId xmlns:a16="http://schemas.microsoft.com/office/drawing/2014/main" id="{824CB96F-7BB1-1F4C-CAFF-89E3E18682CF}"/>
                    </a:ext>
                  </a:extLst>
                </p:cNvPr>
                <p:cNvCxnSpPr>
                  <a:stCxn id="743" idx="4"/>
                </p:cNvCxnSpPr>
                <p:nvPr/>
              </p:nvCxnSpPr>
              <p:spPr>
                <a:xfrm>
                  <a:off x="3099233" y="197209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37" name="Group 1002">
                <a:extLst>
                  <a:ext uri="{FF2B5EF4-FFF2-40B4-BE49-F238E27FC236}">
                    <a16:creationId xmlns:a16="http://schemas.microsoft.com/office/drawing/2014/main" id="{B3B657BC-D1B2-7349-9105-110F461C247C}"/>
                  </a:ext>
                </a:extLst>
              </p:cNvPr>
              <p:cNvGrpSpPr>
                <a:grpSpLocks/>
              </p:cNvGrpSpPr>
              <p:nvPr/>
            </p:nvGrpSpPr>
            <p:grpSpPr bwMode="auto">
              <a:xfrm>
                <a:off x="3162300" y="1895475"/>
                <a:ext cx="45719" cy="118871"/>
                <a:chOff x="3098006" y="1902619"/>
                <a:chExt cx="45719" cy="118871"/>
              </a:xfrm>
              <a:grpFill/>
            </p:grpSpPr>
            <p:sp>
              <p:nvSpPr>
                <p:cNvPr id="741" name="Oval 740">
                  <a:extLst>
                    <a:ext uri="{FF2B5EF4-FFF2-40B4-BE49-F238E27FC236}">
                      <a16:creationId xmlns:a16="http://schemas.microsoft.com/office/drawing/2014/main" id="{BB4CE8E2-EA60-B888-15A7-0E15755AC5FD}"/>
                    </a:ext>
                  </a:extLst>
                </p:cNvPr>
                <p:cNvSpPr/>
                <p:nvPr/>
              </p:nvSpPr>
              <p:spPr>
                <a:xfrm>
                  <a:off x="3095831" y="1924821"/>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42" name="Straight Connector 741">
                  <a:extLst>
                    <a:ext uri="{FF2B5EF4-FFF2-40B4-BE49-F238E27FC236}">
                      <a16:creationId xmlns:a16="http://schemas.microsoft.com/office/drawing/2014/main" id="{D2A440F2-A012-EE66-053C-64D5E4195635}"/>
                    </a:ext>
                  </a:extLst>
                </p:cNvPr>
                <p:cNvCxnSpPr>
                  <a:stCxn id="741" idx="4"/>
                </p:cNvCxnSpPr>
                <p:nvPr/>
              </p:nvCxnSpPr>
              <p:spPr>
                <a:xfrm>
                  <a:off x="3110126" y="196023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38" name="Group 1003">
                <a:extLst>
                  <a:ext uri="{FF2B5EF4-FFF2-40B4-BE49-F238E27FC236}">
                    <a16:creationId xmlns:a16="http://schemas.microsoft.com/office/drawing/2014/main" id="{F389888E-3D7B-2551-5DA1-A69573B5F365}"/>
                  </a:ext>
                </a:extLst>
              </p:cNvPr>
              <p:cNvGrpSpPr>
                <a:grpSpLocks/>
              </p:cNvGrpSpPr>
              <p:nvPr/>
            </p:nvGrpSpPr>
            <p:grpSpPr bwMode="auto">
              <a:xfrm>
                <a:off x="3238500" y="1895475"/>
                <a:ext cx="45719" cy="118871"/>
                <a:chOff x="3098006" y="1902619"/>
                <a:chExt cx="45719" cy="118871"/>
              </a:xfrm>
              <a:grpFill/>
            </p:grpSpPr>
            <p:sp>
              <p:nvSpPr>
                <p:cNvPr id="739" name="Oval 738">
                  <a:extLst>
                    <a:ext uri="{FF2B5EF4-FFF2-40B4-BE49-F238E27FC236}">
                      <a16:creationId xmlns:a16="http://schemas.microsoft.com/office/drawing/2014/main" id="{086D6B3C-E152-8BC1-7DB4-83DC7B7E158F}"/>
                    </a:ext>
                  </a:extLst>
                </p:cNvPr>
                <p:cNvSpPr/>
                <p:nvPr/>
              </p:nvSpPr>
              <p:spPr>
                <a:xfrm>
                  <a:off x="3088548" y="1926921"/>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40" name="Straight Connector 739">
                  <a:extLst>
                    <a:ext uri="{FF2B5EF4-FFF2-40B4-BE49-F238E27FC236}">
                      <a16:creationId xmlns:a16="http://schemas.microsoft.com/office/drawing/2014/main" id="{39107809-5661-8EF4-B5A9-4335FDE35FC9}"/>
                    </a:ext>
                  </a:extLst>
                </p:cNvPr>
                <p:cNvCxnSpPr>
                  <a:stCxn id="739" idx="4"/>
                </p:cNvCxnSpPr>
                <p:nvPr/>
              </p:nvCxnSpPr>
              <p:spPr>
                <a:xfrm>
                  <a:off x="3109601" y="1967322"/>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722" name="Group 987">
              <a:extLst>
                <a:ext uri="{FF2B5EF4-FFF2-40B4-BE49-F238E27FC236}">
                  <a16:creationId xmlns:a16="http://schemas.microsoft.com/office/drawing/2014/main" id="{9ED3047B-E8D4-E822-3E59-CE68443A2ABC}"/>
                </a:ext>
              </a:extLst>
            </p:cNvPr>
            <p:cNvGrpSpPr>
              <a:grpSpLocks/>
            </p:cNvGrpSpPr>
            <p:nvPr/>
          </p:nvGrpSpPr>
          <p:grpSpPr bwMode="auto">
            <a:xfrm>
              <a:off x="3276600" y="1905000"/>
              <a:ext cx="160019" cy="128396"/>
              <a:chOff x="3124200" y="1895475"/>
              <a:chExt cx="160019" cy="128396"/>
            </a:xfrm>
            <a:grpFill/>
          </p:grpSpPr>
          <p:grpSp>
            <p:nvGrpSpPr>
              <p:cNvPr id="723" name="Group 988">
                <a:extLst>
                  <a:ext uri="{FF2B5EF4-FFF2-40B4-BE49-F238E27FC236}">
                    <a16:creationId xmlns:a16="http://schemas.microsoft.com/office/drawing/2014/main" id="{7787E324-DB93-CDA3-9D0A-CF16240B72E0}"/>
                  </a:ext>
                </a:extLst>
              </p:cNvPr>
              <p:cNvGrpSpPr>
                <a:grpSpLocks/>
              </p:cNvGrpSpPr>
              <p:nvPr/>
            </p:nvGrpSpPr>
            <p:grpSpPr bwMode="auto">
              <a:xfrm>
                <a:off x="3124200" y="1905000"/>
                <a:ext cx="45719" cy="118871"/>
                <a:chOff x="3098006" y="1902619"/>
                <a:chExt cx="45719" cy="118871"/>
              </a:xfrm>
              <a:grpFill/>
            </p:grpSpPr>
            <p:sp>
              <p:nvSpPr>
                <p:cNvPr id="733" name="Oval 732">
                  <a:extLst>
                    <a:ext uri="{FF2B5EF4-FFF2-40B4-BE49-F238E27FC236}">
                      <a16:creationId xmlns:a16="http://schemas.microsoft.com/office/drawing/2014/main" id="{8BA50871-160D-6AD1-6DEC-73A055A65988}"/>
                    </a:ext>
                  </a:extLst>
                </p:cNvPr>
                <p:cNvSpPr/>
                <p:nvPr/>
              </p:nvSpPr>
              <p:spPr>
                <a:xfrm>
                  <a:off x="3074327" y="1931009"/>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34" name="Straight Connector 733">
                  <a:extLst>
                    <a:ext uri="{FF2B5EF4-FFF2-40B4-BE49-F238E27FC236}">
                      <a16:creationId xmlns:a16="http://schemas.microsoft.com/office/drawing/2014/main" id="{65D543A3-F589-0228-9B37-410BB9B8F543}"/>
                    </a:ext>
                  </a:extLst>
                </p:cNvPr>
                <p:cNvCxnSpPr>
                  <a:stCxn id="733" idx="4"/>
                </p:cNvCxnSpPr>
                <p:nvPr/>
              </p:nvCxnSpPr>
              <p:spPr>
                <a:xfrm>
                  <a:off x="3088607" y="1968150"/>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24" name="Group 989">
                <a:extLst>
                  <a:ext uri="{FF2B5EF4-FFF2-40B4-BE49-F238E27FC236}">
                    <a16:creationId xmlns:a16="http://schemas.microsoft.com/office/drawing/2014/main" id="{C2CB54EA-8A69-07D4-A7D7-4CA25EA4B3F5}"/>
                  </a:ext>
                </a:extLst>
              </p:cNvPr>
              <p:cNvGrpSpPr>
                <a:grpSpLocks/>
              </p:cNvGrpSpPr>
              <p:nvPr/>
            </p:nvGrpSpPr>
            <p:grpSpPr bwMode="auto">
              <a:xfrm>
                <a:off x="3200400" y="1905000"/>
                <a:ext cx="45719" cy="118871"/>
                <a:chOff x="3098006" y="1902619"/>
                <a:chExt cx="45719" cy="118871"/>
              </a:xfrm>
              <a:grpFill/>
            </p:grpSpPr>
            <p:sp>
              <p:nvSpPr>
                <p:cNvPr id="731" name="Oval 730">
                  <a:extLst>
                    <a:ext uri="{FF2B5EF4-FFF2-40B4-BE49-F238E27FC236}">
                      <a16:creationId xmlns:a16="http://schemas.microsoft.com/office/drawing/2014/main" id="{7BB35E44-A282-A945-8071-2193E7D32036}"/>
                    </a:ext>
                  </a:extLst>
                </p:cNvPr>
                <p:cNvSpPr/>
                <p:nvPr/>
              </p:nvSpPr>
              <p:spPr>
                <a:xfrm>
                  <a:off x="3070344" y="193313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32" name="Straight Connector 731">
                  <a:extLst>
                    <a:ext uri="{FF2B5EF4-FFF2-40B4-BE49-F238E27FC236}">
                      <a16:creationId xmlns:a16="http://schemas.microsoft.com/office/drawing/2014/main" id="{46A1CCBE-E6C6-E6C1-6F4A-EB42BFF580B6}"/>
                    </a:ext>
                  </a:extLst>
                </p:cNvPr>
                <p:cNvCxnSpPr>
                  <a:stCxn id="731" idx="4"/>
                </p:cNvCxnSpPr>
                <p:nvPr/>
              </p:nvCxnSpPr>
              <p:spPr>
                <a:xfrm>
                  <a:off x="3087981" y="1968510"/>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25" name="Group 990">
                <a:extLst>
                  <a:ext uri="{FF2B5EF4-FFF2-40B4-BE49-F238E27FC236}">
                    <a16:creationId xmlns:a16="http://schemas.microsoft.com/office/drawing/2014/main" id="{DE00D043-EF1E-37A8-D33F-658FAA98E99F}"/>
                  </a:ext>
                </a:extLst>
              </p:cNvPr>
              <p:cNvGrpSpPr>
                <a:grpSpLocks/>
              </p:cNvGrpSpPr>
              <p:nvPr/>
            </p:nvGrpSpPr>
            <p:grpSpPr bwMode="auto">
              <a:xfrm>
                <a:off x="3162300" y="1895475"/>
                <a:ext cx="45719" cy="118871"/>
                <a:chOff x="3098006" y="1902619"/>
                <a:chExt cx="45719" cy="118871"/>
              </a:xfrm>
              <a:grpFill/>
            </p:grpSpPr>
            <p:sp>
              <p:nvSpPr>
                <p:cNvPr id="729" name="Oval 728">
                  <a:extLst>
                    <a:ext uri="{FF2B5EF4-FFF2-40B4-BE49-F238E27FC236}">
                      <a16:creationId xmlns:a16="http://schemas.microsoft.com/office/drawing/2014/main" id="{DD7AE420-CEBA-B967-D26C-36B331500728}"/>
                    </a:ext>
                  </a:extLst>
                </p:cNvPr>
                <p:cNvSpPr/>
                <p:nvPr/>
              </p:nvSpPr>
              <p:spPr>
                <a:xfrm>
                  <a:off x="3086286" y="1924524"/>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30" name="Straight Connector 729">
                  <a:extLst>
                    <a:ext uri="{FF2B5EF4-FFF2-40B4-BE49-F238E27FC236}">
                      <a16:creationId xmlns:a16="http://schemas.microsoft.com/office/drawing/2014/main" id="{4D9B8E96-EA8F-AE5E-8990-3D453361C561}"/>
                    </a:ext>
                  </a:extLst>
                </p:cNvPr>
                <p:cNvCxnSpPr>
                  <a:stCxn id="729" idx="4"/>
                </p:cNvCxnSpPr>
                <p:nvPr/>
              </p:nvCxnSpPr>
              <p:spPr>
                <a:xfrm>
                  <a:off x="3098889" y="196001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26" name="Group 991">
                <a:extLst>
                  <a:ext uri="{FF2B5EF4-FFF2-40B4-BE49-F238E27FC236}">
                    <a16:creationId xmlns:a16="http://schemas.microsoft.com/office/drawing/2014/main" id="{40118E6A-B72C-9CCA-9326-4A6BC2EBFABE}"/>
                  </a:ext>
                </a:extLst>
              </p:cNvPr>
              <p:cNvGrpSpPr>
                <a:grpSpLocks/>
              </p:cNvGrpSpPr>
              <p:nvPr/>
            </p:nvGrpSpPr>
            <p:grpSpPr bwMode="auto">
              <a:xfrm>
                <a:off x="3238500" y="1895475"/>
                <a:ext cx="45719" cy="118871"/>
                <a:chOff x="3098006" y="1902619"/>
                <a:chExt cx="45719" cy="118871"/>
              </a:xfrm>
              <a:grpFill/>
            </p:grpSpPr>
            <p:sp>
              <p:nvSpPr>
                <p:cNvPr id="727" name="Oval 726">
                  <a:extLst>
                    <a:ext uri="{FF2B5EF4-FFF2-40B4-BE49-F238E27FC236}">
                      <a16:creationId xmlns:a16="http://schemas.microsoft.com/office/drawing/2014/main" id="{DF41D525-3EF0-DE01-D10C-D143CA3A0CD1}"/>
                    </a:ext>
                  </a:extLst>
                </p:cNvPr>
                <p:cNvSpPr/>
                <p:nvPr/>
              </p:nvSpPr>
              <p:spPr>
                <a:xfrm>
                  <a:off x="3085660" y="1924944"/>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28" name="Straight Connector 727">
                  <a:extLst>
                    <a:ext uri="{FF2B5EF4-FFF2-40B4-BE49-F238E27FC236}">
                      <a16:creationId xmlns:a16="http://schemas.microsoft.com/office/drawing/2014/main" id="{C74E3833-629A-157C-737E-3BA797DCD467}"/>
                    </a:ext>
                  </a:extLst>
                </p:cNvPr>
                <p:cNvCxnSpPr>
                  <a:stCxn id="727" idx="4"/>
                </p:cNvCxnSpPr>
                <p:nvPr/>
              </p:nvCxnSpPr>
              <p:spPr>
                <a:xfrm>
                  <a:off x="3098305" y="196205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04" name="Group 878">
            <a:extLst>
              <a:ext uri="{FF2B5EF4-FFF2-40B4-BE49-F238E27FC236}">
                <a16:creationId xmlns:a16="http://schemas.microsoft.com/office/drawing/2014/main" id="{C8156783-9D2C-7FEE-0355-B88B7DF57326}"/>
              </a:ext>
            </a:extLst>
          </p:cNvPr>
          <p:cNvGrpSpPr>
            <a:grpSpLocks/>
          </p:cNvGrpSpPr>
          <p:nvPr/>
        </p:nvGrpSpPr>
        <p:grpSpPr bwMode="auto">
          <a:xfrm rot="21540000" flipV="1">
            <a:off x="9653324" y="2761393"/>
            <a:ext cx="677592" cy="215481"/>
            <a:chOff x="3124200" y="1895475"/>
            <a:chExt cx="312419" cy="137921"/>
          </a:xfrm>
          <a:solidFill>
            <a:schemeClr val="accent3"/>
          </a:solidFill>
        </p:grpSpPr>
        <p:grpSp>
          <p:nvGrpSpPr>
            <p:cNvPr id="695" name="Group 960">
              <a:extLst>
                <a:ext uri="{FF2B5EF4-FFF2-40B4-BE49-F238E27FC236}">
                  <a16:creationId xmlns:a16="http://schemas.microsoft.com/office/drawing/2014/main" id="{E8084D06-AE5D-F237-2B2D-AAF95842B8B7}"/>
                </a:ext>
              </a:extLst>
            </p:cNvPr>
            <p:cNvGrpSpPr>
              <a:grpSpLocks/>
            </p:cNvGrpSpPr>
            <p:nvPr/>
          </p:nvGrpSpPr>
          <p:grpSpPr bwMode="auto">
            <a:xfrm>
              <a:off x="3124200" y="1895475"/>
              <a:ext cx="160019" cy="128396"/>
              <a:chOff x="3124200" y="1895475"/>
              <a:chExt cx="160019" cy="128396"/>
            </a:xfrm>
            <a:grpFill/>
          </p:grpSpPr>
          <p:grpSp>
            <p:nvGrpSpPr>
              <p:cNvPr id="709" name="Group 974">
                <a:extLst>
                  <a:ext uri="{FF2B5EF4-FFF2-40B4-BE49-F238E27FC236}">
                    <a16:creationId xmlns:a16="http://schemas.microsoft.com/office/drawing/2014/main" id="{93A80C37-44C5-9576-CBE1-2736F8D2DA58}"/>
                  </a:ext>
                </a:extLst>
              </p:cNvPr>
              <p:cNvGrpSpPr>
                <a:grpSpLocks/>
              </p:cNvGrpSpPr>
              <p:nvPr/>
            </p:nvGrpSpPr>
            <p:grpSpPr bwMode="auto">
              <a:xfrm>
                <a:off x="3124200" y="1905000"/>
                <a:ext cx="45719" cy="118871"/>
                <a:chOff x="3098006" y="1902619"/>
                <a:chExt cx="45719" cy="118871"/>
              </a:xfrm>
              <a:grpFill/>
            </p:grpSpPr>
            <p:sp>
              <p:nvSpPr>
                <p:cNvPr id="719" name="Oval 718">
                  <a:extLst>
                    <a:ext uri="{FF2B5EF4-FFF2-40B4-BE49-F238E27FC236}">
                      <a16:creationId xmlns:a16="http://schemas.microsoft.com/office/drawing/2014/main" id="{247DF789-200A-5657-E504-7532D00B5459}"/>
                    </a:ext>
                  </a:extLst>
                </p:cNvPr>
                <p:cNvSpPr/>
                <p:nvPr/>
              </p:nvSpPr>
              <p:spPr>
                <a:xfrm>
                  <a:off x="3078418" y="1928244"/>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20" name="Straight Connector 719">
                  <a:extLst>
                    <a:ext uri="{FF2B5EF4-FFF2-40B4-BE49-F238E27FC236}">
                      <a16:creationId xmlns:a16="http://schemas.microsoft.com/office/drawing/2014/main" id="{9980B76D-867E-44D8-3C19-9A040FC4486C}"/>
                    </a:ext>
                  </a:extLst>
                </p:cNvPr>
                <p:cNvCxnSpPr>
                  <a:stCxn id="719" idx="4"/>
                </p:cNvCxnSpPr>
                <p:nvPr/>
              </p:nvCxnSpPr>
              <p:spPr>
                <a:xfrm>
                  <a:off x="3099500" y="1971992"/>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0" name="Group 975">
                <a:extLst>
                  <a:ext uri="{FF2B5EF4-FFF2-40B4-BE49-F238E27FC236}">
                    <a16:creationId xmlns:a16="http://schemas.microsoft.com/office/drawing/2014/main" id="{167C0D4A-DF10-458B-7A7F-CA56679F5758}"/>
                  </a:ext>
                </a:extLst>
              </p:cNvPr>
              <p:cNvGrpSpPr>
                <a:grpSpLocks/>
              </p:cNvGrpSpPr>
              <p:nvPr/>
            </p:nvGrpSpPr>
            <p:grpSpPr bwMode="auto">
              <a:xfrm>
                <a:off x="3200400" y="1905000"/>
                <a:ext cx="45719" cy="118871"/>
                <a:chOff x="3098006" y="1902619"/>
                <a:chExt cx="45719" cy="118871"/>
              </a:xfrm>
              <a:grpFill/>
            </p:grpSpPr>
            <p:sp>
              <p:nvSpPr>
                <p:cNvPr id="717" name="Oval 716">
                  <a:extLst>
                    <a:ext uri="{FF2B5EF4-FFF2-40B4-BE49-F238E27FC236}">
                      <a16:creationId xmlns:a16="http://schemas.microsoft.com/office/drawing/2014/main" id="{DF24BEE5-1BE9-AF18-0E07-997BDFAD5FBC}"/>
                    </a:ext>
                  </a:extLst>
                </p:cNvPr>
                <p:cNvSpPr/>
                <p:nvPr/>
              </p:nvSpPr>
              <p:spPr>
                <a:xfrm>
                  <a:off x="3077776" y="192860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18" name="Straight Connector 717">
                  <a:extLst>
                    <a:ext uri="{FF2B5EF4-FFF2-40B4-BE49-F238E27FC236}">
                      <a16:creationId xmlns:a16="http://schemas.microsoft.com/office/drawing/2014/main" id="{AB6B07E0-5B36-A708-2F9A-58325B790E0C}"/>
                    </a:ext>
                  </a:extLst>
                </p:cNvPr>
                <p:cNvCxnSpPr>
                  <a:stCxn id="717" idx="4"/>
                </p:cNvCxnSpPr>
                <p:nvPr/>
              </p:nvCxnSpPr>
              <p:spPr>
                <a:xfrm>
                  <a:off x="3093882" y="197244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1" name="Group 976">
                <a:extLst>
                  <a:ext uri="{FF2B5EF4-FFF2-40B4-BE49-F238E27FC236}">
                    <a16:creationId xmlns:a16="http://schemas.microsoft.com/office/drawing/2014/main" id="{A2988839-A6C7-3210-DF95-672D70103A2D}"/>
                  </a:ext>
                </a:extLst>
              </p:cNvPr>
              <p:cNvGrpSpPr>
                <a:grpSpLocks/>
              </p:cNvGrpSpPr>
              <p:nvPr/>
            </p:nvGrpSpPr>
            <p:grpSpPr bwMode="auto">
              <a:xfrm>
                <a:off x="3162300" y="1895475"/>
                <a:ext cx="45719" cy="118871"/>
                <a:chOff x="3098006" y="1902619"/>
                <a:chExt cx="45719" cy="118871"/>
              </a:xfrm>
              <a:grpFill/>
            </p:grpSpPr>
            <p:sp>
              <p:nvSpPr>
                <p:cNvPr id="715" name="Oval 714">
                  <a:extLst>
                    <a:ext uri="{FF2B5EF4-FFF2-40B4-BE49-F238E27FC236}">
                      <a16:creationId xmlns:a16="http://schemas.microsoft.com/office/drawing/2014/main" id="{B4B4D60F-3835-CBB8-DD0F-1A71C8F39D8D}"/>
                    </a:ext>
                  </a:extLst>
                </p:cNvPr>
                <p:cNvSpPr/>
                <p:nvPr/>
              </p:nvSpPr>
              <p:spPr>
                <a:xfrm>
                  <a:off x="3088670" y="1918413"/>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16" name="Straight Connector 715">
                  <a:extLst>
                    <a:ext uri="{FF2B5EF4-FFF2-40B4-BE49-F238E27FC236}">
                      <a16:creationId xmlns:a16="http://schemas.microsoft.com/office/drawing/2014/main" id="{5BC8AE92-4252-3C09-80EF-2B17E3402EF2}"/>
                    </a:ext>
                  </a:extLst>
                </p:cNvPr>
                <p:cNvCxnSpPr>
                  <a:stCxn id="715" idx="4"/>
                </p:cNvCxnSpPr>
                <p:nvPr/>
              </p:nvCxnSpPr>
              <p:spPr>
                <a:xfrm>
                  <a:off x="3109810" y="196217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12" name="Group 977">
                <a:extLst>
                  <a:ext uri="{FF2B5EF4-FFF2-40B4-BE49-F238E27FC236}">
                    <a16:creationId xmlns:a16="http://schemas.microsoft.com/office/drawing/2014/main" id="{F90E0AF2-1BE0-2257-8FF6-B738CCF732C0}"/>
                  </a:ext>
                </a:extLst>
              </p:cNvPr>
              <p:cNvGrpSpPr>
                <a:grpSpLocks/>
              </p:cNvGrpSpPr>
              <p:nvPr/>
            </p:nvGrpSpPr>
            <p:grpSpPr bwMode="auto">
              <a:xfrm>
                <a:off x="3238500" y="1895475"/>
                <a:ext cx="45719" cy="118871"/>
                <a:chOff x="3098006" y="1902619"/>
                <a:chExt cx="45719" cy="118871"/>
              </a:xfrm>
              <a:grpFill/>
            </p:grpSpPr>
            <p:sp>
              <p:nvSpPr>
                <p:cNvPr id="713" name="Oval 712">
                  <a:extLst>
                    <a:ext uri="{FF2B5EF4-FFF2-40B4-BE49-F238E27FC236}">
                      <a16:creationId xmlns:a16="http://schemas.microsoft.com/office/drawing/2014/main" id="{FA2662A9-DAED-82B9-5EA5-3FD09FB33CDD}"/>
                    </a:ext>
                  </a:extLst>
                </p:cNvPr>
                <p:cNvSpPr/>
                <p:nvPr/>
              </p:nvSpPr>
              <p:spPr>
                <a:xfrm>
                  <a:off x="3088058" y="1920454"/>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14" name="Straight Connector 713">
                  <a:extLst>
                    <a:ext uri="{FF2B5EF4-FFF2-40B4-BE49-F238E27FC236}">
                      <a16:creationId xmlns:a16="http://schemas.microsoft.com/office/drawing/2014/main" id="{52605804-EFD1-D59A-C6A9-0E536A50C8CB}"/>
                    </a:ext>
                  </a:extLst>
                </p:cNvPr>
                <p:cNvCxnSpPr>
                  <a:stCxn id="713" idx="4"/>
                </p:cNvCxnSpPr>
                <p:nvPr/>
              </p:nvCxnSpPr>
              <p:spPr>
                <a:xfrm>
                  <a:off x="3109198" y="1964217"/>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96" name="Group 961">
              <a:extLst>
                <a:ext uri="{FF2B5EF4-FFF2-40B4-BE49-F238E27FC236}">
                  <a16:creationId xmlns:a16="http://schemas.microsoft.com/office/drawing/2014/main" id="{C2A5EB12-2374-34DC-F30E-DB8FB34032EA}"/>
                </a:ext>
              </a:extLst>
            </p:cNvPr>
            <p:cNvGrpSpPr>
              <a:grpSpLocks/>
            </p:cNvGrpSpPr>
            <p:nvPr/>
          </p:nvGrpSpPr>
          <p:grpSpPr bwMode="auto">
            <a:xfrm>
              <a:off x="3276600" y="1905000"/>
              <a:ext cx="160019" cy="128396"/>
              <a:chOff x="3124200" y="1895475"/>
              <a:chExt cx="160019" cy="128396"/>
            </a:xfrm>
            <a:grpFill/>
          </p:grpSpPr>
          <p:grpSp>
            <p:nvGrpSpPr>
              <p:cNvPr id="697" name="Group 962">
                <a:extLst>
                  <a:ext uri="{FF2B5EF4-FFF2-40B4-BE49-F238E27FC236}">
                    <a16:creationId xmlns:a16="http://schemas.microsoft.com/office/drawing/2014/main" id="{1DDCE69E-5C96-2B18-6B9F-E0EF5211920D}"/>
                  </a:ext>
                </a:extLst>
              </p:cNvPr>
              <p:cNvGrpSpPr>
                <a:grpSpLocks/>
              </p:cNvGrpSpPr>
              <p:nvPr/>
            </p:nvGrpSpPr>
            <p:grpSpPr bwMode="auto">
              <a:xfrm>
                <a:off x="3124200" y="1905000"/>
                <a:ext cx="45719" cy="118871"/>
                <a:chOff x="3098006" y="1902619"/>
                <a:chExt cx="45719" cy="118871"/>
              </a:xfrm>
              <a:grpFill/>
            </p:grpSpPr>
            <p:sp>
              <p:nvSpPr>
                <p:cNvPr id="707" name="Oval 706">
                  <a:extLst>
                    <a:ext uri="{FF2B5EF4-FFF2-40B4-BE49-F238E27FC236}">
                      <a16:creationId xmlns:a16="http://schemas.microsoft.com/office/drawing/2014/main" id="{48EFD142-0ADA-8195-73D2-6BDF3EC71942}"/>
                    </a:ext>
                  </a:extLst>
                </p:cNvPr>
                <p:cNvSpPr/>
                <p:nvPr/>
              </p:nvSpPr>
              <p:spPr>
                <a:xfrm>
                  <a:off x="3073866" y="1924601"/>
                  <a:ext cx="38609"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08" name="Straight Connector 707">
                  <a:extLst>
                    <a:ext uri="{FF2B5EF4-FFF2-40B4-BE49-F238E27FC236}">
                      <a16:creationId xmlns:a16="http://schemas.microsoft.com/office/drawing/2014/main" id="{A353D381-B874-EC3D-9A1B-F9E0A4D75BBF}"/>
                    </a:ext>
                  </a:extLst>
                </p:cNvPr>
                <p:cNvCxnSpPr>
                  <a:stCxn id="707" idx="4"/>
                </p:cNvCxnSpPr>
                <p:nvPr/>
              </p:nvCxnSpPr>
              <p:spPr>
                <a:xfrm>
                  <a:off x="3088234" y="196840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8" name="Group 963">
                <a:extLst>
                  <a:ext uri="{FF2B5EF4-FFF2-40B4-BE49-F238E27FC236}">
                    <a16:creationId xmlns:a16="http://schemas.microsoft.com/office/drawing/2014/main" id="{E2EF0A81-9937-A658-96F1-CBDBB4D84949}"/>
                  </a:ext>
                </a:extLst>
              </p:cNvPr>
              <p:cNvGrpSpPr>
                <a:grpSpLocks/>
              </p:cNvGrpSpPr>
              <p:nvPr/>
            </p:nvGrpSpPr>
            <p:grpSpPr bwMode="auto">
              <a:xfrm>
                <a:off x="3200400" y="1905000"/>
                <a:ext cx="45719" cy="118871"/>
                <a:chOff x="3098006" y="1902619"/>
                <a:chExt cx="45719" cy="118871"/>
              </a:xfrm>
              <a:grpFill/>
            </p:grpSpPr>
            <p:sp>
              <p:nvSpPr>
                <p:cNvPr id="705" name="Oval 704">
                  <a:extLst>
                    <a:ext uri="{FF2B5EF4-FFF2-40B4-BE49-F238E27FC236}">
                      <a16:creationId xmlns:a16="http://schemas.microsoft.com/office/drawing/2014/main" id="{59D1A7AD-7096-9C66-3F1A-89092D7CAE2F}"/>
                    </a:ext>
                  </a:extLst>
                </p:cNvPr>
                <p:cNvSpPr/>
                <p:nvPr/>
              </p:nvSpPr>
              <p:spPr>
                <a:xfrm>
                  <a:off x="3066524" y="1925019"/>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06" name="Straight Connector 705">
                  <a:extLst>
                    <a:ext uri="{FF2B5EF4-FFF2-40B4-BE49-F238E27FC236}">
                      <a16:creationId xmlns:a16="http://schemas.microsoft.com/office/drawing/2014/main" id="{689967F3-7D2C-62D7-CB6D-954DB3835080}"/>
                    </a:ext>
                  </a:extLst>
                </p:cNvPr>
                <p:cNvCxnSpPr>
                  <a:stCxn id="705" idx="4"/>
                </p:cNvCxnSpPr>
                <p:nvPr/>
              </p:nvCxnSpPr>
              <p:spPr>
                <a:xfrm>
                  <a:off x="3087635" y="1970449"/>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99" name="Group 964">
                <a:extLst>
                  <a:ext uri="{FF2B5EF4-FFF2-40B4-BE49-F238E27FC236}">
                    <a16:creationId xmlns:a16="http://schemas.microsoft.com/office/drawing/2014/main" id="{D3FFC6D1-EDAC-FBC6-6EAD-E1E6DDC05EA4}"/>
                  </a:ext>
                </a:extLst>
              </p:cNvPr>
              <p:cNvGrpSpPr>
                <a:grpSpLocks/>
              </p:cNvGrpSpPr>
              <p:nvPr/>
            </p:nvGrpSpPr>
            <p:grpSpPr bwMode="auto">
              <a:xfrm>
                <a:off x="3162300" y="1895475"/>
                <a:ext cx="45719" cy="118871"/>
                <a:chOff x="3098006" y="1902619"/>
                <a:chExt cx="45719" cy="118871"/>
              </a:xfrm>
              <a:grpFill/>
            </p:grpSpPr>
            <p:sp>
              <p:nvSpPr>
                <p:cNvPr id="703" name="Oval 702">
                  <a:extLst>
                    <a:ext uri="{FF2B5EF4-FFF2-40B4-BE49-F238E27FC236}">
                      <a16:creationId xmlns:a16="http://schemas.microsoft.com/office/drawing/2014/main" id="{AB079998-DE4C-8159-093E-89F018FB210B}"/>
                    </a:ext>
                  </a:extLst>
                </p:cNvPr>
                <p:cNvSpPr/>
                <p:nvPr/>
              </p:nvSpPr>
              <p:spPr>
                <a:xfrm>
                  <a:off x="3085825" y="1916392"/>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04" name="Straight Connector 703">
                  <a:extLst>
                    <a:ext uri="{FF2B5EF4-FFF2-40B4-BE49-F238E27FC236}">
                      <a16:creationId xmlns:a16="http://schemas.microsoft.com/office/drawing/2014/main" id="{D8DE2903-7A84-94CC-2B06-442744EB5617}"/>
                    </a:ext>
                  </a:extLst>
                </p:cNvPr>
                <p:cNvCxnSpPr>
                  <a:stCxn id="703" idx="4"/>
                </p:cNvCxnSpPr>
                <p:nvPr/>
              </p:nvCxnSpPr>
              <p:spPr>
                <a:xfrm>
                  <a:off x="3098529" y="1960272"/>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00" name="Group 965">
                <a:extLst>
                  <a:ext uri="{FF2B5EF4-FFF2-40B4-BE49-F238E27FC236}">
                    <a16:creationId xmlns:a16="http://schemas.microsoft.com/office/drawing/2014/main" id="{5F5313F9-BBE3-61DE-2D97-E50D0370D0F7}"/>
                  </a:ext>
                </a:extLst>
              </p:cNvPr>
              <p:cNvGrpSpPr>
                <a:grpSpLocks/>
              </p:cNvGrpSpPr>
              <p:nvPr/>
            </p:nvGrpSpPr>
            <p:grpSpPr bwMode="auto">
              <a:xfrm>
                <a:off x="3238500" y="1895475"/>
                <a:ext cx="45719" cy="118871"/>
                <a:chOff x="3098006" y="1902619"/>
                <a:chExt cx="45719" cy="118871"/>
              </a:xfrm>
              <a:grpFill/>
            </p:grpSpPr>
            <p:sp>
              <p:nvSpPr>
                <p:cNvPr id="701" name="Oval 700">
                  <a:extLst>
                    <a:ext uri="{FF2B5EF4-FFF2-40B4-BE49-F238E27FC236}">
                      <a16:creationId xmlns:a16="http://schemas.microsoft.com/office/drawing/2014/main" id="{4A41E480-36B7-DB6D-E504-1D595405DF47}"/>
                    </a:ext>
                  </a:extLst>
                </p:cNvPr>
                <p:cNvSpPr/>
                <p:nvPr/>
              </p:nvSpPr>
              <p:spPr>
                <a:xfrm>
                  <a:off x="3078469" y="191685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702" name="Straight Connector 701">
                  <a:extLst>
                    <a:ext uri="{FF2B5EF4-FFF2-40B4-BE49-F238E27FC236}">
                      <a16:creationId xmlns:a16="http://schemas.microsoft.com/office/drawing/2014/main" id="{AB3FFA57-7E9B-10AC-A8F5-A61DA32A48C0}"/>
                    </a:ext>
                  </a:extLst>
                </p:cNvPr>
                <p:cNvCxnSpPr>
                  <a:stCxn id="701" idx="4"/>
                </p:cNvCxnSpPr>
                <p:nvPr/>
              </p:nvCxnSpPr>
              <p:spPr>
                <a:xfrm>
                  <a:off x="3099610" y="1960602"/>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05" name="Group 879">
            <a:extLst>
              <a:ext uri="{FF2B5EF4-FFF2-40B4-BE49-F238E27FC236}">
                <a16:creationId xmlns:a16="http://schemas.microsoft.com/office/drawing/2014/main" id="{9EADE283-03A4-D83D-E0F7-5709A8806421}"/>
              </a:ext>
            </a:extLst>
          </p:cNvPr>
          <p:cNvGrpSpPr>
            <a:grpSpLocks/>
          </p:cNvGrpSpPr>
          <p:nvPr/>
        </p:nvGrpSpPr>
        <p:grpSpPr bwMode="auto">
          <a:xfrm rot="21540000" flipV="1">
            <a:off x="10319435" y="2741290"/>
            <a:ext cx="623190" cy="232888"/>
            <a:chOff x="3124200" y="1895475"/>
            <a:chExt cx="287335" cy="149063"/>
          </a:xfrm>
          <a:solidFill>
            <a:schemeClr val="accent3"/>
          </a:solidFill>
        </p:grpSpPr>
        <p:grpSp>
          <p:nvGrpSpPr>
            <p:cNvPr id="669" name="Group 934">
              <a:extLst>
                <a:ext uri="{FF2B5EF4-FFF2-40B4-BE49-F238E27FC236}">
                  <a16:creationId xmlns:a16="http://schemas.microsoft.com/office/drawing/2014/main" id="{5CD34B3E-6B42-9EE7-D0CA-A44A0161C3A2}"/>
                </a:ext>
              </a:extLst>
            </p:cNvPr>
            <p:cNvGrpSpPr>
              <a:grpSpLocks/>
            </p:cNvGrpSpPr>
            <p:nvPr/>
          </p:nvGrpSpPr>
          <p:grpSpPr bwMode="auto">
            <a:xfrm>
              <a:off x="3124200" y="1895475"/>
              <a:ext cx="160019" cy="128396"/>
              <a:chOff x="3124200" y="1895475"/>
              <a:chExt cx="160019" cy="128396"/>
            </a:xfrm>
            <a:grpFill/>
          </p:grpSpPr>
          <p:grpSp>
            <p:nvGrpSpPr>
              <p:cNvPr id="683" name="Group 948">
                <a:extLst>
                  <a:ext uri="{FF2B5EF4-FFF2-40B4-BE49-F238E27FC236}">
                    <a16:creationId xmlns:a16="http://schemas.microsoft.com/office/drawing/2014/main" id="{A163BF4C-0370-540A-D6AA-8CF7143ED90B}"/>
                  </a:ext>
                </a:extLst>
              </p:cNvPr>
              <p:cNvGrpSpPr>
                <a:grpSpLocks/>
              </p:cNvGrpSpPr>
              <p:nvPr/>
            </p:nvGrpSpPr>
            <p:grpSpPr bwMode="auto">
              <a:xfrm>
                <a:off x="3124200" y="1905000"/>
                <a:ext cx="45719" cy="118871"/>
                <a:chOff x="3098006" y="1902619"/>
                <a:chExt cx="45719" cy="118871"/>
              </a:xfrm>
              <a:grpFill/>
            </p:grpSpPr>
            <p:sp>
              <p:nvSpPr>
                <p:cNvPr id="693" name="Oval 692">
                  <a:extLst>
                    <a:ext uri="{FF2B5EF4-FFF2-40B4-BE49-F238E27FC236}">
                      <a16:creationId xmlns:a16="http://schemas.microsoft.com/office/drawing/2014/main" id="{DB8C3240-405A-C2ED-9A62-5CC0264F8A7A}"/>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4" name="Straight Connector 693">
                  <a:extLst>
                    <a:ext uri="{FF2B5EF4-FFF2-40B4-BE49-F238E27FC236}">
                      <a16:creationId xmlns:a16="http://schemas.microsoft.com/office/drawing/2014/main" id="{EC1B9A14-5605-536F-51C7-EFE7FCDE9CB7}"/>
                    </a:ext>
                  </a:extLst>
                </p:cNvPr>
                <p:cNvCxnSpPr>
                  <a:stCxn id="693"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4" name="Group 949">
                <a:extLst>
                  <a:ext uri="{FF2B5EF4-FFF2-40B4-BE49-F238E27FC236}">
                    <a16:creationId xmlns:a16="http://schemas.microsoft.com/office/drawing/2014/main" id="{F3557088-E4F3-2E7D-4AE3-9304B046F51F}"/>
                  </a:ext>
                </a:extLst>
              </p:cNvPr>
              <p:cNvGrpSpPr>
                <a:grpSpLocks/>
              </p:cNvGrpSpPr>
              <p:nvPr/>
            </p:nvGrpSpPr>
            <p:grpSpPr bwMode="auto">
              <a:xfrm>
                <a:off x="3200400" y="1905000"/>
                <a:ext cx="45719" cy="118871"/>
                <a:chOff x="3098006" y="1902619"/>
                <a:chExt cx="45719" cy="118871"/>
              </a:xfrm>
              <a:grpFill/>
            </p:grpSpPr>
            <p:sp>
              <p:nvSpPr>
                <p:cNvPr id="691" name="Oval 690">
                  <a:extLst>
                    <a:ext uri="{FF2B5EF4-FFF2-40B4-BE49-F238E27FC236}">
                      <a16:creationId xmlns:a16="http://schemas.microsoft.com/office/drawing/2014/main" id="{D636B1AE-1540-74A8-71A8-1873BE5BB53F}"/>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2" name="Straight Connector 691">
                  <a:extLst>
                    <a:ext uri="{FF2B5EF4-FFF2-40B4-BE49-F238E27FC236}">
                      <a16:creationId xmlns:a16="http://schemas.microsoft.com/office/drawing/2014/main" id="{8E6FA75B-9944-8699-09DB-2CA024FED7DF}"/>
                    </a:ext>
                  </a:extLst>
                </p:cNvPr>
                <p:cNvCxnSpPr>
                  <a:stCxn id="691"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5" name="Group 950">
                <a:extLst>
                  <a:ext uri="{FF2B5EF4-FFF2-40B4-BE49-F238E27FC236}">
                    <a16:creationId xmlns:a16="http://schemas.microsoft.com/office/drawing/2014/main" id="{A14617BE-08A6-506F-3F7B-1DA16E51F668}"/>
                  </a:ext>
                </a:extLst>
              </p:cNvPr>
              <p:cNvGrpSpPr>
                <a:grpSpLocks/>
              </p:cNvGrpSpPr>
              <p:nvPr/>
            </p:nvGrpSpPr>
            <p:grpSpPr bwMode="auto">
              <a:xfrm>
                <a:off x="3162300" y="1895475"/>
                <a:ext cx="45719" cy="118871"/>
                <a:chOff x="3098006" y="1902619"/>
                <a:chExt cx="45719" cy="118871"/>
              </a:xfrm>
              <a:grpFill/>
            </p:grpSpPr>
            <p:sp>
              <p:nvSpPr>
                <p:cNvPr id="689" name="Oval 688">
                  <a:extLst>
                    <a:ext uri="{FF2B5EF4-FFF2-40B4-BE49-F238E27FC236}">
                      <a16:creationId xmlns:a16="http://schemas.microsoft.com/office/drawing/2014/main" id="{FAEEEEA8-9202-D974-AC56-905B82F706C1}"/>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0" name="Straight Connector 689">
                  <a:extLst>
                    <a:ext uri="{FF2B5EF4-FFF2-40B4-BE49-F238E27FC236}">
                      <a16:creationId xmlns:a16="http://schemas.microsoft.com/office/drawing/2014/main" id="{1400A104-AC28-1403-875D-00A3EF876A0C}"/>
                    </a:ext>
                  </a:extLst>
                </p:cNvPr>
                <p:cNvCxnSpPr>
                  <a:stCxn id="689"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6" name="Group 951">
                <a:extLst>
                  <a:ext uri="{FF2B5EF4-FFF2-40B4-BE49-F238E27FC236}">
                    <a16:creationId xmlns:a16="http://schemas.microsoft.com/office/drawing/2014/main" id="{98130B97-79E1-E9BF-D5C8-FF4240290C04}"/>
                  </a:ext>
                </a:extLst>
              </p:cNvPr>
              <p:cNvGrpSpPr>
                <a:grpSpLocks/>
              </p:cNvGrpSpPr>
              <p:nvPr/>
            </p:nvGrpSpPr>
            <p:grpSpPr bwMode="auto">
              <a:xfrm>
                <a:off x="3238500" y="1895475"/>
                <a:ext cx="45719" cy="118871"/>
                <a:chOff x="3098006" y="1902619"/>
                <a:chExt cx="45719" cy="118871"/>
              </a:xfrm>
              <a:grpFill/>
            </p:grpSpPr>
            <p:sp>
              <p:nvSpPr>
                <p:cNvPr id="687" name="Oval 686">
                  <a:extLst>
                    <a:ext uri="{FF2B5EF4-FFF2-40B4-BE49-F238E27FC236}">
                      <a16:creationId xmlns:a16="http://schemas.microsoft.com/office/drawing/2014/main" id="{C298D470-F7E2-D2C5-874C-707C0FF68F11}"/>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88" name="Straight Connector 687">
                  <a:extLst>
                    <a:ext uri="{FF2B5EF4-FFF2-40B4-BE49-F238E27FC236}">
                      <a16:creationId xmlns:a16="http://schemas.microsoft.com/office/drawing/2014/main" id="{4B583FC0-FA6D-D208-00D1-491A9AFD44E1}"/>
                    </a:ext>
                  </a:extLst>
                </p:cNvPr>
                <p:cNvCxnSpPr>
                  <a:stCxn id="687"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70" name="Group 935">
              <a:extLst>
                <a:ext uri="{FF2B5EF4-FFF2-40B4-BE49-F238E27FC236}">
                  <a16:creationId xmlns:a16="http://schemas.microsoft.com/office/drawing/2014/main" id="{04694F6C-6907-E28D-748A-6F71C7D86F6F}"/>
                </a:ext>
              </a:extLst>
            </p:cNvPr>
            <p:cNvGrpSpPr>
              <a:grpSpLocks/>
            </p:cNvGrpSpPr>
            <p:nvPr/>
          </p:nvGrpSpPr>
          <p:grpSpPr bwMode="auto">
            <a:xfrm>
              <a:off x="3276600" y="1911356"/>
              <a:ext cx="134935" cy="133182"/>
              <a:chOff x="3124200" y="1901831"/>
              <a:chExt cx="134935" cy="133182"/>
            </a:xfrm>
            <a:grpFill/>
          </p:grpSpPr>
          <p:grpSp>
            <p:nvGrpSpPr>
              <p:cNvPr id="671" name="Group 936">
                <a:extLst>
                  <a:ext uri="{FF2B5EF4-FFF2-40B4-BE49-F238E27FC236}">
                    <a16:creationId xmlns:a16="http://schemas.microsoft.com/office/drawing/2014/main" id="{F101FD52-0A1C-F46C-5ED5-08BE3DFB6927}"/>
                  </a:ext>
                </a:extLst>
              </p:cNvPr>
              <p:cNvGrpSpPr>
                <a:grpSpLocks/>
              </p:cNvGrpSpPr>
              <p:nvPr/>
            </p:nvGrpSpPr>
            <p:grpSpPr bwMode="auto">
              <a:xfrm>
                <a:off x="3124200" y="1905000"/>
                <a:ext cx="45719" cy="118871"/>
                <a:chOff x="3098006" y="1902619"/>
                <a:chExt cx="45719" cy="118871"/>
              </a:xfrm>
              <a:grpFill/>
            </p:grpSpPr>
            <p:sp>
              <p:nvSpPr>
                <p:cNvPr id="681" name="Oval 680">
                  <a:extLst>
                    <a:ext uri="{FF2B5EF4-FFF2-40B4-BE49-F238E27FC236}">
                      <a16:creationId xmlns:a16="http://schemas.microsoft.com/office/drawing/2014/main" id="{68BB80E8-810A-9145-9C3C-9C4B4BD1A184}"/>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82" name="Straight Connector 681">
                  <a:extLst>
                    <a:ext uri="{FF2B5EF4-FFF2-40B4-BE49-F238E27FC236}">
                      <a16:creationId xmlns:a16="http://schemas.microsoft.com/office/drawing/2014/main" id="{CEE96EC3-72E4-3AD4-79B8-47729BDB1695}"/>
                    </a:ext>
                  </a:extLst>
                </p:cNvPr>
                <p:cNvCxnSpPr>
                  <a:stCxn id="681"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2" name="Group 937">
                <a:extLst>
                  <a:ext uri="{FF2B5EF4-FFF2-40B4-BE49-F238E27FC236}">
                    <a16:creationId xmlns:a16="http://schemas.microsoft.com/office/drawing/2014/main" id="{F02C710C-1A0E-F114-3291-EAAAACD83493}"/>
                  </a:ext>
                </a:extLst>
              </p:cNvPr>
              <p:cNvGrpSpPr>
                <a:grpSpLocks/>
              </p:cNvGrpSpPr>
              <p:nvPr/>
            </p:nvGrpSpPr>
            <p:grpSpPr bwMode="auto">
              <a:xfrm>
                <a:off x="3167135" y="1918962"/>
                <a:ext cx="41967" cy="116051"/>
                <a:chOff x="3064741" y="1916581"/>
                <a:chExt cx="41967" cy="116051"/>
              </a:xfrm>
              <a:grpFill/>
            </p:grpSpPr>
            <p:sp>
              <p:nvSpPr>
                <p:cNvPr id="679" name="Oval 678">
                  <a:extLst>
                    <a:ext uri="{FF2B5EF4-FFF2-40B4-BE49-F238E27FC236}">
                      <a16:creationId xmlns:a16="http://schemas.microsoft.com/office/drawing/2014/main" id="{E6714CAD-F585-E04B-2109-995A6B210B2E}"/>
                    </a:ext>
                  </a:extLst>
                </p:cNvPr>
                <p:cNvSpPr/>
                <p:nvPr/>
              </p:nvSpPr>
              <p:spPr>
                <a:xfrm>
                  <a:off x="3064741" y="191658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80" name="Straight Connector 679">
                  <a:extLst>
                    <a:ext uri="{FF2B5EF4-FFF2-40B4-BE49-F238E27FC236}">
                      <a16:creationId xmlns:a16="http://schemas.microsoft.com/office/drawing/2014/main" id="{A7E9B1E5-7324-D6BD-8FB4-31C85CA6EC0E}"/>
                    </a:ext>
                  </a:extLst>
                </p:cNvPr>
                <p:cNvCxnSpPr>
                  <a:stCxn id="679" idx="4"/>
                </p:cNvCxnSpPr>
                <p:nvPr/>
              </p:nvCxnSpPr>
              <p:spPr>
                <a:xfrm>
                  <a:off x="3082539" y="196033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3" name="Group 938">
                <a:extLst>
                  <a:ext uri="{FF2B5EF4-FFF2-40B4-BE49-F238E27FC236}">
                    <a16:creationId xmlns:a16="http://schemas.microsoft.com/office/drawing/2014/main" id="{25D446E4-95CC-5745-AB76-1FDB82E77F3F}"/>
                  </a:ext>
                </a:extLst>
              </p:cNvPr>
              <p:cNvGrpSpPr>
                <a:grpSpLocks/>
              </p:cNvGrpSpPr>
              <p:nvPr/>
            </p:nvGrpSpPr>
            <p:grpSpPr bwMode="auto">
              <a:xfrm>
                <a:off x="3130780" y="1910007"/>
                <a:ext cx="43645" cy="114295"/>
                <a:chOff x="3066486" y="1917151"/>
                <a:chExt cx="43645" cy="114295"/>
              </a:xfrm>
              <a:grpFill/>
            </p:grpSpPr>
            <p:sp>
              <p:nvSpPr>
                <p:cNvPr id="677" name="Oval 676">
                  <a:extLst>
                    <a:ext uri="{FF2B5EF4-FFF2-40B4-BE49-F238E27FC236}">
                      <a16:creationId xmlns:a16="http://schemas.microsoft.com/office/drawing/2014/main" id="{56CD1F74-F778-B7CA-43EA-E13F370C1D98}"/>
                    </a:ext>
                  </a:extLst>
                </p:cNvPr>
                <p:cNvSpPr/>
                <p:nvPr/>
              </p:nvSpPr>
              <p:spPr>
                <a:xfrm>
                  <a:off x="3066486" y="191715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78" name="Straight Connector 677">
                  <a:extLst>
                    <a:ext uri="{FF2B5EF4-FFF2-40B4-BE49-F238E27FC236}">
                      <a16:creationId xmlns:a16="http://schemas.microsoft.com/office/drawing/2014/main" id="{669BEC14-6C9A-9E38-C005-98607984D096}"/>
                    </a:ext>
                  </a:extLst>
                </p:cNvPr>
                <p:cNvCxnSpPr>
                  <a:cxnSpLocks/>
                </p:cNvCxnSpPr>
                <p:nvPr/>
              </p:nvCxnSpPr>
              <p:spPr>
                <a:xfrm>
                  <a:off x="3086841" y="1960833"/>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4" name="Group 939">
                <a:extLst>
                  <a:ext uri="{FF2B5EF4-FFF2-40B4-BE49-F238E27FC236}">
                    <a16:creationId xmlns:a16="http://schemas.microsoft.com/office/drawing/2014/main" id="{5A5DBA1E-C680-10DB-84A4-FDC011ADE1CD}"/>
                  </a:ext>
                </a:extLst>
              </p:cNvPr>
              <p:cNvGrpSpPr>
                <a:grpSpLocks/>
              </p:cNvGrpSpPr>
              <p:nvPr/>
            </p:nvGrpSpPr>
            <p:grpSpPr bwMode="auto">
              <a:xfrm>
                <a:off x="3212132" y="1901831"/>
                <a:ext cx="47003" cy="105941"/>
                <a:chOff x="3071638" y="1908975"/>
                <a:chExt cx="47003" cy="105941"/>
              </a:xfrm>
              <a:grpFill/>
            </p:grpSpPr>
            <p:sp>
              <p:nvSpPr>
                <p:cNvPr id="675" name="Oval 674">
                  <a:extLst>
                    <a:ext uri="{FF2B5EF4-FFF2-40B4-BE49-F238E27FC236}">
                      <a16:creationId xmlns:a16="http://schemas.microsoft.com/office/drawing/2014/main" id="{E67FF9C8-5AD0-57DC-DE27-052DEED84C4D}"/>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76" name="Straight Connector 675">
                  <a:extLst>
                    <a:ext uri="{FF2B5EF4-FFF2-40B4-BE49-F238E27FC236}">
                      <a16:creationId xmlns:a16="http://schemas.microsoft.com/office/drawing/2014/main" id="{F92E60CB-35AF-B991-0DDC-7445DA13B9E9}"/>
                    </a:ext>
                  </a:extLst>
                </p:cNvPr>
                <p:cNvCxnSpPr>
                  <a:stCxn id="675"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1113" name="Rectangle 1112">
            <a:extLst>
              <a:ext uri="{FF2B5EF4-FFF2-40B4-BE49-F238E27FC236}">
                <a16:creationId xmlns:a16="http://schemas.microsoft.com/office/drawing/2014/main" id="{1828BEFB-C49E-B1F2-6D6A-89BECB9A942F}"/>
              </a:ext>
            </a:extLst>
          </p:cNvPr>
          <p:cNvSpPr/>
          <p:nvPr/>
        </p:nvSpPr>
        <p:spPr bwMode="auto">
          <a:xfrm>
            <a:off x="5064294" y="1072193"/>
            <a:ext cx="3797083" cy="2594941"/>
          </a:xfrm>
          <a:prstGeom prst="rect">
            <a:avLst/>
          </a:prstGeom>
          <a:noFill/>
          <a:ln w="5715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1115" name="Group 1114">
            <a:extLst>
              <a:ext uri="{FF2B5EF4-FFF2-40B4-BE49-F238E27FC236}">
                <a16:creationId xmlns:a16="http://schemas.microsoft.com/office/drawing/2014/main" id="{7525B1D4-33EA-6D2C-A2C3-CC9A98CDBE45}"/>
              </a:ext>
            </a:extLst>
          </p:cNvPr>
          <p:cNvGrpSpPr/>
          <p:nvPr/>
        </p:nvGrpSpPr>
        <p:grpSpPr>
          <a:xfrm>
            <a:off x="6193635" y="4115664"/>
            <a:ext cx="2315773" cy="1287754"/>
            <a:chOff x="6986367" y="5288511"/>
            <a:chExt cx="2315773" cy="1287754"/>
          </a:xfrm>
        </p:grpSpPr>
        <p:grpSp>
          <p:nvGrpSpPr>
            <p:cNvPr id="608" name="Group 607">
              <a:extLst>
                <a:ext uri="{FF2B5EF4-FFF2-40B4-BE49-F238E27FC236}">
                  <a16:creationId xmlns:a16="http://schemas.microsoft.com/office/drawing/2014/main" id="{2F4F39CE-D611-F213-0805-BC2605B965BE}"/>
                </a:ext>
              </a:extLst>
            </p:cNvPr>
            <p:cNvGrpSpPr/>
            <p:nvPr/>
          </p:nvGrpSpPr>
          <p:grpSpPr>
            <a:xfrm>
              <a:off x="7072981" y="5384241"/>
              <a:ext cx="958553" cy="434133"/>
              <a:chOff x="7902687" y="5821928"/>
              <a:chExt cx="464155" cy="210218"/>
            </a:xfrm>
          </p:grpSpPr>
          <p:sp>
            <p:nvSpPr>
              <p:cNvPr id="609" name="Rectangle 5">
                <a:extLst>
                  <a:ext uri="{FF2B5EF4-FFF2-40B4-BE49-F238E27FC236}">
                    <a16:creationId xmlns:a16="http://schemas.microsoft.com/office/drawing/2014/main" id="{FC4548E8-0C6E-4CB0-BA7A-C84E0BF10F3C}"/>
                  </a:ext>
                </a:extLst>
              </p:cNvPr>
              <p:cNvSpPr>
                <a:spLocks noChangeArrowheads="1"/>
              </p:cNvSpPr>
              <p:nvPr/>
            </p:nvSpPr>
            <p:spPr bwMode="auto">
              <a:xfrm>
                <a:off x="8183598"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0" name="Rectangle 6">
                <a:extLst>
                  <a:ext uri="{FF2B5EF4-FFF2-40B4-BE49-F238E27FC236}">
                    <a16:creationId xmlns:a16="http://schemas.microsoft.com/office/drawing/2014/main" id="{1BAE1403-7939-BA8C-A483-31BF6718ACE3}"/>
                  </a:ext>
                </a:extLst>
              </p:cNvPr>
              <p:cNvSpPr>
                <a:spLocks noChangeArrowheads="1"/>
              </p:cNvSpPr>
              <p:nvPr/>
            </p:nvSpPr>
            <p:spPr bwMode="auto">
              <a:xfrm>
                <a:off x="8285917"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1" name="Rectangle 7">
                <a:extLst>
                  <a:ext uri="{FF2B5EF4-FFF2-40B4-BE49-F238E27FC236}">
                    <a16:creationId xmlns:a16="http://schemas.microsoft.com/office/drawing/2014/main" id="{5E24B095-FDC6-CA90-53AD-20D392F12844}"/>
                  </a:ext>
                </a:extLst>
              </p:cNvPr>
              <p:cNvSpPr>
                <a:spLocks noChangeArrowheads="1"/>
              </p:cNvSpPr>
              <p:nvPr/>
            </p:nvSpPr>
            <p:spPr bwMode="auto">
              <a:xfrm>
                <a:off x="8317543"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2" name="Rectangle 8">
                <a:extLst>
                  <a:ext uri="{FF2B5EF4-FFF2-40B4-BE49-F238E27FC236}">
                    <a16:creationId xmlns:a16="http://schemas.microsoft.com/office/drawing/2014/main" id="{05F574CB-DB70-D430-904F-5825A36B710D}"/>
                  </a:ext>
                </a:extLst>
              </p:cNvPr>
              <p:cNvSpPr>
                <a:spLocks noChangeArrowheads="1"/>
              </p:cNvSpPr>
              <p:nvPr/>
            </p:nvSpPr>
            <p:spPr bwMode="auto">
              <a:xfrm>
                <a:off x="7940824" y="584425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3" name="Rectangle 9">
                <a:extLst>
                  <a:ext uri="{FF2B5EF4-FFF2-40B4-BE49-F238E27FC236}">
                    <a16:creationId xmlns:a16="http://schemas.microsoft.com/office/drawing/2014/main" id="{2BD707E1-1738-EA85-D0B3-C00892F2C628}"/>
                  </a:ext>
                </a:extLst>
              </p:cNvPr>
              <p:cNvSpPr>
                <a:spLocks noChangeArrowheads="1"/>
              </p:cNvSpPr>
              <p:nvPr/>
            </p:nvSpPr>
            <p:spPr bwMode="auto">
              <a:xfrm>
                <a:off x="7973380" y="586099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4" name="Rectangle 10">
                <a:extLst>
                  <a:ext uri="{FF2B5EF4-FFF2-40B4-BE49-F238E27FC236}">
                    <a16:creationId xmlns:a16="http://schemas.microsoft.com/office/drawing/2014/main" id="{59BF5AB9-4AAF-6B48-7207-A44BCB700BC5}"/>
                  </a:ext>
                </a:extLst>
              </p:cNvPr>
              <p:cNvSpPr>
                <a:spLocks noChangeArrowheads="1"/>
              </p:cNvSpPr>
              <p:nvPr/>
            </p:nvSpPr>
            <p:spPr bwMode="auto">
              <a:xfrm>
                <a:off x="8149182"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5" name="Rectangle 11">
                <a:extLst>
                  <a:ext uri="{FF2B5EF4-FFF2-40B4-BE49-F238E27FC236}">
                    <a16:creationId xmlns:a16="http://schemas.microsoft.com/office/drawing/2014/main" id="{591492C8-D123-BEA8-B3AC-3FD87E027BE3}"/>
                  </a:ext>
                </a:extLst>
              </p:cNvPr>
              <p:cNvSpPr>
                <a:spLocks noChangeArrowheads="1"/>
              </p:cNvSpPr>
              <p:nvPr/>
            </p:nvSpPr>
            <p:spPr bwMode="auto">
              <a:xfrm>
                <a:off x="8114766"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6" name="Rectangle 12">
                <a:extLst>
                  <a:ext uri="{FF2B5EF4-FFF2-40B4-BE49-F238E27FC236}">
                    <a16:creationId xmlns:a16="http://schemas.microsoft.com/office/drawing/2014/main" id="{8DB19968-4AAC-5567-A079-EA1059755276}"/>
                  </a:ext>
                </a:extLst>
              </p:cNvPr>
              <p:cNvSpPr>
                <a:spLocks noChangeArrowheads="1"/>
              </p:cNvSpPr>
              <p:nvPr/>
            </p:nvSpPr>
            <p:spPr bwMode="auto">
              <a:xfrm>
                <a:off x="8080350"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7" name="Freeform 13">
                <a:extLst>
                  <a:ext uri="{FF2B5EF4-FFF2-40B4-BE49-F238E27FC236}">
                    <a16:creationId xmlns:a16="http://schemas.microsoft.com/office/drawing/2014/main" id="{1F8BDE79-EA63-37B2-F07B-F9E721435B6B}"/>
                  </a:ext>
                </a:extLst>
              </p:cNvPr>
              <p:cNvSpPr>
                <a:spLocks/>
              </p:cNvSpPr>
              <p:nvPr/>
            </p:nvSpPr>
            <p:spPr bwMode="auto">
              <a:xfrm>
                <a:off x="7907338" y="5829369"/>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8" name="Freeform 14">
                <a:extLst>
                  <a:ext uri="{FF2B5EF4-FFF2-40B4-BE49-F238E27FC236}">
                    <a16:creationId xmlns:a16="http://schemas.microsoft.com/office/drawing/2014/main" id="{4FFB7E9B-97F1-8D23-F22D-486F6B821BDC}"/>
                  </a:ext>
                </a:extLst>
              </p:cNvPr>
              <p:cNvSpPr>
                <a:spLocks noEditPoints="1"/>
              </p:cNvSpPr>
              <p:nvPr/>
            </p:nvSpPr>
            <p:spPr bwMode="auto">
              <a:xfrm>
                <a:off x="7902687" y="5825649"/>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19" name="Freeform 15">
                <a:extLst>
                  <a:ext uri="{FF2B5EF4-FFF2-40B4-BE49-F238E27FC236}">
                    <a16:creationId xmlns:a16="http://schemas.microsoft.com/office/drawing/2014/main" id="{89D52408-2D19-79F0-9EC4-30BE894BF359}"/>
                  </a:ext>
                </a:extLst>
              </p:cNvPr>
              <p:cNvSpPr>
                <a:spLocks/>
              </p:cNvSpPr>
              <p:nvPr/>
            </p:nvSpPr>
            <p:spPr bwMode="auto">
              <a:xfrm>
                <a:off x="7907338" y="5826579"/>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620" name="Freeform 16">
                <a:extLst>
                  <a:ext uri="{FF2B5EF4-FFF2-40B4-BE49-F238E27FC236}">
                    <a16:creationId xmlns:a16="http://schemas.microsoft.com/office/drawing/2014/main" id="{1B24E4BE-C1D2-DF2D-30B4-E10098B372F5}"/>
                  </a:ext>
                </a:extLst>
              </p:cNvPr>
              <p:cNvSpPr>
                <a:spLocks noEditPoints="1"/>
              </p:cNvSpPr>
              <p:nvPr/>
            </p:nvSpPr>
            <p:spPr bwMode="auto">
              <a:xfrm>
                <a:off x="7902687" y="582192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74" name="Group 1073">
              <a:extLst>
                <a:ext uri="{FF2B5EF4-FFF2-40B4-BE49-F238E27FC236}">
                  <a16:creationId xmlns:a16="http://schemas.microsoft.com/office/drawing/2014/main" id="{CB7159E8-95E3-A049-7C71-C6C75C951587}"/>
                </a:ext>
              </a:extLst>
            </p:cNvPr>
            <p:cNvGrpSpPr/>
            <p:nvPr/>
          </p:nvGrpSpPr>
          <p:grpSpPr>
            <a:xfrm>
              <a:off x="7692049" y="5708367"/>
              <a:ext cx="958553" cy="434133"/>
              <a:chOff x="7902687" y="5821928"/>
              <a:chExt cx="464155" cy="210218"/>
            </a:xfrm>
          </p:grpSpPr>
          <p:sp>
            <p:nvSpPr>
              <p:cNvPr id="1075" name="Rectangle 5">
                <a:extLst>
                  <a:ext uri="{FF2B5EF4-FFF2-40B4-BE49-F238E27FC236}">
                    <a16:creationId xmlns:a16="http://schemas.microsoft.com/office/drawing/2014/main" id="{6CCB31F3-1145-3A94-D6DD-55FE60D08418}"/>
                  </a:ext>
                </a:extLst>
              </p:cNvPr>
              <p:cNvSpPr>
                <a:spLocks noChangeArrowheads="1"/>
              </p:cNvSpPr>
              <p:nvPr/>
            </p:nvSpPr>
            <p:spPr bwMode="auto">
              <a:xfrm>
                <a:off x="8183598"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76" name="Rectangle 6">
                <a:extLst>
                  <a:ext uri="{FF2B5EF4-FFF2-40B4-BE49-F238E27FC236}">
                    <a16:creationId xmlns:a16="http://schemas.microsoft.com/office/drawing/2014/main" id="{3A2E6EBF-5C0C-885F-0159-9C9EA2CE5E86}"/>
                  </a:ext>
                </a:extLst>
              </p:cNvPr>
              <p:cNvSpPr>
                <a:spLocks noChangeArrowheads="1"/>
              </p:cNvSpPr>
              <p:nvPr/>
            </p:nvSpPr>
            <p:spPr bwMode="auto">
              <a:xfrm>
                <a:off x="8285917"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77" name="Rectangle 7">
                <a:extLst>
                  <a:ext uri="{FF2B5EF4-FFF2-40B4-BE49-F238E27FC236}">
                    <a16:creationId xmlns:a16="http://schemas.microsoft.com/office/drawing/2014/main" id="{2D94F5AC-E512-018F-043D-9484F0E59EE5}"/>
                  </a:ext>
                </a:extLst>
              </p:cNvPr>
              <p:cNvSpPr>
                <a:spLocks noChangeArrowheads="1"/>
              </p:cNvSpPr>
              <p:nvPr/>
            </p:nvSpPr>
            <p:spPr bwMode="auto">
              <a:xfrm>
                <a:off x="8317543"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78" name="Rectangle 8">
                <a:extLst>
                  <a:ext uri="{FF2B5EF4-FFF2-40B4-BE49-F238E27FC236}">
                    <a16:creationId xmlns:a16="http://schemas.microsoft.com/office/drawing/2014/main" id="{7F1FEACB-BDA9-00A5-1843-A3ADA4509510}"/>
                  </a:ext>
                </a:extLst>
              </p:cNvPr>
              <p:cNvSpPr>
                <a:spLocks noChangeArrowheads="1"/>
              </p:cNvSpPr>
              <p:nvPr/>
            </p:nvSpPr>
            <p:spPr bwMode="auto">
              <a:xfrm>
                <a:off x="7940824" y="584425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79" name="Rectangle 9">
                <a:extLst>
                  <a:ext uri="{FF2B5EF4-FFF2-40B4-BE49-F238E27FC236}">
                    <a16:creationId xmlns:a16="http://schemas.microsoft.com/office/drawing/2014/main" id="{6072903B-E29C-B7FB-4F18-85AD715B5F26}"/>
                  </a:ext>
                </a:extLst>
              </p:cNvPr>
              <p:cNvSpPr>
                <a:spLocks noChangeArrowheads="1"/>
              </p:cNvSpPr>
              <p:nvPr/>
            </p:nvSpPr>
            <p:spPr bwMode="auto">
              <a:xfrm>
                <a:off x="7973380" y="586099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0" name="Rectangle 10">
                <a:extLst>
                  <a:ext uri="{FF2B5EF4-FFF2-40B4-BE49-F238E27FC236}">
                    <a16:creationId xmlns:a16="http://schemas.microsoft.com/office/drawing/2014/main" id="{219A3492-11EE-AC3F-C41C-2FA5732A77D1}"/>
                  </a:ext>
                </a:extLst>
              </p:cNvPr>
              <p:cNvSpPr>
                <a:spLocks noChangeArrowheads="1"/>
              </p:cNvSpPr>
              <p:nvPr/>
            </p:nvSpPr>
            <p:spPr bwMode="auto">
              <a:xfrm>
                <a:off x="8149182"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1" name="Rectangle 11">
                <a:extLst>
                  <a:ext uri="{FF2B5EF4-FFF2-40B4-BE49-F238E27FC236}">
                    <a16:creationId xmlns:a16="http://schemas.microsoft.com/office/drawing/2014/main" id="{F51794C8-952F-99C0-61B6-EED9EF36AAA8}"/>
                  </a:ext>
                </a:extLst>
              </p:cNvPr>
              <p:cNvSpPr>
                <a:spLocks noChangeArrowheads="1"/>
              </p:cNvSpPr>
              <p:nvPr/>
            </p:nvSpPr>
            <p:spPr bwMode="auto">
              <a:xfrm>
                <a:off x="8114766"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2" name="Rectangle 12">
                <a:extLst>
                  <a:ext uri="{FF2B5EF4-FFF2-40B4-BE49-F238E27FC236}">
                    <a16:creationId xmlns:a16="http://schemas.microsoft.com/office/drawing/2014/main" id="{A584F3A7-5FF5-E3D6-801A-039C73E39E3A}"/>
                  </a:ext>
                </a:extLst>
              </p:cNvPr>
              <p:cNvSpPr>
                <a:spLocks noChangeArrowheads="1"/>
              </p:cNvSpPr>
              <p:nvPr/>
            </p:nvSpPr>
            <p:spPr bwMode="auto">
              <a:xfrm>
                <a:off x="8080350"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3" name="Freeform 13">
                <a:extLst>
                  <a:ext uri="{FF2B5EF4-FFF2-40B4-BE49-F238E27FC236}">
                    <a16:creationId xmlns:a16="http://schemas.microsoft.com/office/drawing/2014/main" id="{B34243D8-4B38-7D00-961B-E17EC2E35987}"/>
                  </a:ext>
                </a:extLst>
              </p:cNvPr>
              <p:cNvSpPr>
                <a:spLocks/>
              </p:cNvSpPr>
              <p:nvPr/>
            </p:nvSpPr>
            <p:spPr bwMode="auto">
              <a:xfrm>
                <a:off x="7907338" y="5829369"/>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4" name="Freeform 14">
                <a:extLst>
                  <a:ext uri="{FF2B5EF4-FFF2-40B4-BE49-F238E27FC236}">
                    <a16:creationId xmlns:a16="http://schemas.microsoft.com/office/drawing/2014/main" id="{57D56354-3538-4B2D-5E39-E8F34EF9A7DD}"/>
                  </a:ext>
                </a:extLst>
              </p:cNvPr>
              <p:cNvSpPr>
                <a:spLocks noEditPoints="1"/>
              </p:cNvSpPr>
              <p:nvPr/>
            </p:nvSpPr>
            <p:spPr bwMode="auto">
              <a:xfrm>
                <a:off x="7902687" y="5825649"/>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5" name="Freeform 15">
                <a:extLst>
                  <a:ext uri="{FF2B5EF4-FFF2-40B4-BE49-F238E27FC236}">
                    <a16:creationId xmlns:a16="http://schemas.microsoft.com/office/drawing/2014/main" id="{47674DB0-2F2E-05F6-BA4F-B44112A8A07F}"/>
                  </a:ext>
                </a:extLst>
              </p:cNvPr>
              <p:cNvSpPr>
                <a:spLocks/>
              </p:cNvSpPr>
              <p:nvPr/>
            </p:nvSpPr>
            <p:spPr bwMode="auto">
              <a:xfrm>
                <a:off x="7907338" y="5826579"/>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6" name="Freeform 16">
                <a:extLst>
                  <a:ext uri="{FF2B5EF4-FFF2-40B4-BE49-F238E27FC236}">
                    <a16:creationId xmlns:a16="http://schemas.microsoft.com/office/drawing/2014/main" id="{3B741587-F39F-AE54-7622-99A149D81F7C}"/>
                  </a:ext>
                </a:extLst>
              </p:cNvPr>
              <p:cNvSpPr>
                <a:spLocks noEditPoints="1"/>
              </p:cNvSpPr>
              <p:nvPr/>
            </p:nvSpPr>
            <p:spPr bwMode="auto">
              <a:xfrm>
                <a:off x="7902687" y="582192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087" name="Group 1086">
              <a:extLst>
                <a:ext uri="{FF2B5EF4-FFF2-40B4-BE49-F238E27FC236}">
                  <a16:creationId xmlns:a16="http://schemas.microsoft.com/office/drawing/2014/main" id="{F25A32F8-AF42-DD7F-E820-68933E815A0A}"/>
                </a:ext>
              </a:extLst>
            </p:cNvPr>
            <p:cNvGrpSpPr/>
            <p:nvPr/>
          </p:nvGrpSpPr>
          <p:grpSpPr>
            <a:xfrm>
              <a:off x="7362169" y="6062556"/>
              <a:ext cx="958553" cy="434133"/>
              <a:chOff x="7902687" y="5821928"/>
              <a:chExt cx="464155" cy="210218"/>
            </a:xfrm>
          </p:grpSpPr>
          <p:sp>
            <p:nvSpPr>
              <p:cNvPr id="1088" name="Rectangle 5">
                <a:extLst>
                  <a:ext uri="{FF2B5EF4-FFF2-40B4-BE49-F238E27FC236}">
                    <a16:creationId xmlns:a16="http://schemas.microsoft.com/office/drawing/2014/main" id="{E2D57CA5-BC15-A6D8-AFC1-DC67BAC13DA1}"/>
                  </a:ext>
                </a:extLst>
              </p:cNvPr>
              <p:cNvSpPr>
                <a:spLocks noChangeArrowheads="1"/>
              </p:cNvSpPr>
              <p:nvPr/>
            </p:nvSpPr>
            <p:spPr bwMode="auto">
              <a:xfrm>
                <a:off x="8183598"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89" name="Rectangle 6">
                <a:extLst>
                  <a:ext uri="{FF2B5EF4-FFF2-40B4-BE49-F238E27FC236}">
                    <a16:creationId xmlns:a16="http://schemas.microsoft.com/office/drawing/2014/main" id="{08310ABE-6344-F148-E885-1FBAC63D9375}"/>
                  </a:ext>
                </a:extLst>
              </p:cNvPr>
              <p:cNvSpPr>
                <a:spLocks noChangeArrowheads="1"/>
              </p:cNvSpPr>
              <p:nvPr/>
            </p:nvSpPr>
            <p:spPr bwMode="auto">
              <a:xfrm>
                <a:off x="8285917"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0" name="Rectangle 7">
                <a:extLst>
                  <a:ext uri="{FF2B5EF4-FFF2-40B4-BE49-F238E27FC236}">
                    <a16:creationId xmlns:a16="http://schemas.microsoft.com/office/drawing/2014/main" id="{D361D599-A483-A5D7-1F4F-845C4EECD032}"/>
                  </a:ext>
                </a:extLst>
              </p:cNvPr>
              <p:cNvSpPr>
                <a:spLocks noChangeArrowheads="1"/>
              </p:cNvSpPr>
              <p:nvPr/>
            </p:nvSpPr>
            <p:spPr bwMode="auto">
              <a:xfrm>
                <a:off x="8317543"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1" name="Rectangle 8">
                <a:extLst>
                  <a:ext uri="{FF2B5EF4-FFF2-40B4-BE49-F238E27FC236}">
                    <a16:creationId xmlns:a16="http://schemas.microsoft.com/office/drawing/2014/main" id="{2A50C116-5E1F-C11C-0E2C-C75D01E82E67}"/>
                  </a:ext>
                </a:extLst>
              </p:cNvPr>
              <p:cNvSpPr>
                <a:spLocks noChangeArrowheads="1"/>
              </p:cNvSpPr>
              <p:nvPr/>
            </p:nvSpPr>
            <p:spPr bwMode="auto">
              <a:xfrm>
                <a:off x="7940824" y="584425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2" name="Rectangle 9">
                <a:extLst>
                  <a:ext uri="{FF2B5EF4-FFF2-40B4-BE49-F238E27FC236}">
                    <a16:creationId xmlns:a16="http://schemas.microsoft.com/office/drawing/2014/main" id="{B8C4C869-27D9-4A93-5728-F3DD3C19DE33}"/>
                  </a:ext>
                </a:extLst>
              </p:cNvPr>
              <p:cNvSpPr>
                <a:spLocks noChangeArrowheads="1"/>
              </p:cNvSpPr>
              <p:nvPr/>
            </p:nvSpPr>
            <p:spPr bwMode="auto">
              <a:xfrm>
                <a:off x="7973380" y="586099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3" name="Rectangle 10">
                <a:extLst>
                  <a:ext uri="{FF2B5EF4-FFF2-40B4-BE49-F238E27FC236}">
                    <a16:creationId xmlns:a16="http://schemas.microsoft.com/office/drawing/2014/main" id="{B4F73447-F55C-2F84-9719-0F2C05EE208E}"/>
                  </a:ext>
                </a:extLst>
              </p:cNvPr>
              <p:cNvSpPr>
                <a:spLocks noChangeArrowheads="1"/>
              </p:cNvSpPr>
              <p:nvPr/>
            </p:nvSpPr>
            <p:spPr bwMode="auto">
              <a:xfrm>
                <a:off x="8149182"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4" name="Rectangle 11">
                <a:extLst>
                  <a:ext uri="{FF2B5EF4-FFF2-40B4-BE49-F238E27FC236}">
                    <a16:creationId xmlns:a16="http://schemas.microsoft.com/office/drawing/2014/main" id="{0E98C45C-7D08-8D90-7C55-1B79326F274E}"/>
                  </a:ext>
                </a:extLst>
              </p:cNvPr>
              <p:cNvSpPr>
                <a:spLocks noChangeArrowheads="1"/>
              </p:cNvSpPr>
              <p:nvPr/>
            </p:nvSpPr>
            <p:spPr bwMode="auto">
              <a:xfrm>
                <a:off x="8114766"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5" name="Rectangle 12">
                <a:extLst>
                  <a:ext uri="{FF2B5EF4-FFF2-40B4-BE49-F238E27FC236}">
                    <a16:creationId xmlns:a16="http://schemas.microsoft.com/office/drawing/2014/main" id="{AC912185-9C43-D5E4-5B45-6F61786FDFDF}"/>
                  </a:ext>
                </a:extLst>
              </p:cNvPr>
              <p:cNvSpPr>
                <a:spLocks noChangeArrowheads="1"/>
              </p:cNvSpPr>
              <p:nvPr/>
            </p:nvSpPr>
            <p:spPr bwMode="auto">
              <a:xfrm>
                <a:off x="8080350"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6" name="Freeform 13">
                <a:extLst>
                  <a:ext uri="{FF2B5EF4-FFF2-40B4-BE49-F238E27FC236}">
                    <a16:creationId xmlns:a16="http://schemas.microsoft.com/office/drawing/2014/main" id="{79C1068D-B458-D847-95DA-A151FEF7D8B1}"/>
                  </a:ext>
                </a:extLst>
              </p:cNvPr>
              <p:cNvSpPr>
                <a:spLocks/>
              </p:cNvSpPr>
              <p:nvPr/>
            </p:nvSpPr>
            <p:spPr bwMode="auto">
              <a:xfrm>
                <a:off x="7907338" y="5829369"/>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7" name="Freeform 14">
                <a:extLst>
                  <a:ext uri="{FF2B5EF4-FFF2-40B4-BE49-F238E27FC236}">
                    <a16:creationId xmlns:a16="http://schemas.microsoft.com/office/drawing/2014/main" id="{AFF70870-C256-550F-C9EE-4A0A3BB840B9}"/>
                  </a:ext>
                </a:extLst>
              </p:cNvPr>
              <p:cNvSpPr>
                <a:spLocks noEditPoints="1"/>
              </p:cNvSpPr>
              <p:nvPr/>
            </p:nvSpPr>
            <p:spPr bwMode="auto">
              <a:xfrm>
                <a:off x="7902687" y="5825649"/>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8" name="Freeform 15">
                <a:extLst>
                  <a:ext uri="{FF2B5EF4-FFF2-40B4-BE49-F238E27FC236}">
                    <a16:creationId xmlns:a16="http://schemas.microsoft.com/office/drawing/2014/main" id="{D16A5446-F326-4AEF-B0CC-C662E7A737FB}"/>
                  </a:ext>
                </a:extLst>
              </p:cNvPr>
              <p:cNvSpPr>
                <a:spLocks/>
              </p:cNvSpPr>
              <p:nvPr/>
            </p:nvSpPr>
            <p:spPr bwMode="auto">
              <a:xfrm>
                <a:off x="7907338" y="5826579"/>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099" name="Freeform 16">
                <a:extLst>
                  <a:ext uri="{FF2B5EF4-FFF2-40B4-BE49-F238E27FC236}">
                    <a16:creationId xmlns:a16="http://schemas.microsoft.com/office/drawing/2014/main" id="{6243FF28-BEFD-57F0-60F2-72196D758F6B}"/>
                  </a:ext>
                </a:extLst>
              </p:cNvPr>
              <p:cNvSpPr>
                <a:spLocks noEditPoints="1"/>
              </p:cNvSpPr>
              <p:nvPr/>
            </p:nvSpPr>
            <p:spPr bwMode="auto">
              <a:xfrm>
                <a:off x="7902687" y="582192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100" name="Group 1099">
              <a:extLst>
                <a:ext uri="{FF2B5EF4-FFF2-40B4-BE49-F238E27FC236}">
                  <a16:creationId xmlns:a16="http://schemas.microsoft.com/office/drawing/2014/main" id="{5EF1D13A-45C9-3F2D-B699-63770C6F69F6}"/>
                </a:ext>
              </a:extLst>
            </p:cNvPr>
            <p:cNvGrpSpPr/>
            <p:nvPr/>
          </p:nvGrpSpPr>
          <p:grpSpPr>
            <a:xfrm>
              <a:off x="8263099" y="5410735"/>
              <a:ext cx="958553" cy="434133"/>
              <a:chOff x="7902687" y="5821928"/>
              <a:chExt cx="464155" cy="210218"/>
            </a:xfrm>
          </p:grpSpPr>
          <p:sp>
            <p:nvSpPr>
              <p:cNvPr id="1101" name="Rectangle 5">
                <a:extLst>
                  <a:ext uri="{FF2B5EF4-FFF2-40B4-BE49-F238E27FC236}">
                    <a16:creationId xmlns:a16="http://schemas.microsoft.com/office/drawing/2014/main" id="{F0821879-A168-B677-266D-3F36FA76F226}"/>
                  </a:ext>
                </a:extLst>
              </p:cNvPr>
              <p:cNvSpPr>
                <a:spLocks noChangeArrowheads="1"/>
              </p:cNvSpPr>
              <p:nvPr/>
            </p:nvSpPr>
            <p:spPr bwMode="auto">
              <a:xfrm>
                <a:off x="8183598"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2" name="Rectangle 6">
                <a:extLst>
                  <a:ext uri="{FF2B5EF4-FFF2-40B4-BE49-F238E27FC236}">
                    <a16:creationId xmlns:a16="http://schemas.microsoft.com/office/drawing/2014/main" id="{098A9A46-B6C4-9814-CEBD-D180F7DABE44}"/>
                  </a:ext>
                </a:extLst>
              </p:cNvPr>
              <p:cNvSpPr>
                <a:spLocks noChangeArrowheads="1"/>
              </p:cNvSpPr>
              <p:nvPr/>
            </p:nvSpPr>
            <p:spPr bwMode="auto">
              <a:xfrm>
                <a:off x="8285917"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3" name="Rectangle 7">
                <a:extLst>
                  <a:ext uri="{FF2B5EF4-FFF2-40B4-BE49-F238E27FC236}">
                    <a16:creationId xmlns:a16="http://schemas.microsoft.com/office/drawing/2014/main" id="{7F084EC4-9508-7041-0541-F1783838ED3C}"/>
                  </a:ext>
                </a:extLst>
              </p:cNvPr>
              <p:cNvSpPr>
                <a:spLocks noChangeArrowheads="1"/>
              </p:cNvSpPr>
              <p:nvPr/>
            </p:nvSpPr>
            <p:spPr bwMode="auto">
              <a:xfrm>
                <a:off x="8317543" y="5858205"/>
                <a:ext cx="10232" cy="14231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4" name="Rectangle 8">
                <a:extLst>
                  <a:ext uri="{FF2B5EF4-FFF2-40B4-BE49-F238E27FC236}">
                    <a16:creationId xmlns:a16="http://schemas.microsoft.com/office/drawing/2014/main" id="{8D573811-8DF6-71B1-CB83-97A012374807}"/>
                  </a:ext>
                </a:extLst>
              </p:cNvPr>
              <p:cNvSpPr>
                <a:spLocks noChangeArrowheads="1"/>
              </p:cNvSpPr>
              <p:nvPr/>
            </p:nvSpPr>
            <p:spPr bwMode="auto">
              <a:xfrm>
                <a:off x="7940824" y="5844252"/>
                <a:ext cx="10232" cy="162780"/>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5" name="Rectangle 9">
                <a:extLst>
                  <a:ext uri="{FF2B5EF4-FFF2-40B4-BE49-F238E27FC236}">
                    <a16:creationId xmlns:a16="http://schemas.microsoft.com/office/drawing/2014/main" id="{20ACF518-E399-3319-2628-E17D4FEDDC78}"/>
                  </a:ext>
                </a:extLst>
              </p:cNvPr>
              <p:cNvSpPr>
                <a:spLocks noChangeArrowheads="1"/>
              </p:cNvSpPr>
              <p:nvPr/>
            </p:nvSpPr>
            <p:spPr bwMode="auto">
              <a:xfrm>
                <a:off x="7973380" y="5860995"/>
                <a:ext cx="10232" cy="129294"/>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6" name="Rectangle 10">
                <a:extLst>
                  <a:ext uri="{FF2B5EF4-FFF2-40B4-BE49-F238E27FC236}">
                    <a16:creationId xmlns:a16="http://schemas.microsoft.com/office/drawing/2014/main" id="{4872226A-6B5B-3724-4197-5D9002A2B83F}"/>
                  </a:ext>
                </a:extLst>
              </p:cNvPr>
              <p:cNvSpPr>
                <a:spLocks noChangeArrowheads="1"/>
              </p:cNvSpPr>
              <p:nvPr/>
            </p:nvSpPr>
            <p:spPr bwMode="auto">
              <a:xfrm>
                <a:off x="8149182"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7" name="Rectangle 11">
                <a:extLst>
                  <a:ext uri="{FF2B5EF4-FFF2-40B4-BE49-F238E27FC236}">
                    <a16:creationId xmlns:a16="http://schemas.microsoft.com/office/drawing/2014/main" id="{BD78758A-B949-2F81-C09B-631FD05E491E}"/>
                  </a:ext>
                </a:extLst>
              </p:cNvPr>
              <p:cNvSpPr>
                <a:spLocks noChangeArrowheads="1"/>
              </p:cNvSpPr>
              <p:nvPr/>
            </p:nvSpPr>
            <p:spPr bwMode="auto">
              <a:xfrm>
                <a:off x="8114766" y="5829369"/>
                <a:ext cx="10232" cy="19533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8" name="Rectangle 12">
                <a:extLst>
                  <a:ext uri="{FF2B5EF4-FFF2-40B4-BE49-F238E27FC236}">
                    <a16:creationId xmlns:a16="http://schemas.microsoft.com/office/drawing/2014/main" id="{49CDB69F-FFF2-0C8B-8F76-F60A9A3F55B7}"/>
                  </a:ext>
                </a:extLst>
              </p:cNvPr>
              <p:cNvSpPr>
                <a:spLocks noChangeArrowheads="1"/>
              </p:cNvSpPr>
              <p:nvPr/>
            </p:nvSpPr>
            <p:spPr bwMode="auto">
              <a:xfrm>
                <a:off x="8080350" y="5855414"/>
                <a:ext cx="10232" cy="143246"/>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09" name="Freeform 13">
                <a:extLst>
                  <a:ext uri="{FF2B5EF4-FFF2-40B4-BE49-F238E27FC236}">
                    <a16:creationId xmlns:a16="http://schemas.microsoft.com/office/drawing/2014/main" id="{8CDD839C-6F6D-8B79-9EE6-F7F791C5D526}"/>
                  </a:ext>
                </a:extLst>
              </p:cNvPr>
              <p:cNvSpPr>
                <a:spLocks/>
              </p:cNvSpPr>
              <p:nvPr/>
            </p:nvSpPr>
            <p:spPr bwMode="auto">
              <a:xfrm>
                <a:off x="7907338" y="5829369"/>
                <a:ext cx="455783" cy="199056"/>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10" name="Freeform 14">
                <a:extLst>
                  <a:ext uri="{FF2B5EF4-FFF2-40B4-BE49-F238E27FC236}">
                    <a16:creationId xmlns:a16="http://schemas.microsoft.com/office/drawing/2014/main" id="{153BF83A-F88B-73B5-AA47-F2F32B9CF814}"/>
                  </a:ext>
                </a:extLst>
              </p:cNvPr>
              <p:cNvSpPr>
                <a:spLocks noEditPoints="1"/>
              </p:cNvSpPr>
              <p:nvPr/>
            </p:nvSpPr>
            <p:spPr bwMode="auto">
              <a:xfrm>
                <a:off x="7902687" y="5825649"/>
                <a:ext cx="464155" cy="206497"/>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11" name="Freeform 15">
                <a:extLst>
                  <a:ext uri="{FF2B5EF4-FFF2-40B4-BE49-F238E27FC236}">
                    <a16:creationId xmlns:a16="http://schemas.microsoft.com/office/drawing/2014/main" id="{78CF03BB-842C-4F78-B212-EF47A7B0ECD4}"/>
                  </a:ext>
                </a:extLst>
              </p:cNvPr>
              <p:cNvSpPr>
                <a:spLocks/>
              </p:cNvSpPr>
              <p:nvPr/>
            </p:nvSpPr>
            <p:spPr bwMode="auto">
              <a:xfrm>
                <a:off x="7907338" y="5826579"/>
                <a:ext cx="455783" cy="198126"/>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sp>
            <p:nvSpPr>
              <p:cNvPr id="1112" name="Freeform 16">
                <a:extLst>
                  <a:ext uri="{FF2B5EF4-FFF2-40B4-BE49-F238E27FC236}">
                    <a16:creationId xmlns:a16="http://schemas.microsoft.com/office/drawing/2014/main" id="{91550863-FCD9-BC65-1E1F-3FE4D020C26A}"/>
                  </a:ext>
                </a:extLst>
              </p:cNvPr>
              <p:cNvSpPr>
                <a:spLocks noEditPoints="1"/>
              </p:cNvSpPr>
              <p:nvPr/>
            </p:nvSpPr>
            <p:spPr bwMode="auto">
              <a:xfrm>
                <a:off x="7902687" y="5821928"/>
                <a:ext cx="464155" cy="207428"/>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114" name="Rectangle 1113">
              <a:extLst>
                <a:ext uri="{FF2B5EF4-FFF2-40B4-BE49-F238E27FC236}">
                  <a16:creationId xmlns:a16="http://schemas.microsoft.com/office/drawing/2014/main" id="{66A1E1B9-2D6B-2FB2-4199-A87FBD692C85}"/>
                </a:ext>
              </a:extLst>
            </p:cNvPr>
            <p:cNvSpPr/>
            <p:nvPr/>
          </p:nvSpPr>
          <p:spPr bwMode="auto">
            <a:xfrm>
              <a:off x="6986367" y="5288511"/>
              <a:ext cx="2315773" cy="1287754"/>
            </a:xfrm>
            <a:prstGeom prst="rect">
              <a:avLst/>
            </a:prstGeom>
            <a:noFill/>
            <a:ln w="57150">
              <a:solidFill>
                <a:schemeClr val="accent6"/>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240" name="Group 1239">
            <a:extLst>
              <a:ext uri="{FF2B5EF4-FFF2-40B4-BE49-F238E27FC236}">
                <a16:creationId xmlns:a16="http://schemas.microsoft.com/office/drawing/2014/main" id="{CEC9F42E-FFDC-908C-00E2-3EAD2FDD2753}"/>
              </a:ext>
            </a:extLst>
          </p:cNvPr>
          <p:cNvGrpSpPr/>
          <p:nvPr/>
        </p:nvGrpSpPr>
        <p:grpSpPr>
          <a:xfrm>
            <a:off x="1595429" y="1008487"/>
            <a:ext cx="3010221" cy="2395727"/>
            <a:chOff x="1595429" y="1160887"/>
            <a:chExt cx="3010221" cy="2395727"/>
          </a:xfrm>
        </p:grpSpPr>
        <p:grpSp>
          <p:nvGrpSpPr>
            <p:cNvPr id="624" name="Group 623">
              <a:extLst>
                <a:ext uri="{FF2B5EF4-FFF2-40B4-BE49-F238E27FC236}">
                  <a16:creationId xmlns:a16="http://schemas.microsoft.com/office/drawing/2014/main" id="{C0AFBB0A-FE9D-6614-5891-64DEE8873EDB}"/>
                </a:ext>
              </a:extLst>
            </p:cNvPr>
            <p:cNvGrpSpPr/>
            <p:nvPr/>
          </p:nvGrpSpPr>
          <p:grpSpPr>
            <a:xfrm>
              <a:off x="1595429" y="1173398"/>
              <a:ext cx="1360839" cy="2253806"/>
              <a:chOff x="2987536" y="1069747"/>
              <a:chExt cx="1719706" cy="2433604"/>
            </a:xfrm>
          </p:grpSpPr>
          <p:sp>
            <p:nvSpPr>
              <p:cNvPr id="447" name="Freeform 368">
                <a:extLst>
                  <a:ext uri="{FF2B5EF4-FFF2-40B4-BE49-F238E27FC236}">
                    <a16:creationId xmlns:a16="http://schemas.microsoft.com/office/drawing/2014/main" id="{1E71A073-DED6-CC76-CCB9-79312527D3CB}"/>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sz="3200" b="1" kern="0">
                  <a:latin typeface="Calibri" panose="020F0502020204030204" pitchFamily="34" charset="0"/>
                  <a:cs typeface="Calibri" panose="020F0502020204030204" pitchFamily="34" charset="0"/>
                </a:endParaRPr>
              </a:p>
            </p:txBody>
          </p:sp>
          <p:sp>
            <p:nvSpPr>
              <p:cNvPr id="448" name="Rounded Rectangle 370">
                <a:extLst>
                  <a:ext uri="{FF2B5EF4-FFF2-40B4-BE49-F238E27FC236}">
                    <a16:creationId xmlns:a16="http://schemas.microsoft.com/office/drawing/2014/main" id="{E2524BBA-538B-DBF5-902F-1B34118044EE}"/>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0" name="Rounded Rectangle 372">
                <a:extLst>
                  <a:ext uri="{FF2B5EF4-FFF2-40B4-BE49-F238E27FC236}">
                    <a16:creationId xmlns:a16="http://schemas.microsoft.com/office/drawing/2014/main" id="{9EBE30C8-E59B-0EAE-354F-11235731D9A2}"/>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1" name="Rounded Rectangle 373">
                <a:extLst>
                  <a:ext uri="{FF2B5EF4-FFF2-40B4-BE49-F238E27FC236}">
                    <a16:creationId xmlns:a16="http://schemas.microsoft.com/office/drawing/2014/main" id="{AC362377-916D-90AF-5840-2EF2F188FEC2}"/>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2" name="Rounded Rectangle 374">
                <a:extLst>
                  <a:ext uri="{FF2B5EF4-FFF2-40B4-BE49-F238E27FC236}">
                    <a16:creationId xmlns:a16="http://schemas.microsoft.com/office/drawing/2014/main" id="{23FD99B9-0FC6-676E-544E-76D0F2109124}"/>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3" name="TextBox 452">
                <a:extLst>
                  <a:ext uri="{FF2B5EF4-FFF2-40B4-BE49-F238E27FC236}">
                    <a16:creationId xmlns:a16="http://schemas.microsoft.com/office/drawing/2014/main" id="{3F493BA6-204B-188A-7785-4368E3D31523}"/>
                  </a:ext>
                </a:extLst>
              </p:cNvPr>
              <p:cNvSpPr txBox="1"/>
              <p:nvPr/>
            </p:nvSpPr>
            <p:spPr bwMode="auto">
              <a:xfrm rot="4004034">
                <a:off x="3461091" y="1382966"/>
                <a:ext cx="274455"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454" name="TextBox 453">
                <a:extLst>
                  <a:ext uri="{FF2B5EF4-FFF2-40B4-BE49-F238E27FC236}">
                    <a16:creationId xmlns:a16="http://schemas.microsoft.com/office/drawing/2014/main" id="{A1EF064C-BA62-1FAE-2E86-26DFBF5CD5E7}"/>
                  </a:ext>
                </a:extLst>
              </p:cNvPr>
              <p:cNvSpPr txBox="1"/>
              <p:nvPr/>
            </p:nvSpPr>
            <p:spPr bwMode="auto">
              <a:xfrm rot="20981706">
                <a:off x="3814054" y="1589201"/>
                <a:ext cx="352827"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455" name="TextBox 454">
                <a:extLst>
                  <a:ext uri="{FF2B5EF4-FFF2-40B4-BE49-F238E27FC236}">
                    <a16:creationId xmlns:a16="http://schemas.microsoft.com/office/drawing/2014/main" id="{4356B6FC-5210-6120-922A-793AB67AAF47}"/>
                  </a:ext>
                </a:extLst>
              </p:cNvPr>
              <p:cNvSpPr txBox="1"/>
              <p:nvPr/>
            </p:nvSpPr>
            <p:spPr bwMode="auto">
              <a:xfrm rot="18241679">
                <a:off x="3504591" y="1791754"/>
                <a:ext cx="364882"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456" name="TextBox 455">
                <a:extLst>
                  <a:ext uri="{FF2B5EF4-FFF2-40B4-BE49-F238E27FC236}">
                    <a16:creationId xmlns:a16="http://schemas.microsoft.com/office/drawing/2014/main" id="{2C0B3D27-3A35-8DF4-ED44-4242DE396E2E}"/>
                  </a:ext>
                </a:extLst>
              </p:cNvPr>
              <p:cNvSpPr txBox="1"/>
              <p:nvPr/>
            </p:nvSpPr>
            <p:spPr bwMode="auto">
              <a:xfrm rot="19358488">
                <a:off x="3345158" y="2158422"/>
                <a:ext cx="459560"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457" name="TextBox 456">
                <a:extLst>
                  <a:ext uri="{FF2B5EF4-FFF2-40B4-BE49-F238E27FC236}">
                    <a16:creationId xmlns:a16="http://schemas.microsoft.com/office/drawing/2014/main" id="{D94D5961-B94E-530D-90BA-CDBA8765D67A}"/>
                  </a:ext>
                </a:extLst>
              </p:cNvPr>
              <p:cNvSpPr txBox="1"/>
              <p:nvPr/>
            </p:nvSpPr>
            <p:spPr>
              <a:xfrm>
                <a:off x="3350835" y="1069747"/>
                <a:ext cx="823367" cy="332330"/>
              </a:xfrm>
              <a:prstGeom prst="rect">
                <a:avLst/>
              </a:prstGeom>
              <a:noFill/>
            </p:spPr>
            <p:txBody>
              <a:bodyPr lIns="0" tIns="0" rIns="0" bIns="0">
                <a:spAutoFit/>
              </a:bodyPr>
              <a:lstStyle/>
              <a:p>
                <a:pPr algn="ctr" defTabSz="913798">
                  <a:defRPr/>
                </a:pPr>
                <a:r>
                  <a:rPr lang="en-NZ" sz="2000" b="1" kern="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cxnSp>
          <p:nvCxnSpPr>
            <p:cNvPr id="507" name="Straight Connector 506">
              <a:extLst>
                <a:ext uri="{FF2B5EF4-FFF2-40B4-BE49-F238E27FC236}">
                  <a16:creationId xmlns:a16="http://schemas.microsoft.com/office/drawing/2014/main" id="{03902235-005D-C076-2A74-27527C6EA98A}"/>
                </a:ext>
              </a:extLst>
            </p:cNvPr>
            <p:cNvCxnSpPr/>
            <p:nvPr/>
          </p:nvCxnSpPr>
          <p:spPr bwMode="auto">
            <a:xfrm>
              <a:off x="3714126" y="3433434"/>
              <a:ext cx="120570" cy="72976"/>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24" name="Group 1123">
              <a:extLst>
                <a:ext uri="{FF2B5EF4-FFF2-40B4-BE49-F238E27FC236}">
                  <a16:creationId xmlns:a16="http://schemas.microsoft.com/office/drawing/2014/main" id="{29709B6C-B4FD-B4FE-0FEA-6CF336DE72A0}"/>
                </a:ext>
              </a:extLst>
            </p:cNvPr>
            <p:cNvGrpSpPr/>
            <p:nvPr/>
          </p:nvGrpSpPr>
          <p:grpSpPr>
            <a:xfrm>
              <a:off x="1961253" y="3196491"/>
              <a:ext cx="823366" cy="360123"/>
              <a:chOff x="2099033" y="3170712"/>
              <a:chExt cx="823366" cy="360123"/>
            </a:xfrm>
          </p:grpSpPr>
          <p:sp>
            <p:nvSpPr>
              <p:cNvPr id="449" name="Freeform 371">
                <a:extLst>
                  <a:ext uri="{FF2B5EF4-FFF2-40B4-BE49-F238E27FC236}">
                    <a16:creationId xmlns:a16="http://schemas.microsoft.com/office/drawing/2014/main" id="{5F5D90ED-000B-8E02-EAB7-0B3A628AF20B}"/>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lIns="0" tIns="0" rIns="0" bIns="0"/>
              <a:lstStyle/>
              <a:p>
                <a:pPr algn="ctr" defTabSz="913798" fontAlgn="base">
                  <a:spcBef>
                    <a:spcPct val="0"/>
                  </a:spcBef>
                  <a:spcAft>
                    <a:spcPct val="0"/>
                  </a:spcAft>
                  <a:defRPr/>
                </a:pPr>
                <a:endParaRPr lang="en-US" sz="4000" b="1" kern="0">
                  <a:solidFill>
                    <a:srgbClr val="1D2E5A"/>
                  </a:solidFill>
                  <a:latin typeface="Calibri" panose="020F0502020204030204" pitchFamily="34" charset="0"/>
                  <a:ea typeface="ＭＳ Ｐゴシック" charset="0"/>
                  <a:cs typeface="Calibri" panose="020F0502020204030204" pitchFamily="34" charset="0"/>
                </a:endParaRPr>
              </a:p>
            </p:txBody>
          </p:sp>
          <p:sp>
            <p:nvSpPr>
              <p:cNvPr id="519" name="TextBox 518">
                <a:extLst>
                  <a:ext uri="{FF2B5EF4-FFF2-40B4-BE49-F238E27FC236}">
                    <a16:creationId xmlns:a16="http://schemas.microsoft.com/office/drawing/2014/main" id="{A8E3A225-D3D0-7D8D-80FA-9CFBF2D139BC}"/>
                  </a:ext>
                </a:extLst>
              </p:cNvPr>
              <p:cNvSpPr txBox="1"/>
              <p:nvPr/>
            </p:nvSpPr>
            <p:spPr>
              <a:xfrm>
                <a:off x="2099033" y="3253487"/>
                <a:ext cx="823366" cy="276999"/>
              </a:xfrm>
              <a:prstGeom prst="rect">
                <a:avLst/>
              </a:prstGeom>
              <a:noFill/>
            </p:spPr>
            <p:txBody>
              <a:bodyPr lIns="0" tIns="0" rIns="0" bIns="0">
                <a:spAutoFit/>
              </a:bodyPr>
              <a:lstStyle/>
              <a:p>
                <a:pPr algn="ctr" defTabSz="913798">
                  <a:defRPr/>
                </a:pPr>
                <a:r>
                  <a:rPr lang="en-NZ" b="1" kern="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534" name="Oval 533">
                <a:extLst>
                  <a:ext uri="{FF2B5EF4-FFF2-40B4-BE49-F238E27FC236}">
                    <a16:creationId xmlns:a16="http://schemas.microsoft.com/office/drawing/2014/main" id="{BF9E50FA-9486-638E-56B0-C7B193D7592C}"/>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a:defRPr/>
                </a:pPr>
                <a:r>
                  <a:rPr lang="en-US" sz="1000">
                    <a:solidFill>
                      <a:schemeClr val="tx1"/>
                    </a:solidFill>
                    <a:latin typeface="Calibri" panose="020F0502020204030204" pitchFamily="34" charset="0"/>
                    <a:cs typeface="Calibri" panose="020F0502020204030204" pitchFamily="34" charset="0"/>
                  </a:rPr>
                  <a:t>P</a:t>
                </a:r>
              </a:p>
            </p:txBody>
          </p:sp>
          <p:sp>
            <p:nvSpPr>
              <p:cNvPr id="535" name="Oval 534">
                <a:extLst>
                  <a:ext uri="{FF2B5EF4-FFF2-40B4-BE49-F238E27FC236}">
                    <a16:creationId xmlns:a16="http://schemas.microsoft.com/office/drawing/2014/main" id="{3F134E5B-B31E-EAA2-E26D-AD5AFB5506D6}"/>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a:defRPr/>
                </a:pPr>
                <a:r>
                  <a:rPr lang="en-US" sz="1000">
                    <a:solidFill>
                      <a:schemeClr val="tx1"/>
                    </a:solidFill>
                    <a:latin typeface="Calibri" panose="020F0502020204030204" pitchFamily="34" charset="0"/>
                    <a:cs typeface="Calibri" panose="020F0502020204030204" pitchFamily="34" charset="0"/>
                  </a:rPr>
                  <a:t>P</a:t>
                </a:r>
              </a:p>
            </p:txBody>
          </p:sp>
        </p:grpSp>
        <p:grpSp>
          <p:nvGrpSpPr>
            <p:cNvPr id="458" name="Group 457">
              <a:extLst>
                <a:ext uri="{FF2B5EF4-FFF2-40B4-BE49-F238E27FC236}">
                  <a16:creationId xmlns:a16="http://schemas.microsoft.com/office/drawing/2014/main" id="{4FF42874-AE6F-17B5-B704-BF3E0D159D79}"/>
                </a:ext>
              </a:extLst>
            </p:cNvPr>
            <p:cNvGrpSpPr/>
            <p:nvPr/>
          </p:nvGrpSpPr>
          <p:grpSpPr>
            <a:xfrm flipH="1">
              <a:off x="2092831" y="1160887"/>
              <a:ext cx="2127540" cy="2285485"/>
              <a:chOff x="2017657" y="1035541"/>
              <a:chExt cx="2689585" cy="2467810"/>
            </a:xfrm>
          </p:grpSpPr>
          <p:sp>
            <p:nvSpPr>
              <p:cNvPr id="459" name="Freeform 368">
                <a:extLst>
                  <a:ext uri="{FF2B5EF4-FFF2-40B4-BE49-F238E27FC236}">
                    <a16:creationId xmlns:a16="http://schemas.microsoft.com/office/drawing/2014/main" id="{B8D9C922-ED28-C3AC-291E-B91B0AD0C491}"/>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sz="3200" b="1" kern="0">
                  <a:latin typeface="Calibri" panose="020F0502020204030204" pitchFamily="34" charset="0"/>
                  <a:cs typeface="Calibri" panose="020F0502020204030204" pitchFamily="34" charset="0"/>
                </a:endParaRPr>
              </a:p>
            </p:txBody>
          </p:sp>
          <p:sp>
            <p:nvSpPr>
              <p:cNvPr id="460" name="Rounded Rectangle 370">
                <a:extLst>
                  <a:ext uri="{FF2B5EF4-FFF2-40B4-BE49-F238E27FC236}">
                    <a16:creationId xmlns:a16="http://schemas.microsoft.com/office/drawing/2014/main" id="{269C8F63-6C54-2529-ABCF-E0E78F86F9E9}"/>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61" name="Rounded Rectangle 372">
                <a:extLst>
                  <a:ext uri="{FF2B5EF4-FFF2-40B4-BE49-F238E27FC236}">
                    <a16:creationId xmlns:a16="http://schemas.microsoft.com/office/drawing/2014/main" id="{EDF4BC57-8B19-4D2D-F871-FDA0D97A5656}"/>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62" name="Rounded Rectangle 373">
                <a:extLst>
                  <a:ext uri="{FF2B5EF4-FFF2-40B4-BE49-F238E27FC236}">
                    <a16:creationId xmlns:a16="http://schemas.microsoft.com/office/drawing/2014/main" id="{4359960B-2E85-4241-A69D-C19B30DA8BD3}"/>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63" name="Rounded Rectangle 374">
                <a:extLst>
                  <a:ext uri="{FF2B5EF4-FFF2-40B4-BE49-F238E27FC236}">
                    <a16:creationId xmlns:a16="http://schemas.microsoft.com/office/drawing/2014/main" id="{B6BCACD4-06C0-0C28-7F1D-D04C343ABF70}"/>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64" name="TextBox 463">
                <a:extLst>
                  <a:ext uri="{FF2B5EF4-FFF2-40B4-BE49-F238E27FC236}">
                    <a16:creationId xmlns:a16="http://schemas.microsoft.com/office/drawing/2014/main" id="{B4E4619D-3BA9-8C4D-BF45-B28F22B8EE50}"/>
                  </a:ext>
                </a:extLst>
              </p:cNvPr>
              <p:cNvSpPr txBox="1"/>
              <p:nvPr/>
            </p:nvSpPr>
            <p:spPr bwMode="auto">
              <a:xfrm rot="4004034">
                <a:off x="3461091" y="1382909"/>
                <a:ext cx="274455" cy="311267"/>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465" name="TextBox 464">
                <a:extLst>
                  <a:ext uri="{FF2B5EF4-FFF2-40B4-BE49-F238E27FC236}">
                    <a16:creationId xmlns:a16="http://schemas.microsoft.com/office/drawing/2014/main" id="{60A851E1-E5A9-F692-AB2D-2B5E48E1E632}"/>
                  </a:ext>
                </a:extLst>
              </p:cNvPr>
              <p:cNvSpPr txBox="1"/>
              <p:nvPr/>
            </p:nvSpPr>
            <p:spPr bwMode="auto">
              <a:xfrm rot="20981706">
                <a:off x="3814155" y="1589576"/>
                <a:ext cx="340215"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466" name="TextBox 465">
                <a:extLst>
                  <a:ext uri="{FF2B5EF4-FFF2-40B4-BE49-F238E27FC236}">
                    <a16:creationId xmlns:a16="http://schemas.microsoft.com/office/drawing/2014/main" id="{AFB1110C-F493-9537-1ED4-46284DE17A2C}"/>
                  </a:ext>
                </a:extLst>
              </p:cNvPr>
              <p:cNvSpPr txBox="1"/>
              <p:nvPr/>
            </p:nvSpPr>
            <p:spPr bwMode="auto">
              <a:xfrm rot="18241679">
                <a:off x="3515525" y="1800770"/>
                <a:ext cx="364882" cy="311267"/>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467" name="TextBox 466">
                <a:extLst>
                  <a:ext uri="{FF2B5EF4-FFF2-40B4-BE49-F238E27FC236}">
                    <a16:creationId xmlns:a16="http://schemas.microsoft.com/office/drawing/2014/main" id="{538AA17F-EFC3-FA0E-B3C3-6804DF0E93ED}"/>
                  </a:ext>
                </a:extLst>
              </p:cNvPr>
              <p:cNvSpPr txBox="1"/>
              <p:nvPr/>
            </p:nvSpPr>
            <p:spPr bwMode="auto">
              <a:xfrm rot="19358488">
                <a:off x="3377864" y="2163111"/>
                <a:ext cx="399453"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468" name="TextBox 467">
                <a:extLst>
                  <a:ext uri="{FF2B5EF4-FFF2-40B4-BE49-F238E27FC236}">
                    <a16:creationId xmlns:a16="http://schemas.microsoft.com/office/drawing/2014/main" id="{F063EE48-BDFC-4B41-257C-625B1A312256}"/>
                  </a:ext>
                </a:extLst>
              </p:cNvPr>
              <p:cNvSpPr txBox="1"/>
              <p:nvPr/>
            </p:nvSpPr>
            <p:spPr>
              <a:xfrm>
                <a:off x="2017657" y="1035541"/>
                <a:ext cx="2076061" cy="332330"/>
              </a:xfrm>
              <a:prstGeom prst="rect">
                <a:avLst/>
              </a:prstGeom>
              <a:noFill/>
            </p:spPr>
            <p:txBody>
              <a:bodyPr wrap="square" lIns="0" tIns="0" rIns="0" bIns="0">
                <a:spAutoFit/>
              </a:bodyPr>
              <a:lstStyle/>
              <a:p>
                <a:pPr defTabSz="913798">
                  <a:defRPr/>
                </a:pPr>
                <a:r>
                  <a:rPr lang="en-NZ" sz="2000" b="1" kern="0">
                    <a:solidFill>
                      <a:srgbClr val="1D2E5A"/>
                    </a:solidFill>
                    <a:latin typeface="Calibri" panose="020F0502020204030204" pitchFamily="34" charset="0"/>
                    <a:ea typeface="MS PGothic" panose="020B0600070205080204" pitchFamily="34" charset="-128"/>
                    <a:cs typeface="Calibri" panose="020F0502020204030204" pitchFamily="34" charset="0"/>
                  </a:rPr>
                  <a:t>HER2</a:t>
                </a:r>
                <a:endParaRPr lang="en-NZ" sz="2000" b="1" i="1" kern="0">
                  <a:solidFill>
                    <a:srgbClr val="1D2E5A"/>
                  </a:solidFill>
                  <a:latin typeface="Calibri" panose="020F0502020204030204" pitchFamily="34" charset="0"/>
                  <a:ea typeface="MS PGothic" panose="020B0600070205080204" pitchFamily="34" charset="-128"/>
                  <a:cs typeface="Calibri" panose="020F0502020204030204" pitchFamily="34" charset="0"/>
                </a:endParaRPr>
              </a:p>
            </p:txBody>
          </p:sp>
        </p:grpSp>
        <p:sp>
          <p:nvSpPr>
            <p:cNvPr id="1116" name="TextBox 1115">
              <a:extLst>
                <a:ext uri="{FF2B5EF4-FFF2-40B4-BE49-F238E27FC236}">
                  <a16:creationId xmlns:a16="http://schemas.microsoft.com/office/drawing/2014/main" id="{590872BD-351E-AC6E-8028-4B78710DFD16}"/>
                </a:ext>
              </a:extLst>
            </p:cNvPr>
            <p:cNvSpPr txBox="1"/>
            <p:nvPr/>
          </p:nvSpPr>
          <p:spPr>
            <a:xfrm flipH="1">
              <a:off x="3211399" y="1190284"/>
              <a:ext cx="1394251" cy="584775"/>
            </a:xfrm>
            <a:prstGeom prst="rect">
              <a:avLst/>
            </a:prstGeom>
            <a:noFill/>
          </p:spPr>
          <p:txBody>
            <a:bodyPr wrap="square" lIns="0" tIns="0" rIns="0" bIns="0">
              <a:spAutoFit/>
            </a:bodyPr>
            <a:lstStyle/>
            <a:p>
              <a:pPr defTabSz="913798">
                <a:defRPr/>
              </a:pPr>
              <a:r>
                <a:rPr lang="en-NZ" b="1" i="1" kern="0">
                  <a:solidFill>
                    <a:srgbClr val="1D2E5A"/>
                  </a:solidFill>
                  <a:latin typeface="Calibri" panose="020F0502020204030204" pitchFamily="34" charset="0"/>
                  <a:ea typeface="MS PGothic" panose="020B0600070205080204" pitchFamily="34" charset="-128"/>
                  <a:cs typeface="Calibri" panose="020F0502020204030204" pitchFamily="34" charset="0"/>
                </a:rPr>
                <a:t>(or other dimer partner)</a:t>
              </a:r>
              <a:endParaRPr lang="en-NZ" sz="2000" b="1" i="1" kern="0">
                <a:solidFill>
                  <a:srgbClr val="1D2E5A"/>
                </a:solidFill>
                <a:latin typeface="Calibri" panose="020F0502020204030204" pitchFamily="34" charset="0"/>
                <a:ea typeface="MS PGothic" panose="020B0600070205080204" pitchFamily="34" charset="-128"/>
                <a:cs typeface="Calibri" panose="020F0502020204030204" pitchFamily="34" charset="0"/>
              </a:endParaRPr>
            </a:p>
          </p:txBody>
        </p:sp>
      </p:grpSp>
      <p:sp>
        <p:nvSpPr>
          <p:cNvPr id="1117" name="TextBox 1116">
            <a:extLst>
              <a:ext uri="{FF2B5EF4-FFF2-40B4-BE49-F238E27FC236}">
                <a16:creationId xmlns:a16="http://schemas.microsoft.com/office/drawing/2014/main" id="{D02DB8FE-61B0-4501-E33D-520A3E1DFC17}"/>
              </a:ext>
            </a:extLst>
          </p:cNvPr>
          <p:cNvSpPr txBox="1"/>
          <p:nvPr/>
        </p:nvSpPr>
        <p:spPr>
          <a:xfrm>
            <a:off x="8884689" y="1001131"/>
            <a:ext cx="3138972" cy="1323439"/>
          </a:xfrm>
          <a:prstGeom prst="rect">
            <a:avLst/>
          </a:prstGeom>
          <a:noFill/>
        </p:spPr>
        <p:txBody>
          <a:bodyPr wrap="square">
            <a:spAutoFit/>
          </a:bodyPr>
          <a:lstStyle/>
          <a:p>
            <a:pPr defTabSz="913798">
              <a:defRPr/>
            </a:pPr>
            <a:r>
              <a:rPr lang="en-NZ" sz="2000" b="1" kern="0">
                <a:solidFill>
                  <a:schemeClr val="accent6"/>
                </a:solidFill>
                <a:latin typeface="Calibri" panose="020F0502020204030204" pitchFamily="34" charset="0"/>
                <a:ea typeface="MS PGothic" panose="020B0600070205080204" pitchFamily="34" charset="-128"/>
                <a:cs typeface="Calibri" panose="020F0502020204030204" pitchFamily="34" charset="0"/>
              </a:rPr>
              <a:t>HER2 Overexpression: </a:t>
            </a:r>
          </a:p>
          <a:p>
            <a:pPr defTabSz="913798">
              <a:defRPr/>
            </a:pPr>
            <a:r>
              <a:rPr lang="en-NZ" sz="2000" kern="0">
                <a:solidFill>
                  <a:schemeClr val="accent6"/>
                </a:solidFill>
                <a:latin typeface="Calibri" panose="020F0502020204030204" pitchFamily="34" charset="0"/>
                <a:ea typeface="MS PGothic" panose="020B0600070205080204" pitchFamily="34" charset="-128"/>
                <a:cs typeface="Calibri" panose="020F0502020204030204" pitchFamily="34" charset="0"/>
              </a:rPr>
              <a:t>2.5</a:t>
            </a:r>
            <a:r>
              <a:rPr lang="en-NZ" sz="2000" b="1" kern="0">
                <a:solidFill>
                  <a:schemeClr val="accent6"/>
                </a:solidFill>
                <a:latin typeface="Calibri" panose="020F0502020204030204" pitchFamily="34" charset="0"/>
                <a:ea typeface="MS PGothic" panose="020B0600070205080204" pitchFamily="34" charset="-128"/>
                <a:cs typeface="Calibri" panose="020F0502020204030204" pitchFamily="34" charset="0"/>
              </a:rPr>
              <a:t>%-34%</a:t>
            </a:r>
          </a:p>
          <a:p>
            <a:pPr defTabSz="913798">
              <a:defRPr/>
            </a:pPr>
            <a:r>
              <a:rPr lang="en-NZ" sz="2000" b="0" kern="0">
                <a:solidFill>
                  <a:schemeClr val="accent6"/>
                </a:solidFill>
                <a:latin typeface="Calibri" panose="020F0502020204030204" pitchFamily="34" charset="0"/>
                <a:ea typeface="MS PGothic" panose="020B0600070205080204" pitchFamily="34" charset="-128"/>
                <a:cs typeface="Calibri" panose="020F0502020204030204" pitchFamily="34" charset="0"/>
              </a:rPr>
              <a:t>Detection: IHC (2-3+) based on membrane staining</a:t>
            </a:r>
          </a:p>
        </p:txBody>
      </p:sp>
      <p:sp>
        <p:nvSpPr>
          <p:cNvPr id="1118" name="TextBox 1117">
            <a:extLst>
              <a:ext uri="{FF2B5EF4-FFF2-40B4-BE49-F238E27FC236}">
                <a16:creationId xmlns:a16="http://schemas.microsoft.com/office/drawing/2014/main" id="{B635C23F-3BCD-271F-FC86-66BBB986FC37}"/>
              </a:ext>
            </a:extLst>
          </p:cNvPr>
          <p:cNvSpPr txBox="1"/>
          <p:nvPr/>
        </p:nvSpPr>
        <p:spPr>
          <a:xfrm>
            <a:off x="8527230" y="4594576"/>
            <a:ext cx="3342375" cy="1323439"/>
          </a:xfrm>
          <a:prstGeom prst="rect">
            <a:avLst/>
          </a:prstGeom>
          <a:noFill/>
        </p:spPr>
        <p:txBody>
          <a:bodyPr wrap="square">
            <a:spAutoFit/>
          </a:bodyPr>
          <a:lstStyle/>
          <a:p>
            <a:pPr defTabSz="913798">
              <a:defRPr/>
            </a:pPr>
            <a:r>
              <a:rPr lang="en-NZ" sz="2000" b="1" i="1" kern="0">
                <a:solidFill>
                  <a:schemeClr val="accent6"/>
                </a:solidFill>
                <a:latin typeface="Calibri" panose="020F0502020204030204" pitchFamily="34" charset="0"/>
                <a:ea typeface="MS PGothic" panose="020B0600070205080204" pitchFamily="34" charset="-128"/>
                <a:cs typeface="Calibri" panose="020F0502020204030204" pitchFamily="34" charset="0"/>
              </a:rPr>
              <a:t>HER2</a:t>
            </a:r>
            <a:r>
              <a:rPr lang="en-NZ" sz="2000" b="1" kern="0">
                <a:solidFill>
                  <a:schemeClr val="accent6"/>
                </a:solidFill>
                <a:latin typeface="Calibri" panose="020F0502020204030204" pitchFamily="34" charset="0"/>
                <a:ea typeface="MS PGothic" panose="020B0600070205080204" pitchFamily="34" charset="-128"/>
                <a:cs typeface="Calibri" panose="020F0502020204030204" pitchFamily="34" charset="0"/>
              </a:rPr>
              <a:t> Amplification: 2%-4%</a:t>
            </a:r>
          </a:p>
          <a:p>
            <a:pPr defTabSz="913798">
              <a:defRPr/>
            </a:pPr>
            <a:r>
              <a:rPr lang="en-NZ" sz="2000" b="0" kern="0">
                <a:solidFill>
                  <a:schemeClr val="accent6"/>
                </a:solidFill>
                <a:latin typeface="Calibri" panose="020F0502020204030204" pitchFamily="34" charset="0"/>
                <a:ea typeface="MS PGothic" panose="020B0600070205080204" pitchFamily="34" charset="-128"/>
                <a:cs typeface="Calibri" panose="020F0502020204030204" pitchFamily="34" charset="0"/>
              </a:rPr>
              <a:t>Detection: FISH (</a:t>
            </a:r>
            <a:r>
              <a:rPr lang="en-US" sz="2000" b="0" i="1" kern="0">
                <a:solidFill>
                  <a:schemeClr val="accent6"/>
                </a:solidFill>
                <a:latin typeface="Calibri" panose="020F0502020204030204" pitchFamily="34" charset="0"/>
                <a:ea typeface="MS PGothic" panose="020B0600070205080204" pitchFamily="34" charset="-128"/>
                <a:cs typeface="Calibri" panose="020F0502020204030204" pitchFamily="34" charset="0"/>
              </a:rPr>
              <a:t>HER2</a:t>
            </a:r>
            <a:r>
              <a:rPr lang="en-US" sz="2000" b="0" kern="0">
                <a:solidFill>
                  <a:schemeClr val="accent6"/>
                </a:solidFill>
                <a:latin typeface="Calibri" panose="020F0502020204030204" pitchFamily="34" charset="0"/>
                <a:ea typeface="MS PGothic" panose="020B0600070205080204" pitchFamily="34" charset="-128"/>
                <a:cs typeface="Calibri" panose="020F0502020204030204" pitchFamily="34" charset="0"/>
              </a:rPr>
              <a:t>/</a:t>
            </a:r>
            <a:r>
              <a:rPr lang="en-US" sz="2000" b="0" i="1" kern="0">
                <a:solidFill>
                  <a:schemeClr val="accent6"/>
                </a:solidFill>
                <a:latin typeface="Calibri" panose="020F0502020204030204" pitchFamily="34" charset="0"/>
                <a:ea typeface="MS PGothic" panose="020B0600070205080204" pitchFamily="34" charset="-128"/>
                <a:cs typeface="Calibri" panose="020F0502020204030204" pitchFamily="34" charset="0"/>
              </a:rPr>
              <a:t>CEP17</a:t>
            </a:r>
            <a:r>
              <a:rPr lang="en-US" sz="2000" b="0" kern="0">
                <a:solidFill>
                  <a:schemeClr val="accent6"/>
                </a:solidFill>
                <a:latin typeface="Calibri" panose="020F0502020204030204" pitchFamily="34" charset="0"/>
                <a:ea typeface="MS PGothic" panose="020B0600070205080204" pitchFamily="34" charset="-128"/>
                <a:cs typeface="Calibri" panose="020F0502020204030204" pitchFamily="34" charset="0"/>
              </a:rPr>
              <a:t> ratio ≥2 and/or HER2 copy number ≥6)</a:t>
            </a:r>
            <a:endParaRPr lang="en-NZ" sz="2000" b="0" kern="0">
              <a:solidFill>
                <a:schemeClr val="accent6"/>
              </a:solidFill>
              <a:latin typeface="Calibri" panose="020F0502020204030204" pitchFamily="34" charset="0"/>
              <a:ea typeface="MS PGothic" panose="020B0600070205080204" pitchFamily="34" charset="-128"/>
              <a:cs typeface="Calibri" panose="020F0502020204030204" pitchFamily="34" charset="0"/>
            </a:endParaRPr>
          </a:p>
        </p:txBody>
      </p:sp>
      <p:grpSp>
        <p:nvGrpSpPr>
          <p:cNvPr id="1123" name="Group 1122">
            <a:extLst>
              <a:ext uri="{FF2B5EF4-FFF2-40B4-BE49-F238E27FC236}">
                <a16:creationId xmlns:a16="http://schemas.microsoft.com/office/drawing/2014/main" id="{1F5F587E-AE06-E477-10E7-8960EB8EFC63}"/>
              </a:ext>
            </a:extLst>
          </p:cNvPr>
          <p:cNvGrpSpPr/>
          <p:nvPr/>
        </p:nvGrpSpPr>
        <p:grpSpPr>
          <a:xfrm>
            <a:off x="1391864" y="4936916"/>
            <a:ext cx="3642701" cy="283464"/>
            <a:chOff x="246238" y="5881727"/>
            <a:chExt cx="3642701" cy="283464"/>
          </a:xfrm>
        </p:grpSpPr>
        <p:sp>
          <p:nvSpPr>
            <p:cNvPr id="1122" name="Rectangle 1121">
              <a:extLst>
                <a:ext uri="{FF2B5EF4-FFF2-40B4-BE49-F238E27FC236}">
                  <a16:creationId xmlns:a16="http://schemas.microsoft.com/office/drawing/2014/main" id="{B477E4BE-5C9D-733D-B142-210AF79ED8BC}"/>
                </a:ext>
              </a:extLst>
            </p:cNvPr>
            <p:cNvSpPr/>
            <p:nvPr/>
          </p:nvSpPr>
          <p:spPr bwMode="auto">
            <a:xfrm>
              <a:off x="246238" y="5881727"/>
              <a:ext cx="3642701" cy="283464"/>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19" name="Rectangle: Rounded Corners 1118">
              <a:extLst>
                <a:ext uri="{FF2B5EF4-FFF2-40B4-BE49-F238E27FC236}">
                  <a16:creationId xmlns:a16="http://schemas.microsoft.com/office/drawing/2014/main" id="{4077F462-EBF6-B76B-CE24-9D1007832D92}"/>
                </a:ext>
              </a:extLst>
            </p:cNvPr>
            <p:cNvSpPr/>
            <p:nvPr/>
          </p:nvSpPr>
          <p:spPr bwMode="auto">
            <a:xfrm>
              <a:off x="268319" y="5897390"/>
              <a:ext cx="1188720" cy="252496"/>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a:solidFill>
                    <a:schemeClr val="tx1"/>
                  </a:solidFill>
                  <a:latin typeface="Calibri" panose="020F0502020204030204" pitchFamily="34" charset="0"/>
                </a:rPr>
                <a:t>Exon 18-19</a:t>
              </a:r>
            </a:p>
          </p:txBody>
        </p:sp>
        <p:sp>
          <p:nvSpPr>
            <p:cNvPr id="1120" name="Rectangle: Rounded Corners 1119">
              <a:extLst>
                <a:ext uri="{FF2B5EF4-FFF2-40B4-BE49-F238E27FC236}">
                  <a16:creationId xmlns:a16="http://schemas.microsoft.com/office/drawing/2014/main" id="{40ED9D72-A994-27F3-16ED-93D209237684}"/>
                </a:ext>
              </a:extLst>
            </p:cNvPr>
            <p:cNvSpPr/>
            <p:nvPr/>
          </p:nvSpPr>
          <p:spPr bwMode="auto">
            <a:xfrm>
              <a:off x="1473193" y="5897390"/>
              <a:ext cx="1190445" cy="252496"/>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a:solidFill>
                    <a:schemeClr val="tx1"/>
                  </a:solidFill>
                  <a:latin typeface="Calibri" panose="020F0502020204030204" pitchFamily="34" charset="0"/>
                </a:rPr>
                <a:t>Exon 20</a:t>
              </a:r>
            </a:p>
          </p:txBody>
        </p:sp>
        <p:sp>
          <p:nvSpPr>
            <p:cNvPr id="1121" name="Rectangle: Rounded Corners 1120">
              <a:extLst>
                <a:ext uri="{FF2B5EF4-FFF2-40B4-BE49-F238E27FC236}">
                  <a16:creationId xmlns:a16="http://schemas.microsoft.com/office/drawing/2014/main" id="{389067B1-D6E8-DF48-C01C-E0C36628490B}"/>
                </a:ext>
              </a:extLst>
            </p:cNvPr>
            <p:cNvSpPr/>
            <p:nvPr/>
          </p:nvSpPr>
          <p:spPr bwMode="auto">
            <a:xfrm>
              <a:off x="2679791" y="5897390"/>
              <a:ext cx="1190445" cy="252496"/>
            </a:xfrm>
            <a:prstGeom prst="round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a:solidFill>
                    <a:schemeClr val="tx1"/>
                  </a:solidFill>
                  <a:latin typeface="Calibri" panose="020F0502020204030204" pitchFamily="34" charset="0"/>
                </a:rPr>
                <a:t>Exon 21-23</a:t>
              </a:r>
            </a:p>
          </p:txBody>
        </p:sp>
      </p:grpSp>
      <p:grpSp>
        <p:nvGrpSpPr>
          <p:cNvPr id="1125" name="Group 783">
            <a:extLst>
              <a:ext uri="{FF2B5EF4-FFF2-40B4-BE49-F238E27FC236}">
                <a16:creationId xmlns:a16="http://schemas.microsoft.com/office/drawing/2014/main" id="{0274FD4B-89BE-DDE8-959E-90C5FD6E2DC5}"/>
              </a:ext>
            </a:extLst>
          </p:cNvPr>
          <p:cNvGrpSpPr>
            <a:grpSpLocks/>
          </p:cNvGrpSpPr>
          <p:nvPr/>
        </p:nvGrpSpPr>
        <p:grpSpPr bwMode="auto">
          <a:xfrm>
            <a:off x="1039455" y="2548958"/>
            <a:ext cx="679379" cy="223517"/>
            <a:chOff x="3123376" y="1895475"/>
            <a:chExt cx="313243" cy="143064"/>
          </a:xfrm>
          <a:solidFill>
            <a:schemeClr val="accent3"/>
          </a:solidFill>
        </p:grpSpPr>
        <p:grpSp>
          <p:nvGrpSpPr>
            <p:cNvPr id="1126" name="Group 784">
              <a:extLst>
                <a:ext uri="{FF2B5EF4-FFF2-40B4-BE49-F238E27FC236}">
                  <a16:creationId xmlns:a16="http://schemas.microsoft.com/office/drawing/2014/main" id="{176FC7C4-EC29-31A0-1B74-6DECE9D495B4}"/>
                </a:ext>
              </a:extLst>
            </p:cNvPr>
            <p:cNvGrpSpPr>
              <a:grpSpLocks/>
            </p:cNvGrpSpPr>
            <p:nvPr/>
          </p:nvGrpSpPr>
          <p:grpSpPr bwMode="auto">
            <a:xfrm>
              <a:off x="3123376" y="1895475"/>
              <a:ext cx="160843" cy="143064"/>
              <a:chOff x="3123376" y="1895475"/>
              <a:chExt cx="160843" cy="143064"/>
            </a:xfrm>
            <a:grpFill/>
          </p:grpSpPr>
          <p:grpSp>
            <p:nvGrpSpPr>
              <p:cNvPr id="1140" name="Group 798">
                <a:extLst>
                  <a:ext uri="{FF2B5EF4-FFF2-40B4-BE49-F238E27FC236}">
                    <a16:creationId xmlns:a16="http://schemas.microsoft.com/office/drawing/2014/main" id="{E56A4A28-5819-ED75-171C-1E201F513E87}"/>
                  </a:ext>
                </a:extLst>
              </p:cNvPr>
              <p:cNvGrpSpPr>
                <a:grpSpLocks/>
              </p:cNvGrpSpPr>
              <p:nvPr/>
            </p:nvGrpSpPr>
            <p:grpSpPr bwMode="auto">
              <a:xfrm>
                <a:off x="3123376" y="1924213"/>
                <a:ext cx="40288" cy="114326"/>
                <a:chOff x="3097182" y="1921832"/>
                <a:chExt cx="40288" cy="114326"/>
              </a:xfrm>
              <a:grpFill/>
            </p:grpSpPr>
            <p:sp>
              <p:nvSpPr>
                <p:cNvPr id="1150" name="Oval 1149">
                  <a:extLst>
                    <a:ext uri="{FF2B5EF4-FFF2-40B4-BE49-F238E27FC236}">
                      <a16:creationId xmlns:a16="http://schemas.microsoft.com/office/drawing/2014/main" id="{D954C297-69F9-5761-2351-3DA3F6E56B79}"/>
                    </a:ext>
                  </a:extLst>
                </p:cNvPr>
                <p:cNvSpPr/>
                <p:nvPr/>
              </p:nvSpPr>
              <p:spPr>
                <a:xfrm>
                  <a:off x="3097182" y="1921832"/>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51" name="Straight Connector 1150">
                  <a:extLst>
                    <a:ext uri="{FF2B5EF4-FFF2-40B4-BE49-F238E27FC236}">
                      <a16:creationId xmlns:a16="http://schemas.microsoft.com/office/drawing/2014/main" id="{7316A129-16F4-8F46-39FE-B3D4349C86AD}"/>
                    </a:ext>
                  </a:extLst>
                </p:cNvPr>
                <p:cNvCxnSpPr>
                  <a:stCxn id="1150" idx="4"/>
                </p:cNvCxnSpPr>
                <p:nvPr/>
              </p:nvCxnSpPr>
              <p:spPr>
                <a:xfrm>
                  <a:off x="3113969" y="1965545"/>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1" name="Group 799">
                <a:extLst>
                  <a:ext uri="{FF2B5EF4-FFF2-40B4-BE49-F238E27FC236}">
                    <a16:creationId xmlns:a16="http://schemas.microsoft.com/office/drawing/2014/main" id="{3FA48910-6305-0413-A10C-27CFCA4CB958}"/>
                  </a:ext>
                </a:extLst>
              </p:cNvPr>
              <p:cNvGrpSpPr>
                <a:grpSpLocks/>
              </p:cNvGrpSpPr>
              <p:nvPr/>
            </p:nvGrpSpPr>
            <p:grpSpPr bwMode="auto">
              <a:xfrm>
                <a:off x="3200400" y="1905000"/>
                <a:ext cx="45719" cy="118871"/>
                <a:chOff x="3098006" y="1902619"/>
                <a:chExt cx="45719" cy="118871"/>
              </a:xfrm>
              <a:grpFill/>
            </p:grpSpPr>
            <p:sp>
              <p:nvSpPr>
                <p:cNvPr id="1148" name="Oval 1147">
                  <a:extLst>
                    <a:ext uri="{FF2B5EF4-FFF2-40B4-BE49-F238E27FC236}">
                      <a16:creationId xmlns:a16="http://schemas.microsoft.com/office/drawing/2014/main" id="{F9DDFBF7-032A-C038-5B2E-A0671E2FFEE9}"/>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49" name="Straight Connector 1148">
                  <a:extLst>
                    <a:ext uri="{FF2B5EF4-FFF2-40B4-BE49-F238E27FC236}">
                      <a16:creationId xmlns:a16="http://schemas.microsoft.com/office/drawing/2014/main" id="{AACD0DDD-4972-1C4E-878B-0BA83985C086}"/>
                    </a:ext>
                  </a:extLst>
                </p:cNvPr>
                <p:cNvCxnSpPr>
                  <a:stCxn id="1148"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2" name="Group 800">
                <a:extLst>
                  <a:ext uri="{FF2B5EF4-FFF2-40B4-BE49-F238E27FC236}">
                    <a16:creationId xmlns:a16="http://schemas.microsoft.com/office/drawing/2014/main" id="{7A1B5B68-B596-9332-8F99-EF56C0CFFC53}"/>
                  </a:ext>
                </a:extLst>
              </p:cNvPr>
              <p:cNvGrpSpPr>
                <a:grpSpLocks/>
              </p:cNvGrpSpPr>
              <p:nvPr/>
            </p:nvGrpSpPr>
            <p:grpSpPr bwMode="auto">
              <a:xfrm>
                <a:off x="3161986" y="1914126"/>
                <a:ext cx="45324" cy="110963"/>
                <a:chOff x="3097692" y="1921270"/>
                <a:chExt cx="45324" cy="110963"/>
              </a:xfrm>
              <a:grpFill/>
            </p:grpSpPr>
            <p:sp>
              <p:nvSpPr>
                <p:cNvPr id="1146" name="Oval 1145">
                  <a:extLst>
                    <a:ext uri="{FF2B5EF4-FFF2-40B4-BE49-F238E27FC236}">
                      <a16:creationId xmlns:a16="http://schemas.microsoft.com/office/drawing/2014/main" id="{09241CE7-D7B7-A17F-08CE-A1E7E3C2DB15}"/>
                    </a:ext>
                  </a:extLst>
                </p:cNvPr>
                <p:cNvSpPr/>
                <p:nvPr/>
              </p:nvSpPr>
              <p:spPr>
                <a:xfrm>
                  <a:off x="3097692" y="1921270"/>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47" name="Straight Connector 1146">
                  <a:extLst>
                    <a:ext uri="{FF2B5EF4-FFF2-40B4-BE49-F238E27FC236}">
                      <a16:creationId xmlns:a16="http://schemas.microsoft.com/office/drawing/2014/main" id="{11F8E419-CCA6-358F-0BCF-31F0A0E3FC76}"/>
                    </a:ext>
                  </a:extLst>
                </p:cNvPr>
                <p:cNvCxnSpPr>
                  <a:stCxn id="1146" idx="4"/>
                </p:cNvCxnSpPr>
                <p:nvPr/>
              </p:nvCxnSpPr>
              <p:spPr>
                <a:xfrm>
                  <a:off x="3119514" y="1964983"/>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3" name="Group 801">
                <a:extLst>
                  <a:ext uri="{FF2B5EF4-FFF2-40B4-BE49-F238E27FC236}">
                    <a16:creationId xmlns:a16="http://schemas.microsoft.com/office/drawing/2014/main" id="{E056318C-C27B-8B77-FE2A-9957B66A4ED8}"/>
                  </a:ext>
                </a:extLst>
              </p:cNvPr>
              <p:cNvGrpSpPr>
                <a:grpSpLocks/>
              </p:cNvGrpSpPr>
              <p:nvPr/>
            </p:nvGrpSpPr>
            <p:grpSpPr bwMode="auto">
              <a:xfrm>
                <a:off x="3238500" y="1895475"/>
                <a:ext cx="45719" cy="118871"/>
                <a:chOff x="3098006" y="1902619"/>
                <a:chExt cx="45719" cy="118871"/>
              </a:xfrm>
              <a:grpFill/>
            </p:grpSpPr>
            <p:sp>
              <p:nvSpPr>
                <p:cNvPr id="1144" name="Oval 1143">
                  <a:extLst>
                    <a:ext uri="{FF2B5EF4-FFF2-40B4-BE49-F238E27FC236}">
                      <a16:creationId xmlns:a16="http://schemas.microsoft.com/office/drawing/2014/main" id="{CBB8E416-D19B-DC5D-A517-2FD6C80FBE46}"/>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45" name="Straight Connector 1144">
                  <a:extLst>
                    <a:ext uri="{FF2B5EF4-FFF2-40B4-BE49-F238E27FC236}">
                      <a16:creationId xmlns:a16="http://schemas.microsoft.com/office/drawing/2014/main" id="{FF9DA939-BC66-FBCE-D898-ABEA82E2101F}"/>
                    </a:ext>
                  </a:extLst>
                </p:cNvPr>
                <p:cNvCxnSpPr>
                  <a:stCxn id="1144"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27" name="Group 785">
              <a:extLst>
                <a:ext uri="{FF2B5EF4-FFF2-40B4-BE49-F238E27FC236}">
                  <a16:creationId xmlns:a16="http://schemas.microsoft.com/office/drawing/2014/main" id="{9B0DEDBA-AED6-A700-39EA-E0A4D9ED3458}"/>
                </a:ext>
              </a:extLst>
            </p:cNvPr>
            <p:cNvGrpSpPr>
              <a:grpSpLocks/>
            </p:cNvGrpSpPr>
            <p:nvPr/>
          </p:nvGrpSpPr>
          <p:grpSpPr bwMode="auto">
            <a:xfrm>
              <a:off x="3276600" y="1905000"/>
              <a:ext cx="160019" cy="128396"/>
              <a:chOff x="3124200" y="1895475"/>
              <a:chExt cx="160019" cy="128396"/>
            </a:xfrm>
            <a:grpFill/>
          </p:grpSpPr>
          <p:grpSp>
            <p:nvGrpSpPr>
              <p:cNvPr id="1128" name="Group 786">
                <a:extLst>
                  <a:ext uri="{FF2B5EF4-FFF2-40B4-BE49-F238E27FC236}">
                    <a16:creationId xmlns:a16="http://schemas.microsoft.com/office/drawing/2014/main" id="{F0703731-C646-304E-63B4-C25A192569C5}"/>
                  </a:ext>
                </a:extLst>
              </p:cNvPr>
              <p:cNvGrpSpPr>
                <a:grpSpLocks/>
              </p:cNvGrpSpPr>
              <p:nvPr/>
            </p:nvGrpSpPr>
            <p:grpSpPr bwMode="auto">
              <a:xfrm>
                <a:off x="3124200" y="1905000"/>
                <a:ext cx="45719" cy="118871"/>
                <a:chOff x="3098006" y="1902619"/>
                <a:chExt cx="45719" cy="118871"/>
              </a:xfrm>
              <a:grpFill/>
            </p:grpSpPr>
            <p:sp>
              <p:nvSpPr>
                <p:cNvPr id="1138" name="Oval 1137">
                  <a:extLst>
                    <a:ext uri="{FF2B5EF4-FFF2-40B4-BE49-F238E27FC236}">
                      <a16:creationId xmlns:a16="http://schemas.microsoft.com/office/drawing/2014/main" id="{0BB719A8-0E30-391B-DBAB-15B5760A9A25}"/>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9" name="Straight Connector 1138">
                  <a:extLst>
                    <a:ext uri="{FF2B5EF4-FFF2-40B4-BE49-F238E27FC236}">
                      <a16:creationId xmlns:a16="http://schemas.microsoft.com/office/drawing/2014/main" id="{DC09FFA7-E87B-9778-77BC-70154A625AC0}"/>
                    </a:ext>
                  </a:extLst>
                </p:cNvPr>
                <p:cNvCxnSpPr>
                  <a:stCxn id="1138"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29" name="Group 787">
                <a:extLst>
                  <a:ext uri="{FF2B5EF4-FFF2-40B4-BE49-F238E27FC236}">
                    <a16:creationId xmlns:a16="http://schemas.microsoft.com/office/drawing/2014/main" id="{BA504FAA-2AAB-4107-BF47-EB33312809E6}"/>
                  </a:ext>
                </a:extLst>
              </p:cNvPr>
              <p:cNvGrpSpPr>
                <a:grpSpLocks/>
              </p:cNvGrpSpPr>
              <p:nvPr/>
            </p:nvGrpSpPr>
            <p:grpSpPr bwMode="auto">
              <a:xfrm>
                <a:off x="3200400" y="1905000"/>
                <a:ext cx="45719" cy="118871"/>
                <a:chOff x="3098006" y="1902619"/>
                <a:chExt cx="45719" cy="118871"/>
              </a:xfrm>
              <a:grpFill/>
            </p:grpSpPr>
            <p:sp>
              <p:nvSpPr>
                <p:cNvPr id="1136" name="Oval 1135">
                  <a:extLst>
                    <a:ext uri="{FF2B5EF4-FFF2-40B4-BE49-F238E27FC236}">
                      <a16:creationId xmlns:a16="http://schemas.microsoft.com/office/drawing/2014/main" id="{C29683EA-DDDA-481E-FD26-AEE00B5DB2FC}"/>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7" name="Straight Connector 1136">
                  <a:extLst>
                    <a:ext uri="{FF2B5EF4-FFF2-40B4-BE49-F238E27FC236}">
                      <a16:creationId xmlns:a16="http://schemas.microsoft.com/office/drawing/2014/main" id="{528C2D47-C122-114C-6E31-E58045A709BC}"/>
                    </a:ext>
                  </a:extLst>
                </p:cNvPr>
                <p:cNvCxnSpPr>
                  <a:stCxn id="1136"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30" name="Group 788">
                <a:extLst>
                  <a:ext uri="{FF2B5EF4-FFF2-40B4-BE49-F238E27FC236}">
                    <a16:creationId xmlns:a16="http://schemas.microsoft.com/office/drawing/2014/main" id="{565DBF41-8968-A061-0374-4CA169582CE6}"/>
                  </a:ext>
                </a:extLst>
              </p:cNvPr>
              <p:cNvGrpSpPr>
                <a:grpSpLocks/>
              </p:cNvGrpSpPr>
              <p:nvPr/>
            </p:nvGrpSpPr>
            <p:grpSpPr bwMode="auto">
              <a:xfrm>
                <a:off x="3162300" y="1895475"/>
                <a:ext cx="45719" cy="118871"/>
                <a:chOff x="3098006" y="1902619"/>
                <a:chExt cx="45719" cy="118871"/>
              </a:xfrm>
              <a:grpFill/>
            </p:grpSpPr>
            <p:sp>
              <p:nvSpPr>
                <p:cNvPr id="1134" name="Oval 1133">
                  <a:extLst>
                    <a:ext uri="{FF2B5EF4-FFF2-40B4-BE49-F238E27FC236}">
                      <a16:creationId xmlns:a16="http://schemas.microsoft.com/office/drawing/2014/main" id="{62DBAD45-04D8-0BE1-BB7E-58ACE5826DC0}"/>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5" name="Straight Connector 1134">
                  <a:extLst>
                    <a:ext uri="{FF2B5EF4-FFF2-40B4-BE49-F238E27FC236}">
                      <a16:creationId xmlns:a16="http://schemas.microsoft.com/office/drawing/2014/main" id="{F081C973-5EBC-4B5B-116B-BB67035A1CEC}"/>
                    </a:ext>
                  </a:extLst>
                </p:cNvPr>
                <p:cNvCxnSpPr>
                  <a:stCxn id="1134"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31" name="Group 789">
                <a:extLst>
                  <a:ext uri="{FF2B5EF4-FFF2-40B4-BE49-F238E27FC236}">
                    <a16:creationId xmlns:a16="http://schemas.microsoft.com/office/drawing/2014/main" id="{14BE31E2-9C9F-1B4E-B9F7-72E75D15645F}"/>
                  </a:ext>
                </a:extLst>
              </p:cNvPr>
              <p:cNvGrpSpPr>
                <a:grpSpLocks/>
              </p:cNvGrpSpPr>
              <p:nvPr/>
            </p:nvGrpSpPr>
            <p:grpSpPr bwMode="auto">
              <a:xfrm>
                <a:off x="3238500" y="1895475"/>
                <a:ext cx="45719" cy="118871"/>
                <a:chOff x="3098006" y="1902619"/>
                <a:chExt cx="45719" cy="118871"/>
              </a:xfrm>
              <a:grpFill/>
            </p:grpSpPr>
            <p:sp>
              <p:nvSpPr>
                <p:cNvPr id="1132" name="Oval 1131">
                  <a:extLst>
                    <a:ext uri="{FF2B5EF4-FFF2-40B4-BE49-F238E27FC236}">
                      <a16:creationId xmlns:a16="http://schemas.microsoft.com/office/drawing/2014/main" id="{B61CC4F2-5D0E-1802-156C-6AD0C5EE2046}"/>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3" name="Straight Connector 1132">
                  <a:extLst>
                    <a:ext uri="{FF2B5EF4-FFF2-40B4-BE49-F238E27FC236}">
                      <a16:creationId xmlns:a16="http://schemas.microsoft.com/office/drawing/2014/main" id="{D747DDB9-6349-A251-3832-64A824782269}"/>
                    </a:ext>
                  </a:extLst>
                </p:cNvPr>
                <p:cNvCxnSpPr>
                  <a:stCxn id="1132"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152" name="Group 879">
            <a:extLst>
              <a:ext uri="{FF2B5EF4-FFF2-40B4-BE49-F238E27FC236}">
                <a16:creationId xmlns:a16="http://schemas.microsoft.com/office/drawing/2014/main" id="{EA92CF39-959C-759C-B2F0-4CA542EA6F35}"/>
              </a:ext>
            </a:extLst>
          </p:cNvPr>
          <p:cNvGrpSpPr>
            <a:grpSpLocks/>
          </p:cNvGrpSpPr>
          <p:nvPr/>
        </p:nvGrpSpPr>
        <p:grpSpPr bwMode="auto">
          <a:xfrm rot="21540000" flipV="1">
            <a:off x="1015097" y="2773727"/>
            <a:ext cx="700105" cy="234625"/>
            <a:chOff x="3113817" y="1895475"/>
            <a:chExt cx="322802" cy="150173"/>
          </a:xfrm>
          <a:solidFill>
            <a:schemeClr val="accent3"/>
          </a:solidFill>
        </p:grpSpPr>
        <p:grpSp>
          <p:nvGrpSpPr>
            <p:cNvPr id="1153" name="Group 934">
              <a:extLst>
                <a:ext uri="{FF2B5EF4-FFF2-40B4-BE49-F238E27FC236}">
                  <a16:creationId xmlns:a16="http://schemas.microsoft.com/office/drawing/2014/main" id="{792378BB-4F0C-90F9-B180-00E2AF93A867}"/>
                </a:ext>
              </a:extLst>
            </p:cNvPr>
            <p:cNvGrpSpPr>
              <a:grpSpLocks/>
            </p:cNvGrpSpPr>
            <p:nvPr/>
          </p:nvGrpSpPr>
          <p:grpSpPr bwMode="auto">
            <a:xfrm>
              <a:off x="3113817" y="1895475"/>
              <a:ext cx="170402" cy="150173"/>
              <a:chOff x="3113817" y="1895475"/>
              <a:chExt cx="170402" cy="150173"/>
            </a:xfrm>
            <a:grpFill/>
          </p:grpSpPr>
          <p:grpSp>
            <p:nvGrpSpPr>
              <p:cNvPr id="1167" name="Group 948">
                <a:extLst>
                  <a:ext uri="{FF2B5EF4-FFF2-40B4-BE49-F238E27FC236}">
                    <a16:creationId xmlns:a16="http://schemas.microsoft.com/office/drawing/2014/main" id="{02DF1921-A415-9557-20E8-946542F7AEAE}"/>
                  </a:ext>
                </a:extLst>
              </p:cNvPr>
              <p:cNvGrpSpPr>
                <a:grpSpLocks/>
              </p:cNvGrpSpPr>
              <p:nvPr/>
            </p:nvGrpSpPr>
            <p:grpSpPr bwMode="auto">
              <a:xfrm>
                <a:off x="3113817" y="1907074"/>
                <a:ext cx="45324" cy="112647"/>
                <a:chOff x="3087623" y="1904693"/>
                <a:chExt cx="45324" cy="112647"/>
              </a:xfrm>
              <a:grpFill/>
            </p:grpSpPr>
            <p:sp>
              <p:nvSpPr>
                <p:cNvPr id="1177" name="Oval 1176">
                  <a:extLst>
                    <a:ext uri="{FF2B5EF4-FFF2-40B4-BE49-F238E27FC236}">
                      <a16:creationId xmlns:a16="http://schemas.microsoft.com/office/drawing/2014/main" id="{FAF08E15-6ECC-AAB1-EE12-2847A63A115D}"/>
                    </a:ext>
                  </a:extLst>
                </p:cNvPr>
                <p:cNvSpPr/>
                <p:nvPr/>
              </p:nvSpPr>
              <p:spPr>
                <a:xfrm>
                  <a:off x="3087623" y="190469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8" name="Straight Connector 1177">
                  <a:extLst>
                    <a:ext uri="{FF2B5EF4-FFF2-40B4-BE49-F238E27FC236}">
                      <a16:creationId xmlns:a16="http://schemas.microsoft.com/office/drawing/2014/main" id="{3E25CFA2-6E69-485C-0787-84C74DB5A8FC}"/>
                    </a:ext>
                  </a:extLst>
                </p:cNvPr>
                <p:cNvCxnSpPr>
                  <a:stCxn id="1177" idx="4"/>
                </p:cNvCxnSpPr>
                <p:nvPr/>
              </p:nvCxnSpPr>
              <p:spPr>
                <a:xfrm>
                  <a:off x="3110469" y="194672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68" name="Group 949">
                <a:extLst>
                  <a:ext uri="{FF2B5EF4-FFF2-40B4-BE49-F238E27FC236}">
                    <a16:creationId xmlns:a16="http://schemas.microsoft.com/office/drawing/2014/main" id="{F2373D27-C5EF-F80C-7873-01CE4DE8A4E9}"/>
                  </a:ext>
                </a:extLst>
              </p:cNvPr>
              <p:cNvGrpSpPr>
                <a:grpSpLocks/>
              </p:cNvGrpSpPr>
              <p:nvPr/>
            </p:nvGrpSpPr>
            <p:grpSpPr bwMode="auto">
              <a:xfrm>
                <a:off x="3180556" y="1938067"/>
                <a:ext cx="43645" cy="107581"/>
                <a:chOff x="3078162" y="1935686"/>
                <a:chExt cx="43645" cy="107581"/>
              </a:xfrm>
              <a:grpFill/>
            </p:grpSpPr>
            <p:sp>
              <p:nvSpPr>
                <p:cNvPr id="1175" name="Oval 1174">
                  <a:extLst>
                    <a:ext uri="{FF2B5EF4-FFF2-40B4-BE49-F238E27FC236}">
                      <a16:creationId xmlns:a16="http://schemas.microsoft.com/office/drawing/2014/main" id="{A72F72FD-9F65-41A6-191C-8808BE895443}"/>
                    </a:ext>
                  </a:extLst>
                </p:cNvPr>
                <p:cNvSpPr/>
                <p:nvPr/>
              </p:nvSpPr>
              <p:spPr>
                <a:xfrm>
                  <a:off x="3078162" y="193568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6" name="Straight Connector 1175">
                  <a:extLst>
                    <a:ext uri="{FF2B5EF4-FFF2-40B4-BE49-F238E27FC236}">
                      <a16:creationId xmlns:a16="http://schemas.microsoft.com/office/drawing/2014/main" id="{C6F3720B-CF8A-6944-A24D-366D03997EBE}"/>
                    </a:ext>
                  </a:extLst>
                </p:cNvPr>
                <p:cNvCxnSpPr>
                  <a:cxnSpLocks/>
                </p:cNvCxnSpPr>
                <p:nvPr/>
              </p:nvCxnSpPr>
              <p:spPr>
                <a:xfrm>
                  <a:off x="3098401" y="1972654"/>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69" name="Group 950">
                <a:extLst>
                  <a:ext uri="{FF2B5EF4-FFF2-40B4-BE49-F238E27FC236}">
                    <a16:creationId xmlns:a16="http://schemas.microsoft.com/office/drawing/2014/main" id="{8CD9E244-F79C-6041-B219-256AB8EB81E9}"/>
                  </a:ext>
                </a:extLst>
              </p:cNvPr>
              <p:cNvGrpSpPr>
                <a:grpSpLocks/>
              </p:cNvGrpSpPr>
              <p:nvPr/>
            </p:nvGrpSpPr>
            <p:grpSpPr bwMode="auto">
              <a:xfrm>
                <a:off x="3154186" y="1918339"/>
                <a:ext cx="40288" cy="109317"/>
                <a:chOff x="3089892" y="1925483"/>
                <a:chExt cx="40288" cy="109317"/>
              </a:xfrm>
              <a:grpFill/>
            </p:grpSpPr>
            <p:sp>
              <p:nvSpPr>
                <p:cNvPr id="1173" name="Oval 1172">
                  <a:extLst>
                    <a:ext uri="{FF2B5EF4-FFF2-40B4-BE49-F238E27FC236}">
                      <a16:creationId xmlns:a16="http://schemas.microsoft.com/office/drawing/2014/main" id="{32253D9F-2CD1-9A42-F43D-0D6F9E38D97E}"/>
                    </a:ext>
                  </a:extLst>
                </p:cNvPr>
                <p:cNvSpPr/>
                <p:nvPr/>
              </p:nvSpPr>
              <p:spPr>
                <a:xfrm>
                  <a:off x="3089892" y="1925483"/>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4" name="Straight Connector 1173">
                  <a:extLst>
                    <a:ext uri="{FF2B5EF4-FFF2-40B4-BE49-F238E27FC236}">
                      <a16:creationId xmlns:a16="http://schemas.microsoft.com/office/drawing/2014/main" id="{24E72F5C-975A-9CD1-96C5-D16BCE87B47A}"/>
                    </a:ext>
                  </a:extLst>
                </p:cNvPr>
                <p:cNvCxnSpPr>
                  <a:stCxn id="1173" idx="4"/>
                </p:cNvCxnSpPr>
                <p:nvPr/>
              </p:nvCxnSpPr>
              <p:spPr>
                <a:xfrm>
                  <a:off x="3107633" y="196250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70" name="Group 951">
                <a:extLst>
                  <a:ext uri="{FF2B5EF4-FFF2-40B4-BE49-F238E27FC236}">
                    <a16:creationId xmlns:a16="http://schemas.microsoft.com/office/drawing/2014/main" id="{B943BC64-9A67-C238-B4F3-538B53AC5170}"/>
                  </a:ext>
                </a:extLst>
              </p:cNvPr>
              <p:cNvGrpSpPr>
                <a:grpSpLocks/>
              </p:cNvGrpSpPr>
              <p:nvPr/>
            </p:nvGrpSpPr>
            <p:grpSpPr bwMode="auto">
              <a:xfrm>
                <a:off x="3238500" y="1895475"/>
                <a:ext cx="45719" cy="118871"/>
                <a:chOff x="3098006" y="1902619"/>
                <a:chExt cx="45719" cy="118871"/>
              </a:xfrm>
              <a:grpFill/>
            </p:grpSpPr>
            <p:sp>
              <p:nvSpPr>
                <p:cNvPr id="1171" name="Oval 1170">
                  <a:extLst>
                    <a:ext uri="{FF2B5EF4-FFF2-40B4-BE49-F238E27FC236}">
                      <a16:creationId xmlns:a16="http://schemas.microsoft.com/office/drawing/2014/main" id="{346F1975-8D65-F3F3-1C59-72DADA60139D}"/>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2" name="Straight Connector 1171">
                  <a:extLst>
                    <a:ext uri="{FF2B5EF4-FFF2-40B4-BE49-F238E27FC236}">
                      <a16:creationId xmlns:a16="http://schemas.microsoft.com/office/drawing/2014/main" id="{16CA4EA1-6065-BDFE-BAC9-37B8D2EB757A}"/>
                    </a:ext>
                  </a:extLst>
                </p:cNvPr>
                <p:cNvCxnSpPr>
                  <a:stCxn id="1171"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54" name="Group 935">
              <a:extLst>
                <a:ext uri="{FF2B5EF4-FFF2-40B4-BE49-F238E27FC236}">
                  <a16:creationId xmlns:a16="http://schemas.microsoft.com/office/drawing/2014/main" id="{0ECD8831-F778-FC2D-A1A8-BC51A2B27F1F}"/>
                </a:ext>
              </a:extLst>
            </p:cNvPr>
            <p:cNvGrpSpPr>
              <a:grpSpLocks/>
            </p:cNvGrpSpPr>
            <p:nvPr/>
          </p:nvGrpSpPr>
          <p:grpSpPr bwMode="auto">
            <a:xfrm>
              <a:off x="3276600" y="1905000"/>
              <a:ext cx="160019" cy="128396"/>
              <a:chOff x="3124200" y="1895475"/>
              <a:chExt cx="160019" cy="128396"/>
            </a:xfrm>
            <a:grpFill/>
          </p:grpSpPr>
          <p:grpSp>
            <p:nvGrpSpPr>
              <p:cNvPr id="1155" name="Group 936">
                <a:extLst>
                  <a:ext uri="{FF2B5EF4-FFF2-40B4-BE49-F238E27FC236}">
                    <a16:creationId xmlns:a16="http://schemas.microsoft.com/office/drawing/2014/main" id="{0C5DA51D-A830-C63F-475F-971EC82E72B4}"/>
                  </a:ext>
                </a:extLst>
              </p:cNvPr>
              <p:cNvGrpSpPr>
                <a:grpSpLocks/>
              </p:cNvGrpSpPr>
              <p:nvPr/>
            </p:nvGrpSpPr>
            <p:grpSpPr bwMode="auto">
              <a:xfrm>
                <a:off x="3124200" y="1905000"/>
                <a:ext cx="45719" cy="118871"/>
                <a:chOff x="3098006" y="1902619"/>
                <a:chExt cx="45719" cy="118871"/>
              </a:xfrm>
              <a:grpFill/>
            </p:grpSpPr>
            <p:sp>
              <p:nvSpPr>
                <p:cNvPr id="1165" name="Oval 1164">
                  <a:extLst>
                    <a:ext uri="{FF2B5EF4-FFF2-40B4-BE49-F238E27FC236}">
                      <a16:creationId xmlns:a16="http://schemas.microsoft.com/office/drawing/2014/main" id="{7DD05EE1-3E77-10FA-3E9D-E4089091E90F}"/>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6" name="Straight Connector 1165">
                  <a:extLst>
                    <a:ext uri="{FF2B5EF4-FFF2-40B4-BE49-F238E27FC236}">
                      <a16:creationId xmlns:a16="http://schemas.microsoft.com/office/drawing/2014/main" id="{350344BF-85FF-206B-A5C9-48EC214DBFB7}"/>
                    </a:ext>
                  </a:extLst>
                </p:cNvPr>
                <p:cNvCxnSpPr>
                  <a:stCxn id="1165"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6" name="Group 937">
                <a:extLst>
                  <a:ext uri="{FF2B5EF4-FFF2-40B4-BE49-F238E27FC236}">
                    <a16:creationId xmlns:a16="http://schemas.microsoft.com/office/drawing/2014/main" id="{7700859B-D320-0FCC-485B-339C8E9565DB}"/>
                  </a:ext>
                </a:extLst>
              </p:cNvPr>
              <p:cNvGrpSpPr>
                <a:grpSpLocks/>
              </p:cNvGrpSpPr>
              <p:nvPr/>
            </p:nvGrpSpPr>
            <p:grpSpPr bwMode="auto">
              <a:xfrm>
                <a:off x="3200400" y="1905000"/>
                <a:ext cx="45719" cy="118871"/>
                <a:chOff x="3098006" y="1902619"/>
                <a:chExt cx="45719" cy="118871"/>
              </a:xfrm>
              <a:grpFill/>
            </p:grpSpPr>
            <p:sp>
              <p:nvSpPr>
                <p:cNvPr id="1163" name="Oval 1162">
                  <a:extLst>
                    <a:ext uri="{FF2B5EF4-FFF2-40B4-BE49-F238E27FC236}">
                      <a16:creationId xmlns:a16="http://schemas.microsoft.com/office/drawing/2014/main" id="{C13346E0-674D-D778-CEE2-DAA1934B5164}"/>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4" name="Straight Connector 1163">
                  <a:extLst>
                    <a:ext uri="{FF2B5EF4-FFF2-40B4-BE49-F238E27FC236}">
                      <a16:creationId xmlns:a16="http://schemas.microsoft.com/office/drawing/2014/main" id="{9C516364-0513-EF1A-2E1F-0C6FC93EB916}"/>
                    </a:ext>
                  </a:extLst>
                </p:cNvPr>
                <p:cNvCxnSpPr>
                  <a:stCxn id="1163"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7" name="Group 938">
                <a:extLst>
                  <a:ext uri="{FF2B5EF4-FFF2-40B4-BE49-F238E27FC236}">
                    <a16:creationId xmlns:a16="http://schemas.microsoft.com/office/drawing/2014/main" id="{BB027CD1-B96C-D572-A383-430449DE3502}"/>
                  </a:ext>
                </a:extLst>
              </p:cNvPr>
              <p:cNvGrpSpPr>
                <a:grpSpLocks/>
              </p:cNvGrpSpPr>
              <p:nvPr/>
            </p:nvGrpSpPr>
            <p:grpSpPr bwMode="auto">
              <a:xfrm>
                <a:off x="3162300" y="1895475"/>
                <a:ext cx="45719" cy="118871"/>
                <a:chOff x="3098006" y="1902619"/>
                <a:chExt cx="45719" cy="118871"/>
              </a:xfrm>
              <a:grpFill/>
            </p:grpSpPr>
            <p:sp>
              <p:nvSpPr>
                <p:cNvPr id="1161" name="Oval 1160">
                  <a:extLst>
                    <a:ext uri="{FF2B5EF4-FFF2-40B4-BE49-F238E27FC236}">
                      <a16:creationId xmlns:a16="http://schemas.microsoft.com/office/drawing/2014/main" id="{39B6BF54-AA4B-6F91-A30E-71B69724272D}"/>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2" name="Straight Connector 1161">
                  <a:extLst>
                    <a:ext uri="{FF2B5EF4-FFF2-40B4-BE49-F238E27FC236}">
                      <a16:creationId xmlns:a16="http://schemas.microsoft.com/office/drawing/2014/main" id="{AF88A2E2-F91A-B8AD-7CC4-AD314921E0B3}"/>
                    </a:ext>
                  </a:extLst>
                </p:cNvPr>
                <p:cNvCxnSpPr>
                  <a:stCxn id="1161"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8" name="Group 939">
                <a:extLst>
                  <a:ext uri="{FF2B5EF4-FFF2-40B4-BE49-F238E27FC236}">
                    <a16:creationId xmlns:a16="http://schemas.microsoft.com/office/drawing/2014/main" id="{70275F26-76E7-6B1A-6443-0B57EAE1F7B4}"/>
                  </a:ext>
                </a:extLst>
              </p:cNvPr>
              <p:cNvGrpSpPr>
                <a:grpSpLocks/>
              </p:cNvGrpSpPr>
              <p:nvPr/>
            </p:nvGrpSpPr>
            <p:grpSpPr bwMode="auto">
              <a:xfrm>
                <a:off x="3238500" y="1895475"/>
                <a:ext cx="45719" cy="118871"/>
                <a:chOff x="3098006" y="1902619"/>
                <a:chExt cx="45719" cy="118871"/>
              </a:xfrm>
              <a:grpFill/>
            </p:grpSpPr>
            <p:sp>
              <p:nvSpPr>
                <p:cNvPr id="1159" name="Oval 1158">
                  <a:extLst>
                    <a:ext uri="{FF2B5EF4-FFF2-40B4-BE49-F238E27FC236}">
                      <a16:creationId xmlns:a16="http://schemas.microsoft.com/office/drawing/2014/main" id="{24559636-7CA0-906A-347B-A05CE74F3AE1}"/>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0" name="Straight Connector 1159">
                  <a:extLst>
                    <a:ext uri="{FF2B5EF4-FFF2-40B4-BE49-F238E27FC236}">
                      <a16:creationId xmlns:a16="http://schemas.microsoft.com/office/drawing/2014/main" id="{9F6D17CE-460F-4562-C618-B308967CA9C3}"/>
                    </a:ext>
                  </a:extLst>
                </p:cNvPr>
                <p:cNvCxnSpPr>
                  <a:stCxn id="1159"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179" name="Group 1178">
            <a:extLst>
              <a:ext uri="{FF2B5EF4-FFF2-40B4-BE49-F238E27FC236}">
                <a16:creationId xmlns:a16="http://schemas.microsoft.com/office/drawing/2014/main" id="{94EC0B16-5E67-37A9-89CD-B6499636CE13}"/>
              </a:ext>
            </a:extLst>
          </p:cNvPr>
          <p:cNvGrpSpPr/>
          <p:nvPr/>
        </p:nvGrpSpPr>
        <p:grpSpPr>
          <a:xfrm>
            <a:off x="5002642" y="1109098"/>
            <a:ext cx="1360839" cy="2253806"/>
            <a:chOff x="2987536" y="1069747"/>
            <a:chExt cx="1719706" cy="2433604"/>
          </a:xfrm>
        </p:grpSpPr>
        <p:sp>
          <p:nvSpPr>
            <p:cNvPr id="1180" name="Freeform 368">
              <a:extLst>
                <a:ext uri="{FF2B5EF4-FFF2-40B4-BE49-F238E27FC236}">
                  <a16:creationId xmlns:a16="http://schemas.microsoft.com/office/drawing/2014/main" id="{DE9845D1-32A9-449D-D101-73B029D89F16}"/>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sz="3200" b="1" kern="0">
                <a:latin typeface="Calibri" panose="020F0502020204030204" pitchFamily="34" charset="0"/>
                <a:cs typeface="Calibri" panose="020F0502020204030204" pitchFamily="34" charset="0"/>
              </a:endParaRPr>
            </a:p>
          </p:txBody>
        </p:sp>
        <p:sp>
          <p:nvSpPr>
            <p:cNvPr id="1181" name="Rounded Rectangle 370">
              <a:extLst>
                <a:ext uri="{FF2B5EF4-FFF2-40B4-BE49-F238E27FC236}">
                  <a16:creationId xmlns:a16="http://schemas.microsoft.com/office/drawing/2014/main" id="{ED1DF9BB-3F54-6BE7-065B-766B150C0FD3}"/>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82" name="Rounded Rectangle 372">
              <a:extLst>
                <a:ext uri="{FF2B5EF4-FFF2-40B4-BE49-F238E27FC236}">
                  <a16:creationId xmlns:a16="http://schemas.microsoft.com/office/drawing/2014/main" id="{FFCB8960-3DD5-0F2B-6077-AEA54D77C2AB}"/>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83" name="Rounded Rectangle 373">
              <a:extLst>
                <a:ext uri="{FF2B5EF4-FFF2-40B4-BE49-F238E27FC236}">
                  <a16:creationId xmlns:a16="http://schemas.microsoft.com/office/drawing/2014/main" id="{3911E0A3-6682-6E97-2DAB-720F9C0032FB}"/>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84" name="Rounded Rectangle 374">
              <a:extLst>
                <a:ext uri="{FF2B5EF4-FFF2-40B4-BE49-F238E27FC236}">
                  <a16:creationId xmlns:a16="http://schemas.microsoft.com/office/drawing/2014/main" id="{EEA725CD-FF2D-F349-E8BB-D5BE70B12803}"/>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85" name="TextBox 1184">
              <a:extLst>
                <a:ext uri="{FF2B5EF4-FFF2-40B4-BE49-F238E27FC236}">
                  <a16:creationId xmlns:a16="http://schemas.microsoft.com/office/drawing/2014/main" id="{9CF485A9-8EE9-4B10-DEF5-BAD6873FE8DA}"/>
                </a:ext>
              </a:extLst>
            </p:cNvPr>
            <p:cNvSpPr txBox="1"/>
            <p:nvPr/>
          </p:nvSpPr>
          <p:spPr bwMode="auto">
            <a:xfrm rot="4004034">
              <a:off x="3461091" y="1382966"/>
              <a:ext cx="274455"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186" name="TextBox 1185">
              <a:extLst>
                <a:ext uri="{FF2B5EF4-FFF2-40B4-BE49-F238E27FC236}">
                  <a16:creationId xmlns:a16="http://schemas.microsoft.com/office/drawing/2014/main" id="{461B96F5-66F9-9BDD-0643-6BFCD74621EE}"/>
                </a:ext>
              </a:extLst>
            </p:cNvPr>
            <p:cNvSpPr txBox="1"/>
            <p:nvPr/>
          </p:nvSpPr>
          <p:spPr bwMode="auto">
            <a:xfrm rot="20981706">
              <a:off x="3814054" y="1589201"/>
              <a:ext cx="352827"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187" name="TextBox 1186">
              <a:extLst>
                <a:ext uri="{FF2B5EF4-FFF2-40B4-BE49-F238E27FC236}">
                  <a16:creationId xmlns:a16="http://schemas.microsoft.com/office/drawing/2014/main" id="{F14045E7-3178-7E3B-A6A0-B86273A1C962}"/>
                </a:ext>
              </a:extLst>
            </p:cNvPr>
            <p:cNvSpPr txBox="1"/>
            <p:nvPr/>
          </p:nvSpPr>
          <p:spPr bwMode="auto">
            <a:xfrm rot="18241679">
              <a:off x="3504591" y="1791754"/>
              <a:ext cx="364882"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188" name="TextBox 1187">
              <a:extLst>
                <a:ext uri="{FF2B5EF4-FFF2-40B4-BE49-F238E27FC236}">
                  <a16:creationId xmlns:a16="http://schemas.microsoft.com/office/drawing/2014/main" id="{551EB86D-9EC4-6907-8592-6F512BBB3994}"/>
                </a:ext>
              </a:extLst>
            </p:cNvPr>
            <p:cNvSpPr txBox="1"/>
            <p:nvPr/>
          </p:nvSpPr>
          <p:spPr bwMode="auto">
            <a:xfrm rot="19358488">
              <a:off x="3345158" y="2158422"/>
              <a:ext cx="459560"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1189" name="TextBox 1188">
              <a:extLst>
                <a:ext uri="{FF2B5EF4-FFF2-40B4-BE49-F238E27FC236}">
                  <a16:creationId xmlns:a16="http://schemas.microsoft.com/office/drawing/2014/main" id="{B52D4B4F-3263-CB7B-C3C1-72C1DD43B448}"/>
                </a:ext>
              </a:extLst>
            </p:cNvPr>
            <p:cNvSpPr txBox="1"/>
            <p:nvPr/>
          </p:nvSpPr>
          <p:spPr>
            <a:xfrm>
              <a:off x="3350835" y="1069747"/>
              <a:ext cx="823367" cy="332330"/>
            </a:xfrm>
            <a:prstGeom prst="rect">
              <a:avLst/>
            </a:prstGeom>
            <a:noFill/>
          </p:spPr>
          <p:txBody>
            <a:bodyPr lIns="0" tIns="0" rIns="0" bIns="0">
              <a:spAutoFit/>
            </a:bodyPr>
            <a:lstStyle/>
            <a:p>
              <a:pPr algn="ctr" defTabSz="913798">
                <a:defRPr/>
              </a:pPr>
              <a:r>
                <a:rPr lang="en-NZ" sz="2000" b="1" kern="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1190" name="Group 1189">
            <a:extLst>
              <a:ext uri="{FF2B5EF4-FFF2-40B4-BE49-F238E27FC236}">
                <a16:creationId xmlns:a16="http://schemas.microsoft.com/office/drawing/2014/main" id="{FBB8317D-FAAF-4741-1DF2-8463D3D22D11}"/>
              </a:ext>
            </a:extLst>
          </p:cNvPr>
          <p:cNvGrpSpPr/>
          <p:nvPr/>
        </p:nvGrpSpPr>
        <p:grpSpPr>
          <a:xfrm>
            <a:off x="6744912" y="1109098"/>
            <a:ext cx="1360839" cy="2253806"/>
            <a:chOff x="2987536" y="1069747"/>
            <a:chExt cx="1719706" cy="2433604"/>
          </a:xfrm>
        </p:grpSpPr>
        <p:sp>
          <p:nvSpPr>
            <p:cNvPr id="1191" name="Freeform 368">
              <a:extLst>
                <a:ext uri="{FF2B5EF4-FFF2-40B4-BE49-F238E27FC236}">
                  <a16:creationId xmlns:a16="http://schemas.microsoft.com/office/drawing/2014/main" id="{473F8A20-B716-7DC7-D9DC-E77D0C49CE42}"/>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sz="3200" b="1" kern="0">
                <a:latin typeface="Calibri" panose="020F0502020204030204" pitchFamily="34" charset="0"/>
                <a:cs typeface="Calibri" panose="020F0502020204030204" pitchFamily="34" charset="0"/>
              </a:endParaRPr>
            </a:p>
          </p:txBody>
        </p:sp>
        <p:sp>
          <p:nvSpPr>
            <p:cNvPr id="1192" name="Rounded Rectangle 370">
              <a:extLst>
                <a:ext uri="{FF2B5EF4-FFF2-40B4-BE49-F238E27FC236}">
                  <a16:creationId xmlns:a16="http://schemas.microsoft.com/office/drawing/2014/main" id="{8D618632-324A-56F8-E11E-2E0807775D84}"/>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93" name="Rounded Rectangle 372">
              <a:extLst>
                <a:ext uri="{FF2B5EF4-FFF2-40B4-BE49-F238E27FC236}">
                  <a16:creationId xmlns:a16="http://schemas.microsoft.com/office/drawing/2014/main" id="{7BE9A8BB-B0A9-FD27-418E-D5476924B800}"/>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94" name="Rounded Rectangle 373">
              <a:extLst>
                <a:ext uri="{FF2B5EF4-FFF2-40B4-BE49-F238E27FC236}">
                  <a16:creationId xmlns:a16="http://schemas.microsoft.com/office/drawing/2014/main" id="{BC637C9A-E5BC-BCDF-FEEE-299527A496C3}"/>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95" name="Rounded Rectangle 374">
              <a:extLst>
                <a:ext uri="{FF2B5EF4-FFF2-40B4-BE49-F238E27FC236}">
                  <a16:creationId xmlns:a16="http://schemas.microsoft.com/office/drawing/2014/main" id="{D6659D27-AD65-4D09-9735-5E86AA739C49}"/>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196" name="TextBox 1195">
              <a:extLst>
                <a:ext uri="{FF2B5EF4-FFF2-40B4-BE49-F238E27FC236}">
                  <a16:creationId xmlns:a16="http://schemas.microsoft.com/office/drawing/2014/main" id="{36EE6BF4-1393-82F8-D9C9-94250E245914}"/>
                </a:ext>
              </a:extLst>
            </p:cNvPr>
            <p:cNvSpPr txBox="1"/>
            <p:nvPr/>
          </p:nvSpPr>
          <p:spPr bwMode="auto">
            <a:xfrm rot="4004034">
              <a:off x="3461091" y="1382966"/>
              <a:ext cx="274455"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197" name="TextBox 1196">
              <a:extLst>
                <a:ext uri="{FF2B5EF4-FFF2-40B4-BE49-F238E27FC236}">
                  <a16:creationId xmlns:a16="http://schemas.microsoft.com/office/drawing/2014/main" id="{EB1994E9-D4A2-AB43-D985-9F1DC5A407C9}"/>
                </a:ext>
              </a:extLst>
            </p:cNvPr>
            <p:cNvSpPr txBox="1"/>
            <p:nvPr/>
          </p:nvSpPr>
          <p:spPr bwMode="auto">
            <a:xfrm rot="20981706">
              <a:off x="3814054" y="1589201"/>
              <a:ext cx="352827"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198" name="TextBox 1197">
              <a:extLst>
                <a:ext uri="{FF2B5EF4-FFF2-40B4-BE49-F238E27FC236}">
                  <a16:creationId xmlns:a16="http://schemas.microsoft.com/office/drawing/2014/main" id="{CCB6023E-47B0-CAB1-9D89-33A0AE904DDB}"/>
                </a:ext>
              </a:extLst>
            </p:cNvPr>
            <p:cNvSpPr txBox="1"/>
            <p:nvPr/>
          </p:nvSpPr>
          <p:spPr bwMode="auto">
            <a:xfrm rot="18241679">
              <a:off x="3504591" y="1791754"/>
              <a:ext cx="364882"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199" name="TextBox 1198">
              <a:extLst>
                <a:ext uri="{FF2B5EF4-FFF2-40B4-BE49-F238E27FC236}">
                  <a16:creationId xmlns:a16="http://schemas.microsoft.com/office/drawing/2014/main" id="{1346BDCA-6FF1-0D8F-75E4-2A203307BE5D}"/>
                </a:ext>
              </a:extLst>
            </p:cNvPr>
            <p:cNvSpPr txBox="1"/>
            <p:nvPr/>
          </p:nvSpPr>
          <p:spPr bwMode="auto">
            <a:xfrm rot="19358488">
              <a:off x="3345158" y="2158422"/>
              <a:ext cx="459560"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1200" name="TextBox 1199">
              <a:extLst>
                <a:ext uri="{FF2B5EF4-FFF2-40B4-BE49-F238E27FC236}">
                  <a16:creationId xmlns:a16="http://schemas.microsoft.com/office/drawing/2014/main" id="{7258A4FA-6321-ADF0-95A4-394DCFE4EFFD}"/>
                </a:ext>
              </a:extLst>
            </p:cNvPr>
            <p:cNvSpPr txBox="1"/>
            <p:nvPr/>
          </p:nvSpPr>
          <p:spPr>
            <a:xfrm>
              <a:off x="3350835" y="1069747"/>
              <a:ext cx="823367" cy="332330"/>
            </a:xfrm>
            <a:prstGeom prst="rect">
              <a:avLst/>
            </a:prstGeom>
            <a:noFill/>
          </p:spPr>
          <p:txBody>
            <a:bodyPr lIns="0" tIns="0" rIns="0" bIns="0">
              <a:spAutoFit/>
            </a:bodyPr>
            <a:lstStyle/>
            <a:p>
              <a:pPr algn="ctr" defTabSz="913798">
                <a:defRPr/>
              </a:pPr>
              <a:r>
                <a:rPr lang="en-NZ" sz="2000" b="1" kern="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1201" name="Group 1200">
            <a:extLst>
              <a:ext uri="{FF2B5EF4-FFF2-40B4-BE49-F238E27FC236}">
                <a16:creationId xmlns:a16="http://schemas.microsoft.com/office/drawing/2014/main" id="{93E23054-65FC-34CC-87B0-6644ABB7A025}"/>
              </a:ext>
            </a:extLst>
          </p:cNvPr>
          <p:cNvGrpSpPr/>
          <p:nvPr/>
        </p:nvGrpSpPr>
        <p:grpSpPr>
          <a:xfrm>
            <a:off x="5873777" y="1109098"/>
            <a:ext cx="1360839" cy="2253806"/>
            <a:chOff x="2987536" y="1069747"/>
            <a:chExt cx="1719706" cy="2433604"/>
          </a:xfrm>
        </p:grpSpPr>
        <p:sp>
          <p:nvSpPr>
            <p:cNvPr id="1202" name="Freeform 368">
              <a:extLst>
                <a:ext uri="{FF2B5EF4-FFF2-40B4-BE49-F238E27FC236}">
                  <a16:creationId xmlns:a16="http://schemas.microsoft.com/office/drawing/2014/main" id="{AA84443D-F303-12D1-E10F-D0F8BDAC09EC}"/>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sz="3200" b="1" kern="0">
                <a:latin typeface="Calibri" panose="020F0502020204030204" pitchFamily="34" charset="0"/>
                <a:cs typeface="Calibri" panose="020F0502020204030204" pitchFamily="34" charset="0"/>
              </a:endParaRPr>
            </a:p>
          </p:txBody>
        </p:sp>
        <p:sp>
          <p:nvSpPr>
            <p:cNvPr id="1203" name="Rounded Rectangle 370">
              <a:extLst>
                <a:ext uri="{FF2B5EF4-FFF2-40B4-BE49-F238E27FC236}">
                  <a16:creationId xmlns:a16="http://schemas.microsoft.com/office/drawing/2014/main" id="{79E9FFFB-204E-030A-B9C4-03FFEACA3598}"/>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04" name="Rounded Rectangle 372">
              <a:extLst>
                <a:ext uri="{FF2B5EF4-FFF2-40B4-BE49-F238E27FC236}">
                  <a16:creationId xmlns:a16="http://schemas.microsoft.com/office/drawing/2014/main" id="{31900ACF-BE7A-4BEC-DB41-E9EF585A4A25}"/>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05" name="Rounded Rectangle 373">
              <a:extLst>
                <a:ext uri="{FF2B5EF4-FFF2-40B4-BE49-F238E27FC236}">
                  <a16:creationId xmlns:a16="http://schemas.microsoft.com/office/drawing/2014/main" id="{5AF7F7CA-2E5A-63E6-E4BD-56A622881C29}"/>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06" name="Rounded Rectangle 374">
              <a:extLst>
                <a:ext uri="{FF2B5EF4-FFF2-40B4-BE49-F238E27FC236}">
                  <a16:creationId xmlns:a16="http://schemas.microsoft.com/office/drawing/2014/main" id="{A2434BBD-E0D0-BAEF-CB31-49AA42A246F1}"/>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07" name="TextBox 1206">
              <a:extLst>
                <a:ext uri="{FF2B5EF4-FFF2-40B4-BE49-F238E27FC236}">
                  <a16:creationId xmlns:a16="http://schemas.microsoft.com/office/drawing/2014/main" id="{76F5033A-9C33-0B3E-C4F3-CD89A822F52B}"/>
                </a:ext>
              </a:extLst>
            </p:cNvPr>
            <p:cNvSpPr txBox="1"/>
            <p:nvPr/>
          </p:nvSpPr>
          <p:spPr bwMode="auto">
            <a:xfrm rot="4004034">
              <a:off x="3461091" y="1382966"/>
              <a:ext cx="274455"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208" name="TextBox 1207">
              <a:extLst>
                <a:ext uri="{FF2B5EF4-FFF2-40B4-BE49-F238E27FC236}">
                  <a16:creationId xmlns:a16="http://schemas.microsoft.com/office/drawing/2014/main" id="{EBCB96FA-0C34-81EB-C578-DC1BBC573753}"/>
                </a:ext>
              </a:extLst>
            </p:cNvPr>
            <p:cNvSpPr txBox="1"/>
            <p:nvPr/>
          </p:nvSpPr>
          <p:spPr bwMode="auto">
            <a:xfrm rot="20981706">
              <a:off x="3814054" y="1589201"/>
              <a:ext cx="352827"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209" name="TextBox 1208">
              <a:extLst>
                <a:ext uri="{FF2B5EF4-FFF2-40B4-BE49-F238E27FC236}">
                  <a16:creationId xmlns:a16="http://schemas.microsoft.com/office/drawing/2014/main" id="{908A3AFB-BB48-6424-4B59-1A2E04860049}"/>
                </a:ext>
              </a:extLst>
            </p:cNvPr>
            <p:cNvSpPr txBox="1"/>
            <p:nvPr/>
          </p:nvSpPr>
          <p:spPr bwMode="auto">
            <a:xfrm rot="18241679">
              <a:off x="3504591" y="1791754"/>
              <a:ext cx="364882"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210" name="TextBox 1209">
              <a:extLst>
                <a:ext uri="{FF2B5EF4-FFF2-40B4-BE49-F238E27FC236}">
                  <a16:creationId xmlns:a16="http://schemas.microsoft.com/office/drawing/2014/main" id="{A4EC2495-97CF-7D33-5D89-6B3F50A71043}"/>
                </a:ext>
              </a:extLst>
            </p:cNvPr>
            <p:cNvSpPr txBox="1"/>
            <p:nvPr/>
          </p:nvSpPr>
          <p:spPr bwMode="auto">
            <a:xfrm rot="19358488">
              <a:off x="3345158" y="2158422"/>
              <a:ext cx="459560"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1211" name="TextBox 1210">
              <a:extLst>
                <a:ext uri="{FF2B5EF4-FFF2-40B4-BE49-F238E27FC236}">
                  <a16:creationId xmlns:a16="http://schemas.microsoft.com/office/drawing/2014/main" id="{0113367C-77C6-2E61-8428-C68B41D040DE}"/>
                </a:ext>
              </a:extLst>
            </p:cNvPr>
            <p:cNvSpPr txBox="1"/>
            <p:nvPr/>
          </p:nvSpPr>
          <p:spPr>
            <a:xfrm>
              <a:off x="3350835" y="1069747"/>
              <a:ext cx="823367" cy="332330"/>
            </a:xfrm>
            <a:prstGeom prst="rect">
              <a:avLst/>
            </a:prstGeom>
            <a:noFill/>
          </p:spPr>
          <p:txBody>
            <a:bodyPr lIns="0" tIns="0" rIns="0" bIns="0">
              <a:spAutoFit/>
            </a:bodyPr>
            <a:lstStyle/>
            <a:p>
              <a:pPr algn="ctr" defTabSz="913798">
                <a:defRPr/>
              </a:pPr>
              <a:r>
                <a:rPr lang="en-NZ" sz="2000" b="1" kern="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1212" name="Group 1211">
            <a:extLst>
              <a:ext uri="{FF2B5EF4-FFF2-40B4-BE49-F238E27FC236}">
                <a16:creationId xmlns:a16="http://schemas.microsoft.com/office/drawing/2014/main" id="{D37C08DC-FA5C-C7BA-0EDA-679B3D7C67A5}"/>
              </a:ext>
            </a:extLst>
          </p:cNvPr>
          <p:cNvGrpSpPr/>
          <p:nvPr/>
        </p:nvGrpSpPr>
        <p:grpSpPr>
          <a:xfrm>
            <a:off x="7616046" y="1109098"/>
            <a:ext cx="1360839" cy="2253806"/>
            <a:chOff x="2987536" y="1069747"/>
            <a:chExt cx="1719706" cy="2433604"/>
          </a:xfrm>
        </p:grpSpPr>
        <p:sp>
          <p:nvSpPr>
            <p:cNvPr id="1213" name="Freeform 368">
              <a:extLst>
                <a:ext uri="{FF2B5EF4-FFF2-40B4-BE49-F238E27FC236}">
                  <a16:creationId xmlns:a16="http://schemas.microsoft.com/office/drawing/2014/main" id="{276CCAF8-35B4-A17B-03F1-14C499277B7D}"/>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lIns="0" tIns="0" rIns="0" bIns="0"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sz="3200" b="1" kern="0">
                <a:latin typeface="Calibri" panose="020F0502020204030204" pitchFamily="34" charset="0"/>
                <a:cs typeface="Calibri" panose="020F0502020204030204" pitchFamily="34" charset="0"/>
              </a:endParaRPr>
            </a:p>
          </p:txBody>
        </p:sp>
        <p:sp>
          <p:nvSpPr>
            <p:cNvPr id="1214" name="Rounded Rectangle 370">
              <a:extLst>
                <a:ext uri="{FF2B5EF4-FFF2-40B4-BE49-F238E27FC236}">
                  <a16:creationId xmlns:a16="http://schemas.microsoft.com/office/drawing/2014/main" id="{883EE90C-473E-76A6-62E5-8B167F9A888D}"/>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15" name="Rounded Rectangle 372">
              <a:extLst>
                <a:ext uri="{FF2B5EF4-FFF2-40B4-BE49-F238E27FC236}">
                  <a16:creationId xmlns:a16="http://schemas.microsoft.com/office/drawing/2014/main" id="{2E51130B-1E1A-7800-431C-5C77D0573AF3}"/>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16" name="Rounded Rectangle 373">
              <a:extLst>
                <a:ext uri="{FF2B5EF4-FFF2-40B4-BE49-F238E27FC236}">
                  <a16:creationId xmlns:a16="http://schemas.microsoft.com/office/drawing/2014/main" id="{E32948F5-7C5B-3EFD-21F6-37C8AE99CCE5}"/>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17" name="Rounded Rectangle 374">
              <a:extLst>
                <a:ext uri="{FF2B5EF4-FFF2-40B4-BE49-F238E27FC236}">
                  <a16:creationId xmlns:a16="http://schemas.microsoft.com/office/drawing/2014/main" id="{0D88B801-A0D6-0530-9DFA-99F4491C7F7F}"/>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defTabSz="913798" fontAlgn="base">
                <a:spcBef>
                  <a:spcPct val="0"/>
                </a:spcBef>
                <a:spcAft>
                  <a:spcPct val="0"/>
                </a:spcAft>
                <a:defRPr/>
              </a:pPr>
              <a:endParaRPr lang="en-NZ" sz="4000" b="1" kern="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218" name="TextBox 1217">
              <a:extLst>
                <a:ext uri="{FF2B5EF4-FFF2-40B4-BE49-F238E27FC236}">
                  <a16:creationId xmlns:a16="http://schemas.microsoft.com/office/drawing/2014/main" id="{6332F63F-E9B9-9FEC-C6F9-A74ABB3A41AD}"/>
                </a:ext>
              </a:extLst>
            </p:cNvPr>
            <p:cNvSpPr txBox="1"/>
            <p:nvPr/>
          </p:nvSpPr>
          <p:spPr bwMode="auto">
            <a:xfrm rot="4004034">
              <a:off x="3461091" y="1382966"/>
              <a:ext cx="274455"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219" name="TextBox 1218">
              <a:extLst>
                <a:ext uri="{FF2B5EF4-FFF2-40B4-BE49-F238E27FC236}">
                  <a16:creationId xmlns:a16="http://schemas.microsoft.com/office/drawing/2014/main" id="{7F673400-0E9E-802B-BB0F-4295E2D77A62}"/>
                </a:ext>
              </a:extLst>
            </p:cNvPr>
            <p:cNvSpPr txBox="1"/>
            <p:nvPr/>
          </p:nvSpPr>
          <p:spPr bwMode="auto">
            <a:xfrm rot="20981706">
              <a:off x="3814054" y="1589201"/>
              <a:ext cx="352827"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220" name="TextBox 1219">
              <a:extLst>
                <a:ext uri="{FF2B5EF4-FFF2-40B4-BE49-F238E27FC236}">
                  <a16:creationId xmlns:a16="http://schemas.microsoft.com/office/drawing/2014/main" id="{643D82B9-906B-21DD-23F7-E52B61489330}"/>
                </a:ext>
              </a:extLst>
            </p:cNvPr>
            <p:cNvSpPr txBox="1"/>
            <p:nvPr/>
          </p:nvSpPr>
          <p:spPr bwMode="auto">
            <a:xfrm rot="18241679">
              <a:off x="3504591" y="1791754"/>
              <a:ext cx="364882" cy="311152"/>
            </a:xfrm>
            <a:prstGeom prst="rect">
              <a:avLst/>
            </a:prstGeom>
            <a:noFill/>
          </p:spPr>
          <p:txBody>
            <a:bodyPr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221" name="TextBox 1220">
              <a:extLst>
                <a:ext uri="{FF2B5EF4-FFF2-40B4-BE49-F238E27FC236}">
                  <a16:creationId xmlns:a16="http://schemas.microsoft.com/office/drawing/2014/main" id="{4A6549B9-8C32-6E9C-4B1D-80B6B52DBE52}"/>
                </a:ext>
              </a:extLst>
            </p:cNvPr>
            <p:cNvSpPr txBox="1"/>
            <p:nvPr/>
          </p:nvSpPr>
          <p:spPr bwMode="auto">
            <a:xfrm rot="19358488">
              <a:off x="3345158" y="2158422"/>
              <a:ext cx="459560" cy="265863"/>
            </a:xfrm>
            <a:prstGeom prst="rect">
              <a:avLst/>
            </a:prstGeom>
            <a:noFill/>
          </p:spPr>
          <p:txBody>
            <a:bodyPr wrap="square" lIns="0" tIns="0" rIns="0" bIns="0">
              <a:spAutoFit/>
            </a:bodyPr>
            <a:lstStyle/>
            <a:p>
              <a:pPr algn="ctr" defTabSz="913798">
                <a:defRPr/>
              </a:pPr>
              <a:r>
                <a:rPr lang="en-NZ" sz="1600" b="1" kern="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1222" name="TextBox 1221">
              <a:extLst>
                <a:ext uri="{FF2B5EF4-FFF2-40B4-BE49-F238E27FC236}">
                  <a16:creationId xmlns:a16="http://schemas.microsoft.com/office/drawing/2014/main" id="{701C985E-39C1-5A8A-914D-9DB11393AFFE}"/>
                </a:ext>
              </a:extLst>
            </p:cNvPr>
            <p:cNvSpPr txBox="1"/>
            <p:nvPr/>
          </p:nvSpPr>
          <p:spPr>
            <a:xfrm>
              <a:off x="3350835" y="1069747"/>
              <a:ext cx="823367" cy="332330"/>
            </a:xfrm>
            <a:prstGeom prst="rect">
              <a:avLst/>
            </a:prstGeom>
            <a:noFill/>
          </p:spPr>
          <p:txBody>
            <a:bodyPr lIns="0" tIns="0" rIns="0" bIns="0">
              <a:spAutoFit/>
            </a:bodyPr>
            <a:lstStyle/>
            <a:p>
              <a:pPr algn="ctr" defTabSz="913798">
                <a:defRPr/>
              </a:pPr>
              <a:r>
                <a:rPr lang="en-NZ" sz="2000" b="1" kern="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sp>
        <p:nvSpPr>
          <p:cNvPr id="1223" name="Arrow: Down 1222">
            <a:extLst>
              <a:ext uri="{FF2B5EF4-FFF2-40B4-BE49-F238E27FC236}">
                <a16:creationId xmlns:a16="http://schemas.microsoft.com/office/drawing/2014/main" id="{160BF02F-E94A-8DE5-8794-089096C3B69A}"/>
              </a:ext>
            </a:extLst>
          </p:cNvPr>
          <p:cNvSpPr/>
          <p:nvPr/>
        </p:nvSpPr>
        <p:spPr bwMode="auto">
          <a:xfrm rot="10800000">
            <a:off x="2864479" y="5233742"/>
            <a:ext cx="193555" cy="205414"/>
          </a:xfrm>
          <a:prstGeom prst="downArrow">
            <a:avLst>
              <a:gd name="adj1" fmla="val 48583"/>
              <a:gd name="adj2" fmla="val 50000"/>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224" name="TextBox 1223">
            <a:extLst>
              <a:ext uri="{FF2B5EF4-FFF2-40B4-BE49-F238E27FC236}">
                <a16:creationId xmlns:a16="http://schemas.microsoft.com/office/drawing/2014/main" id="{C3F80FCB-41CD-6097-BD47-292710D7582C}"/>
              </a:ext>
            </a:extLst>
          </p:cNvPr>
          <p:cNvSpPr txBox="1"/>
          <p:nvPr/>
        </p:nvSpPr>
        <p:spPr>
          <a:xfrm>
            <a:off x="1155085" y="5541579"/>
            <a:ext cx="5560344" cy="707886"/>
          </a:xfrm>
          <a:prstGeom prst="rect">
            <a:avLst/>
          </a:prstGeom>
          <a:noFill/>
        </p:spPr>
        <p:txBody>
          <a:bodyPr wrap="square">
            <a:spAutoFit/>
          </a:bodyPr>
          <a:lstStyle/>
          <a:p>
            <a:pPr defTabSz="913798">
              <a:defRPr/>
            </a:pPr>
            <a:r>
              <a:rPr lang="en-NZ" sz="2000" b="1" i="1" kern="0">
                <a:solidFill>
                  <a:schemeClr val="accent3"/>
                </a:solidFill>
                <a:latin typeface="Calibri" panose="020F0502020204030204" pitchFamily="34" charset="0"/>
                <a:ea typeface="MS PGothic" panose="020B0600070205080204" pitchFamily="34" charset="-128"/>
                <a:cs typeface="Calibri" panose="020F0502020204030204" pitchFamily="34" charset="0"/>
              </a:rPr>
              <a:t>HER2</a:t>
            </a:r>
            <a:r>
              <a:rPr lang="en-NZ" sz="2000" b="1" kern="0">
                <a:solidFill>
                  <a:schemeClr val="accent3"/>
                </a:solidFill>
                <a:latin typeface="Calibri" panose="020F0502020204030204" pitchFamily="34" charset="0"/>
                <a:ea typeface="MS PGothic" panose="020B0600070205080204" pitchFamily="34" charset="-128"/>
                <a:cs typeface="Calibri" panose="020F0502020204030204" pitchFamily="34" charset="0"/>
              </a:rPr>
              <a:t> Gene Mutation: 2%-</a:t>
            </a:r>
            <a:r>
              <a:rPr lang="en-NZ" sz="2000" kern="0">
                <a:solidFill>
                  <a:schemeClr val="accent3"/>
                </a:solidFill>
                <a:latin typeface="Calibri" panose="020F0502020204030204" pitchFamily="34" charset="0"/>
                <a:ea typeface="MS PGothic" panose="020B0600070205080204" pitchFamily="34" charset="-128"/>
                <a:cs typeface="Calibri" panose="020F0502020204030204" pitchFamily="34" charset="0"/>
              </a:rPr>
              <a:t>4</a:t>
            </a:r>
            <a:r>
              <a:rPr lang="en-NZ" sz="2000" b="1" kern="0">
                <a:solidFill>
                  <a:schemeClr val="accent3"/>
                </a:solidFill>
                <a:latin typeface="Calibri" panose="020F0502020204030204" pitchFamily="34" charset="0"/>
                <a:ea typeface="MS PGothic" panose="020B0600070205080204" pitchFamily="34" charset="-128"/>
                <a:cs typeface="Calibri" panose="020F0502020204030204" pitchFamily="34" charset="0"/>
              </a:rPr>
              <a:t>%</a:t>
            </a:r>
          </a:p>
          <a:p>
            <a:pPr defTabSz="913798">
              <a:defRPr/>
            </a:pPr>
            <a:r>
              <a:rPr lang="en-NZ" sz="2000" b="0" kern="0">
                <a:solidFill>
                  <a:schemeClr val="accent3"/>
                </a:solidFill>
                <a:latin typeface="Calibri" panose="020F0502020204030204" pitchFamily="34" charset="0"/>
                <a:ea typeface="MS PGothic" panose="020B0600070205080204" pitchFamily="34" charset="-128"/>
                <a:cs typeface="Calibri" panose="020F0502020204030204" pitchFamily="34" charset="0"/>
              </a:rPr>
              <a:t>Detection: </a:t>
            </a:r>
            <a:r>
              <a:rPr lang="en-US" sz="2000" b="0" kern="0">
                <a:solidFill>
                  <a:schemeClr val="accent3"/>
                </a:solidFill>
                <a:latin typeface="Calibri" panose="020F0502020204030204" pitchFamily="34" charset="0"/>
                <a:ea typeface="MS PGothic" panose="020B0600070205080204" pitchFamily="34" charset="-128"/>
                <a:cs typeface="Calibri" panose="020F0502020204030204" pitchFamily="34" charset="0"/>
              </a:rPr>
              <a:t>NGS (activating </a:t>
            </a:r>
            <a:r>
              <a:rPr lang="en-US" sz="2000" b="0" i="1" kern="0">
                <a:solidFill>
                  <a:schemeClr val="accent3"/>
                </a:solidFill>
                <a:latin typeface="Calibri" panose="020F0502020204030204" pitchFamily="34" charset="0"/>
                <a:ea typeface="MS PGothic" panose="020B0600070205080204" pitchFamily="34" charset="-128"/>
                <a:cs typeface="Calibri" panose="020F0502020204030204" pitchFamily="34" charset="0"/>
              </a:rPr>
              <a:t>HER2</a:t>
            </a:r>
            <a:r>
              <a:rPr lang="en-US" sz="2000" b="0" kern="0">
                <a:solidFill>
                  <a:schemeClr val="accent3"/>
                </a:solidFill>
                <a:latin typeface="Calibri" panose="020F0502020204030204" pitchFamily="34" charset="0"/>
                <a:ea typeface="MS PGothic" panose="020B0600070205080204" pitchFamily="34" charset="-128"/>
                <a:cs typeface="Calibri" panose="020F0502020204030204" pitchFamily="34" charset="0"/>
              </a:rPr>
              <a:t>/</a:t>
            </a:r>
            <a:r>
              <a:rPr lang="en-US" sz="2000" b="0" i="1" kern="0">
                <a:solidFill>
                  <a:schemeClr val="accent3"/>
                </a:solidFill>
                <a:latin typeface="Calibri" panose="020F0502020204030204" pitchFamily="34" charset="0"/>
                <a:ea typeface="MS PGothic" panose="020B0600070205080204" pitchFamily="34" charset="-128"/>
                <a:cs typeface="Calibri" panose="020F0502020204030204" pitchFamily="34" charset="0"/>
              </a:rPr>
              <a:t>ERBB2</a:t>
            </a:r>
            <a:r>
              <a:rPr lang="en-US" sz="2000" b="0" kern="0">
                <a:solidFill>
                  <a:schemeClr val="accent3"/>
                </a:solidFill>
                <a:latin typeface="Calibri" panose="020F0502020204030204" pitchFamily="34" charset="0"/>
                <a:ea typeface="MS PGothic" panose="020B0600070205080204" pitchFamily="34" charset="-128"/>
                <a:cs typeface="Calibri" panose="020F0502020204030204" pitchFamily="34" charset="0"/>
              </a:rPr>
              <a:t> mutation)</a:t>
            </a:r>
          </a:p>
        </p:txBody>
      </p:sp>
      <p:cxnSp>
        <p:nvCxnSpPr>
          <p:cNvPr id="1226" name="Straight Connector 1225">
            <a:extLst>
              <a:ext uri="{FF2B5EF4-FFF2-40B4-BE49-F238E27FC236}">
                <a16:creationId xmlns:a16="http://schemas.microsoft.com/office/drawing/2014/main" id="{2FCC3604-595B-19F9-B167-24C7A546AC81}"/>
              </a:ext>
            </a:extLst>
          </p:cNvPr>
          <p:cNvCxnSpPr>
            <a:cxnSpLocks/>
          </p:cNvCxnSpPr>
          <p:nvPr/>
        </p:nvCxnSpPr>
        <p:spPr bwMode="auto">
          <a:xfrm flipH="1">
            <a:off x="1499378" y="4535338"/>
            <a:ext cx="1461434" cy="267526"/>
          </a:xfrm>
          <a:prstGeom prst="line">
            <a:avLst/>
          </a:prstGeom>
          <a:noFill/>
          <a:ln w="28575" cap="flat" cmpd="sng" algn="ctr">
            <a:solidFill>
              <a:schemeClr val="accent1"/>
            </a:solidFill>
            <a:prstDash val="solid"/>
            <a:round/>
            <a:headEnd type="none" w="med" len="med"/>
            <a:tailEnd type="none" w="med" len="med"/>
          </a:ln>
          <a:effectLst/>
        </p:spPr>
      </p:cxnSp>
      <p:cxnSp>
        <p:nvCxnSpPr>
          <p:cNvPr id="1228" name="Straight Connector 1227">
            <a:extLst>
              <a:ext uri="{FF2B5EF4-FFF2-40B4-BE49-F238E27FC236}">
                <a16:creationId xmlns:a16="http://schemas.microsoft.com/office/drawing/2014/main" id="{676A79F3-03D9-DC5B-4307-29133A3F0B66}"/>
              </a:ext>
            </a:extLst>
          </p:cNvPr>
          <p:cNvCxnSpPr>
            <a:cxnSpLocks/>
          </p:cNvCxnSpPr>
          <p:nvPr/>
        </p:nvCxnSpPr>
        <p:spPr bwMode="auto">
          <a:xfrm>
            <a:off x="3084152" y="4535338"/>
            <a:ext cx="1992306" cy="267526"/>
          </a:xfrm>
          <a:prstGeom prst="line">
            <a:avLst/>
          </a:prstGeom>
          <a:noFill/>
          <a:ln w="28575" cap="flat" cmpd="sng" algn="ctr">
            <a:solidFill>
              <a:schemeClr val="accent1"/>
            </a:solidFill>
            <a:prstDash val="solid"/>
            <a:round/>
            <a:headEnd type="none" w="med" len="med"/>
            <a:tailEnd type="none" w="med" len="med"/>
          </a:ln>
          <a:effectLst/>
        </p:spPr>
      </p:cxnSp>
      <p:sp>
        <p:nvSpPr>
          <p:cNvPr id="518" name="Rectangle 517">
            <a:extLst>
              <a:ext uri="{FF2B5EF4-FFF2-40B4-BE49-F238E27FC236}">
                <a16:creationId xmlns:a16="http://schemas.microsoft.com/office/drawing/2014/main" id="{1E3FCF9B-4B70-9E39-E61B-F0A1E7190696}"/>
              </a:ext>
            </a:extLst>
          </p:cNvPr>
          <p:cNvSpPr/>
          <p:nvPr/>
        </p:nvSpPr>
        <p:spPr bwMode="auto">
          <a:xfrm>
            <a:off x="1259246" y="4861472"/>
            <a:ext cx="4001908" cy="664444"/>
          </a:xfrm>
          <a:prstGeom prst="rect">
            <a:avLst/>
          </a:prstGeom>
          <a:noFill/>
          <a:ln w="571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accent3"/>
              </a:solidFill>
              <a:latin typeface="Calibri" panose="020F0502020204030204" pitchFamily="34" charset="0"/>
            </a:endParaRPr>
          </a:p>
        </p:txBody>
      </p:sp>
      <p:sp>
        <p:nvSpPr>
          <p:cNvPr id="438" name="Text Box 15">
            <a:extLst>
              <a:ext uri="{FF2B5EF4-FFF2-40B4-BE49-F238E27FC236}">
                <a16:creationId xmlns:a16="http://schemas.microsoft.com/office/drawing/2014/main" id="{35F571C5-1473-0DD5-998F-68B677F29D04}"/>
              </a:ext>
            </a:extLst>
          </p:cNvPr>
          <p:cNvSpPr txBox="1">
            <a:spLocks noChangeArrowheads="1"/>
          </p:cNvSpPr>
          <p:nvPr/>
        </p:nvSpPr>
        <p:spPr bwMode="auto">
          <a:xfrm>
            <a:off x="412751" y="6367143"/>
            <a:ext cx="6031592"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a:solidFill>
                  <a:schemeClr val="bg2"/>
                </a:solidFill>
                <a:latin typeface="Calibri" panose="020F0502020204030204" pitchFamily="34" charset="0"/>
                <a:cs typeface="+mn-cs"/>
              </a:rPr>
              <a:t>Yu. Front Oncol. 2022;12:860313. Ren. ESMO Open. 2022;7:100395.</a:t>
            </a:r>
            <a:endParaRPr lang="en-US" altLang="en-US" sz="1200" b="0">
              <a:solidFill>
                <a:schemeClr val="bg2"/>
              </a:solidFill>
              <a:latin typeface="Calibri" panose="020F0502020204030204" pitchFamily="34" charset="0"/>
              <a:cs typeface="+mn-cs"/>
            </a:endParaRPr>
          </a:p>
        </p:txBody>
      </p:sp>
      <p:sp>
        <p:nvSpPr>
          <p:cNvPr id="437" name="Title 436">
            <a:extLst>
              <a:ext uri="{FF2B5EF4-FFF2-40B4-BE49-F238E27FC236}">
                <a16:creationId xmlns:a16="http://schemas.microsoft.com/office/drawing/2014/main" id="{7136E63B-FAC6-3C36-1688-4E530FB9BEB2}"/>
              </a:ext>
            </a:extLst>
          </p:cNvPr>
          <p:cNvSpPr>
            <a:spLocks noGrp="1"/>
          </p:cNvSpPr>
          <p:nvPr>
            <p:ph type="title"/>
          </p:nvPr>
        </p:nvSpPr>
        <p:spPr/>
        <p:txBody>
          <a:bodyPr/>
          <a:lstStyle/>
          <a:p>
            <a:r>
              <a:rPr lang="en-US"/>
              <a:t>HER2-Positive NSCLC</a:t>
            </a:r>
            <a:br>
              <a:rPr lang="en-US"/>
            </a:br>
            <a:endParaRPr lang="en-US"/>
          </a:p>
        </p:txBody>
      </p:sp>
    </p:spTree>
    <p:extLst>
      <p:ext uri="{BB962C8B-B14F-4D97-AF65-F5344CB8AC3E}">
        <p14:creationId xmlns:p14="http://schemas.microsoft.com/office/powerpoint/2010/main" val="2735587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a typeface="Calibri" panose="020F0502020204030204" pitchFamily="34" charset="0"/>
                <a:cs typeface="Calibri" panose="020F0502020204030204" pitchFamily="34" charset="0"/>
              </a:rPr>
              <a:t>T-DXd: FDA-Approved Indication in </a:t>
            </a:r>
            <a:r>
              <a:rPr lang="en-US" i="1" u="sng">
                <a:ea typeface="Calibri" panose="020F0502020204030204" pitchFamily="34" charset="0"/>
                <a:cs typeface="Calibri" panose="020F0502020204030204" pitchFamily="34" charset="0"/>
              </a:rPr>
              <a:t>HER2</a:t>
            </a:r>
            <a:r>
              <a:rPr lang="en-US" u="sng">
                <a:ea typeface="Calibri" panose="020F0502020204030204" pitchFamily="34" charset="0"/>
                <a:cs typeface="Calibri" panose="020F0502020204030204" pitchFamily="34" charset="0"/>
              </a:rPr>
              <a:t>-Mutated mNSCLC</a:t>
            </a:r>
          </a:p>
        </p:txBody>
      </p:sp>
      <p:sp>
        <p:nvSpPr>
          <p:cNvPr id="4" name="Text Box 11">
            <a:extLst>
              <a:ext uri="{FF2B5EF4-FFF2-40B4-BE49-F238E27FC236}">
                <a16:creationId xmlns:a16="http://schemas.microsoft.com/office/drawing/2014/main" id="{5EC8F3D4-2AA3-C8FF-8E61-F25E8F666FD7}"/>
              </a:ext>
            </a:extLst>
          </p:cNvPr>
          <p:cNvSpPr txBox="1">
            <a:spLocks noChangeArrowheads="1"/>
          </p:cNvSpPr>
          <p:nvPr/>
        </p:nvSpPr>
        <p:spPr bwMode="auto">
          <a:xfrm>
            <a:off x="402217" y="634287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a:solidFill>
                  <a:schemeClr val="bg2"/>
                </a:solidFill>
                <a:latin typeface="Calibri" panose="020F0502020204030204" pitchFamily="34" charset="0"/>
                <a:cs typeface="+mn-cs"/>
              </a:rPr>
              <a:t>Trastuzumab deruxtecan PI. </a:t>
            </a:r>
            <a:r>
              <a:rPr lang="en-US" altLang="en-US" sz="1200" b="0" spc="-10">
                <a:solidFill>
                  <a:schemeClr val="bg2"/>
                </a:solidFill>
                <a:latin typeface="Calibri" panose="020F0502020204030204" pitchFamily="34" charset="0"/>
                <a:cs typeface="+mn-cs"/>
              </a:rPr>
              <a:t>Janne. ASCO 2024. Abstr 8543.</a:t>
            </a:r>
            <a:endParaRPr lang="en-US" altLang="en-US" sz="1200" b="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5E372326-E946-4BCC-4063-F540F18850A1}"/>
              </a:ext>
            </a:extLst>
          </p:cNvPr>
          <p:cNvGraphicFramePr>
            <a:graphicFrameLocks/>
          </p:cNvGraphicFramePr>
          <p:nvPr>
            <p:extLst>
              <p:ext uri="{D42A27DB-BD31-4B8C-83A1-F6EECF244321}">
                <p14:modId xmlns:p14="http://schemas.microsoft.com/office/powerpoint/2010/main" val="1684626356"/>
              </p:ext>
            </p:extLst>
          </p:nvPr>
        </p:nvGraphicFramePr>
        <p:xfrm>
          <a:off x="1767331" y="1876141"/>
          <a:ext cx="8657338" cy="3932032"/>
        </p:xfrm>
        <a:graphic>
          <a:graphicData uri="http://schemas.openxmlformats.org/drawingml/2006/table">
            <a:tbl>
              <a:tblPr/>
              <a:tblGrid>
                <a:gridCol w="2773471">
                  <a:extLst>
                    <a:ext uri="{9D8B030D-6E8A-4147-A177-3AD203B41FA5}">
                      <a16:colId xmlns:a16="http://schemas.microsoft.com/office/drawing/2014/main" val="465886534"/>
                    </a:ext>
                  </a:extLst>
                </a:gridCol>
                <a:gridCol w="5883867">
                  <a:extLst>
                    <a:ext uri="{9D8B030D-6E8A-4147-A177-3AD203B41FA5}">
                      <a16:colId xmlns:a16="http://schemas.microsoft.com/office/drawing/2014/main" val="230862615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a:ln>
                            <a:noFill/>
                          </a:ln>
                          <a:solidFill>
                            <a:schemeClr val="tx1"/>
                          </a:solidFill>
                          <a:effectLst/>
                          <a:latin typeface="Calibri" panose="020F0502020204030204" pitchFamily="34" charset="0"/>
                        </a:rPr>
                        <a:t>HER2</a:t>
                      </a:r>
                      <a:r>
                        <a:rPr kumimoji="0" lang="en-US" sz="1800" b="1" i="0" u="none" strike="noStrike" cap="none" normalizeH="0" baseline="0">
                          <a:ln>
                            <a:noFill/>
                          </a:ln>
                          <a:solidFill>
                            <a:schemeClr val="tx1"/>
                          </a:solidFill>
                          <a:effectLst/>
                          <a:latin typeface="Calibri" panose="020F0502020204030204" pitchFamily="34" charset="0"/>
                        </a:rPr>
                        <a:t>-Mutated NSCLC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DESTINY-Lung02: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T-DXd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(5.4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mPFS,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(7.7-15.2)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mOS,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800" b="0" i="0" u="none" strike="noStrike" cap="none" normalizeH="0" baseline="0">
                          <a:ln>
                            <a:noFill/>
                          </a:ln>
                          <a:solidFill>
                            <a:schemeClr val="bg2">
                              <a:lumMod val="10000"/>
                            </a:schemeClr>
                          </a:solidFill>
                          <a:effectLst/>
                          <a:latin typeface="Calibri" panose="020F0502020204030204" pitchFamily="34" charset="0"/>
                        </a:rPr>
                        <a:t>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800" b="0" i="0" u="none" strike="noStrike" cap="none" normalizeH="0" baseline="0">
                          <a:ln>
                            <a:noFill/>
                          </a:ln>
                          <a:solidFill>
                            <a:schemeClr val="bg2">
                              <a:lumMod val="10000"/>
                            </a:schemeClr>
                          </a:solidFill>
                          <a:effectLst/>
                          <a:latin typeface="Calibri" panose="020F0502020204030204" pitchFamily="34" charset="0"/>
                        </a:rPr>
                        <a:t>(14.7-NE)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6501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August 2022 (accelerated)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2578968"/>
                  </a:ext>
                </a:extLst>
              </a:tr>
              <a:tr h="1542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Unresectable or metastatic </a:t>
                      </a:r>
                      <a:r>
                        <a:rPr kumimoji="0" lang="en-US" sz="1800" b="0" i="1" u="none" strike="noStrike" cap="none" normalizeH="0" baseline="0">
                          <a:ln>
                            <a:noFill/>
                          </a:ln>
                          <a:solidFill>
                            <a:schemeClr val="bg2">
                              <a:lumMod val="10000"/>
                            </a:schemeClr>
                          </a:solidFill>
                          <a:effectLst/>
                          <a:latin typeface="Calibri" panose="020F0502020204030204" pitchFamily="34" charset="0"/>
                        </a:rPr>
                        <a:t>HER2</a:t>
                      </a:r>
                      <a:r>
                        <a:rPr kumimoji="0" lang="en-US" sz="1800" b="0" i="0" u="none" strike="noStrike" cap="none" normalizeH="0" baseline="0">
                          <a:ln>
                            <a:noFill/>
                          </a:ln>
                          <a:solidFill>
                            <a:schemeClr val="bg2">
                              <a:lumMod val="10000"/>
                            </a:schemeClr>
                          </a:solidFill>
                          <a:effectLst/>
                          <a:latin typeface="Calibri" panose="020F0502020204030204" pitchFamily="34" charset="0"/>
                        </a:rPr>
                        <a:t>-mutated NSCLC with a prior systemic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1018801"/>
                  </a:ext>
                </a:extLst>
              </a:tr>
            </a:tbl>
          </a:graphicData>
        </a:graphic>
      </p:graphicFrame>
    </p:spTree>
    <p:extLst>
      <p:ext uri="{BB962C8B-B14F-4D97-AF65-F5344CB8AC3E}">
        <p14:creationId xmlns:p14="http://schemas.microsoft.com/office/powerpoint/2010/main" val="1187804149"/>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EC60-BFBC-06B4-8C72-30FE33C07743}"/>
              </a:ext>
            </a:extLst>
          </p:cNvPr>
          <p:cNvSpPr>
            <a:spLocks noGrp="1"/>
          </p:cNvSpPr>
          <p:nvPr>
            <p:ph type="title"/>
          </p:nvPr>
        </p:nvSpPr>
        <p:spPr/>
        <p:txBody>
          <a:bodyPr/>
          <a:lstStyle/>
          <a:p>
            <a:r>
              <a:rPr lang="en-US">
                <a:ea typeface="Calibri" panose="020F0502020204030204" pitchFamily="34" charset="0"/>
                <a:cs typeface="Calibri" panose="020F0502020204030204" pitchFamily="34" charset="0"/>
              </a:rPr>
              <a:t>T-DXd: FDA-Approved Indication in Unresectable/Metastatic HER2+ Solid Tumors</a:t>
            </a:r>
            <a:endParaRPr lang="en-US"/>
          </a:p>
        </p:txBody>
      </p:sp>
      <p:sp>
        <p:nvSpPr>
          <p:cNvPr id="5" name="Text Box 11">
            <a:extLst>
              <a:ext uri="{FF2B5EF4-FFF2-40B4-BE49-F238E27FC236}">
                <a16:creationId xmlns:a16="http://schemas.microsoft.com/office/drawing/2014/main" id="{026A46A3-8AB4-785F-D583-DF59437B86E6}"/>
              </a:ext>
            </a:extLst>
          </p:cNvPr>
          <p:cNvSpPr txBox="1">
            <a:spLocks noChangeArrowheads="1"/>
          </p:cNvSpPr>
          <p:nvPr/>
        </p:nvSpPr>
        <p:spPr bwMode="auto">
          <a:xfrm>
            <a:off x="402217" y="6158208"/>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fr-FR" altLang="en-US" sz="1200" b="0" spc="-10">
                <a:solidFill>
                  <a:schemeClr val="bg2"/>
                </a:solidFill>
                <a:latin typeface="Calibri" panose="020F0502020204030204" pitchFamily="34" charset="0"/>
                <a:cs typeface="+mn-cs"/>
              </a:rPr>
              <a:t>Trastuzumab deruxtecan PI. Merci-Bernstam. JCO. 2024;42:47. </a:t>
            </a:r>
            <a:br>
              <a:rPr lang="fr-FR" altLang="en-US" sz="1200" b="0" spc="-10">
                <a:solidFill>
                  <a:schemeClr val="bg2"/>
                </a:solidFill>
                <a:latin typeface="Calibri" panose="020F0502020204030204" pitchFamily="34" charset="0"/>
                <a:cs typeface="+mn-cs"/>
              </a:rPr>
            </a:br>
            <a:r>
              <a:rPr lang="fr-FR" altLang="en-US" sz="1200" b="0" spc="-10">
                <a:solidFill>
                  <a:schemeClr val="bg2"/>
                </a:solidFill>
                <a:latin typeface="Calibri" panose="020F0502020204030204" pitchFamily="34" charset="0"/>
                <a:cs typeface="+mn-cs"/>
              </a:rPr>
              <a:t>Li. NEJM. 2022;386:241. Raghav. Lancet Oncol. 2024;25:1147.</a:t>
            </a:r>
            <a:endParaRPr lang="en-US" altLang="en-US" sz="1200" b="0">
              <a:solidFill>
                <a:schemeClr val="bg2"/>
              </a:solidFill>
              <a:highlight>
                <a:srgbClr val="FFFF00"/>
              </a:highlight>
              <a:latin typeface="Calibri" panose="020F0502020204030204" pitchFamily="34" charset="0"/>
            </a:endParaRPr>
          </a:p>
        </p:txBody>
      </p:sp>
      <p:graphicFrame>
        <p:nvGraphicFramePr>
          <p:cNvPr id="6" name="Group 3">
            <a:extLst>
              <a:ext uri="{FF2B5EF4-FFF2-40B4-BE49-F238E27FC236}">
                <a16:creationId xmlns:a16="http://schemas.microsoft.com/office/drawing/2014/main" id="{EA8654DF-C945-71E9-2ABB-BFC08DBFD459}"/>
              </a:ext>
            </a:extLst>
          </p:cNvPr>
          <p:cNvGraphicFramePr>
            <a:graphicFrameLocks/>
          </p:cNvGraphicFramePr>
          <p:nvPr>
            <p:extLst>
              <p:ext uri="{D42A27DB-BD31-4B8C-83A1-F6EECF244321}">
                <p14:modId xmlns:p14="http://schemas.microsoft.com/office/powerpoint/2010/main" val="2389734623"/>
              </p:ext>
            </p:extLst>
          </p:nvPr>
        </p:nvGraphicFramePr>
        <p:xfrm>
          <a:off x="1179502" y="2088616"/>
          <a:ext cx="9832995" cy="3322416"/>
        </p:xfrm>
        <a:graphic>
          <a:graphicData uri="http://schemas.openxmlformats.org/drawingml/2006/table">
            <a:tbl>
              <a:tblPr/>
              <a:tblGrid>
                <a:gridCol w="3269691">
                  <a:extLst>
                    <a:ext uri="{9D8B030D-6E8A-4147-A177-3AD203B41FA5}">
                      <a16:colId xmlns:a16="http://schemas.microsoft.com/office/drawing/2014/main" val="465886534"/>
                    </a:ext>
                  </a:extLst>
                </a:gridCol>
                <a:gridCol w="6563304">
                  <a:extLst>
                    <a:ext uri="{9D8B030D-6E8A-4147-A177-3AD203B41FA5}">
                      <a16:colId xmlns:a16="http://schemas.microsoft.com/office/drawing/2014/main" val="230862615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Unresectable/Metastatic HER2+ Solid Tumors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algn="ctr"/>
                      <a:r>
                        <a:rPr kumimoji="0" lang="en-US" sz="1600" b="0" i="0" u="none" strike="noStrike" kern="1200" cap="none" normalizeH="0" baseline="0">
                          <a:ln>
                            <a:noFill/>
                          </a:ln>
                          <a:solidFill>
                            <a:schemeClr val="bg1"/>
                          </a:solidFill>
                          <a:effectLst/>
                          <a:latin typeface="+mn-lt"/>
                          <a:ea typeface="+mn-ea"/>
                          <a:cs typeface="+mn-cs"/>
                        </a:rPr>
                        <a:t>DESTINY-PanTumor02, DESTINY-Lung01, DESTINY-CRC02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lang="en-US" sz="1600">
                          <a:solidFill>
                            <a:schemeClr val="bg1"/>
                          </a:solidFill>
                          <a:latin typeface="+mn-lt"/>
                        </a:rPr>
                        <a:t>51.4, 53, 46.9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mPFS,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lang="en-US" sz="1600">
                          <a:solidFill>
                            <a:schemeClr val="bg1"/>
                          </a:solidFill>
                          <a:latin typeface="+mn-lt"/>
                        </a:rPr>
                        <a:t>9.7, 7.5, 7.0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err="1">
                          <a:ln>
                            <a:noFill/>
                          </a:ln>
                          <a:solidFill>
                            <a:schemeClr val="bg2">
                              <a:lumMod val="10000"/>
                            </a:schemeClr>
                          </a:solidFill>
                          <a:effectLst/>
                          <a:latin typeface="Calibri" panose="020F0502020204030204" pitchFamily="34" charset="0"/>
                        </a:rPr>
                        <a:t>mOS</a:t>
                      </a:r>
                      <a:r>
                        <a:rPr kumimoji="0" lang="en-US" sz="1800" b="1" i="0" u="none" strike="noStrike" cap="none" normalizeH="0" baseline="0">
                          <a:ln>
                            <a:noFill/>
                          </a:ln>
                          <a:solidFill>
                            <a:schemeClr val="bg2">
                              <a:lumMod val="10000"/>
                            </a:schemeClr>
                          </a:solidFill>
                          <a:effectLst/>
                          <a:latin typeface="Calibri" panose="020F0502020204030204" pitchFamily="34" charset="0"/>
                        </a:rPr>
                        <a:t>, </a:t>
                      </a:r>
                      <a:r>
                        <a:rPr kumimoji="0" lang="en-US" sz="1800" b="1" i="0" u="none" strike="noStrike" cap="none" normalizeH="0" baseline="0" err="1">
                          <a:ln>
                            <a:noFill/>
                          </a:ln>
                          <a:solidFill>
                            <a:schemeClr val="bg2">
                              <a:lumMod val="10000"/>
                            </a:schemeClr>
                          </a:solidFill>
                          <a:effectLst/>
                          <a:latin typeface="Calibri" panose="020F0502020204030204" pitchFamily="34" charset="0"/>
                        </a:rPr>
                        <a:t>mo</a:t>
                      </a:r>
                      <a:endParaRPr kumimoji="0" lang="en-US" sz="1800" b="1" i="0" u="none" strike="noStrike" cap="none" normalizeH="0" baseline="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lang="en-US" sz="1600">
                          <a:solidFill>
                            <a:schemeClr val="bg1"/>
                          </a:solidFill>
                          <a:latin typeface="+mn-lt"/>
                        </a:rPr>
                        <a:t>17.7, 12.5, 15.1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6501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schemeClr val="bg1"/>
                          </a:solidFill>
                          <a:latin typeface="+mn-lt"/>
                        </a:rPr>
                        <a:t>April 2024 (accelerated)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2578968"/>
                  </a:ext>
                </a:extLst>
              </a:tr>
              <a:tr h="1542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algn="ctr"/>
                      <a:r>
                        <a:rPr lang="en-US" sz="1600" kern="1200">
                          <a:solidFill>
                            <a:schemeClr val="bg1"/>
                          </a:solidFill>
                          <a:latin typeface="+mn-lt"/>
                          <a:ea typeface="+mn-ea"/>
                          <a:cs typeface="+mn-cs"/>
                        </a:rPr>
                        <a:t>Unresectable or metastatic HER2+ (IHC 3+) solid tumors, previous systemic treatment, with no satisfactory alternative treatment option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1018801"/>
                  </a:ext>
                </a:extLst>
              </a:tr>
            </a:tbl>
          </a:graphicData>
        </a:graphic>
      </p:graphicFrame>
    </p:spTree>
    <p:extLst>
      <p:ext uri="{BB962C8B-B14F-4D97-AF65-F5344CB8AC3E}">
        <p14:creationId xmlns:p14="http://schemas.microsoft.com/office/powerpoint/2010/main" val="2466813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F25AFC-146D-6D33-9B1C-07F1A93617A1}"/>
              </a:ext>
            </a:extLst>
          </p:cNvPr>
          <p:cNvSpPr>
            <a:spLocks noGrp="1"/>
          </p:cNvSpPr>
          <p:nvPr>
            <p:ph type="title"/>
          </p:nvPr>
        </p:nvSpPr>
        <p:spPr/>
        <p:txBody>
          <a:bodyPr/>
          <a:lstStyle/>
          <a:p>
            <a:r>
              <a:rPr lang="en-US"/>
              <a:t>TROP-2 as a Therapeutic Target</a:t>
            </a:r>
          </a:p>
        </p:txBody>
      </p:sp>
      <p:sp>
        <p:nvSpPr>
          <p:cNvPr id="4" name="Content Placeholder 3">
            <a:extLst>
              <a:ext uri="{FF2B5EF4-FFF2-40B4-BE49-F238E27FC236}">
                <a16:creationId xmlns:a16="http://schemas.microsoft.com/office/drawing/2014/main" id="{B118E232-FB00-E188-4CEE-B91EA1D321A8}"/>
              </a:ext>
            </a:extLst>
          </p:cNvPr>
          <p:cNvSpPr>
            <a:spLocks noGrp="1"/>
          </p:cNvSpPr>
          <p:nvPr>
            <p:ph idx="1"/>
          </p:nvPr>
        </p:nvSpPr>
        <p:spPr>
          <a:xfrm>
            <a:off x="604675" y="1513047"/>
            <a:ext cx="5826947" cy="4650686"/>
          </a:xfrm>
        </p:spPr>
        <p:txBody>
          <a:bodyPr/>
          <a:lstStyle/>
          <a:p>
            <a:r>
              <a:rPr lang="en-US"/>
              <a:t>TROP-2:</a:t>
            </a:r>
          </a:p>
          <a:p>
            <a:pPr lvl="1"/>
            <a:r>
              <a:rPr lang="en-US"/>
              <a:t>Epithelial adhesion molecule </a:t>
            </a:r>
          </a:p>
          <a:p>
            <a:pPr lvl="1"/>
            <a:r>
              <a:rPr lang="en-US"/>
              <a:t>Transmembrane glycoprotein </a:t>
            </a:r>
          </a:p>
          <a:p>
            <a:pPr lvl="1"/>
            <a:r>
              <a:rPr lang="en-US"/>
              <a:t>Regulates stem cell marker-associated cell regeneration, growth, transformation, and regeneration</a:t>
            </a:r>
          </a:p>
        </p:txBody>
      </p:sp>
      <p:sp>
        <p:nvSpPr>
          <p:cNvPr id="6" name="TextBox 5">
            <a:extLst>
              <a:ext uri="{FF2B5EF4-FFF2-40B4-BE49-F238E27FC236}">
                <a16:creationId xmlns:a16="http://schemas.microsoft.com/office/drawing/2014/main" id="{B24DB642-8D90-25E9-A78D-B7826C8418BD}"/>
              </a:ext>
            </a:extLst>
          </p:cNvPr>
          <p:cNvSpPr txBox="1"/>
          <p:nvPr/>
        </p:nvSpPr>
        <p:spPr bwMode="auto">
          <a:xfrm>
            <a:off x="409131" y="6012174"/>
            <a:ext cx="90049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Jiang. Oncol Lett. 2013;6:375.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Shvartsur</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Genes Cancer. 2015;6:84.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lang="en-US" altLang="en-US" sz="1200" b="0">
                <a:solidFill>
                  <a:srgbClr val="455560"/>
                </a:solidFill>
                <a:latin typeface="Calibri" panose="020F0502020204030204" pitchFamily="34" charset="0"/>
                <a:cs typeface="Arial" panose="020B0604020202020204" pitchFamily="34" charset="0"/>
              </a:rPr>
              <a:t>Figure modified from </a:t>
            </a:r>
            <a:r>
              <a:rPr lang="en-US" altLang="en-US" sz="1200" b="0" err="1">
                <a:solidFill>
                  <a:srgbClr val="455560"/>
                </a:solidFill>
                <a:latin typeface="Calibri" panose="020F0502020204030204" pitchFamily="34" charset="0"/>
                <a:cs typeface="Arial" panose="020B0604020202020204" pitchFamily="34" charset="0"/>
              </a:rPr>
              <a:t>Shvartsur</a:t>
            </a:r>
            <a:r>
              <a:rPr lang="en-US" altLang="en-US" sz="1200" b="0">
                <a:solidFill>
                  <a:srgbClr val="455560"/>
                </a:solidFill>
                <a:latin typeface="Calibri" panose="020F0502020204030204" pitchFamily="34" charset="0"/>
                <a:cs typeface="Arial" panose="020B0604020202020204" pitchFamily="34" charset="0"/>
              </a:rPr>
              <a:t>.</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Genes Cancer. 2015;6:84 under the terms and conditions of the </a:t>
            </a:r>
            <a:b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Creative Commons Attribution 4.0 International license (CC BY 4.0</a:t>
            </a:r>
            <a:r>
              <a:rPr lang="en-US" altLang="en-US" sz="1200" b="0">
                <a:solidFill>
                  <a:srgbClr val="455560"/>
                </a:solidFill>
                <a:latin typeface="Calibri" panose="020F0502020204030204" pitchFamily="34" charset="0"/>
                <a:cs typeface="Arial" panose="020B0604020202020204" pitchFamily="34" charset="0"/>
              </a:rPr>
              <a:t> https://creativecommons.org/licenses/by/4.0/)</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12" name="Group 11">
            <a:extLst>
              <a:ext uri="{FF2B5EF4-FFF2-40B4-BE49-F238E27FC236}">
                <a16:creationId xmlns:a16="http://schemas.microsoft.com/office/drawing/2014/main" id="{DC1BF7D9-D971-1517-FBC3-182E95754450}"/>
              </a:ext>
            </a:extLst>
          </p:cNvPr>
          <p:cNvGrpSpPr/>
          <p:nvPr/>
        </p:nvGrpSpPr>
        <p:grpSpPr>
          <a:xfrm>
            <a:off x="6525930" y="1633591"/>
            <a:ext cx="4750552" cy="4360852"/>
            <a:chOff x="6525930" y="1633591"/>
            <a:chExt cx="4750552" cy="4360852"/>
          </a:xfrm>
        </p:grpSpPr>
        <p:pic>
          <p:nvPicPr>
            <p:cNvPr id="9" name="Picture 8" descr="A picture containing text, screenshot, diagram, cartoon&#10;&#10;Description automatically generated">
              <a:extLst>
                <a:ext uri="{FF2B5EF4-FFF2-40B4-BE49-F238E27FC236}">
                  <a16:creationId xmlns:a16="http://schemas.microsoft.com/office/drawing/2014/main" id="{01F2E3F0-5E2E-95D7-16EA-04CD3224CD0A}"/>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9406"/>
            <a:stretch/>
          </p:blipFill>
          <p:spPr>
            <a:xfrm>
              <a:off x="6525930" y="1633591"/>
              <a:ext cx="4750552" cy="4360852"/>
            </a:xfrm>
            <a:prstGeom prst="rect">
              <a:avLst/>
            </a:prstGeom>
          </p:spPr>
        </p:pic>
        <p:sp>
          <p:nvSpPr>
            <p:cNvPr id="10" name="Rectangle 9">
              <a:extLst>
                <a:ext uri="{FF2B5EF4-FFF2-40B4-BE49-F238E27FC236}">
                  <a16:creationId xmlns:a16="http://schemas.microsoft.com/office/drawing/2014/main" id="{6C22DB0A-71E7-DDEA-7B1E-70E573686F2C}"/>
                </a:ext>
              </a:extLst>
            </p:cNvPr>
            <p:cNvSpPr/>
            <p:nvPr/>
          </p:nvSpPr>
          <p:spPr bwMode="auto">
            <a:xfrm>
              <a:off x="9124950" y="1797844"/>
              <a:ext cx="704850" cy="176212"/>
            </a:xfrm>
            <a:prstGeom prst="rect">
              <a:avLst/>
            </a:prstGeom>
            <a:solidFill>
              <a:srgbClr val="EBEFEE"/>
            </a:solidFill>
            <a:ln w="0">
              <a:solidFill>
                <a:srgbClr val="EBEFEE"/>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11" name="TextBox 10">
              <a:extLst>
                <a:ext uri="{FF2B5EF4-FFF2-40B4-BE49-F238E27FC236}">
                  <a16:creationId xmlns:a16="http://schemas.microsoft.com/office/drawing/2014/main" id="{05493D9C-C799-64B1-1404-CD5529AB9994}"/>
                </a:ext>
              </a:extLst>
            </p:cNvPr>
            <p:cNvSpPr txBox="1"/>
            <p:nvPr/>
          </p:nvSpPr>
          <p:spPr bwMode="auto">
            <a:xfrm>
              <a:off x="9078599" y="1724998"/>
              <a:ext cx="7359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TROP-2</a:t>
              </a:r>
            </a:p>
          </p:txBody>
        </p:sp>
      </p:grpSp>
      <p:sp>
        <p:nvSpPr>
          <p:cNvPr id="5" name="TextBox 4">
            <a:extLst>
              <a:ext uri="{FF2B5EF4-FFF2-40B4-BE49-F238E27FC236}">
                <a16:creationId xmlns:a16="http://schemas.microsoft.com/office/drawing/2014/main" id="{0AE7C968-72E2-03FC-4570-CCFB1A9F9260}"/>
              </a:ext>
            </a:extLst>
          </p:cNvPr>
          <p:cNvSpPr txBox="1"/>
          <p:nvPr/>
        </p:nvSpPr>
        <p:spPr bwMode="auto">
          <a:xfrm>
            <a:off x="7649549" y="1341970"/>
            <a:ext cx="250331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000">
                <a:solidFill>
                  <a:schemeClr val="bg1"/>
                </a:solidFill>
                <a:latin typeface="Calibri" panose="020F0502020204030204" pitchFamily="34" charset="0"/>
              </a:rPr>
              <a:t>TROP-2: Cell Signaling</a:t>
            </a:r>
          </a:p>
        </p:txBody>
      </p:sp>
    </p:spTree>
    <p:extLst>
      <p:ext uri="{BB962C8B-B14F-4D97-AF65-F5344CB8AC3E}">
        <p14:creationId xmlns:p14="http://schemas.microsoft.com/office/powerpoint/2010/main" val="28207753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BE124-4BF9-CC72-6641-F95BD180D769}"/>
              </a:ext>
            </a:extLst>
          </p:cNvPr>
          <p:cNvSpPr>
            <a:spLocks noGrp="1"/>
          </p:cNvSpPr>
          <p:nvPr>
            <p:ph type="title"/>
          </p:nvPr>
        </p:nvSpPr>
        <p:spPr>
          <a:xfrm>
            <a:off x="609759" y="238127"/>
            <a:ext cx="10872444" cy="809579"/>
          </a:xfrm>
        </p:spPr>
        <p:txBody>
          <a:bodyPr/>
          <a:lstStyle/>
          <a:p>
            <a:r>
              <a:rPr lang="en-US"/>
              <a:t>TROP-2 Overexpression Across Tumor Types</a:t>
            </a:r>
          </a:p>
        </p:txBody>
      </p:sp>
      <p:sp>
        <p:nvSpPr>
          <p:cNvPr id="5" name="Text Box 15">
            <a:extLst>
              <a:ext uri="{FF2B5EF4-FFF2-40B4-BE49-F238E27FC236}">
                <a16:creationId xmlns:a16="http://schemas.microsoft.com/office/drawing/2014/main" id="{8A8A8EDC-F7B8-978C-D882-E7805DF830AD}"/>
              </a:ext>
            </a:extLst>
          </p:cNvPr>
          <p:cNvSpPr txBox="1">
            <a:spLocks noChangeArrowheads="1"/>
          </p:cNvSpPr>
          <p:nvPr/>
        </p:nvSpPr>
        <p:spPr bwMode="auto">
          <a:xfrm>
            <a:off x="412751" y="63685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Adapted from Liu. </a:t>
            </a:r>
            <a:r>
              <a:rPr kumimoji="0" lang="en-US"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Pharmacol</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Ther. 2022;239:108296.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3"/>
              </a:rPr>
              <a:t>CC-BY-NC-ND</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Changes made. </a:t>
            </a:r>
            <a:r>
              <a:rPr lang="en-US" altLang="en-US" sz="1200" b="0" spc="-10">
                <a:solidFill>
                  <a:srgbClr val="455560"/>
                </a:solidFill>
                <a:latin typeface="Calibri" panose="020F0502020204030204" pitchFamily="34" charset="0"/>
              </a:rPr>
              <a:t>Dum. Pathobiology. 2022;89:245.</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8" name="Picture 7">
            <a:extLst>
              <a:ext uri="{FF2B5EF4-FFF2-40B4-BE49-F238E27FC236}">
                <a16:creationId xmlns:a16="http://schemas.microsoft.com/office/drawing/2014/main" id="{9AD91D18-5BD0-D0A9-DB0D-6104D244615F}"/>
              </a:ext>
            </a:extLst>
          </p:cNvPr>
          <p:cNvPicPr>
            <a:picLocks noChangeAspect="1"/>
          </p:cNvPicPr>
          <p:nvPr/>
        </p:nvPicPr>
        <p:blipFill>
          <a:blip r:embed="rId4"/>
          <a:stretch>
            <a:fillRect/>
          </a:stretch>
        </p:blipFill>
        <p:spPr>
          <a:xfrm>
            <a:off x="3076570" y="1097393"/>
            <a:ext cx="6038860" cy="4663213"/>
          </a:xfrm>
          <a:prstGeom prst="rect">
            <a:avLst/>
          </a:prstGeom>
        </p:spPr>
      </p:pic>
      <p:graphicFrame>
        <p:nvGraphicFramePr>
          <p:cNvPr id="4" name="Table 5">
            <a:extLst>
              <a:ext uri="{FF2B5EF4-FFF2-40B4-BE49-F238E27FC236}">
                <a16:creationId xmlns:a16="http://schemas.microsoft.com/office/drawing/2014/main" id="{B17BC49A-EFE9-30A3-9953-B23BB2BDBC77}"/>
              </a:ext>
            </a:extLst>
          </p:cNvPr>
          <p:cNvGraphicFramePr>
            <a:graphicFrameLocks noGrp="1"/>
          </p:cNvGraphicFramePr>
          <p:nvPr>
            <p:extLst>
              <p:ext uri="{D42A27DB-BD31-4B8C-83A1-F6EECF244321}">
                <p14:modId xmlns:p14="http://schemas.microsoft.com/office/powerpoint/2010/main" val="2707186861"/>
              </p:ext>
            </p:extLst>
          </p:nvPr>
        </p:nvGraphicFramePr>
        <p:xfrm>
          <a:off x="5592438" y="5642232"/>
          <a:ext cx="1672427" cy="731520"/>
        </p:xfrm>
        <a:graphic>
          <a:graphicData uri="http://schemas.openxmlformats.org/drawingml/2006/table">
            <a:tbl>
              <a:tblPr firstRow="1" bandRow="1">
                <a:tableStyleId>{93296810-A885-4BE3-A3E7-6D5BEEA58F35}</a:tableStyleId>
              </a:tblPr>
              <a:tblGrid>
                <a:gridCol w="1672427">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Urothelial</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68.8%-84.0%*</a:t>
                      </a:r>
                    </a:p>
                  </a:txBody>
                  <a:tcPr>
                    <a:lnL w="28575" cap="flat" cmpd="sng" algn="ctr">
                      <a:noFill/>
                      <a:prstDash val="solid"/>
                      <a:round/>
                      <a:headEnd type="none" w="med" len="med"/>
                      <a:tailEnd type="none" w="med" len="med"/>
                    </a:lnL>
                    <a:lnR w="28575" cap="flat" cmpd="sng" algn="ctr">
                      <a:noFill/>
                      <a:prstDash val="solid"/>
                      <a:round/>
                      <a:headEnd type="none" w="med" len="med"/>
                      <a:tailEnd type="none" w="med" len="med"/>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cxnSp>
        <p:nvCxnSpPr>
          <p:cNvPr id="7" name="Straight Connector 6">
            <a:extLst>
              <a:ext uri="{FF2B5EF4-FFF2-40B4-BE49-F238E27FC236}">
                <a16:creationId xmlns:a16="http://schemas.microsoft.com/office/drawing/2014/main" id="{F02BEDE2-2F82-4F93-B651-F8ED056252B6}"/>
              </a:ext>
            </a:extLst>
          </p:cNvPr>
          <p:cNvCxnSpPr>
            <a:cxnSpLocks/>
          </p:cNvCxnSpPr>
          <p:nvPr/>
        </p:nvCxnSpPr>
        <p:spPr bwMode="auto">
          <a:xfrm>
            <a:off x="6096000" y="5053654"/>
            <a:ext cx="205099" cy="461473"/>
          </a:xfrm>
          <a:prstGeom prst="line">
            <a:avLst/>
          </a:prstGeom>
          <a:noFill/>
          <a:ln w="19050" cap="flat" cmpd="sng" algn="ctr">
            <a:solidFill>
              <a:srgbClr val="A4ADB9"/>
            </a:solidFill>
            <a:prstDash val="solid"/>
            <a:round/>
            <a:headEnd type="none" w="med" len="med"/>
            <a:tailEnd type="none" w="med" len="med"/>
          </a:ln>
          <a:effectLst/>
        </p:spPr>
      </p:cxnSp>
      <p:graphicFrame>
        <p:nvGraphicFramePr>
          <p:cNvPr id="11" name="Table 10">
            <a:extLst>
              <a:ext uri="{FF2B5EF4-FFF2-40B4-BE49-F238E27FC236}">
                <a16:creationId xmlns:a16="http://schemas.microsoft.com/office/drawing/2014/main" id="{EDB06B76-C627-F87E-19F2-14F23FDC8D2F}"/>
              </a:ext>
            </a:extLst>
          </p:cNvPr>
          <p:cNvGraphicFramePr>
            <a:graphicFrameLocks noGrp="1"/>
          </p:cNvGraphicFramePr>
          <p:nvPr>
            <p:extLst>
              <p:ext uri="{D42A27DB-BD31-4B8C-83A1-F6EECF244321}">
                <p14:modId xmlns:p14="http://schemas.microsoft.com/office/powerpoint/2010/main" val="2181153889"/>
              </p:ext>
            </p:extLst>
          </p:nvPr>
        </p:nvGraphicFramePr>
        <p:xfrm>
          <a:off x="7959533" y="3306446"/>
          <a:ext cx="1417320" cy="73152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Gastric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66.3%</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graphicFrame>
        <p:nvGraphicFramePr>
          <p:cNvPr id="12" name="Table 11">
            <a:extLst>
              <a:ext uri="{FF2B5EF4-FFF2-40B4-BE49-F238E27FC236}">
                <a16:creationId xmlns:a16="http://schemas.microsoft.com/office/drawing/2014/main" id="{E72798E2-EBEC-AFCC-9837-41D939EFCFC6}"/>
              </a:ext>
            </a:extLst>
          </p:cNvPr>
          <p:cNvGraphicFramePr>
            <a:graphicFrameLocks noGrp="1"/>
          </p:cNvGraphicFramePr>
          <p:nvPr>
            <p:extLst>
              <p:ext uri="{D42A27DB-BD31-4B8C-83A1-F6EECF244321}">
                <p14:modId xmlns:p14="http://schemas.microsoft.com/office/powerpoint/2010/main" val="2801490935"/>
              </p:ext>
            </p:extLst>
          </p:nvPr>
        </p:nvGraphicFramePr>
        <p:xfrm>
          <a:off x="7812044" y="4087653"/>
          <a:ext cx="1652854" cy="731520"/>
        </p:xfrm>
        <a:graphic>
          <a:graphicData uri="http://schemas.openxmlformats.org/drawingml/2006/table">
            <a:tbl>
              <a:tblPr firstRow="1" bandRow="1">
                <a:tableStyleId>{93296810-A885-4BE3-A3E7-6D5BEEA58F35}</a:tableStyleId>
              </a:tblPr>
              <a:tblGrid>
                <a:gridCol w="1652854">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Gallbladder</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56%</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graphicFrame>
        <p:nvGraphicFramePr>
          <p:cNvPr id="13" name="Table 12">
            <a:extLst>
              <a:ext uri="{FF2B5EF4-FFF2-40B4-BE49-F238E27FC236}">
                <a16:creationId xmlns:a16="http://schemas.microsoft.com/office/drawing/2014/main" id="{DF9BCEDC-3562-598D-9AA0-9C74A3B52486}"/>
              </a:ext>
            </a:extLst>
          </p:cNvPr>
          <p:cNvGraphicFramePr>
            <a:graphicFrameLocks noGrp="1"/>
          </p:cNvGraphicFramePr>
          <p:nvPr>
            <p:extLst>
              <p:ext uri="{D42A27DB-BD31-4B8C-83A1-F6EECF244321}">
                <p14:modId xmlns:p14="http://schemas.microsoft.com/office/powerpoint/2010/main" val="3291349335"/>
              </p:ext>
            </p:extLst>
          </p:nvPr>
        </p:nvGraphicFramePr>
        <p:xfrm>
          <a:off x="7727455" y="4887354"/>
          <a:ext cx="1417320" cy="146304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274320">
                <a:tc>
                  <a:txBody>
                    <a:bodyPr/>
                    <a:lstStyle/>
                    <a:p>
                      <a:pPr algn="ctr"/>
                      <a:r>
                        <a:rPr lang="en-US" sz="1800" b="1">
                          <a:solidFill>
                            <a:schemeClr val="bg1"/>
                          </a:solidFill>
                        </a:rPr>
                        <a:t>Ovarian</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274320">
                <a:tc>
                  <a:txBody>
                    <a:bodyPr/>
                    <a:lstStyle/>
                    <a:p>
                      <a:pPr algn="ctr"/>
                      <a:r>
                        <a:rPr lang="en-US" sz="1800" b="1">
                          <a:solidFill>
                            <a:schemeClr val="bg1"/>
                          </a:solidFill>
                        </a:rPr>
                        <a:t>47%</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r h="274320">
                <a:tc>
                  <a:txBody>
                    <a:bodyPr/>
                    <a:lstStyle/>
                    <a:p>
                      <a:pPr algn="ctr"/>
                      <a:r>
                        <a:rPr lang="en-US" sz="1800" b="1">
                          <a:solidFill>
                            <a:schemeClr val="bg1"/>
                          </a:solidFill>
                        </a:rPr>
                        <a:t>Cervical</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37110468"/>
                  </a:ext>
                </a:extLst>
              </a:tr>
              <a:tr h="274320">
                <a:tc>
                  <a:txBody>
                    <a:bodyPr/>
                    <a:lstStyle/>
                    <a:p>
                      <a:pPr algn="ctr"/>
                      <a:r>
                        <a:rPr lang="en-US" sz="1800" b="1">
                          <a:solidFill>
                            <a:schemeClr val="bg1"/>
                          </a:solidFill>
                        </a:rPr>
                        <a:t>88.7%</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875127409"/>
                  </a:ext>
                </a:extLst>
              </a:tr>
            </a:tbl>
          </a:graphicData>
        </a:graphic>
      </p:graphicFrame>
      <p:graphicFrame>
        <p:nvGraphicFramePr>
          <p:cNvPr id="15" name="Table 14">
            <a:extLst>
              <a:ext uri="{FF2B5EF4-FFF2-40B4-BE49-F238E27FC236}">
                <a16:creationId xmlns:a16="http://schemas.microsoft.com/office/drawing/2014/main" id="{D0D5C340-2E2E-D103-5B0F-3407D239630D}"/>
              </a:ext>
            </a:extLst>
          </p:cNvPr>
          <p:cNvGraphicFramePr>
            <a:graphicFrameLocks noGrp="1"/>
          </p:cNvGraphicFramePr>
          <p:nvPr>
            <p:extLst>
              <p:ext uri="{D42A27DB-BD31-4B8C-83A1-F6EECF244321}">
                <p14:modId xmlns:p14="http://schemas.microsoft.com/office/powerpoint/2010/main" val="3433783602"/>
              </p:ext>
            </p:extLst>
          </p:nvPr>
        </p:nvGraphicFramePr>
        <p:xfrm>
          <a:off x="3110126" y="956853"/>
          <a:ext cx="1417320" cy="146304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274320">
                <a:tc>
                  <a:txBody>
                    <a:bodyPr/>
                    <a:lstStyle/>
                    <a:p>
                      <a:pPr algn="ctr"/>
                      <a:r>
                        <a:rPr lang="en-US" sz="1800" b="1">
                          <a:solidFill>
                            <a:schemeClr val="bg1"/>
                          </a:solidFill>
                        </a:rPr>
                        <a:t>OSCC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274320">
                <a:tc>
                  <a:txBody>
                    <a:bodyPr/>
                    <a:lstStyle/>
                    <a:p>
                      <a:pPr algn="ctr"/>
                      <a:r>
                        <a:rPr lang="en-US" sz="1800" b="1">
                          <a:solidFill>
                            <a:schemeClr val="bg1"/>
                          </a:solidFill>
                        </a:rPr>
                        <a:t>62.57%</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r h="274320">
                <a:tc>
                  <a:txBody>
                    <a:bodyPr/>
                    <a:lstStyle/>
                    <a:p>
                      <a:pPr algn="ctr"/>
                      <a:r>
                        <a:rPr lang="en-US" sz="1800" b="1">
                          <a:solidFill>
                            <a:schemeClr val="bg1"/>
                          </a:solidFill>
                        </a:rPr>
                        <a:t>SGC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37110468"/>
                  </a:ext>
                </a:extLst>
              </a:tr>
              <a:tr h="274320">
                <a:tc>
                  <a:txBody>
                    <a:bodyPr/>
                    <a:lstStyle/>
                    <a:p>
                      <a:pPr algn="ctr"/>
                      <a:r>
                        <a:rPr lang="en-US" sz="1800" b="1">
                          <a:solidFill>
                            <a:schemeClr val="bg1"/>
                          </a:solidFill>
                        </a:rPr>
                        <a:t>44%</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875127409"/>
                  </a:ext>
                </a:extLst>
              </a:tr>
            </a:tbl>
          </a:graphicData>
        </a:graphic>
      </p:graphicFrame>
      <p:graphicFrame>
        <p:nvGraphicFramePr>
          <p:cNvPr id="16" name="Table 15">
            <a:extLst>
              <a:ext uri="{FF2B5EF4-FFF2-40B4-BE49-F238E27FC236}">
                <a16:creationId xmlns:a16="http://schemas.microsoft.com/office/drawing/2014/main" id="{B108E95D-CF30-A705-1415-C9CE04293143}"/>
              </a:ext>
            </a:extLst>
          </p:cNvPr>
          <p:cNvGraphicFramePr>
            <a:graphicFrameLocks noGrp="1"/>
          </p:cNvGraphicFramePr>
          <p:nvPr>
            <p:extLst>
              <p:ext uri="{D42A27DB-BD31-4B8C-83A1-F6EECF244321}">
                <p14:modId xmlns:p14="http://schemas.microsoft.com/office/powerpoint/2010/main" val="3094721989"/>
              </p:ext>
            </p:extLst>
          </p:nvPr>
        </p:nvGraphicFramePr>
        <p:xfrm>
          <a:off x="2911836" y="2495742"/>
          <a:ext cx="1417320" cy="100584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NSCLC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64% of AC</a:t>
                      </a:r>
                    </a:p>
                    <a:p>
                      <a:pPr algn="ctr"/>
                      <a:r>
                        <a:rPr lang="en-US" sz="1800" b="1">
                          <a:solidFill>
                            <a:schemeClr val="bg1"/>
                          </a:solidFill>
                        </a:rPr>
                        <a:t>75% of SCC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graphicFrame>
        <p:nvGraphicFramePr>
          <p:cNvPr id="17" name="Table 16">
            <a:extLst>
              <a:ext uri="{FF2B5EF4-FFF2-40B4-BE49-F238E27FC236}">
                <a16:creationId xmlns:a16="http://schemas.microsoft.com/office/drawing/2014/main" id="{79BBE461-7F73-0E84-3697-E576EC8174DA}"/>
              </a:ext>
            </a:extLst>
          </p:cNvPr>
          <p:cNvGraphicFramePr>
            <a:graphicFrameLocks noGrp="1"/>
          </p:cNvGraphicFramePr>
          <p:nvPr>
            <p:extLst>
              <p:ext uri="{D42A27DB-BD31-4B8C-83A1-F6EECF244321}">
                <p14:modId xmlns:p14="http://schemas.microsoft.com/office/powerpoint/2010/main" val="1919753139"/>
              </p:ext>
            </p:extLst>
          </p:nvPr>
        </p:nvGraphicFramePr>
        <p:xfrm>
          <a:off x="2727102" y="3599841"/>
          <a:ext cx="1652854" cy="731520"/>
        </p:xfrm>
        <a:graphic>
          <a:graphicData uri="http://schemas.openxmlformats.org/drawingml/2006/table">
            <a:tbl>
              <a:tblPr firstRow="1" bandRow="1">
                <a:tableStyleId>{93296810-A885-4BE3-A3E7-6D5BEEA58F35}</a:tableStyleId>
              </a:tblPr>
              <a:tblGrid>
                <a:gridCol w="1652854">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Pancreatic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55%</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graphicFrame>
        <p:nvGraphicFramePr>
          <p:cNvPr id="18" name="Table 17">
            <a:extLst>
              <a:ext uri="{FF2B5EF4-FFF2-40B4-BE49-F238E27FC236}">
                <a16:creationId xmlns:a16="http://schemas.microsoft.com/office/drawing/2014/main" id="{94B26318-35B2-8106-46B4-385CEB9CC479}"/>
              </a:ext>
            </a:extLst>
          </p:cNvPr>
          <p:cNvGraphicFramePr>
            <a:graphicFrameLocks noGrp="1"/>
          </p:cNvGraphicFramePr>
          <p:nvPr>
            <p:extLst>
              <p:ext uri="{D42A27DB-BD31-4B8C-83A1-F6EECF244321}">
                <p14:modId xmlns:p14="http://schemas.microsoft.com/office/powerpoint/2010/main" val="1727489112"/>
              </p:ext>
            </p:extLst>
          </p:nvPr>
        </p:nvGraphicFramePr>
        <p:xfrm>
          <a:off x="2962636" y="4418654"/>
          <a:ext cx="1417320" cy="73152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Colon</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68.4%</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graphicFrame>
        <p:nvGraphicFramePr>
          <p:cNvPr id="19" name="Table 18">
            <a:extLst>
              <a:ext uri="{FF2B5EF4-FFF2-40B4-BE49-F238E27FC236}">
                <a16:creationId xmlns:a16="http://schemas.microsoft.com/office/drawing/2014/main" id="{557792E5-4811-8E14-9DBD-739103B84956}"/>
              </a:ext>
            </a:extLst>
          </p:cNvPr>
          <p:cNvGraphicFramePr>
            <a:graphicFrameLocks noGrp="1"/>
          </p:cNvGraphicFramePr>
          <p:nvPr>
            <p:extLst>
              <p:ext uri="{D42A27DB-BD31-4B8C-83A1-F6EECF244321}">
                <p14:modId xmlns:p14="http://schemas.microsoft.com/office/powerpoint/2010/main" val="231426129"/>
              </p:ext>
            </p:extLst>
          </p:nvPr>
        </p:nvGraphicFramePr>
        <p:xfrm>
          <a:off x="3038138" y="5267045"/>
          <a:ext cx="1417320" cy="73152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Prostate</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71%</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graphicFrame>
        <p:nvGraphicFramePr>
          <p:cNvPr id="21" name="Table 21">
            <a:extLst>
              <a:ext uri="{FF2B5EF4-FFF2-40B4-BE49-F238E27FC236}">
                <a16:creationId xmlns:a16="http://schemas.microsoft.com/office/drawing/2014/main" id="{23041953-6F82-F16D-466B-B3F777EFF922}"/>
              </a:ext>
            </a:extLst>
          </p:cNvPr>
          <p:cNvGraphicFramePr>
            <a:graphicFrameLocks noGrp="1"/>
          </p:cNvGraphicFramePr>
          <p:nvPr>
            <p:extLst>
              <p:ext uri="{D42A27DB-BD31-4B8C-83A1-F6EECF244321}">
                <p14:modId xmlns:p14="http://schemas.microsoft.com/office/powerpoint/2010/main" val="122986680"/>
              </p:ext>
            </p:extLst>
          </p:nvPr>
        </p:nvGraphicFramePr>
        <p:xfrm>
          <a:off x="4745488" y="1147387"/>
          <a:ext cx="3749040" cy="640080"/>
        </p:xfrm>
        <a:graphic>
          <a:graphicData uri="http://schemas.openxmlformats.org/drawingml/2006/table">
            <a:tbl>
              <a:tblPr firstRow="1" bandRow="1">
                <a:tableStyleId>{93296810-A885-4BE3-A3E7-6D5BEEA58F35}</a:tableStyleId>
              </a:tblPr>
              <a:tblGrid>
                <a:gridCol w="457200">
                  <a:extLst>
                    <a:ext uri="{9D8B030D-6E8A-4147-A177-3AD203B41FA5}">
                      <a16:colId xmlns:a16="http://schemas.microsoft.com/office/drawing/2014/main" val="2100277071"/>
                    </a:ext>
                  </a:extLst>
                </a:gridCol>
                <a:gridCol w="3291840">
                  <a:extLst>
                    <a:ext uri="{9D8B030D-6E8A-4147-A177-3AD203B41FA5}">
                      <a16:colId xmlns:a16="http://schemas.microsoft.com/office/drawing/2014/main" val="3372689533"/>
                    </a:ext>
                  </a:extLst>
                </a:gridCol>
              </a:tblGrid>
              <a:tr h="274320">
                <a:tc>
                  <a:txBody>
                    <a:bodyPr/>
                    <a:lstStyle/>
                    <a:p>
                      <a:endParaRPr lang="en-US" sz="1800"/>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tc>
                  <a:txBody>
                    <a:bodyPr/>
                    <a:lstStyle/>
                    <a:p>
                      <a:r>
                        <a:rPr lang="en-US" sz="1800">
                          <a:solidFill>
                            <a:schemeClr val="bg1"/>
                          </a:solidFill>
                        </a:rPr>
                        <a:t>Prevalence of TROP-2 overexpression (%)</a:t>
                      </a:r>
                    </a:p>
                  </a:txBody>
                  <a:tcPr>
                    <a:lnL w="3175" cap="flat" cmpd="sng" algn="ctr">
                      <a:solidFill>
                        <a:schemeClr val="bg1"/>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rgbClr val="DFEEFA"/>
                    </a:solidFill>
                  </a:tcPr>
                </a:tc>
                <a:extLst>
                  <a:ext uri="{0D108BD9-81ED-4DB2-BD59-A6C34878D82A}">
                    <a16:rowId xmlns:a16="http://schemas.microsoft.com/office/drawing/2014/main" val="3902384560"/>
                  </a:ext>
                </a:extLst>
              </a:tr>
            </a:tbl>
          </a:graphicData>
        </a:graphic>
      </p:graphicFrame>
      <p:graphicFrame>
        <p:nvGraphicFramePr>
          <p:cNvPr id="3" name="Table 2">
            <a:extLst>
              <a:ext uri="{FF2B5EF4-FFF2-40B4-BE49-F238E27FC236}">
                <a16:creationId xmlns:a16="http://schemas.microsoft.com/office/drawing/2014/main" id="{130315B9-FC0C-34A5-6F98-1D5EE7A87A31}"/>
              </a:ext>
            </a:extLst>
          </p:cNvPr>
          <p:cNvGraphicFramePr>
            <a:graphicFrameLocks noGrp="1"/>
          </p:cNvGraphicFramePr>
          <p:nvPr>
            <p:extLst>
              <p:ext uri="{D42A27DB-BD31-4B8C-83A1-F6EECF244321}">
                <p14:modId xmlns:p14="http://schemas.microsoft.com/office/powerpoint/2010/main" val="129869443"/>
              </p:ext>
            </p:extLst>
          </p:nvPr>
        </p:nvGraphicFramePr>
        <p:xfrm>
          <a:off x="7803655" y="1396131"/>
          <a:ext cx="1417320" cy="731520"/>
        </p:xfrm>
        <a:graphic>
          <a:graphicData uri="http://schemas.openxmlformats.org/drawingml/2006/table">
            <a:tbl>
              <a:tblPr firstRow="1" bandRow="1">
                <a:tableStyleId>{93296810-A885-4BE3-A3E7-6D5BEEA58F35}</a:tableStyleId>
              </a:tblPr>
              <a:tblGrid>
                <a:gridCol w="1417320">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Thyroid</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82.5%</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sp>
        <p:nvSpPr>
          <p:cNvPr id="9" name="TextBox 8">
            <a:extLst>
              <a:ext uri="{FF2B5EF4-FFF2-40B4-BE49-F238E27FC236}">
                <a16:creationId xmlns:a16="http://schemas.microsoft.com/office/drawing/2014/main" id="{029B50DF-CC96-8DCE-450C-64F2683F5318}"/>
              </a:ext>
            </a:extLst>
          </p:cNvPr>
          <p:cNvSpPr txBox="1"/>
          <p:nvPr/>
        </p:nvSpPr>
        <p:spPr bwMode="auto">
          <a:xfrm>
            <a:off x="9376853" y="5317853"/>
            <a:ext cx="257470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*Study from noninvasive papillary urothelial carcinoma pTa G2 low grade and high grade</a:t>
            </a:r>
          </a:p>
        </p:txBody>
      </p:sp>
      <p:graphicFrame>
        <p:nvGraphicFramePr>
          <p:cNvPr id="10" name="Table 9">
            <a:extLst>
              <a:ext uri="{FF2B5EF4-FFF2-40B4-BE49-F238E27FC236}">
                <a16:creationId xmlns:a16="http://schemas.microsoft.com/office/drawing/2014/main" id="{33BAA7A4-68FA-4C29-E4F4-B7BC1B0AC8C7}"/>
              </a:ext>
            </a:extLst>
          </p:cNvPr>
          <p:cNvGraphicFramePr>
            <a:graphicFrameLocks noGrp="1"/>
          </p:cNvGraphicFramePr>
          <p:nvPr>
            <p:extLst>
              <p:ext uri="{D42A27DB-BD31-4B8C-83A1-F6EECF244321}">
                <p14:modId xmlns:p14="http://schemas.microsoft.com/office/powerpoint/2010/main" val="2432192691"/>
              </p:ext>
            </p:extLst>
          </p:nvPr>
        </p:nvGraphicFramePr>
        <p:xfrm>
          <a:off x="7812044" y="2266516"/>
          <a:ext cx="1841446" cy="1005840"/>
        </p:xfrm>
        <a:graphic>
          <a:graphicData uri="http://schemas.openxmlformats.org/drawingml/2006/table">
            <a:tbl>
              <a:tblPr firstRow="1" bandRow="1">
                <a:tableStyleId>{93296810-A885-4BE3-A3E7-6D5BEEA58F35}</a:tableStyleId>
              </a:tblPr>
              <a:tblGrid>
                <a:gridCol w="1841446">
                  <a:extLst>
                    <a:ext uri="{9D8B030D-6E8A-4147-A177-3AD203B41FA5}">
                      <a16:colId xmlns:a16="http://schemas.microsoft.com/office/drawing/2014/main" val="3947038438"/>
                    </a:ext>
                  </a:extLst>
                </a:gridCol>
              </a:tblGrid>
              <a:tr h="182880">
                <a:tc>
                  <a:txBody>
                    <a:bodyPr/>
                    <a:lstStyle/>
                    <a:p>
                      <a:pPr algn="ctr"/>
                      <a:r>
                        <a:rPr lang="en-US" sz="1800" b="1">
                          <a:solidFill>
                            <a:schemeClr val="bg1"/>
                          </a:solidFill>
                        </a:rPr>
                        <a:t>Breast</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04223838"/>
                  </a:ext>
                </a:extLst>
              </a:tr>
              <a:tr h="182880">
                <a:tc>
                  <a:txBody>
                    <a:bodyPr/>
                    <a:lstStyle/>
                    <a:p>
                      <a:pPr algn="ctr"/>
                      <a:r>
                        <a:rPr lang="en-US" sz="1800" b="1">
                          <a:solidFill>
                            <a:schemeClr val="bg1"/>
                          </a:solidFill>
                        </a:rPr>
                        <a:t>62.4% </a:t>
                      </a:r>
                    </a:p>
                    <a:p>
                      <a:pPr algn="ctr"/>
                      <a:r>
                        <a:rPr lang="en-US" sz="1800" b="1">
                          <a:solidFill>
                            <a:schemeClr val="bg1"/>
                          </a:solidFill>
                        </a:rPr>
                        <a:t>(78.1% in TNBC)</a:t>
                      </a:r>
                    </a:p>
                  </a:txBody>
                  <a:tcP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8100" cmpd="sng">
                      <a:noFill/>
                    </a:lnT>
                    <a:lnB w="31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DE9A3"/>
                    </a:solidFill>
                  </a:tcPr>
                </a:tc>
                <a:extLst>
                  <a:ext uri="{0D108BD9-81ED-4DB2-BD59-A6C34878D82A}">
                    <a16:rowId xmlns:a16="http://schemas.microsoft.com/office/drawing/2014/main" val="3439912922"/>
                  </a:ext>
                </a:extLst>
              </a:tr>
            </a:tbl>
          </a:graphicData>
        </a:graphic>
      </p:graphicFrame>
    </p:spTree>
    <p:extLst>
      <p:ext uri="{BB962C8B-B14F-4D97-AF65-F5344CB8AC3E}">
        <p14:creationId xmlns:p14="http://schemas.microsoft.com/office/powerpoint/2010/main" val="16584932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a:extLst>
              <a:ext uri="{FF2B5EF4-FFF2-40B4-BE49-F238E27FC236}">
                <a16:creationId xmlns:a16="http://schemas.microsoft.com/office/drawing/2014/main" id="{05D6FC99-8837-10ED-252C-E6FFA554E75B}"/>
              </a:ext>
            </a:extLst>
          </p:cNvPr>
          <p:cNvSpPr>
            <a:spLocks noGrp="1"/>
          </p:cNvSpPr>
          <p:nvPr>
            <p:ph type="title"/>
          </p:nvPr>
        </p:nvSpPr>
        <p:spPr/>
        <p:txBody>
          <a:bodyPr/>
          <a:lstStyle/>
          <a:p>
            <a:r>
              <a:rPr lang="en-US" altLang="en-US"/>
              <a:t>Sacituzumab Govitecan: TROP-2‒Targeted ADC</a:t>
            </a:r>
            <a:endParaRPr lang="en-US"/>
          </a:p>
        </p:txBody>
      </p:sp>
      <p:sp>
        <p:nvSpPr>
          <p:cNvPr id="45" name="Text Box 11">
            <a:extLst>
              <a:ext uri="{FF2B5EF4-FFF2-40B4-BE49-F238E27FC236}">
                <a16:creationId xmlns:a16="http://schemas.microsoft.com/office/drawing/2014/main" id="{4636D000-9811-ACAF-6E7A-B853621424E5}"/>
              </a:ext>
            </a:extLst>
          </p:cNvPr>
          <p:cNvSpPr txBox="1">
            <a:spLocks noChangeArrowheads="1"/>
          </p:cNvSpPr>
          <p:nvPr/>
        </p:nvSpPr>
        <p:spPr bwMode="auto">
          <a:xfrm>
            <a:off x="425261" y="6357627"/>
            <a:ext cx="83234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defRPr>
            </a:lvl1pPr>
            <a:lvl2pPr marL="742950" indent="-285750">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6pPr>
            <a:lvl7pPr marL="29718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7pPr>
            <a:lvl8pPr marL="34290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8pPr>
            <a:lvl9pPr marL="3886200" indent="-228600" eaLnBrk="0" fontAlgn="base" hangingPunct="0">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Sacituzumab govitecan PI. Goldenberg. Oncotarget. 2015;6:22496. Goldenberg. MAbs. 2019;11:987. </a:t>
            </a:r>
          </a:p>
        </p:txBody>
      </p:sp>
      <p:sp>
        <p:nvSpPr>
          <p:cNvPr id="47" name="Rectangle 46">
            <a:extLst>
              <a:ext uri="{FF2B5EF4-FFF2-40B4-BE49-F238E27FC236}">
                <a16:creationId xmlns:a16="http://schemas.microsoft.com/office/drawing/2014/main" id="{7B9E1552-2F49-4BFB-E2D9-CDEE3A1E0EB4}"/>
              </a:ext>
            </a:extLst>
          </p:cNvPr>
          <p:cNvSpPr/>
          <p:nvPr/>
        </p:nvSpPr>
        <p:spPr>
          <a:xfrm>
            <a:off x="9280507" y="1863395"/>
            <a:ext cx="2626747" cy="323421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SN-38 Payload</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Delivers up to 136-fold more to tumors than parent compound irinotecan</a:t>
            </a:r>
          </a:p>
          <a:p>
            <a:pPr marL="285750" marR="0" lvl="0" indent="-285750" algn="l" defTabSz="609402"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Chemistry improves solubility, selectively delivers SN-38 to tumor</a:t>
            </a:r>
          </a:p>
        </p:txBody>
      </p:sp>
      <p:sp>
        <p:nvSpPr>
          <p:cNvPr id="48" name="Rectangle 47">
            <a:extLst>
              <a:ext uri="{FF2B5EF4-FFF2-40B4-BE49-F238E27FC236}">
                <a16:creationId xmlns:a16="http://schemas.microsoft.com/office/drawing/2014/main" id="{D696E0F1-BB70-7DA1-BA07-C0ACD4ABB22F}"/>
              </a:ext>
            </a:extLst>
          </p:cNvPr>
          <p:cNvSpPr/>
          <p:nvPr/>
        </p:nvSpPr>
        <p:spPr>
          <a:xfrm>
            <a:off x="372542" y="2218409"/>
            <a:ext cx="3813244" cy="107978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sym typeface="Arial"/>
              </a:rPr>
              <a:t>Humanized RS7 Antibody</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Targets TROP-2</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Type: hRS7 IgG1</a:t>
            </a:r>
            <a:r>
              <a:rPr kumimoji="0" lang="el-GR"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κ</a:t>
            </a: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p:txBody>
      </p:sp>
      <p:sp>
        <p:nvSpPr>
          <p:cNvPr id="49" name="Rectangle 48">
            <a:extLst>
              <a:ext uri="{FF2B5EF4-FFF2-40B4-BE49-F238E27FC236}">
                <a16:creationId xmlns:a16="http://schemas.microsoft.com/office/drawing/2014/main" id="{180914DD-EFA4-C329-DC54-2243BB716609}"/>
              </a:ext>
            </a:extLst>
          </p:cNvPr>
          <p:cNvSpPr/>
          <p:nvPr/>
        </p:nvSpPr>
        <p:spPr>
          <a:xfrm>
            <a:off x="3184853" y="3787606"/>
            <a:ext cx="4746455"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sym typeface="Arial"/>
              </a:rPr>
              <a:t>Linker for SN-38</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High average DAR (7.6:1)</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pH-sensitive linker for rapid release of payload at or inside tumor</a:t>
            </a:r>
          </a:p>
        </p:txBody>
      </p:sp>
      <p:grpSp>
        <p:nvGrpSpPr>
          <p:cNvPr id="50" name="Group 49">
            <a:extLst>
              <a:ext uri="{FF2B5EF4-FFF2-40B4-BE49-F238E27FC236}">
                <a16:creationId xmlns:a16="http://schemas.microsoft.com/office/drawing/2014/main" id="{AD643BED-FE55-FF98-BAAE-5312D4783AE8}"/>
              </a:ext>
            </a:extLst>
          </p:cNvPr>
          <p:cNvGrpSpPr/>
          <p:nvPr/>
        </p:nvGrpSpPr>
        <p:grpSpPr>
          <a:xfrm>
            <a:off x="448134" y="3571280"/>
            <a:ext cx="2240651" cy="2455097"/>
            <a:chOff x="1674167" y="3270835"/>
            <a:chExt cx="1801887" cy="1974340"/>
          </a:xfrm>
        </p:grpSpPr>
        <p:grpSp>
          <p:nvGrpSpPr>
            <p:cNvPr id="51" name="Group 50">
              <a:extLst>
                <a:ext uri="{FF2B5EF4-FFF2-40B4-BE49-F238E27FC236}">
                  <a16:creationId xmlns:a16="http://schemas.microsoft.com/office/drawing/2014/main" id="{DF10C2B1-A455-35B9-4606-4A06AC7D3BDE}"/>
                </a:ext>
              </a:extLst>
            </p:cNvPr>
            <p:cNvGrpSpPr/>
            <p:nvPr/>
          </p:nvGrpSpPr>
          <p:grpSpPr>
            <a:xfrm>
              <a:off x="2187042" y="3905109"/>
              <a:ext cx="807635" cy="589505"/>
              <a:chOff x="7657395" y="3471968"/>
              <a:chExt cx="807635" cy="589505"/>
            </a:xfrm>
          </p:grpSpPr>
          <p:grpSp>
            <p:nvGrpSpPr>
              <p:cNvPr id="208" name="Group 207">
                <a:extLst>
                  <a:ext uri="{FF2B5EF4-FFF2-40B4-BE49-F238E27FC236}">
                    <a16:creationId xmlns:a16="http://schemas.microsoft.com/office/drawing/2014/main" id="{6409BCAE-CD93-3C75-384B-1062F7E246EF}"/>
                  </a:ext>
                </a:extLst>
              </p:cNvPr>
              <p:cNvGrpSpPr/>
              <p:nvPr/>
            </p:nvGrpSpPr>
            <p:grpSpPr>
              <a:xfrm>
                <a:off x="7657395" y="3900010"/>
                <a:ext cx="263902" cy="161463"/>
                <a:chOff x="7588110" y="3651769"/>
                <a:chExt cx="263902" cy="161463"/>
              </a:xfrm>
            </p:grpSpPr>
            <p:cxnSp>
              <p:nvCxnSpPr>
                <p:cNvPr id="219" name="Straight Connector 218">
                  <a:extLst>
                    <a:ext uri="{FF2B5EF4-FFF2-40B4-BE49-F238E27FC236}">
                      <a16:creationId xmlns:a16="http://schemas.microsoft.com/office/drawing/2014/main" id="{A818ED3D-0198-6D8F-8EA9-D34E8ECF6553}"/>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20" name="Oval 219">
                  <a:extLst>
                    <a:ext uri="{FF2B5EF4-FFF2-40B4-BE49-F238E27FC236}">
                      <a16:creationId xmlns:a16="http://schemas.microsoft.com/office/drawing/2014/main" id="{01254A76-1CFB-DCBA-9A66-C3FD1CE19740}"/>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9" name="Group 208">
                <a:extLst>
                  <a:ext uri="{FF2B5EF4-FFF2-40B4-BE49-F238E27FC236}">
                    <a16:creationId xmlns:a16="http://schemas.microsoft.com/office/drawing/2014/main" id="{7503A197-E4BE-3DA8-8DB9-EE9568236E07}"/>
                  </a:ext>
                </a:extLst>
              </p:cNvPr>
              <p:cNvGrpSpPr/>
              <p:nvPr/>
            </p:nvGrpSpPr>
            <p:grpSpPr>
              <a:xfrm rot="10800000">
                <a:off x="8131843" y="3471968"/>
                <a:ext cx="333187" cy="409704"/>
                <a:chOff x="7740510" y="3804169"/>
                <a:chExt cx="333187" cy="409704"/>
              </a:xfrm>
            </p:grpSpPr>
            <p:grpSp>
              <p:nvGrpSpPr>
                <p:cNvPr id="213" name="Group 212">
                  <a:extLst>
                    <a:ext uri="{FF2B5EF4-FFF2-40B4-BE49-F238E27FC236}">
                      <a16:creationId xmlns:a16="http://schemas.microsoft.com/office/drawing/2014/main" id="{69F2EFFA-735B-3EC2-6DB7-4C2B34BA0947}"/>
                    </a:ext>
                  </a:extLst>
                </p:cNvPr>
                <p:cNvGrpSpPr/>
                <p:nvPr/>
              </p:nvGrpSpPr>
              <p:grpSpPr>
                <a:xfrm>
                  <a:off x="7740510" y="3804169"/>
                  <a:ext cx="263902" cy="161463"/>
                  <a:chOff x="7588110" y="3651769"/>
                  <a:chExt cx="263902" cy="161463"/>
                </a:xfrm>
              </p:grpSpPr>
              <p:cxnSp>
                <p:nvCxnSpPr>
                  <p:cNvPr id="217" name="Straight Connector 216">
                    <a:extLst>
                      <a:ext uri="{FF2B5EF4-FFF2-40B4-BE49-F238E27FC236}">
                        <a16:creationId xmlns:a16="http://schemas.microsoft.com/office/drawing/2014/main" id="{4D5FFAD6-DB95-CF64-B515-A02A97B81BA6}"/>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18" name="Oval 217">
                    <a:extLst>
                      <a:ext uri="{FF2B5EF4-FFF2-40B4-BE49-F238E27FC236}">
                        <a16:creationId xmlns:a16="http://schemas.microsoft.com/office/drawing/2014/main" id="{27A4EE21-8601-F4D3-22D3-845D19E628E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14" name="Group 213">
                  <a:extLst>
                    <a:ext uri="{FF2B5EF4-FFF2-40B4-BE49-F238E27FC236}">
                      <a16:creationId xmlns:a16="http://schemas.microsoft.com/office/drawing/2014/main" id="{582258B8-55E2-1450-6079-9F4D5AB1A927}"/>
                    </a:ext>
                  </a:extLst>
                </p:cNvPr>
                <p:cNvGrpSpPr/>
                <p:nvPr/>
              </p:nvGrpSpPr>
              <p:grpSpPr>
                <a:xfrm>
                  <a:off x="7809795" y="4052410"/>
                  <a:ext cx="263902" cy="161463"/>
                  <a:chOff x="7588110" y="3651769"/>
                  <a:chExt cx="263902" cy="161463"/>
                </a:xfrm>
              </p:grpSpPr>
              <p:cxnSp>
                <p:nvCxnSpPr>
                  <p:cNvPr id="215" name="Straight Connector 214">
                    <a:extLst>
                      <a:ext uri="{FF2B5EF4-FFF2-40B4-BE49-F238E27FC236}">
                        <a16:creationId xmlns:a16="http://schemas.microsoft.com/office/drawing/2014/main" id="{F02520C2-C171-252C-8AD1-5EFC7F2CD438}"/>
                      </a:ext>
                    </a:extLst>
                  </p:cNvPr>
                  <p:cNvCxnSpPr>
                    <a:cxnSpLocks/>
                  </p:cNvCxnSpPr>
                  <p:nvPr/>
                </p:nvCxnSpPr>
                <p:spPr bwMode="auto">
                  <a:xfrm flipH="1">
                    <a:off x="7726911" y="3675225"/>
                    <a:ext cx="125101" cy="36196"/>
                  </a:xfrm>
                  <a:prstGeom prst="line">
                    <a:avLst/>
                  </a:prstGeom>
                  <a:noFill/>
                  <a:ln w="28575" cap="flat" cmpd="sng" algn="ctr">
                    <a:solidFill>
                      <a:schemeClr val="accent5"/>
                    </a:solidFill>
                    <a:prstDash val="solid"/>
                    <a:round/>
                    <a:headEnd type="none" w="med" len="med"/>
                    <a:tailEnd type="none" w="med" len="med"/>
                  </a:ln>
                  <a:effectLst/>
                </p:spPr>
              </p:cxnSp>
              <p:sp>
                <p:nvSpPr>
                  <p:cNvPr id="216" name="Oval 215">
                    <a:extLst>
                      <a:ext uri="{FF2B5EF4-FFF2-40B4-BE49-F238E27FC236}">
                        <a16:creationId xmlns:a16="http://schemas.microsoft.com/office/drawing/2014/main" id="{A8042437-EED2-DE44-2333-5E865F253C74}"/>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grpSp>
          <p:nvGrpSpPr>
            <p:cNvPr id="52" name="Group 51">
              <a:extLst>
                <a:ext uri="{FF2B5EF4-FFF2-40B4-BE49-F238E27FC236}">
                  <a16:creationId xmlns:a16="http://schemas.microsoft.com/office/drawing/2014/main" id="{F194EDAD-1D86-66D6-51A2-CBA06DE630D7}"/>
                </a:ext>
              </a:extLst>
            </p:cNvPr>
            <p:cNvGrpSpPr/>
            <p:nvPr/>
          </p:nvGrpSpPr>
          <p:grpSpPr>
            <a:xfrm>
              <a:off x="1886815" y="4670138"/>
              <a:ext cx="667240" cy="514544"/>
              <a:chOff x="7357168" y="4236997"/>
              <a:chExt cx="667240" cy="514544"/>
            </a:xfrm>
          </p:grpSpPr>
          <p:grpSp>
            <p:nvGrpSpPr>
              <p:cNvPr id="202" name="Group 201">
                <a:extLst>
                  <a:ext uri="{FF2B5EF4-FFF2-40B4-BE49-F238E27FC236}">
                    <a16:creationId xmlns:a16="http://schemas.microsoft.com/office/drawing/2014/main" id="{3B602A73-7784-8D6E-5ACC-37B4139E0DFF}"/>
                  </a:ext>
                </a:extLst>
              </p:cNvPr>
              <p:cNvGrpSpPr/>
              <p:nvPr/>
            </p:nvGrpSpPr>
            <p:grpSpPr>
              <a:xfrm rot="2862879">
                <a:off x="7305949" y="4288216"/>
                <a:ext cx="263902" cy="161463"/>
                <a:chOff x="7588110" y="3651769"/>
                <a:chExt cx="263902" cy="161463"/>
              </a:xfrm>
            </p:grpSpPr>
            <p:cxnSp>
              <p:nvCxnSpPr>
                <p:cNvPr id="206" name="Straight Connector 205">
                  <a:extLst>
                    <a:ext uri="{FF2B5EF4-FFF2-40B4-BE49-F238E27FC236}">
                      <a16:creationId xmlns:a16="http://schemas.microsoft.com/office/drawing/2014/main" id="{1C6FA7A8-FC59-99F9-D051-EFC1A9857084}"/>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7" name="Oval 206">
                  <a:extLst>
                    <a:ext uri="{FF2B5EF4-FFF2-40B4-BE49-F238E27FC236}">
                      <a16:creationId xmlns:a16="http://schemas.microsoft.com/office/drawing/2014/main" id="{8608C1E0-B9CF-6598-FEB6-16E9D3A33CA9}"/>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3" name="Group 202">
                <a:extLst>
                  <a:ext uri="{FF2B5EF4-FFF2-40B4-BE49-F238E27FC236}">
                    <a16:creationId xmlns:a16="http://schemas.microsoft.com/office/drawing/2014/main" id="{80B3EE43-EC44-FC87-2ACB-224213C98BA6}"/>
                  </a:ext>
                </a:extLst>
              </p:cNvPr>
              <p:cNvGrpSpPr/>
              <p:nvPr/>
            </p:nvGrpSpPr>
            <p:grpSpPr>
              <a:xfrm rot="13575652">
                <a:off x="7811726" y="4538858"/>
                <a:ext cx="263902" cy="161463"/>
                <a:chOff x="7588110" y="3651769"/>
                <a:chExt cx="263902" cy="161463"/>
              </a:xfrm>
            </p:grpSpPr>
            <p:cxnSp>
              <p:nvCxnSpPr>
                <p:cNvPr id="204" name="Straight Connector 203">
                  <a:extLst>
                    <a:ext uri="{FF2B5EF4-FFF2-40B4-BE49-F238E27FC236}">
                      <a16:creationId xmlns:a16="http://schemas.microsoft.com/office/drawing/2014/main" id="{CAD079F8-451C-F01A-34CD-CB90B54B1ED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5" name="Oval 204">
                  <a:extLst>
                    <a:ext uri="{FF2B5EF4-FFF2-40B4-BE49-F238E27FC236}">
                      <a16:creationId xmlns:a16="http://schemas.microsoft.com/office/drawing/2014/main" id="{F37DF671-97D7-5CB8-7FF7-BB4793C1CEFF}"/>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3" name="Group 52">
              <a:extLst>
                <a:ext uri="{FF2B5EF4-FFF2-40B4-BE49-F238E27FC236}">
                  <a16:creationId xmlns:a16="http://schemas.microsoft.com/office/drawing/2014/main" id="{AEDC0747-1FD6-50AE-5C8A-B9C26C96BD45}"/>
                </a:ext>
              </a:extLst>
            </p:cNvPr>
            <p:cNvGrpSpPr/>
            <p:nvPr/>
          </p:nvGrpSpPr>
          <p:grpSpPr>
            <a:xfrm rot="16200000">
              <a:off x="2823725" y="4377741"/>
              <a:ext cx="667240" cy="514544"/>
              <a:chOff x="7509568" y="4389397"/>
              <a:chExt cx="667240" cy="514544"/>
            </a:xfrm>
          </p:grpSpPr>
          <p:grpSp>
            <p:nvGrpSpPr>
              <p:cNvPr id="196" name="Group 195">
                <a:extLst>
                  <a:ext uri="{FF2B5EF4-FFF2-40B4-BE49-F238E27FC236}">
                    <a16:creationId xmlns:a16="http://schemas.microsoft.com/office/drawing/2014/main" id="{B22200E6-803E-BDDC-A92D-1573CC0C1834}"/>
                  </a:ext>
                </a:extLst>
              </p:cNvPr>
              <p:cNvGrpSpPr/>
              <p:nvPr/>
            </p:nvGrpSpPr>
            <p:grpSpPr>
              <a:xfrm rot="2862879">
                <a:off x="7458349" y="4440616"/>
                <a:ext cx="263902" cy="161463"/>
                <a:chOff x="7588110" y="3651769"/>
                <a:chExt cx="263902" cy="161463"/>
              </a:xfrm>
            </p:grpSpPr>
            <p:cxnSp>
              <p:nvCxnSpPr>
                <p:cNvPr id="200" name="Straight Connector 199">
                  <a:extLst>
                    <a:ext uri="{FF2B5EF4-FFF2-40B4-BE49-F238E27FC236}">
                      <a16:creationId xmlns:a16="http://schemas.microsoft.com/office/drawing/2014/main" id="{15A37370-8323-4101-1824-109EAE23BC45}"/>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201" name="Oval 200">
                  <a:extLst>
                    <a:ext uri="{FF2B5EF4-FFF2-40B4-BE49-F238E27FC236}">
                      <a16:creationId xmlns:a16="http://schemas.microsoft.com/office/drawing/2014/main" id="{BDA7FD95-55E1-AE04-9CA8-CED20358A492}"/>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7" name="Group 196">
                <a:extLst>
                  <a:ext uri="{FF2B5EF4-FFF2-40B4-BE49-F238E27FC236}">
                    <a16:creationId xmlns:a16="http://schemas.microsoft.com/office/drawing/2014/main" id="{6F8F4DEF-E83C-866C-E2F9-609543101E1A}"/>
                  </a:ext>
                </a:extLst>
              </p:cNvPr>
              <p:cNvGrpSpPr/>
              <p:nvPr/>
            </p:nvGrpSpPr>
            <p:grpSpPr>
              <a:xfrm rot="13575652">
                <a:off x="7964126" y="4691258"/>
                <a:ext cx="263902" cy="161463"/>
                <a:chOff x="7588110" y="3651769"/>
                <a:chExt cx="263902" cy="161463"/>
              </a:xfrm>
            </p:grpSpPr>
            <p:cxnSp>
              <p:nvCxnSpPr>
                <p:cNvPr id="198" name="Straight Connector 197">
                  <a:extLst>
                    <a:ext uri="{FF2B5EF4-FFF2-40B4-BE49-F238E27FC236}">
                      <a16:creationId xmlns:a16="http://schemas.microsoft.com/office/drawing/2014/main" id="{8C83F2BF-7842-2005-E8A6-B4E66BC31767}"/>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199" name="Oval 198">
                  <a:extLst>
                    <a:ext uri="{FF2B5EF4-FFF2-40B4-BE49-F238E27FC236}">
                      <a16:creationId xmlns:a16="http://schemas.microsoft.com/office/drawing/2014/main" id="{A70D6A3A-3557-BC29-2780-9413498D2183}"/>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54" name="Group 53">
              <a:extLst>
                <a:ext uri="{FF2B5EF4-FFF2-40B4-BE49-F238E27FC236}">
                  <a16:creationId xmlns:a16="http://schemas.microsoft.com/office/drawing/2014/main" id="{612D3D78-2129-6021-E041-1065AD8DF8DB}"/>
                </a:ext>
              </a:extLst>
            </p:cNvPr>
            <p:cNvGrpSpPr/>
            <p:nvPr/>
          </p:nvGrpSpPr>
          <p:grpSpPr>
            <a:xfrm rot="9944751">
              <a:off x="1674167" y="3270835"/>
              <a:ext cx="1801887" cy="1974340"/>
              <a:chOff x="569633" y="1542899"/>
              <a:chExt cx="1245999" cy="1365250"/>
            </a:xfrm>
          </p:grpSpPr>
          <p:cxnSp>
            <p:nvCxnSpPr>
              <p:cNvPr id="192" name="Straight Connector 32">
                <a:extLst>
                  <a:ext uri="{FF2B5EF4-FFF2-40B4-BE49-F238E27FC236}">
                    <a16:creationId xmlns:a16="http://schemas.microsoft.com/office/drawing/2014/main" id="{3EE30F52-B064-20E8-8D11-D56CB882F024}"/>
                  </a:ext>
                </a:extLst>
              </p:cNvPr>
              <p:cNvCxnSpPr>
                <a:cxnSpLocks noChangeShapeType="1"/>
              </p:cNvCxnSpPr>
              <p:nvPr/>
            </p:nvCxnSpPr>
            <p:spPr bwMode="auto">
              <a:xfrm>
                <a:off x="569633" y="1622275"/>
                <a:ext cx="300038" cy="331787"/>
              </a:xfrm>
              <a:prstGeom prst="line">
                <a:avLst/>
              </a:prstGeom>
              <a:noFill/>
              <a:ln w="130175">
                <a:solidFill>
                  <a:schemeClr val="accent3"/>
                </a:solidFill>
                <a:round/>
                <a:headEnd/>
                <a:tailEnd/>
              </a:ln>
            </p:spPr>
          </p:cxnSp>
          <p:cxnSp>
            <p:nvCxnSpPr>
              <p:cNvPr id="193" name="Straight Connector 34">
                <a:extLst>
                  <a:ext uri="{FF2B5EF4-FFF2-40B4-BE49-F238E27FC236}">
                    <a16:creationId xmlns:a16="http://schemas.microsoft.com/office/drawing/2014/main" id="{6E237332-75B1-D90E-0903-AA2AFBBF6E9C}"/>
                  </a:ext>
                </a:extLst>
              </p:cNvPr>
              <p:cNvCxnSpPr>
                <a:cxnSpLocks noChangeShapeType="1"/>
              </p:cNvCxnSpPr>
              <p:nvPr/>
            </p:nvCxnSpPr>
            <p:spPr bwMode="auto">
              <a:xfrm flipH="1">
                <a:off x="1504482" y="1611162"/>
                <a:ext cx="311150" cy="347663"/>
              </a:xfrm>
              <a:prstGeom prst="line">
                <a:avLst/>
              </a:prstGeom>
              <a:noFill/>
              <a:ln w="130175">
                <a:solidFill>
                  <a:schemeClr val="accent3"/>
                </a:solidFill>
                <a:round/>
                <a:headEnd/>
                <a:tailEnd/>
              </a:ln>
            </p:spPr>
          </p:cxnSp>
          <p:sp>
            <p:nvSpPr>
              <p:cNvPr id="194" name="Freeform 33">
                <a:extLst>
                  <a:ext uri="{FF2B5EF4-FFF2-40B4-BE49-F238E27FC236}">
                    <a16:creationId xmlns:a16="http://schemas.microsoft.com/office/drawing/2014/main" id="{9AD16A1D-0919-A45A-05D4-1A39B379EC5C}"/>
                  </a:ext>
                </a:extLst>
              </p:cNvPr>
              <p:cNvSpPr>
                <a:spLocks/>
              </p:cNvSpPr>
              <p:nvPr/>
            </p:nvSpPr>
            <p:spPr bwMode="auto">
              <a:xfrm>
                <a:off x="642659" y="1547661"/>
                <a:ext cx="500063" cy="135890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Lst>
                <a:ahLst/>
                <a:cxnLst>
                  <a:cxn ang="T6">
                    <a:pos x="T0" y="T1"/>
                  </a:cxn>
                  <a:cxn ang="T7">
                    <a:pos x="T2" y="T3"/>
                  </a:cxn>
                  <a:cxn ang="T8">
                    <a:pos x="T4" y="T5"/>
                  </a:cxn>
                </a:cxnLst>
                <a:rect l="T9" t="T10" r="T11" b="T12"/>
                <a:pathLst>
                  <a:path w="499273" h="1357576">
                    <a:moveTo>
                      <a:pt x="0" y="0"/>
                    </a:moveTo>
                    <a:lnTo>
                      <a:pt x="493664" y="538543"/>
                    </a:lnTo>
                    <a:cubicBezTo>
                      <a:pt x="495534" y="811554"/>
                      <a:pt x="497403" y="1084565"/>
                      <a:pt x="499273" y="1357576"/>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5" name="Freeform 35">
                <a:extLst>
                  <a:ext uri="{FF2B5EF4-FFF2-40B4-BE49-F238E27FC236}">
                    <a16:creationId xmlns:a16="http://schemas.microsoft.com/office/drawing/2014/main" id="{69F78CEE-0A4A-80EF-D555-05773C7A6763}"/>
                  </a:ext>
                </a:extLst>
              </p:cNvPr>
              <p:cNvSpPr>
                <a:spLocks/>
              </p:cNvSpPr>
              <p:nvPr/>
            </p:nvSpPr>
            <p:spPr bwMode="auto">
              <a:xfrm flipH="1">
                <a:off x="1247497" y="1542899"/>
                <a:ext cx="484187" cy="1365250"/>
              </a:xfrm>
              <a:custGeom>
                <a:avLst/>
                <a:gdLst>
                  <a:gd name="T0" fmla="*/ 0 w 499273"/>
                  <a:gd name="T1" fmla="*/ 0 h 1357576"/>
                  <a:gd name="T2" fmla="*/ 508744 w 499273"/>
                  <a:gd name="T3" fmla="*/ 548973 h 1357576"/>
                  <a:gd name="T4" fmla="*/ 514525 w 499273"/>
                  <a:gd name="T5" fmla="*/ 1383866 h 1357576"/>
                  <a:gd name="T6" fmla="*/ 0 60000 65536"/>
                  <a:gd name="T7" fmla="*/ 0 60000 65536"/>
                  <a:gd name="T8" fmla="*/ 0 60000 65536"/>
                  <a:gd name="T9" fmla="*/ 0 w 499273"/>
                  <a:gd name="T10" fmla="*/ 0 h 1357576"/>
                  <a:gd name="T11" fmla="*/ 499273 w 499273"/>
                  <a:gd name="T12" fmla="*/ 1357576 h 1357576"/>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38543 h 1365881"/>
                  <a:gd name="connsiteX2" fmla="*/ 499273 w 499273"/>
                  <a:gd name="connsiteY2" fmla="*/ 1365881 h 1365881"/>
                  <a:gd name="connsiteX0" fmla="*/ 0 w 499273"/>
                  <a:gd name="connsiteY0" fmla="*/ 0 h 1365881"/>
                  <a:gd name="connsiteX1" fmla="*/ 493664 w 499273"/>
                  <a:gd name="connsiteY1" fmla="*/ 555153 h 1365881"/>
                  <a:gd name="connsiteX2" fmla="*/ 499273 w 499273"/>
                  <a:gd name="connsiteY2" fmla="*/ 1365881 h 1365881"/>
                  <a:gd name="connsiteX0" fmla="*/ 0 w 493828"/>
                  <a:gd name="connsiteY0" fmla="*/ 0 h 1363502"/>
                  <a:gd name="connsiteX1" fmla="*/ 493664 w 493828"/>
                  <a:gd name="connsiteY1" fmla="*/ 555153 h 1363502"/>
                  <a:gd name="connsiteX2" fmla="*/ 482630 w 493828"/>
                  <a:gd name="connsiteY2" fmla="*/ 1363502 h 1363502"/>
                  <a:gd name="connsiteX0" fmla="*/ 0 w 484562"/>
                  <a:gd name="connsiteY0" fmla="*/ 0 h 1363502"/>
                  <a:gd name="connsiteX1" fmla="*/ 484154 w 484562"/>
                  <a:gd name="connsiteY1" fmla="*/ 552774 h 1363502"/>
                  <a:gd name="connsiteX2" fmla="*/ 482630 w 484562"/>
                  <a:gd name="connsiteY2" fmla="*/ 1363502 h 1363502"/>
                </a:gdLst>
                <a:ahLst/>
                <a:cxnLst>
                  <a:cxn ang="0">
                    <a:pos x="connsiteX0" y="connsiteY0"/>
                  </a:cxn>
                  <a:cxn ang="0">
                    <a:pos x="connsiteX1" y="connsiteY1"/>
                  </a:cxn>
                  <a:cxn ang="0">
                    <a:pos x="connsiteX2" y="connsiteY2"/>
                  </a:cxn>
                </a:cxnLst>
                <a:rect l="l" t="t" r="r" b="b"/>
                <a:pathLst>
                  <a:path w="484562" h="1363502">
                    <a:moveTo>
                      <a:pt x="0" y="0"/>
                    </a:moveTo>
                    <a:lnTo>
                      <a:pt x="484154" y="552774"/>
                    </a:lnTo>
                    <a:cubicBezTo>
                      <a:pt x="486024" y="825785"/>
                      <a:pt x="480760" y="1090491"/>
                      <a:pt x="482630" y="1363502"/>
                    </a:cubicBezTo>
                  </a:path>
                </a:pathLst>
              </a:custGeom>
              <a:noFill/>
              <a:ln w="130175">
                <a:solidFill>
                  <a:schemeClr val="accent3"/>
                </a:solidFill>
                <a:round/>
                <a:headEnd/>
                <a:tailEnd/>
              </a:ln>
            </p:spPr>
            <p:txBody>
              <a:bodyPr anchor="ctr"/>
              <a:lstStyle/>
              <a:p>
                <a:pPr marL="0" marR="0" lvl="0" indent="0" algn="l" defTabSz="914400" rtl="0" eaLnBrk="1" fontAlgn="base" latinLnBrk="0" hangingPunct="1">
                  <a:lnSpc>
                    <a:spcPct val="90000"/>
                  </a:lnSpc>
                  <a:spcBef>
                    <a:spcPct val="35000"/>
                  </a:spcBef>
                  <a:spcAft>
                    <a:spcPct val="25000"/>
                  </a:spcAft>
                  <a:buClr>
                    <a:srgbClr val="8B3D9A"/>
                  </a:buClr>
                  <a:buSzTx/>
                  <a:buFont typeface="Arial" panose="020B0604020202020204" pitchFamily="34" charset="0"/>
                  <a:buChar char="•"/>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5" name="Group 54">
              <a:extLst>
                <a:ext uri="{FF2B5EF4-FFF2-40B4-BE49-F238E27FC236}">
                  <a16:creationId xmlns:a16="http://schemas.microsoft.com/office/drawing/2014/main" id="{DB4FEDF8-ADC4-1299-29B8-139CCB1BA864}"/>
                </a:ext>
              </a:extLst>
            </p:cNvPr>
            <p:cNvGrpSpPr/>
            <p:nvPr/>
          </p:nvGrpSpPr>
          <p:grpSpPr>
            <a:xfrm>
              <a:off x="2121094" y="4084910"/>
              <a:ext cx="263902" cy="161463"/>
              <a:chOff x="7588110" y="3651769"/>
              <a:chExt cx="263902" cy="161463"/>
            </a:xfrm>
          </p:grpSpPr>
          <p:cxnSp>
            <p:nvCxnSpPr>
              <p:cNvPr id="62" name="Straight Connector 61">
                <a:extLst>
                  <a:ext uri="{FF2B5EF4-FFF2-40B4-BE49-F238E27FC236}">
                    <a16:creationId xmlns:a16="http://schemas.microsoft.com/office/drawing/2014/main" id="{35F8D6E3-FBCD-B6BE-EE04-3EACA4036C6C}"/>
                  </a:ext>
                </a:extLst>
              </p:cNvPr>
              <p:cNvCxnSpPr>
                <a:cxnSpLocks/>
              </p:cNvCxnSpPr>
              <p:nvPr/>
            </p:nvCxnSpPr>
            <p:spPr bwMode="auto">
              <a:xfrm flipH="1">
                <a:off x="7726911" y="3675225"/>
                <a:ext cx="125101" cy="36196"/>
              </a:xfrm>
              <a:prstGeom prst="line">
                <a:avLst/>
              </a:prstGeom>
              <a:noFill/>
              <a:ln w="28575" cap="flat" cmpd="sng" algn="ctr">
                <a:solidFill>
                  <a:schemeClr val="accent1"/>
                </a:solidFill>
                <a:prstDash val="solid"/>
                <a:round/>
                <a:headEnd type="none" w="med" len="med"/>
                <a:tailEnd type="none" w="med" len="med"/>
              </a:ln>
              <a:effectLst/>
            </p:spPr>
          </p:cxnSp>
          <p:sp>
            <p:nvSpPr>
              <p:cNvPr id="63" name="Oval 62">
                <a:extLst>
                  <a:ext uri="{FF2B5EF4-FFF2-40B4-BE49-F238E27FC236}">
                    <a16:creationId xmlns:a16="http://schemas.microsoft.com/office/drawing/2014/main" id="{1EF38409-A431-50DF-10FB-353AF0FF7B4C}"/>
                  </a:ext>
                </a:extLst>
              </p:cNvPr>
              <p:cNvSpPr/>
              <p:nvPr/>
            </p:nvSpPr>
            <p:spPr bwMode="auto">
              <a:xfrm>
                <a:off x="7588110" y="3651769"/>
                <a:ext cx="161463" cy="161463"/>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6" name="Group 55">
              <a:extLst>
                <a:ext uri="{FF2B5EF4-FFF2-40B4-BE49-F238E27FC236}">
                  <a16:creationId xmlns:a16="http://schemas.microsoft.com/office/drawing/2014/main" id="{57B01234-FC5F-EF52-3084-05D8B51AA1A3}"/>
                </a:ext>
              </a:extLst>
            </p:cNvPr>
            <p:cNvGrpSpPr/>
            <p:nvPr/>
          </p:nvGrpSpPr>
          <p:grpSpPr>
            <a:xfrm>
              <a:off x="2497769" y="3552780"/>
              <a:ext cx="682192" cy="682096"/>
              <a:chOff x="10063123" y="4456813"/>
              <a:chExt cx="682192" cy="682096"/>
            </a:xfrm>
          </p:grpSpPr>
          <p:sp>
            <p:nvSpPr>
              <p:cNvPr id="57" name="Oval 56">
                <a:extLst>
                  <a:ext uri="{FF2B5EF4-FFF2-40B4-BE49-F238E27FC236}">
                    <a16:creationId xmlns:a16="http://schemas.microsoft.com/office/drawing/2014/main" id="{B5F7D54A-CF3D-8976-F58F-497C2C589B38}"/>
                  </a:ext>
                </a:extLst>
              </p:cNvPr>
              <p:cNvSpPr/>
              <p:nvPr/>
            </p:nvSpPr>
            <p:spPr bwMode="auto">
              <a:xfrm>
                <a:off x="10063123" y="4456813"/>
                <a:ext cx="682096" cy="682096"/>
              </a:xfrm>
              <a:prstGeom prst="ellipse">
                <a:avLst/>
              </a:prstGeom>
              <a:solidFill>
                <a:schemeClr val="tx1"/>
              </a:solid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 name="Freeform: Shape 57">
                <a:extLst>
                  <a:ext uri="{FF2B5EF4-FFF2-40B4-BE49-F238E27FC236}">
                    <a16:creationId xmlns:a16="http://schemas.microsoft.com/office/drawing/2014/main" id="{58416918-993C-FCC9-284B-86802F479AE5}"/>
                  </a:ext>
                </a:extLst>
              </p:cNvPr>
              <p:cNvSpPr/>
              <p:nvPr/>
            </p:nvSpPr>
            <p:spPr bwMode="auto">
              <a:xfrm rot="10800000">
                <a:off x="10389475" y="4581619"/>
                <a:ext cx="353655" cy="492709"/>
              </a:xfrm>
              <a:custGeom>
                <a:avLst/>
                <a:gdLst>
                  <a:gd name="connsiteX0" fmla="*/ 105467 w 353655"/>
                  <a:gd name="connsiteY0" fmla="*/ 492709 h 492709"/>
                  <a:gd name="connsiteX1" fmla="*/ 77593 w 353655"/>
                  <a:gd name="connsiteY1" fmla="*/ 489899 h 492709"/>
                  <a:gd name="connsiteX2" fmla="*/ 58246 w 353655"/>
                  <a:gd name="connsiteY2" fmla="*/ 466450 h 492709"/>
                  <a:gd name="connsiteX3" fmla="*/ 0 w 353655"/>
                  <a:gd name="connsiteY3" fmla="*/ 275767 h 492709"/>
                  <a:gd name="connsiteX4" fmla="*/ 99890 w 353655"/>
                  <a:gd name="connsiteY4" fmla="*/ 34609 h 492709"/>
                  <a:gd name="connsiteX5" fmla="*/ 141839 w 353655"/>
                  <a:gd name="connsiteY5" fmla="*/ 0 h 492709"/>
                  <a:gd name="connsiteX6" fmla="*/ 155485 w 353655"/>
                  <a:gd name="connsiteY6" fmla="*/ 1375 h 492709"/>
                  <a:gd name="connsiteX7" fmla="*/ 353655 w 353655"/>
                  <a:gd name="connsiteY7" fmla="*/ 244521 h 492709"/>
                  <a:gd name="connsiteX8" fmla="*/ 105467 w 353655"/>
                  <a:gd name="connsiteY8" fmla="*/ 492709 h 49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3655" h="492709">
                    <a:moveTo>
                      <a:pt x="105467" y="492709"/>
                    </a:moveTo>
                    <a:lnTo>
                      <a:pt x="77593" y="489899"/>
                    </a:lnTo>
                    <a:lnTo>
                      <a:pt x="58246" y="466450"/>
                    </a:lnTo>
                    <a:cubicBezTo>
                      <a:pt x="21472" y="412019"/>
                      <a:pt x="0" y="346401"/>
                      <a:pt x="0" y="275767"/>
                    </a:cubicBezTo>
                    <a:cubicBezTo>
                      <a:pt x="0" y="181589"/>
                      <a:pt x="38173" y="96327"/>
                      <a:pt x="99890" y="34609"/>
                    </a:cubicBezTo>
                    <a:lnTo>
                      <a:pt x="141839" y="0"/>
                    </a:lnTo>
                    <a:lnTo>
                      <a:pt x="155485" y="1375"/>
                    </a:lnTo>
                    <a:cubicBezTo>
                      <a:pt x="268580" y="24518"/>
                      <a:pt x="353655" y="124585"/>
                      <a:pt x="353655" y="244521"/>
                    </a:cubicBezTo>
                    <a:cubicBezTo>
                      <a:pt x="353655" y="381591"/>
                      <a:pt x="242537" y="492709"/>
                      <a:pt x="105467" y="492709"/>
                    </a:cubicBezTo>
                    <a:close/>
                  </a:path>
                </a:pathLst>
              </a:custGeom>
              <a:solidFill>
                <a:schemeClr val="accent4"/>
              </a:solidFill>
              <a:ln w="0">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Rectangle 58">
                <a:extLst>
                  <a:ext uri="{FF2B5EF4-FFF2-40B4-BE49-F238E27FC236}">
                    <a16:creationId xmlns:a16="http://schemas.microsoft.com/office/drawing/2014/main" id="{6E9CFCD0-4013-F3FC-01DF-1CE4564BA1B6}"/>
                  </a:ext>
                </a:extLst>
              </p:cNvPr>
              <p:cNvSpPr/>
              <p:nvPr/>
            </p:nvSpPr>
            <p:spPr bwMode="auto">
              <a:xfrm rot="20623326">
                <a:off x="10234028" y="4894799"/>
                <a:ext cx="174037" cy="76516"/>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Freeform: Shape 59">
                <a:extLst>
                  <a:ext uri="{FF2B5EF4-FFF2-40B4-BE49-F238E27FC236}">
                    <a16:creationId xmlns:a16="http://schemas.microsoft.com/office/drawing/2014/main" id="{7A15E1BA-B3B8-CD75-C6FA-DCB8EF4668E6}"/>
                  </a:ext>
                </a:extLst>
              </p:cNvPr>
              <p:cNvSpPr/>
              <p:nvPr/>
            </p:nvSpPr>
            <p:spPr bwMode="auto">
              <a:xfrm>
                <a:off x="10063124" y="4581780"/>
                <a:ext cx="217303" cy="529833"/>
              </a:xfrm>
              <a:custGeom>
                <a:avLst/>
                <a:gdLst>
                  <a:gd name="connsiteX0" fmla="*/ 76487 w 217303"/>
                  <a:gd name="connsiteY0" fmla="*/ 0 h 529833"/>
                  <a:gd name="connsiteX1" fmla="*/ 217303 w 217303"/>
                  <a:gd name="connsiteY1" fmla="*/ 529833 h 529833"/>
                  <a:gd name="connsiteX2" fmla="*/ 208297 w 217303"/>
                  <a:gd name="connsiteY2" fmla="*/ 527037 h 529833"/>
                  <a:gd name="connsiteX3" fmla="*/ 0 w 217303"/>
                  <a:gd name="connsiteY3" fmla="*/ 212790 h 529833"/>
                  <a:gd name="connsiteX4" fmla="*/ 58246 w 217303"/>
                  <a:gd name="connsiteY4" fmla="*/ 22107 h 529833"/>
                  <a:gd name="connsiteX5" fmla="*/ 76487 w 217303"/>
                  <a:gd name="connsiteY5" fmla="*/ 0 h 52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7303" h="529833">
                    <a:moveTo>
                      <a:pt x="76487" y="0"/>
                    </a:moveTo>
                    <a:lnTo>
                      <a:pt x="217303" y="529833"/>
                    </a:lnTo>
                    <a:lnTo>
                      <a:pt x="208297" y="527037"/>
                    </a:lnTo>
                    <a:cubicBezTo>
                      <a:pt x="85889" y="475263"/>
                      <a:pt x="0" y="354057"/>
                      <a:pt x="0" y="212790"/>
                    </a:cubicBezTo>
                    <a:cubicBezTo>
                      <a:pt x="0" y="142157"/>
                      <a:pt x="21472" y="76538"/>
                      <a:pt x="58246" y="22107"/>
                    </a:cubicBezTo>
                    <a:lnTo>
                      <a:pt x="76487" y="0"/>
                    </a:lnTo>
                    <a:close/>
                  </a:path>
                </a:pathLst>
              </a:custGeom>
              <a:solidFill>
                <a:schemeClr val="accent3"/>
              </a:solidFill>
              <a:ln w="28575">
                <a:no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Oval 60">
                <a:extLst>
                  <a:ext uri="{FF2B5EF4-FFF2-40B4-BE49-F238E27FC236}">
                    <a16:creationId xmlns:a16="http://schemas.microsoft.com/office/drawing/2014/main" id="{79E7B1F2-5219-8DFE-BE80-A4363B61BF15}"/>
                  </a:ext>
                </a:extLst>
              </p:cNvPr>
              <p:cNvSpPr/>
              <p:nvPr/>
            </p:nvSpPr>
            <p:spPr bwMode="auto">
              <a:xfrm>
                <a:off x="10063219" y="4456813"/>
                <a:ext cx="682096" cy="682096"/>
              </a:xfrm>
              <a:prstGeom prst="ellipse">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221" name="Group 220">
            <a:extLst>
              <a:ext uri="{FF2B5EF4-FFF2-40B4-BE49-F238E27FC236}">
                <a16:creationId xmlns:a16="http://schemas.microsoft.com/office/drawing/2014/main" id="{21118A56-9D42-3AD0-61D6-EAF37C3A8CDA}"/>
              </a:ext>
            </a:extLst>
          </p:cNvPr>
          <p:cNvGrpSpPr/>
          <p:nvPr/>
        </p:nvGrpSpPr>
        <p:grpSpPr>
          <a:xfrm>
            <a:off x="4344681" y="1390025"/>
            <a:ext cx="4775125" cy="2633441"/>
            <a:chOff x="4904035" y="1304078"/>
            <a:chExt cx="4414774" cy="3052069"/>
          </a:xfrm>
        </p:grpSpPr>
        <p:grpSp>
          <p:nvGrpSpPr>
            <p:cNvPr id="222" name="Group 221">
              <a:extLst>
                <a:ext uri="{FF2B5EF4-FFF2-40B4-BE49-F238E27FC236}">
                  <a16:creationId xmlns:a16="http://schemas.microsoft.com/office/drawing/2014/main" id="{AC1F9EFC-B621-3497-6D44-19A8596184A8}"/>
                </a:ext>
              </a:extLst>
            </p:cNvPr>
            <p:cNvGrpSpPr/>
            <p:nvPr/>
          </p:nvGrpSpPr>
          <p:grpSpPr>
            <a:xfrm>
              <a:off x="4904035" y="1304078"/>
              <a:ext cx="4414774" cy="3052069"/>
              <a:chOff x="5515949" y="1827886"/>
              <a:chExt cx="3236669" cy="2237609"/>
            </a:xfrm>
          </p:grpSpPr>
          <p:grpSp>
            <p:nvGrpSpPr>
              <p:cNvPr id="233" name="Group 232">
                <a:extLst>
                  <a:ext uri="{FF2B5EF4-FFF2-40B4-BE49-F238E27FC236}">
                    <a16:creationId xmlns:a16="http://schemas.microsoft.com/office/drawing/2014/main" id="{15EA15E5-83B1-4C07-5D9F-C633BFA93C51}"/>
                  </a:ext>
                </a:extLst>
              </p:cNvPr>
              <p:cNvGrpSpPr/>
              <p:nvPr/>
            </p:nvGrpSpPr>
            <p:grpSpPr>
              <a:xfrm>
                <a:off x="5515949" y="1827886"/>
                <a:ext cx="3236669" cy="2237609"/>
                <a:chOff x="710485" y="1826688"/>
                <a:chExt cx="3236669" cy="2237609"/>
              </a:xfrm>
            </p:grpSpPr>
            <p:sp>
              <p:nvSpPr>
                <p:cNvPr id="236" name="Hexagon 235">
                  <a:extLst>
                    <a:ext uri="{FF2B5EF4-FFF2-40B4-BE49-F238E27FC236}">
                      <a16:creationId xmlns:a16="http://schemas.microsoft.com/office/drawing/2014/main" id="{A776D2DB-DBCC-759D-9EDC-5504971FE938}"/>
                    </a:ext>
                  </a:extLst>
                </p:cNvPr>
                <p:cNvSpPr/>
                <p:nvPr/>
              </p:nvSpPr>
              <p:spPr bwMode="auto">
                <a:xfrm rot="5400000">
                  <a:off x="1224688" y="3566041"/>
                  <a:ext cx="261122"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7" name="Freeform 73734">
                  <a:extLst>
                    <a:ext uri="{FF2B5EF4-FFF2-40B4-BE49-F238E27FC236}">
                      <a16:creationId xmlns:a16="http://schemas.microsoft.com/office/drawing/2014/main" id="{949FBCB5-132E-48B6-C18C-EA1C1B073D78}"/>
                    </a:ext>
                  </a:extLst>
                </p:cNvPr>
                <p:cNvSpPr/>
                <p:nvPr/>
              </p:nvSpPr>
              <p:spPr bwMode="auto">
                <a:xfrm>
                  <a:off x="3243675" y="1826688"/>
                  <a:ext cx="111125" cy="190500"/>
                </a:xfrm>
                <a:custGeom>
                  <a:avLst/>
                  <a:gdLst>
                    <a:gd name="connsiteX0" fmla="*/ 0 w 111125"/>
                    <a:gd name="connsiteY0" fmla="*/ 190500 h 190500"/>
                    <a:gd name="connsiteX1" fmla="*/ 0 w 111125"/>
                    <a:gd name="connsiteY1" fmla="*/ 60325 h 190500"/>
                    <a:gd name="connsiteX2" fmla="*/ 111125 w 111125"/>
                    <a:gd name="connsiteY2" fmla="*/ 0 h 190500"/>
                  </a:gdLst>
                  <a:ahLst/>
                  <a:cxnLst>
                    <a:cxn ang="0">
                      <a:pos x="connsiteX0" y="connsiteY0"/>
                    </a:cxn>
                    <a:cxn ang="0">
                      <a:pos x="connsiteX1" y="connsiteY1"/>
                    </a:cxn>
                    <a:cxn ang="0">
                      <a:pos x="connsiteX2" y="connsiteY2"/>
                    </a:cxn>
                  </a:cxnLst>
                  <a:rect l="l" t="t" r="r" b="b"/>
                  <a:pathLst>
                    <a:path w="111125" h="190500">
                      <a:moveTo>
                        <a:pt x="0" y="190500"/>
                      </a:moveTo>
                      <a:lnTo>
                        <a:pt x="0" y="60325"/>
                      </a:lnTo>
                      <a:lnTo>
                        <a:pt x="111125"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8" name="Rectangle 237">
                  <a:extLst>
                    <a:ext uri="{FF2B5EF4-FFF2-40B4-BE49-F238E27FC236}">
                      <a16:creationId xmlns:a16="http://schemas.microsoft.com/office/drawing/2014/main" id="{6AFF0CFC-6A00-40ED-0713-3EE79F922749}"/>
                    </a:ext>
                  </a:extLst>
                </p:cNvPr>
                <p:cNvSpPr/>
                <p:nvPr/>
              </p:nvSpPr>
              <p:spPr>
                <a:xfrm>
                  <a:off x="1810906" y="3881236"/>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39" name="Rectangle 238">
                  <a:extLst>
                    <a:ext uri="{FF2B5EF4-FFF2-40B4-BE49-F238E27FC236}">
                      <a16:creationId xmlns:a16="http://schemas.microsoft.com/office/drawing/2014/main" id="{8CB685A7-6D6C-04A4-0FC2-797A6BEC6C89}"/>
                    </a:ext>
                  </a:extLst>
                </p:cNvPr>
                <p:cNvSpPr/>
                <p:nvPr/>
              </p:nvSpPr>
              <p:spPr>
                <a:xfrm>
                  <a:off x="1559321" y="3460180"/>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0" name="Rectangle 239">
                  <a:extLst>
                    <a:ext uri="{FF2B5EF4-FFF2-40B4-BE49-F238E27FC236}">
                      <a16:creationId xmlns:a16="http://schemas.microsoft.com/office/drawing/2014/main" id="{D327CDFB-A038-5FCC-BFE0-7C5DE85B4A19}"/>
                    </a:ext>
                  </a:extLst>
                </p:cNvPr>
                <p:cNvSpPr/>
                <p:nvPr/>
              </p:nvSpPr>
              <p:spPr>
                <a:xfrm>
                  <a:off x="1093356" y="3319261"/>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1" name="Rectangle 240">
                  <a:extLst>
                    <a:ext uri="{FF2B5EF4-FFF2-40B4-BE49-F238E27FC236}">
                      <a16:creationId xmlns:a16="http://schemas.microsoft.com/office/drawing/2014/main" id="{3726A7D8-6AA8-963E-2005-D51E8238CDE9}"/>
                    </a:ext>
                  </a:extLst>
                </p:cNvPr>
                <p:cNvSpPr/>
                <p:nvPr/>
              </p:nvSpPr>
              <p:spPr>
                <a:xfrm>
                  <a:off x="934698" y="2718784"/>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2" name="Rectangle 241">
                  <a:extLst>
                    <a:ext uri="{FF2B5EF4-FFF2-40B4-BE49-F238E27FC236}">
                      <a16:creationId xmlns:a16="http://schemas.microsoft.com/office/drawing/2014/main" id="{3F95E6DB-AC5A-147D-4565-1C69D667E7C0}"/>
                    </a:ext>
                  </a:extLst>
                </p:cNvPr>
                <p:cNvSpPr/>
                <p:nvPr/>
              </p:nvSpPr>
              <p:spPr>
                <a:xfrm>
                  <a:off x="1328914" y="2815523"/>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3" name="Rectangle 242">
                  <a:extLst>
                    <a:ext uri="{FF2B5EF4-FFF2-40B4-BE49-F238E27FC236}">
                      <a16:creationId xmlns:a16="http://schemas.microsoft.com/office/drawing/2014/main" id="{11A4A7C5-24A2-78E1-FE09-FC3720BAFDF5}"/>
                    </a:ext>
                  </a:extLst>
                </p:cNvPr>
                <p:cNvSpPr/>
                <p:nvPr/>
              </p:nvSpPr>
              <p:spPr>
                <a:xfrm>
                  <a:off x="1838526" y="2953327"/>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4" name="Rectangle 243">
                  <a:extLst>
                    <a:ext uri="{FF2B5EF4-FFF2-40B4-BE49-F238E27FC236}">
                      <a16:creationId xmlns:a16="http://schemas.microsoft.com/office/drawing/2014/main" id="{EB1CBF1C-1210-5686-923A-BB8CDCF2BB7E}"/>
                    </a:ext>
                  </a:extLst>
                </p:cNvPr>
                <p:cNvSpPr/>
                <p:nvPr/>
              </p:nvSpPr>
              <p:spPr>
                <a:xfrm>
                  <a:off x="2059031" y="2815523"/>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5" name="Rectangle 244">
                  <a:extLst>
                    <a:ext uri="{FF2B5EF4-FFF2-40B4-BE49-F238E27FC236}">
                      <a16:creationId xmlns:a16="http://schemas.microsoft.com/office/drawing/2014/main" id="{C0A6C47E-33CB-C10A-09FB-409402B0603A}"/>
                    </a:ext>
                  </a:extLst>
                </p:cNvPr>
                <p:cNvSpPr/>
                <p:nvPr/>
              </p:nvSpPr>
              <p:spPr>
                <a:xfrm>
                  <a:off x="2302141" y="2963960"/>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6" name="Rectangle 245">
                  <a:extLst>
                    <a:ext uri="{FF2B5EF4-FFF2-40B4-BE49-F238E27FC236}">
                      <a16:creationId xmlns:a16="http://schemas.microsoft.com/office/drawing/2014/main" id="{EC3DAED5-13E1-5773-B089-F297DB0E14C1}"/>
                    </a:ext>
                  </a:extLst>
                </p:cNvPr>
                <p:cNvSpPr/>
                <p:nvPr/>
              </p:nvSpPr>
              <p:spPr>
                <a:xfrm>
                  <a:off x="3373171" y="2529040"/>
                  <a:ext cx="8257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47" name="Rectangle 246">
                  <a:extLst>
                    <a:ext uri="{FF2B5EF4-FFF2-40B4-BE49-F238E27FC236}">
                      <a16:creationId xmlns:a16="http://schemas.microsoft.com/office/drawing/2014/main" id="{9F0554BD-E6AD-70F0-809C-CC1917AC70DB}"/>
                    </a:ext>
                  </a:extLst>
                </p:cNvPr>
                <p:cNvSpPr/>
                <p:nvPr/>
              </p:nvSpPr>
              <p:spPr>
                <a:xfrm>
                  <a:off x="3618261" y="2621279"/>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8" name="Rectangle 247">
                  <a:extLst>
                    <a:ext uri="{FF2B5EF4-FFF2-40B4-BE49-F238E27FC236}">
                      <a16:creationId xmlns:a16="http://schemas.microsoft.com/office/drawing/2014/main" id="{EB2A2E48-E968-5D60-B444-DBB8523566A4}"/>
                    </a:ext>
                  </a:extLst>
                </p:cNvPr>
                <p:cNvSpPr/>
                <p:nvPr/>
              </p:nvSpPr>
              <p:spPr>
                <a:xfrm>
                  <a:off x="3821295" y="262311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49" name="Rectangle 248">
                  <a:extLst>
                    <a:ext uri="{FF2B5EF4-FFF2-40B4-BE49-F238E27FC236}">
                      <a16:creationId xmlns:a16="http://schemas.microsoft.com/office/drawing/2014/main" id="{BB9598FD-7084-715D-6F00-5D6A962F73FB}"/>
                    </a:ext>
                  </a:extLst>
                </p:cNvPr>
                <p:cNvSpPr/>
                <p:nvPr/>
              </p:nvSpPr>
              <p:spPr>
                <a:xfrm>
                  <a:off x="3778014" y="2048031"/>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0" name="Rectangle 249">
                  <a:extLst>
                    <a:ext uri="{FF2B5EF4-FFF2-40B4-BE49-F238E27FC236}">
                      <a16:creationId xmlns:a16="http://schemas.microsoft.com/office/drawing/2014/main" id="{F51A2C7C-EB6D-2D89-B664-27D8A3E236A7}"/>
                    </a:ext>
                  </a:extLst>
                </p:cNvPr>
                <p:cNvSpPr/>
                <p:nvPr/>
              </p:nvSpPr>
              <p:spPr>
                <a:xfrm>
                  <a:off x="3864577" y="2407122"/>
                  <a:ext cx="82577"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O</a:t>
                  </a:r>
                </a:p>
              </p:txBody>
            </p:sp>
            <p:sp>
              <p:nvSpPr>
                <p:cNvPr id="251" name="Rectangle 250">
                  <a:extLst>
                    <a:ext uri="{FF2B5EF4-FFF2-40B4-BE49-F238E27FC236}">
                      <a16:creationId xmlns:a16="http://schemas.microsoft.com/office/drawing/2014/main" id="{9336627D-7B34-9045-61DA-9B0FF116C315}"/>
                    </a:ext>
                  </a:extLst>
                </p:cNvPr>
                <p:cNvSpPr/>
                <p:nvPr/>
              </p:nvSpPr>
              <p:spPr>
                <a:xfrm>
                  <a:off x="2642897" y="1937315"/>
                  <a:ext cx="159722"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HO</a:t>
                  </a:r>
                </a:p>
              </p:txBody>
            </p:sp>
            <p:sp>
              <p:nvSpPr>
                <p:cNvPr id="252" name="Rectangle 251">
                  <a:extLst>
                    <a:ext uri="{FF2B5EF4-FFF2-40B4-BE49-F238E27FC236}">
                      <a16:creationId xmlns:a16="http://schemas.microsoft.com/office/drawing/2014/main" id="{1BD973B9-08FE-AEC2-8F32-F9317B764828}"/>
                    </a:ext>
                  </a:extLst>
                </p:cNvPr>
                <p:cNvSpPr/>
                <p:nvPr/>
              </p:nvSpPr>
              <p:spPr>
                <a:xfrm>
                  <a:off x="3565525" y="2073839"/>
                  <a:ext cx="80404" cy="146032"/>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53" name="Rectangle 252">
                  <a:extLst>
                    <a:ext uri="{FF2B5EF4-FFF2-40B4-BE49-F238E27FC236}">
                      <a16:creationId xmlns:a16="http://schemas.microsoft.com/office/drawing/2014/main" id="{643E9DED-F6D5-78CB-B3C6-7F38EA509AE6}"/>
                    </a:ext>
                  </a:extLst>
                </p:cNvPr>
                <p:cNvSpPr/>
                <p:nvPr/>
              </p:nvSpPr>
              <p:spPr>
                <a:xfrm>
                  <a:off x="833893" y="3106912"/>
                  <a:ext cx="80404"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N</a:t>
                  </a:r>
                </a:p>
              </p:txBody>
            </p:sp>
            <p:sp>
              <p:nvSpPr>
                <p:cNvPr id="254" name="Rectangle 253">
                  <a:extLst>
                    <a:ext uri="{FF2B5EF4-FFF2-40B4-BE49-F238E27FC236}">
                      <a16:creationId xmlns:a16="http://schemas.microsoft.com/office/drawing/2014/main" id="{542ED6EC-E76B-873D-F7C6-C15565115F12}"/>
                    </a:ext>
                  </a:extLst>
                </p:cNvPr>
                <p:cNvSpPr/>
                <p:nvPr/>
              </p:nvSpPr>
              <p:spPr>
                <a:xfrm>
                  <a:off x="1706772" y="2673504"/>
                  <a:ext cx="77145" cy="15696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H</a:t>
                  </a:r>
                </a:p>
              </p:txBody>
            </p:sp>
            <p:sp>
              <p:nvSpPr>
                <p:cNvPr id="255" name="Rectangle 254">
                  <a:extLst>
                    <a:ext uri="{FF2B5EF4-FFF2-40B4-BE49-F238E27FC236}">
                      <a16:creationId xmlns:a16="http://schemas.microsoft.com/office/drawing/2014/main" id="{CDE5E712-FB3D-2389-0F5D-7A887628889D}"/>
                    </a:ext>
                  </a:extLst>
                </p:cNvPr>
                <p:cNvSpPr/>
                <p:nvPr/>
              </p:nvSpPr>
              <p:spPr>
                <a:xfrm>
                  <a:off x="1710448" y="2772084"/>
                  <a:ext cx="80404"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N</a:t>
                  </a:r>
                </a:p>
              </p:txBody>
            </p:sp>
            <p:sp>
              <p:nvSpPr>
                <p:cNvPr id="256" name="Rectangle 255">
                  <a:extLst>
                    <a:ext uri="{FF2B5EF4-FFF2-40B4-BE49-F238E27FC236}">
                      <a16:creationId xmlns:a16="http://schemas.microsoft.com/office/drawing/2014/main" id="{5239DAF2-539A-04ED-26E7-1ECBDEFEA294}"/>
                    </a:ext>
                  </a:extLst>
                </p:cNvPr>
                <p:cNvSpPr/>
                <p:nvPr/>
              </p:nvSpPr>
              <p:spPr>
                <a:xfrm>
                  <a:off x="958089" y="3529542"/>
                  <a:ext cx="77145" cy="15696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H</a:t>
                  </a:r>
                </a:p>
              </p:txBody>
            </p:sp>
            <p:sp>
              <p:nvSpPr>
                <p:cNvPr id="257" name="Rectangle 256">
                  <a:extLst>
                    <a:ext uri="{FF2B5EF4-FFF2-40B4-BE49-F238E27FC236}">
                      <a16:creationId xmlns:a16="http://schemas.microsoft.com/office/drawing/2014/main" id="{6041DE61-B3E0-5D4B-3F7B-7F1E898523AC}"/>
                    </a:ext>
                  </a:extLst>
                </p:cNvPr>
                <p:cNvSpPr/>
                <p:nvPr/>
              </p:nvSpPr>
              <p:spPr>
                <a:xfrm>
                  <a:off x="961764" y="3628122"/>
                  <a:ext cx="80404"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N</a:t>
                  </a:r>
                </a:p>
              </p:txBody>
            </p:sp>
            <p:sp>
              <p:nvSpPr>
                <p:cNvPr id="258" name="Rectangle 257">
                  <a:extLst>
                    <a:ext uri="{FF2B5EF4-FFF2-40B4-BE49-F238E27FC236}">
                      <a16:creationId xmlns:a16="http://schemas.microsoft.com/office/drawing/2014/main" id="{29CEEAAD-A00B-8FE3-7689-A39DF213F6C7}"/>
                    </a:ext>
                  </a:extLst>
                </p:cNvPr>
                <p:cNvSpPr/>
                <p:nvPr/>
              </p:nvSpPr>
              <p:spPr>
                <a:xfrm>
                  <a:off x="1656044" y="3684401"/>
                  <a:ext cx="80404"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N</a:t>
                  </a:r>
                </a:p>
              </p:txBody>
            </p:sp>
            <p:sp>
              <p:nvSpPr>
                <p:cNvPr id="259" name="Rectangle 258">
                  <a:extLst>
                    <a:ext uri="{FF2B5EF4-FFF2-40B4-BE49-F238E27FC236}">
                      <a16:creationId xmlns:a16="http://schemas.microsoft.com/office/drawing/2014/main" id="{B76240C6-418E-78DB-61E5-332885494598}"/>
                    </a:ext>
                  </a:extLst>
                </p:cNvPr>
                <p:cNvSpPr/>
                <p:nvPr/>
              </p:nvSpPr>
              <p:spPr>
                <a:xfrm>
                  <a:off x="717529" y="3106465"/>
                  <a:ext cx="68271" cy="183061"/>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N</a:t>
                  </a:r>
                </a:p>
              </p:txBody>
            </p:sp>
            <p:sp>
              <p:nvSpPr>
                <p:cNvPr id="260" name="Rectangle 259">
                  <a:extLst>
                    <a:ext uri="{FF2B5EF4-FFF2-40B4-BE49-F238E27FC236}">
                      <a16:creationId xmlns:a16="http://schemas.microsoft.com/office/drawing/2014/main" id="{57A9A7C4-B5B0-F8C0-0FDC-A59CBA359544}"/>
                    </a:ext>
                  </a:extLst>
                </p:cNvPr>
                <p:cNvSpPr/>
                <p:nvPr/>
              </p:nvSpPr>
              <p:spPr>
                <a:xfrm>
                  <a:off x="710485" y="3297016"/>
                  <a:ext cx="80404"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N</a:t>
                  </a:r>
                </a:p>
              </p:txBody>
            </p:sp>
            <p:sp>
              <p:nvSpPr>
                <p:cNvPr id="261" name="Rectangle 260">
                  <a:extLst>
                    <a:ext uri="{FF2B5EF4-FFF2-40B4-BE49-F238E27FC236}">
                      <a16:creationId xmlns:a16="http://schemas.microsoft.com/office/drawing/2014/main" id="{4C9814B7-6DEB-8729-0D0F-1C8911F45E4C}"/>
                    </a:ext>
                  </a:extLst>
                </p:cNvPr>
                <p:cNvSpPr/>
                <p:nvPr/>
              </p:nvSpPr>
              <p:spPr>
                <a:xfrm>
                  <a:off x="2704192" y="2662671"/>
                  <a:ext cx="77145" cy="156964"/>
                </a:xfrm>
                <a:prstGeom prst="rect">
                  <a:avLst/>
                </a:prstGeom>
              </p:spPr>
              <p:txBody>
                <a:bodyPr wrap="none" lIns="0" tIns="0" rIns="0" bIns="0">
                  <a:spAutoFit/>
                </a:bodyPr>
                <a:lstStyle/>
                <a:p>
                  <a:pPr marL="0" marR="0" lvl="0" indent="0" algn="ctr" defTabSz="609402" rtl="0" eaLnBrk="0" fontAlgn="base" latinLnBrk="0" hangingPunct="0">
                    <a:lnSpc>
                      <a:spcPct val="85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H</a:t>
                  </a:r>
                </a:p>
              </p:txBody>
            </p:sp>
            <p:sp>
              <p:nvSpPr>
                <p:cNvPr id="262" name="Rectangle 261">
                  <a:extLst>
                    <a:ext uri="{FF2B5EF4-FFF2-40B4-BE49-F238E27FC236}">
                      <a16:creationId xmlns:a16="http://schemas.microsoft.com/office/drawing/2014/main" id="{6BF93781-D014-A3F7-B809-409A74BFDC5F}"/>
                    </a:ext>
                  </a:extLst>
                </p:cNvPr>
                <p:cNvSpPr/>
                <p:nvPr/>
              </p:nvSpPr>
              <p:spPr>
                <a:xfrm>
                  <a:off x="2508140" y="2756496"/>
                  <a:ext cx="269202"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Lys-N</a:t>
                  </a:r>
                </a:p>
              </p:txBody>
            </p:sp>
            <p:sp>
              <p:nvSpPr>
                <p:cNvPr id="263" name="Rectangle 262">
                  <a:extLst>
                    <a:ext uri="{FF2B5EF4-FFF2-40B4-BE49-F238E27FC236}">
                      <a16:creationId xmlns:a16="http://schemas.microsoft.com/office/drawing/2014/main" id="{AFFE9339-F6E9-C7E3-8881-6BA5DF52326D}"/>
                    </a:ext>
                  </a:extLst>
                </p:cNvPr>
                <p:cNvSpPr/>
                <p:nvPr/>
              </p:nvSpPr>
              <p:spPr>
                <a:xfrm>
                  <a:off x="3266103" y="2769707"/>
                  <a:ext cx="26511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CH</a:t>
                  </a:r>
                  <a:r>
                    <a:rPr kumimoji="0" lang="en-US" sz="1400" b="1" i="0" u="none" strike="noStrike" kern="1200" cap="none" spc="0" normalizeH="0" baseline="-25000" noProof="0">
                      <a:ln>
                        <a:noFill/>
                      </a:ln>
                      <a:solidFill>
                        <a:schemeClr val="accent1"/>
                      </a:solidFill>
                      <a:effectLst/>
                      <a:uLnTx/>
                      <a:uFillTx/>
                      <a:latin typeface="Calibri" panose="020F0502020204030204" pitchFamily="34" charset="0"/>
                      <a:ea typeface="+mn-ea"/>
                      <a:cs typeface="Calibri" panose="020F0502020204030204" pitchFamily="34" charset="0"/>
                    </a:rPr>
                    <a:t>2</a:t>
                  </a: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O</a:t>
                  </a:r>
                </a:p>
              </p:txBody>
            </p:sp>
            <p:sp>
              <p:nvSpPr>
                <p:cNvPr id="264" name="Rectangle 263">
                  <a:extLst>
                    <a:ext uri="{FF2B5EF4-FFF2-40B4-BE49-F238E27FC236}">
                      <a16:creationId xmlns:a16="http://schemas.microsoft.com/office/drawing/2014/main" id="{D74B8170-B0A2-BB08-42F7-883FB28CA772}"/>
                    </a:ext>
                  </a:extLst>
                </p:cNvPr>
                <p:cNvSpPr/>
                <p:nvPr/>
              </p:nvSpPr>
              <p:spPr>
                <a:xfrm>
                  <a:off x="2016434" y="3618677"/>
                  <a:ext cx="57587" cy="183061"/>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S</a:t>
                  </a:r>
                </a:p>
              </p:txBody>
            </p:sp>
            <p:sp>
              <p:nvSpPr>
                <p:cNvPr id="265" name="Rectangle 264">
                  <a:extLst>
                    <a:ext uri="{FF2B5EF4-FFF2-40B4-BE49-F238E27FC236}">
                      <a16:creationId xmlns:a16="http://schemas.microsoft.com/office/drawing/2014/main" id="{42DAD1AB-068B-D0AD-0E21-C4B3E19219D0}"/>
                    </a:ext>
                  </a:extLst>
                </p:cNvPr>
                <p:cNvSpPr/>
                <p:nvPr/>
              </p:nvSpPr>
              <p:spPr>
                <a:xfrm>
                  <a:off x="2210477" y="3601672"/>
                  <a:ext cx="1040433" cy="209212"/>
                </a:xfrm>
                <a:prstGeom prst="rect">
                  <a:avLst/>
                </a:prstGeom>
              </p:spPr>
              <p:txBody>
                <a:bodyPr wrap="none" lIns="0" tIns="0" rIns="0" bIns="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Anti–TROP-2 mAb</a:t>
                  </a:r>
                </a:p>
              </p:txBody>
            </p:sp>
            <p:sp>
              <p:nvSpPr>
                <p:cNvPr id="266" name="Rectangle 265">
                  <a:extLst>
                    <a:ext uri="{FF2B5EF4-FFF2-40B4-BE49-F238E27FC236}">
                      <a16:creationId xmlns:a16="http://schemas.microsoft.com/office/drawing/2014/main" id="{50FEE043-6C98-A7DF-2766-1759FC034114}"/>
                    </a:ext>
                  </a:extLst>
                </p:cNvPr>
                <p:cNvSpPr/>
                <p:nvPr/>
              </p:nvSpPr>
              <p:spPr>
                <a:xfrm>
                  <a:off x="1064395" y="2748171"/>
                  <a:ext cx="59264" cy="235363"/>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a:t>
                  </a:r>
                </a:p>
              </p:txBody>
            </p:sp>
            <p:sp>
              <p:nvSpPr>
                <p:cNvPr id="267" name="Rectangle 266">
                  <a:extLst>
                    <a:ext uri="{FF2B5EF4-FFF2-40B4-BE49-F238E27FC236}">
                      <a16:creationId xmlns:a16="http://schemas.microsoft.com/office/drawing/2014/main" id="{8102B2F8-32E8-97F8-94E0-44B4FB3123A9}"/>
                    </a:ext>
                  </a:extLst>
                </p:cNvPr>
                <p:cNvSpPr/>
                <p:nvPr/>
              </p:nvSpPr>
              <p:spPr>
                <a:xfrm>
                  <a:off x="1435887" y="2735020"/>
                  <a:ext cx="59264" cy="235363"/>
                </a:xfrm>
                <a:prstGeom prst="rect">
                  <a:avLst/>
                </a:prstGeom>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a:t>
                  </a:r>
                </a:p>
              </p:txBody>
            </p:sp>
            <p:sp>
              <p:nvSpPr>
                <p:cNvPr id="268" name="Rectangle 267">
                  <a:extLst>
                    <a:ext uri="{FF2B5EF4-FFF2-40B4-BE49-F238E27FC236}">
                      <a16:creationId xmlns:a16="http://schemas.microsoft.com/office/drawing/2014/main" id="{1890E14E-8BC5-2B0E-5209-37969A41967F}"/>
                    </a:ext>
                  </a:extLst>
                </p:cNvPr>
                <p:cNvSpPr/>
                <p:nvPr/>
              </p:nvSpPr>
              <p:spPr>
                <a:xfrm>
                  <a:off x="1470900" y="2897968"/>
                  <a:ext cx="48895" cy="143833"/>
                </a:xfrm>
                <a:prstGeom prst="rect">
                  <a:avLst/>
                </a:prstGeom>
              </p:spPr>
              <p:txBody>
                <a:bodyPr wrap="non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rPr>
                    <a:t>7</a:t>
                  </a:r>
                </a:p>
              </p:txBody>
            </p:sp>
            <p:sp>
              <p:nvSpPr>
                <p:cNvPr id="269" name="Rectangle 268">
                  <a:extLst>
                    <a:ext uri="{FF2B5EF4-FFF2-40B4-BE49-F238E27FC236}">
                      <a16:creationId xmlns:a16="http://schemas.microsoft.com/office/drawing/2014/main" id="{CA2F4390-CC29-5F74-377E-6B2A82B0754C}"/>
                    </a:ext>
                  </a:extLst>
                </p:cNvPr>
                <p:cNvSpPr/>
                <p:nvPr/>
              </p:nvSpPr>
              <p:spPr>
                <a:xfrm>
                  <a:off x="3234686" y="2202139"/>
                  <a:ext cx="94348" cy="146032"/>
                </a:xfrm>
                <a:prstGeom prst="rect">
                  <a:avLst/>
                </a:prstGeom>
                <a:noFill/>
              </p:spPr>
              <p:txBody>
                <a:bodyPr wrap="square" lIns="0" tIns="0" rIns="0" bIns="0">
                  <a:spAutoFit/>
                </a:bodyPr>
                <a:lstStyle/>
                <a:p>
                  <a:pPr marL="0" marR="0" lvl="0" indent="0" algn="ctr" defTabSz="609402"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823B"/>
                      </a:solidFill>
                      <a:effectLst/>
                      <a:uLnTx/>
                      <a:uFillTx/>
                      <a:latin typeface="Calibri" panose="020F0502020204030204" pitchFamily="34" charset="0"/>
                      <a:ea typeface="+mn-ea"/>
                      <a:cs typeface="Calibri" panose="020F0502020204030204" pitchFamily="34" charset="0"/>
                    </a:rPr>
                    <a:t>N</a:t>
                  </a:r>
                </a:p>
              </p:txBody>
            </p:sp>
            <p:sp>
              <p:nvSpPr>
                <p:cNvPr id="270" name="Freeform 73748">
                  <a:extLst>
                    <a:ext uri="{FF2B5EF4-FFF2-40B4-BE49-F238E27FC236}">
                      <a16:creationId xmlns:a16="http://schemas.microsoft.com/office/drawing/2014/main" id="{1E0C9F0E-ECEE-E9F9-DBDA-DAD97490CBE1}"/>
                    </a:ext>
                  </a:extLst>
                </p:cNvPr>
                <p:cNvSpPr/>
                <p:nvPr/>
              </p:nvSpPr>
              <p:spPr bwMode="auto">
                <a:xfrm>
                  <a:off x="3141568" y="2020399"/>
                  <a:ext cx="236548" cy="244475"/>
                </a:xfrm>
                <a:custGeom>
                  <a:avLst/>
                  <a:gdLst>
                    <a:gd name="connsiteX0" fmla="*/ 88900 w 250825"/>
                    <a:gd name="connsiteY0" fmla="*/ 241300 h 244475"/>
                    <a:gd name="connsiteX1" fmla="*/ 0 w 250825"/>
                    <a:gd name="connsiteY1" fmla="*/ 200025 h 244475"/>
                    <a:gd name="connsiteX2" fmla="*/ 3175 w 250825"/>
                    <a:gd name="connsiteY2" fmla="*/ 69850 h 244475"/>
                    <a:gd name="connsiteX3" fmla="*/ 111125 w 250825"/>
                    <a:gd name="connsiteY3" fmla="*/ 0 h 244475"/>
                    <a:gd name="connsiteX4" fmla="*/ 250825 w 250825"/>
                    <a:gd name="connsiteY4" fmla="*/ 76200 h 244475"/>
                    <a:gd name="connsiteX5" fmla="*/ 244475 w 250825"/>
                    <a:gd name="connsiteY5" fmla="*/ 206375 h 244475"/>
                    <a:gd name="connsiteX6" fmla="*/ 193675 w 250825"/>
                    <a:gd name="connsiteY6" fmla="*/ 244475 h 24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0825" h="244475">
                      <a:moveTo>
                        <a:pt x="88900" y="241300"/>
                      </a:moveTo>
                      <a:lnTo>
                        <a:pt x="0" y="200025"/>
                      </a:lnTo>
                      <a:cubicBezTo>
                        <a:pt x="1058" y="156633"/>
                        <a:pt x="2117" y="113242"/>
                        <a:pt x="3175" y="69850"/>
                      </a:cubicBezTo>
                      <a:lnTo>
                        <a:pt x="111125" y="0"/>
                      </a:lnTo>
                      <a:lnTo>
                        <a:pt x="250825" y="76200"/>
                      </a:lnTo>
                      <a:lnTo>
                        <a:pt x="244475" y="206375"/>
                      </a:lnTo>
                      <a:lnTo>
                        <a:pt x="193675" y="244475"/>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271" name="Straight Connector 270">
                  <a:extLst>
                    <a:ext uri="{FF2B5EF4-FFF2-40B4-BE49-F238E27FC236}">
                      <a16:creationId xmlns:a16="http://schemas.microsoft.com/office/drawing/2014/main" id="{786207F1-C76C-7FD3-CB16-07CE1CA10358}"/>
                    </a:ext>
                  </a:extLst>
                </p:cNvPr>
                <p:cNvCxnSpPr>
                  <a:cxnSpLocks/>
                  <a:stCxn id="441" idx="1"/>
                </p:cNvCxnSpPr>
                <p:nvPr/>
              </p:nvCxnSpPr>
              <p:spPr bwMode="auto">
                <a:xfrm flipH="1" flipV="1">
                  <a:off x="2829059" y="2047147"/>
                  <a:ext cx="75894" cy="36880"/>
                </a:xfrm>
                <a:prstGeom prst="line">
                  <a:avLst/>
                </a:prstGeom>
                <a:noFill/>
                <a:ln w="19050" cap="flat" cmpd="sng" algn="ctr">
                  <a:solidFill>
                    <a:schemeClr val="accent4"/>
                  </a:solidFill>
                  <a:prstDash val="solid"/>
                  <a:round/>
                  <a:headEnd type="none" w="med" len="med"/>
                  <a:tailEnd type="none" w="med" len="med"/>
                </a:ln>
                <a:effectLst/>
              </p:spPr>
            </p:cxnSp>
            <p:sp>
              <p:nvSpPr>
                <p:cNvPr id="272" name="Freeform 73756">
                  <a:extLst>
                    <a:ext uri="{FF2B5EF4-FFF2-40B4-BE49-F238E27FC236}">
                      <a16:creationId xmlns:a16="http://schemas.microsoft.com/office/drawing/2014/main" id="{1479584A-0522-7A28-AAB2-66DB5C76A7F7}"/>
                    </a:ext>
                  </a:extLst>
                </p:cNvPr>
                <p:cNvSpPr/>
                <p:nvPr/>
              </p:nvSpPr>
              <p:spPr bwMode="auto">
                <a:xfrm>
                  <a:off x="3374700" y="2041525"/>
                  <a:ext cx="180975" cy="215900"/>
                </a:xfrm>
                <a:custGeom>
                  <a:avLst/>
                  <a:gdLst>
                    <a:gd name="connsiteX0" fmla="*/ 180975 w 180975"/>
                    <a:gd name="connsiteY0" fmla="*/ 47625 h 215900"/>
                    <a:gd name="connsiteX1" fmla="*/ 133350 w 180975"/>
                    <a:gd name="connsiteY1" fmla="*/ 0 h 215900"/>
                    <a:gd name="connsiteX2" fmla="*/ 3175 w 180975"/>
                    <a:gd name="connsiteY2" fmla="*/ 47625 h 215900"/>
                    <a:gd name="connsiteX3" fmla="*/ 0 w 180975"/>
                    <a:gd name="connsiteY3" fmla="*/ 187325 h 215900"/>
                    <a:gd name="connsiteX4" fmla="*/ 111125 w 180975"/>
                    <a:gd name="connsiteY4" fmla="*/ 215900 h 215900"/>
                    <a:gd name="connsiteX5" fmla="*/ 165100 w 180975"/>
                    <a:gd name="connsiteY5" fmla="*/ 1714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0975" h="215900">
                      <a:moveTo>
                        <a:pt x="180975" y="47625"/>
                      </a:moveTo>
                      <a:lnTo>
                        <a:pt x="133350" y="0"/>
                      </a:lnTo>
                      <a:lnTo>
                        <a:pt x="3175" y="47625"/>
                      </a:lnTo>
                      <a:cubicBezTo>
                        <a:pt x="2117" y="94192"/>
                        <a:pt x="1058" y="140758"/>
                        <a:pt x="0" y="187325"/>
                      </a:cubicBezTo>
                      <a:lnTo>
                        <a:pt x="111125" y="215900"/>
                      </a:lnTo>
                      <a:lnTo>
                        <a:pt x="165100" y="171450"/>
                      </a:lnTo>
                    </a:path>
                  </a:pathLst>
                </a:custGeom>
                <a:noFill/>
                <a:ln w="158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Freeform 73757">
                  <a:extLst>
                    <a:ext uri="{FF2B5EF4-FFF2-40B4-BE49-F238E27FC236}">
                      <a16:creationId xmlns:a16="http://schemas.microsoft.com/office/drawing/2014/main" id="{231D79AC-CDAF-EBD8-0CB0-F73109D7C116}"/>
                    </a:ext>
                  </a:extLst>
                </p:cNvPr>
                <p:cNvSpPr/>
                <p:nvPr/>
              </p:nvSpPr>
              <p:spPr bwMode="auto">
                <a:xfrm>
                  <a:off x="3489000" y="2171700"/>
                  <a:ext cx="279400" cy="247650"/>
                </a:xfrm>
                <a:custGeom>
                  <a:avLst/>
                  <a:gdLst>
                    <a:gd name="connsiteX0" fmla="*/ 168275 w 279400"/>
                    <a:gd name="connsiteY0" fmla="*/ 0 h 247650"/>
                    <a:gd name="connsiteX1" fmla="*/ 234950 w 279400"/>
                    <a:gd name="connsiteY1" fmla="*/ 25400 h 247650"/>
                    <a:gd name="connsiteX2" fmla="*/ 279400 w 279400"/>
                    <a:gd name="connsiteY2" fmla="*/ 158750 h 247650"/>
                    <a:gd name="connsiteX3" fmla="*/ 168275 w 279400"/>
                    <a:gd name="connsiteY3" fmla="*/ 247650 h 247650"/>
                    <a:gd name="connsiteX4" fmla="*/ 47625 w 279400"/>
                    <a:gd name="connsiteY4" fmla="*/ 222250 h 247650"/>
                    <a:gd name="connsiteX5" fmla="*/ 0 w 279400"/>
                    <a:gd name="connsiteY5" fmla="*/ 88900 h 24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9400" h="247650">
                      <a:moveTo>
                        <a:pt x="168275" y="0"/>
                      </a:moveTo>
                      <a:lnTo>
                        <a:pt x="234950" y="25400"/>
                      </a:lnTo>
                      <a:lnTo>
                        <a:pt x="279400" y="158750"/>
                      </a:lnTo>
                      <a:lnTo>
                        <a:pt x="168275" y="247650"/>
                      </a:lnTo>
                      <a:lnTo>
                        <a:pt x="47625" y="222250"/>
                      </a:lnTo>
                      <a:lnTo>
                        <a:pt x="0" y="889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Freeform 73758">
                  <a:extLst>
                    <a:ext uri="{FF2B5EF4-FFF2-40B4-BE49-F238E27FC236}">
                      <a16:creationId xmlns:a16="http://schemas.microsoft.com/office/drawing/2014/main" id="{C8FF03E9-A951-3A30-CC06-68341B351FD0}"/>
                    </a:ext>
                  </a:extLst>
                </p:cNvPr>
                <p:cNvSpPr/>
                <p:nvPr/>
              </p:nvSpPr>
              <p:spPr bwMode="auto">
                <a:xfrm>
                  <a:off x="3650925" y="2320925"/>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Freeform 145">
                  <a:extLst>
                    <a:ext uri="{FF2B5EF4-FFF2-40B4-BE49-F238E27FC236}">
                      <a16:creationId xmlns:a16="http://schemas.microsoft.com/office/drawing/2014/main" id="{089F1AF0-6ACB-C093-CA12-FF1F63C7DC49}"/>
                    </a:ext>
                  </a:extLst>
                </p:cNvPr>
                <p:cNvSpPr/>
                <p:nvPr/>
              </p:nvSpPr>
              <p:spPr bwMode="auto">
                <a:xfrm rot="17330410">
                  <a:off x="3509613" y="2283731"/>
                  <a:ext cx="69850" cy="53975"/>
                </a:xfrm>
                <a:custGeom>
                  <a:avLst/>
                  <a:gdLst>
                    <a:gd name="connsiteX0" fmla="*/ 0 w 69850"/>
                    <a:gd name="connsiteY0" fmla="*/ 53975 h 53975"/>
                    <a:gd name="connsiteX1" fmla="*/ 69850 w 69850"/>
                    <a:gd name="connsiteY1" fmla="*/ 0 h 53975"/>
                  </a:gdLst>
                  <a:ahLst/>
                  <a:cxnLst>
                    <a:cxn ang="0">
                      <a:pos x="connsiteX0" y="connsiteY0"/>
                    </a:cxn>
                    <a:cxn ang="0">
                      <a:pos x="connsiteX1" y="connsiteY1"/>
                    </a:cxn>
                  </a:cxnLst>
                  <a:rect l="l" t="t" r="r" b="b"/>
                  <a:pathLst>
                    <a:path w="69850" h="53975">
                      <a:moveTo>
                        <a:pt x="0" y="53975"/>
                      </a:moveTo>
                      <a:lnTo>
                        <a:pt x="698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6" name="Group 275">
                  <a:extLst>
                    <a:ext uri="{FF2B5EF4-FFF2-40B4-BE49-F238E27FC236}">
                      <a16:creationId xmlns:a16="http://schemas.microsoft.com/office/drawing/2014/main" id="{2F2D93F3-4D9F-6977-224F-D30322E0DC3C}"/>
                    </a:ext>
                  </a:extLst>
                </p:cNvPr>
                <p:cNvGrpSpPr/>
                <p:nvPr/>
              </p:nvGrpSpPr>
              <p:grpSpPr>
                <a:xfrm rot="18420410">
                  <a:off x="2889073" y="2041383"/>
                  <a:ext cx="265176" cy="228600"/>
                  <a:chOff x="2638573" y="2041383"/>
                  <a:chExt cx="265176" cy="228600"/>
                </a:xfrm>
              </p:grpSpPr>
              <p:sp>
                <p:nvSpPr>
                  <p:cNvPr id="441" name="Hexagon 440">
                    <a:extLst>
                      <a:ext uri="{FF2B5EF4-FFF2-40B4-BE49-F238E27FC236}">
                        <a16:creationId xmlns:a16="http://schemas.microsoft.com/office/drawing/2014/main" id="{C7B5FCE9-F510-A4B3-107D-F5D3C9E19E2B}"/>
                      </a:ext>
                    </a:extLst>
                  </p:cNvPr>
                  <p:cNvSpPr/>
                  <p:nvPr/>
                </p:nvSpPr>
                <p:spPr bwMode="auto">
                  <a:xfrm rot="12478025">
                    <a:off x="2638573" y="2041383"/>
                    <a:ext cx="265176" cy="228600"/>
                  </a:xfrm>
                  <a:prstGeom prst="hexagon">
                    <a:avLst/>
                  </a:prstGeom>
                  <a:noFill/>
                  <a:ln w="1905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42" name="Group 441">
                    <a:extLst>
                      <a:ext uri="{FF2B5EF4-FFF2-40B4-BE49-F238E27FC236}">
                        <a16:creationId xmlns:a16="http://schemas.microsoft.com/office/drawing/2014/main" id="{7BA3EBEA-3B1F-D709-5501-2C5A23FCC67F}"/>
                      </a:ext>
                    </a:extLst>
                  </p:cNvPr>
                  <p:cNvGrpSpPr/>
                  <p:nvPr/>
                </p:nvGrpSpPr>
                <p:grpSpPr>
                  <a:xfrm>
                    <a:off x="2679700" y="2083502"/>
                    <a:ext cx="186976" cy="149256"/>
                    <a:chOff x="2679700" y="2083502"/>
                    <a:chExt cx="186976" cy="149256"/>
                  </a:xfrm>
                </p:grpSpPr>
                <p:sp>
                  <p:nvSpPr>
                    <p:cNvPr id="443" name="Freeform 73759">
                      <a:extLst>
                        <a:ext uri="{FF2B5EF4-FFF2-40B4-BE49-F238E27FC236}">
                          <a16:creationId xmlns:a16="http://schemas.microsoft.com/office/drawing/2014/main" id="{BD5786F4-BF73-C87E-A08D-95D372F24D1F}"/>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4" name="Freeform 147">
                      <a:extLst>
                        <a:ext uri="{FF2B5EF4-FFF2-40B4-BE49-F238E27FC236}">
                          <a16:creationId xmlns:a16="http://schemas.microsoft.com/office/drawing/2014/main" id="{7C8003E8-E14C-9F87-3424-83F9AD32CA97}"/>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5" name="Freeform 148">
                      <a:extLst>
                        <a:ext uri="{FF2B5EF4-FFF2-40B4-BE49-F238E27FC236}">
                          <a16:creationId xmlns:a16="http://schemas.microsoft.com/office/drawing/2014/main" id="{79A0C2F9-8A2E-2249-252C-41F62B1D022E}"/>
                        </a:ext>
                      </a:extLst>
                    </p:cNvPr>
                    <p:cNvSpPr/>
                    <p:nvPr/>
                  </p:nvSpPr>
                  <p:spPr bwMode="auto">
                    <a:xfrm rot="13946983">
                      <a:off x="2814288" y="2180371"/>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77" name="Freeform 149">
                  <a:extLst>
                    <a:ext uri="{FF2B5EF4-FFF2-40B4-BE49-F238E27FC236}">
                      <a16:creationId xmlns:a16="http://schemas.microsoft.com/office/drawing/2014/main" id="{71390528-2094-0CF5-BD3D-BBD2591DBF79}"/>
                    </a:ext>
                  </a:extLst>
                </p:cNvPr>
                <p:cNvSpPr/>
                <p:nvPr/>
              </p:nvSpPr>
              <p:spPr bwMode="auto">
                <a:xfrm rot="17993153">
                  <a:off x="3297649" y="2034288"/>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Freeform 73760">
                  <a:extLst>
                    <a:ext uri="{FF2B5EF4-FFF2-40B4-BE49-F238E27FC236}">
                      <a16:creationId xmlns:a16="http://schemas.microsoft.com/office/drawing/2014/main" id="{9BA7B47A-7CEF-57A5-AA15-E60686B49507}"/>
                    </a:ext>
                  </a:extLst>
                </p:cNvPr>
                <p:cNvSpPr/>
                <p:nvPr/>
              </p:nvSpPr>
              <p:spPr bwMode="auto">
                <a:xfrm>
                  <a:off x="3314375" y="2203450"/>
                  <a:ext cx="31750" cy="19050"/>
                </a:xfrm>
                <a:custGeom>
                  <a:avLst/>
                  <a:gdLst>
                    <a:gd name="connsiteX0" fmla="*/ 0 w 31750"/>
                    <a:gd name="connsiteY0" fmla="*/ 19050 h 19050"/>
                    <a:gd name="connsiteX1" fmla="*/ 31750 w 31750"/>
                    <a:gd name="connsiteY1" fmla="*/ 0 h 19050"/>
                  </a:gdLst>
                  <a:ahLst/>
                  <a:cxnLst>
                    <a:cxn ang="0">
                      <a:pos x="connsiteX0" y="connsiteY0"/>
                    </a:cxn>
                    <a:cxn ang="0">
                      <a:pos x="connsiteX1" y="connsiteY1"/>
                    </a:cxn>
                  </a:cxnLst>
                  <a:rect l="l" t="t" r="r" b="b"/>
                  <a:pathLst>
                    <a:path w="31750" h="19050">
                      <a:moveTo>
                        <a:pt x="0" y="19050"/>
                      </a:moveTo>
                      <a:lnTo>
                        <a:pt x="317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79" name="Group 278">
                  <a:extLst>
                    <a:ext uri="{FF2B5EF4-FFF2-40B4-BE49-F238E27FC236}">
                      <a16:creationId xmlns:a16="http://schemas.microsoft.com/office/drawing/2014/main" id="{B7385B81-1C8C-9F8C-BFAE-C7DE81AE4EF9}"/>
                    </a:ext>
                  </a:extLst>
                </p:cNvPr>
                <p:cNvGrpSpPr/>
                <p:nvPr/>
              </p:nvGrpSpPr>
              <p:grpSpPr>
                <a:xfrm>
                  <a:off x="3709783" y="2144335"/>
                  <a:ext cx="75652" cy="71437"/>
                  <a:chOff x="3452933" y="2144335"/>
                  <a:chExt cx="75652" cy="71437"/>
                </a:xfrm>
              </p:grpSpPr>
              <p:sp>
                <p:nvSpPr>
                  <p:cNvPr id="439" name="Freeform 73762">
                    <a:extLst>
                      <a:ext uri="{FF2B5EF4-FFF2-40B4-BE49-F238E27FC236}">
                        <a16:creationId xmlns:a16="http://schemas.microsoft.com/office/drawing/2014/main" id="{89EE0126-56FB-07BC-E593-F97D15F8ABA0}"/>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0" name="Freeform 154">
                    <a:extLst>
                      <a:ext uri="{FF2B5EF4-FFF2-40B4-BE49-F238E27FC236}">
                        <a16:creationId xmlns:a16="http://schemas.microsoft.com/office/drawing/2014/main" id="{8AC0E68B-F2A3-3347-FB20-1C828A10F16F}"/>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80" name="Freeform 73763">
                  <a:extLst>
                    <a:ext uri="{FF2B5EF4-FFF2-40B4-BE49-F238E27FC236}">
                      <a16:creationId xmlns:a16="http://schemas.microsoft.com/office/drawing/2014/main" id="{8C21DFA2-CA37-50C3-AF24-03388C831A76}"/>
                    </a:ext>
                  </a:extLst>
                </p:cNvPr>
                <p:cNvSpPr/>
                <p:nvPr/>
              </p:nvSpPr>
              <p:spPr bwMode="auto">
                <a:xfrm>
                  <a:off x="3454075" y="2482850"/>
                  <a:ext cx="120650" cy="95250"/>
                </a:xfrm>
                <a:custGeom>
                  <a:avLst/>
                  <a:gdLst>
                    <a:gd name="connsiteX0" fmla="*/ 0 w 120650"/>
                    <a:gd name="connsiteY0" fmla="*/ 0 h 95250"/>
                    <a:gd name="connsiteX1" fmla="*/ 120650 w 120650"/>
                    <a:gd name="connsiteY1" fmla="*/ 95250 h 95250"/>
                  </a:gdLst>
                  <a:ahLst/>
                  <a:cxnLst>
                    <a:cxn ang="0">
                      <a:pos x="connsiteX0" y="connsiteY0"/>
                    </a:cxn>
                    <a:cxn ang="0">
                      <a:pos x="connsiteX1" y="connsiteY1"/>
                    </a:cxn>
                  </a:cxnLst>
                  <a:rect l="l" t="t" r="r" b="b"/>
                  <a:pathLst>
                    <a:path w="120650" h="95250">
                      <a:moveTo>
                        <a:pt x="0" y="0"/>
                      </a:moveTo>
                      <a:lnTo>
                        <a:pt x="120650"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281" name="Group 280">
                  <a:extLst>
                    <a:ext uri="{FF2B5EF4-FFF2-40B4-BE49-F238E27FC236}">
                      <a16:creationId xmlns:a16="http://schemas.microsoft.com/office/drawing/2014/main" id="{2A7D5353-E35D-3CD0-FF97-932EA378FAAC}"/>
                    </a:ext>
                  </a:extLst>
                </p:cNvPr>
                <p:cNvGrpSpPr/>
                <p:nvPr/>
              </p:nvGrpSpPr>
              <p:grpSpPr>
                <a:xfrm rot="7464898">
                  <a:off x="3791243" y="2563814"/>
                  <a:ext cx="75652" cy="71437"/>
                  <a:chOff x="3452933" y="2144335"/>
                  <a:chExt cx="75652" cy="71437"/>
                </a:xfrm>
              </p:grpSpPr>
              <p:sp>
                <p:nvSpPr>
                  <p:cNvPr id="437" name="Freeform 159">
                    <a:extLst>
                      <a:ext uri="{FF2B5EF4-FFF2-40B4-BE49-F238E27FC236}">
                        <a16:creationId xmlns:a16="http://schemas.microsoft.com/office/drawing/2014/main" id="{0F4EF1E2-098B-0612-B860-F524D57958D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8" name="Freeform 160">
                    <a:extLst>
                      <a:ext uri="{FF2B5EF4-FFF2-40B4-BE49-F238E27FC236}">
                        <a16:creationId xmlns:a16="http://schemas.microsoft.com/office/drawing/2014/main" id="{240E733D-852C-63B5-C6AC-A6C67933252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2" name="Group 281">
                  <a:extLst>
                    <a:ext uri="{FF2B5EF4-FFF2-40B4-BE49-F238E27FC236}">
                      <a16:creationId xmlns:a16="http://schemas.microsoft.com/office/drawing/2014/main" id="{1014B9F7-79BC-B41C-9340-BDFA9C5E2446}"/>
                    </a:ext>
                  </a:extLst>
                </p:cNvPr>
                <p:cNvGrpSpPr/>
                <p:nvPr/>
              </p:nvGrpSpPr>
              <p:grpSpPr>
                <a:xfrm rot="7792774">
                  <a:off x="2314988" y="2903883"/>
                  <a:ext cx="75652" cy="71437"/>
                  <a:chOff x="3452933" y="2144335"/>
                  <a:chExt cx="75652" cy="71437"/>
                </a:xfrm>
              </p:grpSpPr>
              <p:sp>
                <p:nvSpPr>
                  <p:cNvPr id="435" name="Freeform 162">
                    <a:extLst>
                      <a:ext uri="{FF2B5EF4-FFF2-40B4-BE49-F238E27FC236}">
                        <a16:creationId xmlns:a16="http://schemas.microsoft.com/office/drawing/2014/main" id="{68BA5879-DCE0-3E16-36F7-D5837091D596}"/>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6" name="Freeform 163">
                    <a:extLst>
                      <a:ext uri="{FF2B5EF4-FFF2-40B4-BE49-F238E27FC236}">
                        <a16:creationId xmlns:a16="http://schemas.microsoft.com/office/drawing/2014/main" id="{CADE0D5B-2B7D-2B9C-9AA7-CB063D4BCFC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3" name="Group 282">
                  <a:extLst>
                    <a:ext uri="{FF2B5EF4-FFF2-40B4-BE49-F238E27FC236}">
                      <a16:creationId xmlns:a16="http://schemas.microsoft.com/office/drawing/2014/main" id="{E3C111E1-C7FB-1B79-63AA-D1C960EB9D1B}"/>
                    </a:ext>
                  </a:extLst>
                </p:cNvPr>
                <p:cNvGrpSpPr/>
                <p:nvPr/>
              </p:nvGrpSpPr>
              <p:grpSpPr>
                <a:xfrm rot="7792774">
                  <a:off x="1844690" y="2892011"/>
                  <a:ext cx="75652" cy="71437"/>
                  <a:chOff x="3452933" y="2144335"/>
                  <a:chExt cx="75652" cy="71437"/>
                </a:xfrm>
              </p:grpSpPr>
              <p:sp>
                <p:nvSpPr>
                  <p:cNvPr id="433" name="Freeform 165">
                    <a:extLst>
                      <a:ext uri="{FF2B5EF4-FFF2-40B4-BE49-F238E27FC236}">
                        <a16:creationId xmlns:a16="http://schemas.microsoft.com/office/drawing/2014/main" id="{0BE10209-BE6B-9F12-1131-8BFF29F8196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4" name="Freeform 166">
                    <a:extLst>
                      <a:ext uri="{FF2B5EF4-FFF2-40B4-BE49-F238E27FC236}">
                        <a16:creationId xmlns:a16="http://schemas.microsoft.com/office/drawing/2014/main" id="{CEA1C3D7-E3CE-E8D2-8D29-C6E37AFDE71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84" name="Group 283">
                  <a:extLst>
                    <a:ext uri="{FF2B5EF4-FFF2-40B4-BE49-F238E27FC236}">
                      <a16:creationId xmlns:a16="http://schemas.microsoft.com/office/drawing/2014/main" id="{CF8E6BD5-A099-B79E-4A30-4A46034911D1}"/>
                    </a:ext>
                  </a:extLst>
                </p:cNvPr>
                <p:cNvGrpSpPr/>
                <p:nvPr/>
              </p:nvGrpSpPr>
              <p:grpSpPr>
                <a:xfrm rot="4927226">
                  <a:off x="1645030" y="3583377"/>
                  <a:ext cx="75652" cy="71437"/>
                  <a:chOff x="3452933" y="2144335"/>
                  <a:chExt cx="75652" cy="71437"/>
                </a:xfrm>
              </p:grpSpPr>
              <p:sp>
                <p:nvSpPr>
                  <p:cNvPr id="431" name="Freeform 168">
                    <a:extLst>
                      <a:ext uri="{FF2B5EF4-FFF2-40B4-BE49-F238E27FC236}">
                        <a16:creationId xmlns:a16="http://schemas.microsoft.com/office/drawing/2014/main" id="{F30C566C-F05B-8EC8-C0F5-C3695A96B989}"/>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2" name="Freeform 169">
                    <a:extLst>
                      <a:ext uri="{FF2B5EF4-FFF2-40B4-BE49-F238E27FC236}">
                        <a16:creationId xmlns:a16="http://schemas.microsoft.com/office/drawing/2014/main" id="{32BB96D5-0404-B785-E0B7-3ADAE5E08ACD}"/>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3" name="Group 312">
                  <a:extLst>
                    <a:ext uri="{FF2B5EF4-FFF2-40B4-BE49-F238E27FC236}">
                      <a16:creationId xmlns:a16="http://schemas.microsoft.com/office/drawing/2014/main" id="{6CCAC1A1-3118-6C38-18D8-694A8BAE1796}"/>
                    </a:ext>
                  </a:extLst>
                </p:cNvPr>
                <p:cNvGrpSpPr/>
                <p:nvPr/>
              </p:nvGrpSpPr>
              <p:grpSpPr>
                <a:xfrm rot="18015089">
                  <a:off x="1797011" y="3797763"/>
                  <a:ext cx="75652" cy="71437"/>
                  <a:chOff x="3452933" y="2144335"/>
                  <a:chExt cx="75652" cy="71437"/>
                </a:xfrm>
              </p:grpSpPr>
              <p:sp>
                <p:nvSpPr>
                  <p:cNvPr id="429" name="Freeform 171">
                    <a:extLst>
                      <a:ext uri="{FF2B5EF4-FFF2-40B4-BE49-F238E27FC236}">
                        <a16:creationId xmlns:a16="http://schemas.microsoft.com/office/drawing/2014/main" id="{F03BA254-9B15-1309-DFA7-52A4040AEB7A}"/>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0" name="Freeform 172">
                    <a:extLst>
                      <a:ext uri="{FF2B5EF4-FFF2-40B4-BE49-F238E27FC236}">
                        <a16:creationId xmlns:a16="http://schemas.microsoft.com/office/drawing/2014/main" id="{9B1AB5F3-2C96-1548-18BC-37E63F8E8C57}"/>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16" name="Group 315">
                  <a:extLst>
                    <a:ext uri="{FF2B5EF4-FFF2-40B4-BE49-F238E27FC236}">
                      <a16:creationId xmlns:a16="http://schemas.microsoft.com/office/drawing/2014/main" id="{EF6AFE21-F9DA-6C66-F96A-7F3B5B9A5799}"/>
                    </a:ext>
                  </a:extLst>
                </p:cNvPr>
                <p:cNvGrpSpPr/>
                <p:nvPr/>
              </p:nvGrpSpPr>
              <p:grpSpPr>
                <a:xfrm rot="7792774">
                  <a:off x="1095743" y="3462998"/>
                  <a:ext cx="75652" cy="71437"/>
                  <a:chOff x="3452933" y="2144335"/>
                  <a:chExt cx="75652" cy="71437"/>
                </a:xfrm>
              </p:grpSpPr>
              <p:sp>
                <p:nvSpPr>
                  <p:cNvPr id="427" name="Freeform 177">
                    <a:extLst>
                      <a:ext uri="{FF2B5EF4-FFF2-40B4-BE49-F238E27FC236}">
                        <a16:creationId xmlns:a16="http://schemas.microsoft.com/office/drawing/2014/main" id="{1091A213-ADA4-8789-D051-F29058F1C3A1}"/>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8" name="Freeform 178">
                    <a:extLst>
                      <a:ext uri="{FF2B5EF4-FFF2-40B4-BE49-F238E27FC236}">
                        <a16:creationId xmlns:a16="http://schemas.microsoft.com/office/drawing/2014/main" id="{5C3AFC39-B4CE-72AA-11B6-04BF02D8E83B}"/>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43" name="Freeform 73765">
                  <a:extLst>
                    <a:ext uri="{FF2B5EF4-FFF2-40B4-BE49-F238E27FC236}">
                      <a16:creationId xmlns:a16="http://schemas.microsoft.com/office/drawing/2014/main" id="{FBCAF64B-E48B-FA2D-6084-41F80989B413}"/>
                    </a:ext>
                  </a:extLst>
                </p:cNvPr>
                <p:cNvSpPr/>
                <p:nvPr/>
              </p:nvSpPr>
              <p:spPr bwMode="auto">
                <a:xfrm>
                  <a:off x="2796850" y="2844800"/>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59" name="Group 358">
                  <a:extLst>
                    <a:ext uri="{FF2B5EF4-FFF2-40B4-BE49-F238E27FC236}">
                      <a16:creationId xmlns:a16="http://schemas.microsoft.com/office/drawing/2014/main" id="{CEC03671-B0E7-4438-136E-4EE8B2A9F825}"/>
                    </a:ext>
                  </a:extLst>
                </p:cNvPr>
                <p:cNvGrpSpPr/>
                <p:nvPr/>
              </p:nvGrpSpPr>
              <p:grpSpPr>
                <a:xfrm rot="235309">
                  <a:off x="2905174" y="2708309"/>
                  <a:ext cx="228600" cy="265176"/>
                  <a:chOff x="2648324" y="2698784"/>
                  <a:chExt cx="228600" cy="265176"/>
                </a:xfrm>
              </p:grpSpPr>
              <p:sp>
                <p:nvSpPr>
                  <p:cNvPr id="422" name="Hexagon 421">
                    <a:extLst>
                      <a:ext uri="{FF2B5EF4-FFF2-40B4-BE49-F238E27FC236}">
                        <a16:creationId xmlns:a16="http://schemas.microsoft.com/office/drawing/2014/main" id="{5ACFD732-9086-ADC8-5C38-FC4DB7A9C239}"/>
                      </a:ext>
                    </a:extLst>
                  </p:cNvPr>
                  <p:cNvSpPr/>
                  <p:nvPr/>
                </p:nvSpPr>
                <p:spPr bwMode="auto">
                  <a:xfrm rot="7078025">
                    <a:off x="2630036" y="2717072"/>
                    <a:ext cx="265176" cy="228600"/>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23" name="Group 422">
                    <a:extLst>
                      <a:ext uri="{FF2B5EF4-FFF2-40B4-BE49-F238E27FC236}">
                        <a16:creationId xmlns:a16="http://schemas.microsoft.com/office/drawing/2014/main" id="{78C3C157-CF6A-6DFD-82E6-659DF54CBE32}"/>
                      </a:ext>
                    </a:extLst>
                  </p:cNvPr>
                  <p:cNvGrpSpPr/>
                  <p:nvPr/>
                </p:nvGrpSpPr>
                <p:grpSpPr>
                  <a:xfrm rot="1553765">
                    <a:off x="2675949" y="2766934"/>
                    <a:ext cx="178838" cy="144849"/>
                    <a:chOff x="2679700" y="2083502"/>
                    <a:chExt cx="178838" cy="144849"/>
                  </a:xfrm>
                </p:grpSpPr>
                <p:sp>
                  <p:nvSpPr>
                    <p:cNvPr id="424" name="Freeform 182">
                      <a:extLst>
                        <a:ext uri="{FF2B5EF4-FFF2-40B4-BE49-F238E27FC236}">
                          <a16:creationId xmlns:a16="http://schemas.microsoft.com/office/drawing/2014/main" id="{EBFC1868-B5A2-3614-CE4D-5D5680604448}"/>
                        </a:ext>
                      </a:extLst>
                    </p:cNvPr>
                    <p:cNvSpPr/>
                    <p:nvPr/>
                  </p:nvSpPr>
                  <p:spPr bwMode="auto">
                    <a:xfrm>
                      <a:off x="2679700" y="210820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5" name="Freeform 183">
                      <a:extLst>
                        <a:ext uri="{FF2B5EF4-FFF2-40B4-BE49-F238E27FC236}">
                          <a16:creationId xmlns:a16="http://schemas.microsoft.com/office/drawing/2014/main" id="{B5D213E9-849D-8517-7B30-8B2F3A234F37}"/>
                        </a:ext>
                      </a:extLst>
                    </p:cNvPr>
                    <p:cNvSpPr/>
                    <p:nvPr/>
                  </p:nvSpPr>
                  <p:spPr bwMode="auto">
                    <a:xfrm rot="17993153">
                      <a:off x="2806150" y="2034290"/>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6" name="Freeform 184">
                      <a:extLst>
                        <a:ext uri="{FF2B5EF4-FFF2-40B4-BE49-F238E27FC236}">
                          <a16:creationId xmlns:a16="http://schemas.microsoft.com/office/drawing/2014/main" id="{54975E25-9F36-63D4-A6A8-FC8D3CE11B88}"/>
                        </a:ext>
                      </a:extLst>
                    </p:cNvPr>
                    <p:cNvSpPr/>
                    <p:nvPr/>
                  </p:nvSpPr>
                  <p:spPr bwMode="auto">
                    <a:xfrm rot="14646235">
                      <a:off x="2801561" y="2175964"/>
                      <a:ext cx="3175" cy="101600"/>
                    </a:xfrm>
                    <a:custGeom>
                      <a:avLst/>
                      <a:gdLst>
                        <a:gd name="connsiteX0" fmla="*/ 3175 w 3175"/>
                        <a:gd name="connsiteY0" fmla="*/ 0 h 101600"/>
                        <a:gd name="connsiteX1" fmla="*/ 0 w 3175"/>
                        <a:gd name="connsiteY1" fmla="*/ 101600 h 101600"/>
                      </a:gdLst>
                      <a:ahLst/>
                      <a:cxnLst>
                        <a:cxn ang="0">
                          <a:pos x="connsiteX0" y="connsiteY0"/>
                        </a:cxn>
                        <a:cxn ang="0">
                          <a:pos x="connsiteX1" y="connsiteY1"/>
                        </a:cxn>
                      </a:cxnLst>
                      <a:rect l="l" t="t" r="r" b="b"/>
                      <a:pathLst>
                        <a:path w="3175" h="101600">
                          <a:moveTo>
                            <a:pt x="3175" y="0"/>
                          </a:moveTo>
                          <a:cubicBezTo>
                            <a:pt x="2117" y="33867"/>
                            <a:pt x="1058" y="67733"/>
                            <a:pt x="0" y="101600"/>
                          </a:cubicBez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394" name="Group 393">
                  <a:extLst>
                    <a:ext uri="{FF2B5EF4-FFF2-40B4-BE49-F238E27FC236}">
                      <a16:creationId xmlns:a16="http://schemas.microsoft.com/office/drawing/2014/main" id="{11849E2F-54F5-CFE2-69D8-0915C146FAC6}"/>
                    </a:ext>
                  </a:extLst>
                </p:cNvPr>
                <p:cNvGrpSpPr/>
                <p:nvPr/>
              </p:nvGrpSpPr>
              <p:grpSpPr>
                <a:xfrm rot="4927226">
                  <a:off x="3465259" y="2643669"/>
                  <a:ext cx="75652" cy="71437"/>
                  <a:chOff x="3452933" y="2144335"/>
                  <a:chExt cx="75652" cy="71437"/>
                </a:xfrm>
              </p:grpSpPr>
              <p:sp>
                <p:nvSpPr>
                  <p:cNvPr id="420" name="Freeform 186">
                    <a:extLst>
                      <a:ext uri="{FF2B5EF4-FFF2-40B4-BE49-F238E27FC236}">
                        <a16:creationId xmlns:a16="http://schemas.microsoft.com/office/drawing/2014/main" id="{8D0FEC37-D222-5C63-DD15-4947DFAB58E4}"/>
                      </a:ext>
                    </a:extLst>
                  </p:cNvPr>
                  <p:cNvSpPr/>
                  <p:nvPr/>
                </p:nvSpPr>
                <p:spPr bwMode="auto">
                  <a:xfrm>
                    <a:off x="3452933" y="2144335"/>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1" name="Freeform 187">
                    <a:extLst>
                      <a:ext uri="{FF2B5EF4-FFF2-40B4-BE49-F238E27FC236}">
                        <a16:creationId xmlns:a16="http://schemas.microsoft.com/office/drawing/2014/main" id="{C4EBB55E-2669-A15E-BF41-83693FE82AD2}"/>
                      </a:ext>
                    </a:extLst>
                  </p:cNvPr>
                  <p:cNvSpPr/>
                  <p:nvPr/>
                </p:nvSpPr>
                <p:spPr bwMode="auto">
                  <a:xfrm>
                    <a:off x="3471435" y="2168147"/>
                    <a:ext cx="57150" cy="47625"/>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95" name="Freeform 73767">
                  <a:extLst>
                    <a:ext uri="{FF2B5EF4-FFF2-40B4-BE49-F238E27FC236}">
                      <a16:creationId xmlns:a16="http://schemas.microsoft.com/office/drawing/2014/main" id="{481172A1-A8B9-C8CE-A79B-83F2ABE9414C}"/>
                    </a:ext>
                  </a:extLst>
                </p:cNvPr>
                <p:cNvSpPr/>
                <p:nvPr/>
              </p:nvSpPr>
              <p:spPr bwMode="auto">
                <a:xfrm>
                  <a:off x="3774750" y="2327275"/>
                  <a:ext cx="136525" cy="95250"/>
                </a:xfrm>
                <a:custGeom>
                  <a:avLst/>
                  <a:gdLst>
                    <a:gd name="connsiteX0" fmla="*/ 0 w 136525"/>
                    <a:gd name="connsiteY0" fmla="*/ 0 h 95250"/>
                    <a:gd name="connsiteX1" fmla="*/ 111125 w 136525"/>
                    <a:gd name="connsiteY1" fmla="*/ 31750 h 95250"/>
                    <a:gd name="connsiteX2" fmla="*/ 136525 w 136525"/>
                    <a:gd name="connsiteY2" fmla="*/ 95250 h 95250"/>
                  </a:gdLst>
                  <a:ahLst/>
                  <a:cxnLst>
                    <a:cxn ang="0">
                      <a:pos x="connsiteX0" y="connsiteY0"/>
                    </a:cxn>
                    <a:cxn ang="0">
                      <a:pos x="connsiteX1" y="connsiteY1"/>
                    </a:cxn>
                    <a:cxn ang="0">
                      <a:pos x="connsiteX2" y="connsiteY2"/>
                    </a:cxn>
                  </a:cxnLst>
                  <a:rect l="l" t="t" r="r" b="b"/>
                  <a:pathLst>
                    <a:path w="136525" h="95250">
                      <a:moveTo>
                        <a:pt x="0" y="0"/>
                      </a:moveTo>
                      <a:lnTo>
                        <a:pt x="111125" y="31750"/>
                      </a:lnTo>
                      <a:lnTo>
                        <a:pt x="136525" y="9525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6" name="Freeform 73768">
                  <a:extLst>
                    <a:ext uri="{FF2B5EF4-FFF2-40B4-BE49-F238E27FC236}">
                      <a16:creationId xmlns:a16="http://schemas.microsoft.com/office/drawing/2014/main" id="{3518A46B-3BA4-364C-505B-9530F18B61AE}"/>
                    </a:ext>
                  </a:extLst>
                </p:cNvPr>
                <p:cNvSpPr/>
                <p:nvPr/>
              </p:nvSpPr>
              <p:spPr bwMode="auto">
                <a:xfrm>
                  <a:off x="3654100" y="2419350"/>
                  <a:ext cx="222250" cy="152400"/>
                </a:xfrm>
                <a:custGeom>
                  <a:avLst/>
                  <a:gdLst>
                    <a:gd name="connsiteX0" fmla="*/ 0 w 222250"/>
                    <a:gd name="connsiteY0" fmla="*/ 0 h 152400"/>
                    <a:gd name="connsiteX1" fmla="*/ 47625 w 222250"/>
                    <a:gd name="connsiteY1" fmla="*/ 130175 h 152400"/>
                    <a:gd name="connsiteX2" fmla="*/ 165100 w 222250"/>
                    <a:gd name="connsiteY2" fmla="*/ 152400 h 152400"/>
                    <a:gd name="connsiteX3" fmla="*/ 222250 w 222250"/>
                    <a:gd name="connsiteY3" fmla="*/ 114300 h 152400"/>
                  </a:gdLst>
                  <a:ahLst/>
                  <a:cxnLst>
                    <a:cxn ang="0">
                      <a:pos x="connsiteX0" y="connsiteY0"/>
                    </a:cxn>
                    <a:cxn ang="0">
                      <a:pos x="connsiteX1" y="connsiteY1"/>
                    </a:cxn>
                    <a:cxn ang="0">
                      <a:pos x="connsiteX2" y="connsiteY2"/>
                    </a:cxn>
                    <a:cxn ang="0">
                      <a:pos x="connsiteX3" y="connsiteY3"/>
                    </a:cxn>
                  </a:cxnLst>
                  <a:rect l="l" t="t" r="r" b="b"/>
                  <a:pathLst>
                    <a:path w="222250" h="152400">
                      <a:moveTo>
                        <a:pt x="0" y="0"/>
                      </a:moveTo>
                      <a:lnTo>
                        <a:pt x="47625" y="130175"/>
                      </a:lnTo>
                      <a:lnTo>
                        <a:pt x="165100" y="152400"/>
                      </a:lnTo>
                      <a:lnTo>
                        <a:pt x="222250" y="114300"/>
                      </a:lnTo>
                    </a:path>
                  </a:pathLst>
                </a:custGeom>
                <a:noFill/>
                <a:ln w="19050">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7" name="Freeform 73770">
                  <a:extLst>
                    <a:ext uri="{FF2B5EF4-FFF2-40B4-BE49-F238E27FC236}">
                      <a16:creationId xmlns:a16="http://schemas.microsoft.com/office/drawing/2014/main" id="{B8A4A513-EDB4-EAF7-2569-5539E6436EAF}"/>
                    </a:ext>
                  </a:extLst>
                </p:cNvPr>
                <p:cNvSpPr/>
                <p:nvPr/>
              </p:nvSpPr>
              <p:spPr bwMode="auto">
                <a:xfrm>
                  <a:off x="3498525" y="2689225"/>
                  <a:ext cx="95250" cy="82550"/>
                </a:xfrm>
                <a:custGeom>
                  <a:avLst/>
                  <a:gdLst>
                    <a:gd name="connsiteX0" fmla="*/ 95250 w 95250"/>
                    <a:gd name="connsiteY0" fmla="*/ 0 h 82550"/>
                    <a:gd name="connsiteX1" fmla="*/ 38100 w 95250"/>
                    <a:gd name="connsiteY1" fmla="*/ 0 h 82550"/>
                    <a:gd name="connsiteX2" fmla="*/ 0 w 95250"/>
                    <a:gd name="connsiteY2" fmla="*/ 82550 h 82550"/>
                  </a:gdLst>
                  <a:ahLst/>
                  <a:cxnLst>
                    <a:cxn ang="0">
                      <a:pos x="connsiteX0" y="connsiteY0"/>
                    </a:cxn>
                    <a:cxn ang="0">
                      <a:pos x="connsiteX1" y="connsiteY1"/>
                    </a:cxn>
                    <a:cxn ang="0">
                      <a:pos x="connsiteX2" y="connsiteY2"/>
                    </a:cxn>
                  </a:cxnLst>
                  <a:rect l="l" t="t" r="r" b="b"/>
                  <a:pathLst>
                    <a:path w="95250" h="82550">
                      <a:moveTo>
                        <a:pt x="95250" y="0"/>
                      </a:moveTo>
                      <a:lnTo>
                        <a:pt x="38100" y="0"/>
                      </a:lnTo>
                      <a:lnTo>
                        <a:pt x="0" y="825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8" name="Freeform 194">
                  <a:extLst>
                    <a:ext uri="{FF2B5EF4-FFF2-40B4-BE49-F238E27FC236}">
                      <a16:creationId xmlns:a16="http://schemas.microsoft.com/office/drawing/2014/main" id="{B615EC04-3BF5-2E4F-1E0C-B44A44A2CC6A}"/>
                    </a:ext>
                  </a:extLst>
                </p:cNvPr>
                <p:cNvSpPr/>
                <p:nvPr/>
              </p:nvSpPr>
              <p:spPr bwMode="auto">
                <a:xfrm>
                  <a:off x="3152136" y="2840897"/>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9" name="Freeform 73773">
                  <a:extLst>
                    <a:ext uri="{FF2B5EF4-FFF2-40B4-BE49-F238E27FC236}">
                      <a16:creationId xmlns:a16="http://schemas.microsoft.com/office/drawing/2014/main" id="{3848AE73-3770-78CE-48E6-757008B97F38}"/>
                    </a:ext>
                  </a:extLst>
                </p:cNvPr>
                <p:cNvSpPr/>
                <p:nvPr/>
              </p:nvSpPr>
              <p:spPr bwMode="auto">
                <a:xfrm>
                  <a:off x="2161850" y="2825750"/>
                  <a:ext cx="301625" cy="85725"/>
                </a:xfrm>
                <a:custGeom>
                  <a:avLst/>
                  <a:gdLst>
                    <a:gd name="connsiteX0" fmla="*/ 301625 w 301625"/>
                    <a:gd name="connsiteY0" fmla="*/ 3175 h 85725"/>
                    <a:gd name="connsiteX1" fmla="*/ 190500 w 301625"/>
                    <a:gd name="connsiteY1" fmla="*/ 85725 h 85725"/>
                    <a:gd name="connsiteX2" fmla="*/ 69850 w 301625"/>
                    <a:gd name="connsiteY2" fmla="*/ 0 h 85725"/>
                    <a:gd name="connsiteX3" fmla="*/ 0 w 301625"/>
                    <a:gd name="connsiteY3" fmla="*/ 44450 h 85725"/>
                  </a:gdLst>
                  <a:ahLst/>
                  <a:cxnLst>
                    <a:cxn ang="0">
                      <a:pos x="connsiteX0" y="connsiteY0"/>
                    </a:cxn>
                    <a:cxn ang="0">
                      <a:pos x="connsiteX1" y="connsiteY1"/>
                    </a:cxn>
                    <a:cxn ang="0">
                      <a:pos x="connsiteX2" y="connsiteY2"/>
                    </a:cxn>
                    <a:cxn ang="0">
                      <a:pos x="connsiteX3" y="connsiteY3"/>
                    </a:cxn>
                  </a:cxnLst>
                  <a:rect l="l" t="t" r="r" b="b"/>
                  <a:pathLst>
                    <a:path w="301625" h="85725">
                      <a:moveTo>
                        <a:pt x="301625" y="3175"/>
                      </a:moveTo>
                      <a:lnTo>
                        <a:pt x="190500" y="85725"/>
                      </a:lnTo>
                      <a:lnTo>
                        <a:pt x="69850" y="0"/>
                      </a:lnTo>
                      <a:lnTo>
                        <a:pt x="0" y="444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0" name="Freeform 73774">
                  <a:extLst>
                    <a:ext uri="{FF2B5EF4-FFF2-40B4-BE49-F238E27FC236}">
                      <a16:creationId xmlns:a16="http://schemas.microsoft.com/office/drawing/2014/main" id="{ED59C754-74E7-1D70-3FFA-E7A7E67014C0}"/>
                    </a:ext>
                  </a:extLst>
                </p:cNvPr>
                <p:cNvSpPr/>
                <p:nvPr/>
              </p:nvSpPr>
              <p:spPr bwMode="auto">
                <a:xfrm>
                  <a:off x="1806250" y="2832100"/>
                  <a:ext cx="241300" cy="63500"/>
                </a:xfrm>
                <a:custGeom>
                  <a:avLst/>
                  <a:gdLst>
                    <a:gd name="connsiteX0" fmla="*/ 241300 w 241300"/>
                    <a:gd name="connsiteY0" fmla="*/ 28575 h 63500"/>
                    <a:gd name="connsiteX1" fmla="*/ 190500 w 241300"/>
                    <a:gd name="connsiteY1" fmla="*/ 0 h 63500"/>
                    <a:gd name="connsiteX2" fmla="*/ 76200 w 241300"/>
                    <a:gd name="connsiteY2" fmla="*/ 63500 h 63500"/>
                    <a:gd name="connsiteX3" fmla="*/ 0 w 241300"/>
                    <a:gd name="connsiteY3" fmla="*/ 22225 h 63500"/>
                  </a:gdLst>
                  <a:ahLst/>
                  <a:cxnLst>
                    <a:cxn ang="0">
                      <a:pos x="connsiteX0" y="connsiteY0"/>
                    </a:cxn>
                    <a:cxn ang="0">
                      <a:pos x="connsiteX1" y="connsiteY1"/>
                    </a:cxn>
                    <a:cxn ang="0">
                      <a:pos x="connsiteX2" y="connsiteY2"/>
                    </a:cxn>
                    <a:cxn ang="0">
                      <a:pos x="connsiteX3" y="connsiteY3"/>
                    </a:cxn>
                  </a:cxnLst>
                  <a:rect l="l" t="t" r="r" b="b"/>
                  <a:pathLst>
                    <a:path w="241300" h="63500">
                      <a:moveTo>
                        <a:pt x="241300" y="28575"/>
                      </a:moveTo>
                      <a:lnTo>
                        <a:pt x="190500" y="0"/>
                      </a:lnTo>
                      <a:lnTo>
                        <a:pt x="76200" y="63500"/>
                      </a:lnTo>
                      <a:lnTo>
                        <a:pt x="0" y="22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1" name="Freeform 73775">
                  <a:extLst>
                    <a:ext uri="{FF2B5EF4-FFF2-40B4-BE49-F238E27FC236}">
                      <a16:creationId xmlns:a16="http://schemas.microsoft.com/office/drawing/2014/main" id="{F796F7F9-268B-CBF8-0342-4BF58288DF39}"/>
                    </a:ext>
                  </a:extLst>
                </p:cNvPr>
                <p:cNvSpPr/>
                <p:nvPr/>
              </p:nvSpPr>
              <p:spPr bwMode="auto">
                <a:xfrm>
                  <a:off x="1425250" y="2828925"/>
                  <a:ext cx="266700" cy="69850"/>
                </a:xfrm>
                <a:custGeom>
                  <a:avLst/>
                  <a:gdLst>
                    <a:gd name="connsiteX0" fmla="*/ 266700 w 266700"/>
                    <a:gd name="connsiteY0" fmla="*/ 28575 h 69850"/>
                    <a:gd name="connsiteX1" fmla="*/ 266700 w 266700"/>
                    <a:gd name="connsiteY1" fmla="*/ 28575 h 69850"/>
                    <a:gd name="connsiteX2" fmla="*/ 215900 w 266700"/>
                    <a:gd name="connsiteY2" fmla="*/ 69850 h 69850"/>
                    <a:gd name="connsiteX3" fmla="*/ 101600 w 266700"/>
                    <a:gd name="connsiteY3" fmla="*/ 0 h 69850"/>
                    <a:gd name="connsiteX4" fmla="*/ 0 w 266700"/>
                    <a:gd name="connsiteY4" fmla="*/ 50800 h 69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6700" h="69850">
                      <a:moveTo>
                        <a:pt x="266700" y="28575"/>
                      </a:moveTo>
                      <a:lnTo>
                        <a:pt x="266700" y="28575"/>
                      </a:lnTo>
                      <a:lnTo>
                        <a:pt x="215900" y="69850"/>
                      </a:lnTo>
                      <a:lnTo>
                        <a:pt x="101600" y="0"/>
                      </a:lnTo>
                      <a:lnTo>
                        <a:pt x="0" y="508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2" name="Freeform 73776">
                  <a:extLst>
                    <a:ext uri="{FF2B5EF4-FFF2-40B4-BE49-F238E27FC236}">
                      <a16:creationId xmlns:a16="http://schemas.microsoft.com/office/drawing/2014/main" id="{4B81576A-739B-7C68-E5EB-CF0B9987B42F}"/>
                    </a:ext>
                  </a:extLst>
                </p:cNvPr>
                <p:cNvSpPr/>
                <p:nvPr/>
              </p:nvSpPr>
              <p:spPr bwMode="auto">
                <a:xfrm>
                  <a:off x="1034725" y="2813050"/>
                  <a:ext cx="282575" cy="69850"/>
                </a:xfrm>
                <a:custGeom>
                  <a:avLst/>
                  <a:gdLst>
                    <a:gd name="connsiteX0" fmla="*/ 282575 w 282575"/>
                    <a:gd name="connsiteY0" fmla="*/ 38100 h 69850"/>
                    <a:gd name="connsiteX1" fmla="*/ 222250 w 282575"/>
                    <a:gd name="connsiteY1" fmla="*/ 0 h 69850"/>
                    <a:gd name="connsiteX2" fmla="*/ 98425 w 282575"/>
                    <a:gd name="connsiteY2" fmla="*/ 69850 h 69850"/>
                    <a:gd name="connsiteX3" fmla="*/ 0 w 282575"/>
                    <a:gd name="connsiteY3" fmla="*/ 15875 h 69850"/>
                  </a:gdLst>
                  <a:ahLst/>
                  <a:cxnLst>
                    <a:cxn ang="0">
                      <a:pos x="connsiteX0" y="connsiteY0"/>
                    </a:cxn>
                    <a:cxn ang="0">
                      <a:pos x="connsiteX1" y="connsiteY1"/>
                    </a:cxn>
                    <a:cxn ang="0">
                      <a:pos x="connsiteX2" y="connsiteY2"/>
                    </a:cxn>
                    <a:cxn ang="0">
                      <a:pos x="connsiteX3" y="connsiteY3"/>
                    </a:cxn>
                  </a:cxnLst>
                  <a:rect l="l" t="t" r="r" b="b"/>
                  <a:pathLst>
                    <a:path w="282575" h="69850">
                      <a:moveTo>
                        <a:pt x="282575" y="38100"/>
                      </a:moveTo>
                      <a:lnTo>
                        <a:pt x="222250" y="0"/>
                      </a:lnTo>
                      <a:lnTo>
                        <a:pt x="98425" y="69850"/>
                      </a:lnTo>
                      <a:lnTo>
                        <a:pt x="0" y="158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3" name="Freeform 73777">
                  <a:extLst>
                    <a:ext uri="{FF2B5EF4-FFF2-40B4-BE49-F238E27FC236}">
                      <a16:creationId xmlns:a16="http://schemas.microsoft.com/office/drawing/2014/main" id="{EF108ABE-2A4A-C6D3-B728-C4F55645414A}"/>
                    </a:ext>
                  </a:extLst>
                </p:cNvPr>
                <p:cNvSpPr/>
                <p:nvPr/>
              </p:nvSpPr>
              <p:spPr bwMode="auto">
                <a:xfrm>
                  <a:off x="888675" y="2857500"/>
                  <a:ext cx="66675" cy="276225"/>
                </a:xfrm>
                <a:custGeom>
                  <a:avLst/>
                  <a:gdLst>
                    <a:gd name="connsiteX0" fmla="*/ 57150 w 66675"/>
                    <a:gd name="connsiteY0" fmla="*/ 0 h 276225"/>
                    <a:gd name="connsiteX1" fmla="*/ 57150 w 66675"/>
                    <a:gd name="connsiteY1" fmla="*/ 0 h 276225"/>
                    <a:gd name="connsiteX2" fmla="*/ 0 w 66675"/>
                    <a:gd name="connsiteY2" fmla="*/ 104775 h 276225"/>
                    <a:gd name="connsiteX3" fmla="*/ 66675 w 66675"/>
                    <a:gd name="connsiteY3" fmla="*/ 215900 h 276225"/>
                    <a:gd name="connsiteX4" fmla="*/ 38100 w 66675"/>
                    <a:gd name="connsiteY4" fmla="*/ 276225 h 276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276225">
                      <a:moveTo>
                        <a:pt x="57150" y="0"/>
                      </a:moveTo>
                      <a:lnTo>
                        <a:pt x="57150" y="0"/>
                      </a:lnTo>
                      <a:lnTo>
                        <a:pt x="0" y="104775"/>
                      </a:lnTo>
                      <a:lnTo>
                        <a:pt x="66675" y="215900"/>
                      </a:lnTo>
                      <a:lnTo>
                        <a:pt x="38100" y="276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4" name="Freeform 200">
                  <a:extLst>
                    <a:ext uri="{FF2B5EF4-FFF2-40B4-BE49-F238E27FC236}">
                      <a16:creationId xmlns:a16="http://schemas.microsoft.com/office/drawing/2014/main" id="{5759D4AF-5081-EC28-9DB2-4E0CDA5FFD48}"/>
                    </a:ext>
                  </a:extLst>
                </p:cNvPr>
                <p:cNvSpPr/>
                <p:nvPr/>
              </p:nvSpPr>
              <p:spPr bwMode="auto">
                <a:xfrm>
                  <a:off x="1900869"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5" name="Freeform 201">
                  <a:extLst>
                    <a:ext uri="{FF2B5EF4-FFF2-40B4-BE49-F238E27FC236}">
                      <a16:creationId xmlns:a16="http://schemas.microsoft.com/office/drawing/2014/main" id="{DCD1FB6D-F34C-A023-F322-CA0BE247F7B5}"/>
                    </a:ext>
                  </a:extLst>
                </p:cNvPr>
                <p:cNvSpPr/>
                <p:nvPr/>
              </p:nvSpPr>
              <p:spPr bwMode="auto">
                <a:xfrm>
                  <a:off x="2100321" y="3705066"/>
                  <a:ext cx="82550" cy="0"/>
                </a:xfrm>
                <a:custGeom>
                  <a:avLst/>
                  <a:gdLst>
                    <a:gd name="connsiteX0" fmla="*/ 82550 w 82550"/>
                    <a:gd name="connsiteY0" fmla="*/ 0 h 0"/>
                    <a:gd name="connsiteX1" fmla="*/ 0 w 82550"/>
                    <a:gd name="connsiteY1" fmla="*/ 0 h 0"/>
                  </a:gdLst>
                  <a:ahLst/>
                  <a:cxnLst>
                    <a:cxn ang="0">
                      <a:pos x="connsiteX0" y="connsiteY0"/>
                    </a:cxn>
                    <a:cxn ang="0">
                      <a:pos x="connsiteX1" y="connsiteY1"/>
                    </a:cxn>
                  </a:cxnLst>
                  <a:rect l="l" t="t" r="r" b="b"/>
                  <a:pathLst>
                    <a:path w="82550">
                      <a:moveTo>
                        <a:pt x="82550" y="0"/>
                      </a:moveTo>
                      <a:lnTo>
                        <a:pt x="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6" name="Freeform 73779">
                  <a:extLst>
                    <a:ext uri="{FF2B5EF4-FFF2-40B4-BE49-F238E27FC236}">
                      <a16:creationId xmlns:a16="http://schemas.microsoft.com/office/drawing/2014/main" id="{227A81AC-A69A-58EF-0FF0-FCF2D2FF3108}"/>
                    </a:ext>
                  </a:extLst>
                </p:cNvPr>
                <p:cNvSpPr/>
                <p:nvPr/>
              </p:nvSpPr>
              <p:spPr bwMode="auto">
                <a:xfrm>
                  <a:off x="1701475" y="3590925"/>
                  <a:ext cx="209550" cy="215900"/>
                </a:xfrm>
                <a:custGeom>
                  <a:avLst/>
                  <a:gdLst>
                    <a:gd name="connsiteX0" fmla="*/ 3175 w 209550"/>
                    <a:gd name="connsiteY0" fmla="*/ 114300 h 215900"/>
                    <a:gd name="connsiteX1" fmla="*/ 0 w 209550"/>
                    <a:gd name="connsiteY1" fmla="*/ 47625 h 215900"/>
                    <a:gd name="connsiteX2" fmla="*/ 123825 w 209550"/>
                    <a:gd name="connsiteY2" fmla="*/ 0 h 215900"/>
                    <a:gd name="connsiteX3" fmla="*/ 209550 w 209550"/>
                    <a:gd name="connsiteY3" fmla="*/ 117475 h 215900"/>
                    <a:gd name="connsiteX4" fmla="*/ 127000 w 209550"/>
                    <a:gd name="connsiteY4" fmla="*/ 215900 h 215900"/>
                    <a:gd name="connsiteX5" fmla="*/ 53975 w 209550"/>
                    <a:gd name="connsiteY5" fmla="*/ 19685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9550" h="215900">
                      <a:moveTo>
                        <a:pt x="3175" y="114300"/>
                      </a:moveTo>
                      <a:lnTo>
                        <a:pt x="0" y="47625"/>
                      </a:lnTo>
                      <a:lnTo>
                        <a:pt x="123825" y="0"/>
                      </a:lnTo>
                      <a:lnTo>
                        <a:pt x="209550" y="117475"/>
                      </a:lnTo>
                      <a:lnTo>
                        <a:pt x="127000" y="215900"/>
                      </a:lnTo>
                      <a:lnTo>
                        <a:pt x="53975" y="19685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7" name="Freeform 73780">
                  <a:extLst>
                    <a:ext uri="{FF2B5EF4-FFF2-40B4-BE49-F238E27FC236}">
                      <a16:creationId xmlns:a16="http://schemas.microsoft.com/office/drawing/2014/main" id="{1456DBC0-EB1D-0A46-E0FC-131EDF2CBCD4}"/>
                    </a:ext>
                  </a:extLst>
                </p:cNvPr>
                <p:cNvSpPr/>
                <p:nvPr/>
              </p:nvSpPr>
              <p:spPr bwMode="auto">
                <a:xfrm>
                  <a:off x="1466525" y="3749675"/>
                  <a:ext cx="174625" cy="69850"/>
                </a:xfrm>
                <a:custGeom>
                  <a:avLst/>
                  <a:gdLst>
                    <a:gd name="connsiteX0" fmla="*/ 0 w 174625"/>
                    <a:gd name="connsiteY0" fmla="*/ 0 h 69850"/>
                    <a:gd name="connsiteX1" fmla="*/ 117475 w 174625"/>
                    <a:gd name="connsiteY1" fmla="*/ 69850 h 69850"/>
                    <a:gd name="connsiteX2" fmla="*/ 174625 w 174625"/>
                    <a:gd name="connsiteY2" fmla="*/ 34925 h 69850"/>
                  </a:gdLst>
                  <a:ahLst/>
                  <a:cxnLst>
                    <a:cxn ang="0">
                      <a:pos x="connsiteX0" y="connsiteY0"/>
                    </a:cxn>
                    <a:cxn ang="0">
                      <a:pos x="connsiteX1" y="connsiteY1"/>
                    </a:cxn>
                    <a:cxn ang="0">
                      <a:pos x="connsiteX2" y="connsiteY2"/>
                    </a:cxn>
                  </a:cxnLst>
                  <a:rect l="l" t="t" r="r" b="b"/>
                  <a:pathLst>
                    <a:path w="174625" h="69850">
                      <a:moveTo>
                        <a:pt x="0" y="0"/>
                      </a:moveTo>
                      <a:lnTo>
                        <a:pt x="117475" y="69850"/>
                      </a:lnTo>
                      <a:lnTo>
                        <a:pt x="174625" y="349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8" name="Freeform 73781">
                  <a:extLst>
                    <a:ext uri="{FF2B5EF4-FFF2-40B4-BE49-F238E27FC236}">
                      <a16:creationId xmlns:a16="http://schemas.microsoft.com/office/drawing/2014/main" id="{85626F80-EBDA-B1D2-8526-6E3E7F599961}"/>
                    </a:ext>
                  </a:extLst>
                </p:cNvPr>
                <p:cNvSpPr/>
                <p:nvPr/>
              </p:nvSpPr>
              <p:spPr bwMode="auto">
                <a:xfrm>
                  <a:off x="1066475" y="3530600"/>
                  <a:ext cx="177800" cy="69850"/>
                </a:xfrm>
                <a:custGeom>
                  <a:avLst/>
                  <a:gdLst>
                    <a:gd name="connsiteX0" fmla="*/ 177800 w 177800"/>
                    <a:gd name="connsiteY0" fmla="*/ 69850 h 69850"/>
                    <a:gd name="connsiteX1" fmla="*/ 63500 w 177800"/>
                    <a:gd name="connsiteY1" fmla="*/ 0 h 69850"/>
                    <a:gd name="connsiteX2" fmla="*/ 0 w 177800"/>
                    <a:gd name="connsiteY2" fmla="*/ 38100 h 69850"/>
                  </a:gdLst>
                  <a:ahLst/>
                  <a:cxnLst>
                    <a:cxn ang="0">
                      <a:pos x="connsiteX0" y="connsiteY0"/>
                    </a:cxn>
                    <a:cxn ang="0">
                      <a:pos x="connsiteX1" y="connsiteY1"/>
                    </a:cxn>
                    <a:cxn ang="0">
                      <a:pos x="connsiteX2" y="connsiteY2"/>
                    </a:cxn>
                  </a:cxnLst>
                  <a:rect l="l" t="t" r="r" b="b"/>
                  <a:pathLst>
                    <a:path w="177800" h="69850">
                      <a:moveTo>
                        <a:pt x="177800" y="69850"/>
                      </a:moveTo>
                      <a:lnTo>
                        <a:pt x="63500" y="0"/>
                      </a:lnTo>
                      <a:lnTo>
                        <a:pt x="0" y="3810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9" name="Freeform 73782">
                  <a:extLst>
                    <a:ext uri="{FF2B5EF4-FFF2-40B4-BE49-F238E27FC236}">
                      <a16:creationId xmlns:a16="http://schemas.microsoft.com/office/drawing/2014/main" id="{0B7633D5-CEED-770F-EF47-90155EECDF9F}"/>
                    </a:ext>
                  </a:extLst>
                </p:cNvPr>
                <p:cNvSpPr/>
                <p:nvPr/>
              </p:nvSpPr>
              <p:spPr bwMode="auto">
                <a:xfrm>
                  <a:off x="822000" y="3232150"/>
                  <a:ext cx="155575" cy="165100"/>
                </a:xfrm>
                <a:custGeom>
                  <a:avLst/>
                  <a:gdLst>
                    <a:gd name="connsiteX0" fmla="*/ 111125 w 155575"/>
                    <a:gd name="connsiteY0" fmla="*/ 0 h 165100"/>
                    <a:gd name="connsiteX1" fmla="*/ 155575 w 155575"/>
                    <a:gd name="connsiteY1" fmla="*/ 53975 h 165100"/>
                    <a:gd name="connsiteX2" fmla="*/ 66675 w 155575"/>
                    <a:gd name="connsiteY2" fmla="*/ 165100 h 165100"/>
                    <a:gd name="connsiteX3" fmla="*/ 0 w 155575"/>
                    <a:gd name="connsiteY3" fmla="*/ 149225 h 165100"/>
                  </a:gdLst>
                  <a:ahLst/>
                  <a:cxnLst>
                    <a:cxn ang="0">
                      <a:pos x="connsiteX0" y="connsiteY0"/>
                    </a:cxn>
                    <a:cxn ang="0">
                      <a:pos x="connsiteX1" y="connsiteY1"/>
                    </a:cxn>
                    <a:cxn ang="0">
                      <a:pos x="connsiteX2" y="connsiteY2"/>
                    </a:cxn>
                    <a:cxn ang="0">
                      <a:pos x="connsiteX3" y="connsiteY3"/>
                    </a:cxn>
                  </a:cxnLst>
                  <a:rect l="l" t="t" r="r" b="b"/>
                  <a:pathLst>
                    <a:path w="155575" h="165100">
                      <a:moveTo>
                        <a:pt x="111125" y="0"/>
                      </a:moveTo>
                      <a:lnTo>
                        <a:pt x="155575" y="53975"/>
                      </a:lnTo>
                      <a:lnTo>
                        <a:pt x="66675" y="165100"/>
                      </a:lnTo>
                      <a:lnTo>
                        <a:pt x="0" y="14922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0" name="Freeform 73783">
                  <a:extLst>
                    <a:ext uri="{FF2B5EF4-FFF2-40B4-BE49-F238E27FC236}">
                      <a16:creationId xmlns:a16="http://schemas.microsoft.com/office/drawing/2014/main" id="{E725B85A-F13E-3E61-3DC3-910CE7AAC967}"/>
                    </a:ext>
                  </a:extLst>
                </p:cNvPr>
                <p:cNvSpPr/>
                <p:nvPr/>
              </p:nvSpPr>
              <p:spPr bwMode="auto">
                <a:xfrm>
                  <a:off x="879150" y="3289300"/>
                  <a:ext cx="63500" cy="69850"/>
                </a:xfrm>
                <a:custGeom>
                  <a:avLst/>
                  <a:gdLst>
                    <a:gd name="connsiteX0" fmla="*/ 0 w 63500"/>
                    <a:gd name="connsiteY0" fmla="*/ 69850 h 69850"/>
                    <a:gd name="connsiteX1" fmla="*/ 63500 w 63500"/>
                    <a:gd name="connsiteY1" fmla="*/ 0 h 69850"/>
                  </a:gdLst>
                  <a:ahLst/>
                  <a:cxnLst>
                    <a:cxn ang="0">
                      <a:pos x="connsiteX0" y="connsiteY0"/>
                    </a:cxn>
                    <a:cxn ang="0">
                      <a:pos x="connsiteX1" y="connsiteY1"/>
                    </a:cxn>
                  </a:cxnLst>
                  <a:rect l="l" t="t" r="r" b="b"/>
                  <a:pathLst>
                    <a:path w="63500" h="69850">
                      <a:moveTo>
                        <a:pt x="0" y="69850"/>
                      </a:moveTo>
                      <a:lnTo>
                        <a:pt x="6350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1" name="Freeform 73784">
                  <a:extLst>
                    <a:ext uri="{FF2B5EF4-FFF2-40B4-BE49-F238E27FC236}">
                      <a16:creationId xmlns:a16="http://schemas.microsoft.com/office/drawing/2014/main" id="{1250234F-BFCF-ACD4-E8F4-112B6E783D3E}"/>
                    </a:ext>
                  </a:extLst>
                </p:cNvPr>
                <p:cNvSpPr/>
                <p:nvPr/>
              </p:nvSpPr>
              <p:spPr bwMode="auto">
                <a:xfrm>
                  <a:off x="786320" y="3170921"/>
                  <a:ext cx="53975" cy="0"/>
                </a:xfrm>
                <a:custGeom>
                  <a:avLst/>
                  <a:gdLst>
                    <a:gd name="connsiteX0" fmla="*/ 0 w 53975"/>
                    <a:gd name="connsiteY0" fmla="*/ 0 h 0"/>
                    <a:gd name="connsiteX1" fmla="*/ 53975 w 53975"/>
                    <a:gd name="connsiteY1" fmla="*/ 0 h 0"/>
                  </a:gdLst>
                  <a:ahLst/>
                  <a:cxnLst>
                    <a:cxn ang="0">
                      <a:pos x="connsiteX0" y="connsiteY0"/>
                    </a:cxn>
                    <a:cxn ang="0">
                      <a:pos x="connsiteX1" y="connsiteY1"/>
                    </a:cxn>
                  </a:cxnLst>
                  <a:rect l="l" t="t" r="r" b="b"/>
                  <a:pathLst>
                    <a:path w="53975">
                      <a:moveTo>
                        <a:pt x="0" y="0"/>
                      </a:moveTo>
                      <a:lnTo>
                        <a:pt x="53975"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2" name="Freeform 73786">
                  <a:extLst>
                    <a:ext uri="{FF2B5EF4-FFF2-40B4-BE49-F238E27FC236}">
                      <a16:creationId xmlns:a16="http://schemas.microsoft.com/office/drawing/2014/main" id="{9608AC3B-AC9C-47C2-C99F-F584B2DEE787}"/>
                    </a:ext>
                  </a:extLst>
                </p:cNvPr>
                <p:cNvSpPr/>
                <p:nvPr/>
              </p:nvSpPr>
              <p:spPr bwMode="auto">
                <a:xfrm>
                  <a:off x="875975" y="3390900"/>
                  <a:ext cx="73025" cy="180975"/>
                </a:xfrm>
                <a:custGeom>
                  <a:avLst/>
                  <a:gdLst>
                    <a:gd name="connsiteX0" fmla="*/ 12700 w 73025"/>
                    <a:gd name="connsiteY0" fmla="*/ 0 h 180975"/>
                    <a:gd name="connsiteX1" fmla="*/ 0 w 73025"/>
                    <a:gd name="connsiteY1" fmla="*/ 136525 h 180975"/>
                    <a:gd name="connsiteX2" fmla="*/ 73025 w 73025"/>
                    <a:gd name="connsiteY2" fmla="*/ 180975 h 180975"/>
                  </a:gdLst>
                  <a:ahLst/>
                  <a:cxnLst>
                    <a:cxn ang="0">
                      <a:pos x="connsiteX0" y="connsiteY0"/>
                    </a:cxn>
                    <a:cxn ang="0">
                      <a:pos x="connsiteX1" y="connsiteY1"/>
                    </a:cxn>
                    <a:cxn ang="0">
                      <a:pos x="connsiteX2" y="connsiteY2"/>
                    </a:cxn>
                  </a:cxnLst>
                  <a:rect l="l" t="t" r="r" b="b"/>
                  <a:pathLst>
                    <a:path w="73025" h="180975">
                      <a:moveTo>
                        <a:pt x="12700" y="0"/>
                      </a:moveTo>
                      <a:lnTo>
                        <a:pt x="0" y="136525"/>
                      </a:lnTo>
                      <a:lnTo>
                        <a:pt x="73025" y="180975"/>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13" name="Group 412">
                  <a:extLst>
                    <a:ext uri="{FF2B5EF4-FFF2-40B4-BE49-F238E27FC236}">
                      <a16:creationId xmlns:a16="http://schemas.microsoft.com/office/drawing/2014/main" id="{BB5C5BC0-386E-FBC4-F99C-AF948F0CB0FB}"/>
                    </a:ext>
                  </a:extLst>
                </p:cNvPr>
                <p:cNvGrpSpPr/>
                <p:nvPr/>
              </p:nvGrpSpPr>
              <p:grpSpPr>
                <a:xfrm rot="8859515" flipV="1">
                  <a:off x="3576153" y="2537983"/>
                  <a:ext cx="92075" cy="66624"/>
                  <a:chOff x="250471" y="5019519"/>
                  <a:chExt cx="92075" cy="66624"/>
                </a:xfrm>
              </p:grpSpPr>
              <p:sp>
                <p:nvSpPr>
                  <p:cNvPr id="414" name="Freeform 247">
                    <a:extLst>
                      <a:ext uri="{FF2B5EF4-FFF2-40B4-BE49-F238E27FC236}">
                        <a16:creationId xmlns:a16="http://schemas.microsoft.com/office/drawing/2014/main" id="{34E59AE2-03C5-7C0E-DED6-C7DAEDF82614}"/>
                      </a:ext>
                    </a:extLst>
                  </p:cNvPr>
                  <p:cNvSpPr/>
                  <p:nvPr/>
                </p:nvSpPr>
                <p:spPr bwMode="auto">
                  <a:xfrm>
                    <a:off x="317146" y="5019519"/>
                    <a:ext cx="25400" cy="60325"/>
                  </a:xfrm>
                  <a:custGeom>
                    <a:avLst/>
                    <a:gdLst>
                      <a:gd name="connsiteX0" fmla="*/ 0 w 25400"/>
                      <a:gd name="connsiteY0" fmla="*/ 0 h 60325"/>
                      <a:gd name="connsiteX1" fmla="*/ 25400 w 25400"/>
                      <a:gd name="connsiteY1" fmla="*/ 60325 h 60325"/>
                    </a:gdLst>
                    <a:ahLst/>
                    <a:cxnLst>
                      <a:cxn ang="0">
                        <a:pos x="connsiteX0" y="connsiteY0"/>
                      </a:cxn>
                      <a:cxn ang="0">
                        <a:pos x="connsiteX1" y="connsiteY1"/>
                      </a:cxn>
                    </a:cxnLst>
                    <a:rect l="l" t="t" r="r" b="b"/>
                    <a:pathLst>
                      <a:path w="25400" h="60325">
                        <a:moveTo>
                          <a:pt x="0" y="0"/>
                        </a:moveTo>
                        <a:lnTo>
                          <a:pt x="25400" y="6032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5" name="Freeform 248">
                    <a:extLst>
                      <a:ext uri="{FF2B5EF4-FFF2-40B4-BE49-F238E27FC236}">
                        <a16:creationId xmlns:a16="http://schemas.microsoft.com/office/drawing/2014/main" id="{0AFCF5DB-A030-E5A2-E5FB-50CA42063B5B}"/>
                      </a:ext>
                    </a:extLst>
                  </p:cNvPr>
                  <p:cNvSpPr/>
                  <p:nvPr/>
                </p:nvSpPr>
                <p:spPr bwMode="auto">
                  <a:xfrm>
                    <a:off x="285396" y="5041744"/>
                    <a:ext cx="15875" cy="38100"/>
                  </a:xfrm>
                  <a:custGeom>
                    <a:avLst/>
                    <a:gdLst>
                      <a:gd name="connsiteX0" fmla="*/ 0 w 15875"/>
                      <a:gd name="connsiteY0" fmla="*/ 0 h 38100"/>
                      <a:gd name="connsiteX1" fmla="*/ 15875 w 15875"/>
                      <a:gd name="connsiteY1" fmla="*/ 38100 h 38100"/>
                    </a:gdLst>
                    <a:ahLst/>
                    <a:cxnLst>
                      <a:cxn ang="0">
                        <a:pos x="connsiteX0" y="connsiteY0"/>
                      </a:cxn>
                      <a:cxn ang="0">
                        <a:pos x="connsiteX1" y="connsiteY1"/>
                      </a:cxn>
                    </a:cxnLst>
                    <a:rect l="l" t="t" r="r" b="b"/>
                    <a:pathLst>
                      <a:path w="15875" h="38100">
                        <a:moveTo>
                          <a:pt x="0" y="0"/>
                        </a:moveTo>
                        <a:lnTo>
                          <a:pt x="15875" y="381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6" name="Freeform 249">
                    <a:extLst>
                      <a:ext uri="{FF2B5EF4-FFF2-40B4-BE49-F238E27FC236}">
                        <a16:creationId xmlns:a16="http://schemas.microsoft.com/office/drawing/2014/main" id="{5AB6D840-19AA-5A61-087D-B5B9674C7DC9}"/>
                      </a:ext>
                    </a:extLst>
                  </p:cNvPr>
                  <p:cNvSpPr/>
                  <p:nvPr/>
                </p:nvSpPr>
                <p:spPr bwMode="auto">
                  <a:xfrm>
                    <a:off x="301271" y="5029044"/>
                    <a:ext cx="19050" cy="50800"/>
                  </a:xfrm>
                  <a:custGeom>
                    <a:avLst/>
                    <a:gdLst>
                      <a:gd name="connsiteX0" fmla="*/ 0 w 19050"/>
                      <a:gd name="connsiteY0" fmla="*/ 0 h 50800"/>
                      <a:gd name="connsiteX1" fmla="*/ 19050 w 19050"/>
                      <a:gd name="connsiteY1" fmla="*/ 50800 h 50800"/>
                    </a:gdLst>
                    <a:ahLst/>
                    <a:cxnLst>
                      <a:cxn ang="0">
                        <a:pos x="connsiteX0" y="connsiteY0"/>
                      </a:cxn>
                      <a:cxn ang="0">
                        <a:pos x="connsiteX1" y="connsiteY1"/>
                      </a:cxn>
                    </a:cxnLst>
                    <a:rect l="l" t="t" r="r" b="b"/>
                    <a:pathLst>
                      <a:path w="19050" h="50800">
                        <a:moveTo>
                          <a:pt x="0" y="0"/>
                        </a:moveTo>
                        <a:lnTo>
                          <a:pt x="19050" y="508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7" name="Freeform 250">
                    <a:extLst>
                      <a:ext uri="{FF2B5EF4-FFF2-40B4-BE49-F238E27FC236}">
                        <a16:creationId xmlns:a16="http://schemas.microsoft.com/office/drawing/2014/main" id="{3C4CD080-9F69-30EE-5B69-E91F32DD7780}"/>
                      </a:ext>
                    </a:extLst>
                  </p:cNvPr>
                  <p:cNvSpPr/>
                  <p:nvPr/>
                </p:nvSpPr>
                <p:spPr bwMode="auto">
                  <a:xfrm>
                    <a:off x="269521" y="5051269"/>
                    <a:ext cx="9525" cy="28575"/>
                  </a:xfrm>
                  <a:custGeom>
                    <a:avLst/>
                    <a:gdLst>
                      <a:gd name="connsiteX0" fmla="*/ 0 w 9525"/>
                      <a:gd name="connsiteY0" fmla="*/ 0 h 28575"/>
                      <a:gd name="connsiteX1" fmla="*/ 9525 w 9525"/>
                      <a:gd name="connsiteY1" fmla="*/ 28575 h 28575"/>
                    </a:gdLst>
                    <a:ahLst/>
                    <a:cxnLst>
                      <a:cxn ang="0">
                        <a:pos x="connsiteX0" y="connsiteY0"/>
                      </a:cxn>
                      <a:cxn ang="0">
                        <a:pos x="connsiteX1" y="connsiteY1"/>
                      </a:cxn>
                    </a:cxnLst>
                    <a:rect l="l" t="t" r="r" b="b"/>
                    <a:pathLst>
                      <a:path w="9525" h="28575">
                        <a:moveTo>
                          <a:pt x="0" y="0"/>
                        </a:moveTo>
                        <a:lnTo>
                          <a:pt x="9525" y="28575"/>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8" name="Freeform 251">
                    <a:extLst>
                      <a:ext uri="{FF2B5EF4-FFF2-40B4-BE49-F238E27FC236}">
                        <a16:creationId xmlns:a16="http://schemas.microsoft.com/office/drawing/2014/main" id="{3EDDBEFA-3E2E-1816-2DF3-E09B841DC4FD}"/>
                      </a:ext>
                    </a:extLst>
                  </p:cNvPr>
                  <p:cNvSpPr/>
                  <p:nvPr/>
                </p:nvSpPr>
                <p:spPr bwMode="auto">
                  <a:xfrm>
                    <a:off x="250471" y="5079844"/>
                    <a:ext cx="0" cy="0"/>
                  </a:xfrm>
                  <a:custGeom>
                    <a:avLst/>
                    <a:gdLst>
                      <a:gd name="connsiteX0" fmla="*/ 0 w 0"/>
                      <a:gd name="connsiteY0" fmla="*/ 0 h 0"/>
                      <a:gd name="connsiteX1" fmla="*/ 0 w 0"/>
                      <a:gd name="connsiteY1" fmla="*/ 0 h 0"/>
                    </a:gdLst>
                    <a:ahLst/>
                    <a:cxnLst>
                      <a:cxn ang="0">
                        <a:pos x="connsiteX0" y="connsiteY0"/>
                      </a:cxn>
                      <a:cxn ang="0">
                        <a:pos x="connsiteX1" y="connsiteY1"/>
                      </a:cxn>
                    </a:cxnLst>
                    <a:rect l="l" t="t" r="r" b="b"/>
                    <a:pathLst>
                      <a:path>
                        <a:moveTo>
                          <a:pt x="0" y="0"/>
                        </a:moveTo>
                        <a:lnTo>
                          <a:pt x="0" y="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9" name="Freeform 252">
                    <a:extLst>
                      <a:ext uri="{FF2B5EF4-FFF2-40B4-BE49-F238E27FC236}">
                        <a16:creationId xmlns:a16="http://schemas.microsoft.com/office/drawing/2014/main" id="{CD437D6B-4A5C-C387-DAAA-9E5E7C477DFC}"/>
                      </a:ext>
                    </a:extLst>
                  </p:cNvPr>
                  <p:cNvSpPr/>
                  <p:nvPr/>
                </p:nvSpPr>
                <p:spPr bwMode="auto">
                  <a:xfrm rot="21166211">
                    <a:off x="254446" y="5060743"/>
                    <a:ext cx="6350" cy="25400"/>
                  </a:xfrm>
                  <a:custGeom>
                    <a:avLst/>
                    <a:gdLst>
                      <a:gd name="connsiteX0" fmla="*/ 0 w 6350"/>
                      <a:gd name="connsiteY0" fmla="*/ 0 h 25400"/>
                      <a:gd name="connsiteX1" fmla="*/ 6350 w 6350"/>
                      <a:gd name="connsiteY1" fmla="*/ 25400 h 25400"/>
                    </a:gdLst>
                    <a:ahLst/>
                    <a:cxnLst>
                      <a:cxn ang="0">
                        <a:pos x="connsiteX0" y="connsiteY0"/>
                      </a:cxn>
                      <a:cxn ang="0">
                        <a:pos x="connsiteX1" y="connsiteY1"/>
                      </a:cxn>
                    </a:cxnLst>
                    <a:rect l="l" t="t" r="r" b="b"/>
                    <a:pathLst>
                      <a:path w="6350" h="25400">
                        <a:moveTo>
                          <a:pt x="0" y="0"/>
                        </a:moveTo>
                        <a:lnTo>
                          <a:pt x="6350" y="25400"/>
                        </a:lnTo>
                      </a:path>
                    </a:pathLst>
                  </a:custGeom>
                  <a:noFill/>
                  <a:ln w="952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234" name="Freeform: Shape 233">
                <a:extLst>
                  <a:ext uri="{FF2B5EF4-FFF2-40B4-BE49-F238E27FC236}">
                    <a16:creationId xmlns:a16="http://schemas.microsoft.com/office/drawing/2014/main" id="{E3B268C7-6B35-32AA-5419-DB58E0B08E4C}"/>
                  </a:ext>
                </a:extLst>
              </p:cNvPr>
              <p:cNvSpPr/>
              <p:nvPr/>
            </p:nvSpPr>
            <p:spPr bwMode="auto">
              <a:xfrm>
                <a:off x="8470208" y="2558661"/>
                <a:ext cx="35719" cy="71437"/>
              </a:xfrm>
              <a:custGeom>
                <a:avLst/>
                <a:gdLst>
                  <a:gd name="connsiteX0" fmla="*/ 35719 w 35719"/>
                  <a:gd name="connsiteY0" fmla="*/ 0 h 71437"/>
                  <a:gd name="connsiteX1" fmla="*/ 0 w 35719"/>
                  <a:gd name="connsiteY1" fmla="*/ 71437 h 71437"/>
                  <a:gd name="connsiteX2" fmla="*/ 26194 w 35719"/>
                  <a:gd name="connsiteY2" fmla="*/ 69056 h 71437"/>
                  <a:gd name="connsiteX3" fmla="*/ 35719 w 35719"/>
                  <a:gd name="connsiteY3" fmla="*/ 0 h 71437"/>
                </a:gdLst>
                <a:ahLst/>
                <a:cxnLst>
                  <a:cxn ang="0">
                    <a:pos x="connsiteX0" y="connsiteY0"/>
                  </a:cxn>
                  <a:cxn ang="0">
                    <a:pos x="connsiteX1" y="connsiteY1"/>
                  </a:cxn>
                  <a:cxn ang="0">
                    <a:pos x="connsiteX2" y="connsiteY2"/>
                  </a:cxn>
                  <a:cxn ang="0">
                    <a:pos x="connsiteX3" y="connsiteY3"/>
                  </a:cxn>
                </a:cxnLst>
                <a:rect l="l" t="t" r="r" b="b"/>
                <a:pathLst>
                  <a:path w="35719" h="71437">
                    <a:moveTo>
                      <a:pt x="35719" y="0"/>
                    </a:moveTo>
                    <a:lnTo>
                      <a:pt x="0" y="71437"/>
                    </a:lnTo>
                    <a:lnTo>
                      <a:pt x="26194" y="69056"/>
                    </a:lnTo>
                    <a:lnTo>
                      <a:pt x="35719" y="0"/>
                    </a:lnTo>
                    <a:close/>
                  </a:path>
                </a:pathLst>
              </a:cu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3" name="Group 222">
              <a:extLst>
                <a:ext uri="{FF2B5EF4-FFF2-40B4-BE49-F238E27FC236}">
                  <a16:creationId xmlns:a16="http://schemas.microsoft.com/office/drawing/2014/main" id="{B3B05AF3-4792-B84D-B474-9262B69992B0}"/>
                </a:ext>
              </a:extLst>
            </p:cNvPr>
            <p:cNvGrpSpPr/>
            <p:nvPr/>
          </p:nvGrpSpPr>
          <p:grpSpPr>
            <a:xfrm>
              <a:off x="4912299" y="3216125"/>
              <a:ext cx="96017" cy="79411"/>
              <a:chOff x="7253565" y="2934771"/>
              <a:chExt cx="96017" cy="79411"/>
            </a:xfrm>
          </p:grpSpPr>
          <p:sp>
            <p:nvSpPr>
              <p:cNvPr id="231" name="Freeform 162">
                <a:extLst>
                  <a:ext uri="{FF2B5EF4-FFF2-40B4-BE49-F238E27FC236}">
                    <a16:creationId xmlns:a16="http://schemas.microsoft.com/office/drawing/2014/main" id="{4A7BAE70-DBD0-7DB5-E49A-A3790A657520}"/>
                  </a:ext>
                </a:extLst>
              </p:cNvPr>
              <p:cNvSpPr/>
              <p:nvPr/>
            </p:nvSpPr>
            <p:spPr bwMode="auto">
              <a:xfrm rot="7792774">
                <a:off x="7278126" y="2942726"/>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Freeform 163">
                <a:extLst>
                  <a:ext uri="{FF2B5EF4-FFF2-40B4-BE49-F238E27FC236}">
                    <a16:creationId xmlns:a16="http://schemas.microsoft.com/office/drawing/2014/main" id="{BD358512-8B0D-DAD7-6748-0D137EFF42F6}"/>
                  </a:ext>
                </a:extLst>
              </p:cNvPr>
              <p:cNvSpPr/>
              <p:nvPr/>
            </p:nvSpPr>
            <p:spPr bwMode="auto">
              <a:xfrm rot="7792774">
                <a:off x="7247069" y="2941267"/>
                <a:ext cx="77952" cy="64960"/>
              </a:xfrm>
              <a:custGeom>
                <a:avLst/>
                <a:gdLst>
                  <a:gd name="connsiteX0" fmla="*/ 0 w 57150"/>
                  <a:gd name="connsiteY0" fmla="*/ 47625 h 47625"/>
                  <a:gd name="connsiteX1" fmla="*/ 57150 w 57150"/>
                  <a:gd name="connsiteY1" fmla="*/ 0 h 47625"/>
                </a:gdLst>
                <a:ahLst/>
                <a:cxnLst>
                  <a:cxn ang="0">
                    <a:pos x="connsiteX0" y="connsiteY0"/>
                  </a:cxn>
                  <a:cxn ang="0">
                    <a:pos x="connsiteX1" y="connsiteY1"/>
                  </a:cxn>
                </a:cxnLst>
                <a:rect l="l" t="t" r="r" b="b"/>
                <a:pathLst>
                  <a:path w="57150" h="47625">
                    <a:moveTo>
                      <a:pt x="0" y="47625"/>
                    </a:moveTo>
                    <a:lnTo>
                      <a:pt x="57150" y="0"/>
                    </a:lnTo>
                  </a:path>
                </a:pathLst>
              </a:custGeom>
              <a:noFill/>
              <a:ln w="19050">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46" name="Freeform: Shape 445">
            <a:extLst>
              <a:ext uri="{FF2B5EF4-FFF2-40B4-BE49-F238E27FC236}">
                <a16:creationId xmlns:a16="http://schemas.microsoft.com/office/drawing/2014/main" id="{FB08F56F-C5D4-5E4F-B680-2C7F2ACA4D26}"/>
              </a:ext>
            </a:extLst>
          </p:cNvPr>
          <p:cNvSpPr/>
          <p:nvPr/>
        </p:nvSpPr>
        <p:spPr bwMode="auto">
          <a:xfrm>
            <a:off x="2099958" y="4041233"/>
            <a:ext cx="853440" cy="685800"/>
          </a:xfrm>
          <a:custGeom>
            <a:avLst/>
            <a:gdLst>
              <a:gd name="connsiteX0" fmla="*/ 0 w 853440"/>
              <a:gd name="connsiteY0" fmla="*/ 685800 h 685800"/>
              <a:gd name="connsiteX1" fmla="*/ 438150 w 853440"/>
              <a:gd name="connsiteY1" fmla="*/ 0 h 685800"/>
              <a:gd name="connsiteX2" fmla="*/ 853440 w 853440"/>
              <a:gd name="connsiteY2" fmla="*/ 0 h 685800"/>
            </a:gdLst>
            <a:ahLst/>
            <a:cxnLst>
              <a:cxn ang="0">
                <a:pos x="connsiteX0" y="connsiteY0"/>
              </a:cxn>
              <a:cxn ang="0">
                <a:pos x="connsiteX1" y="connsiteY1"/>
              </a:cxn>
              <a:cxn ang="0">
                <a:pos x="connsiteX2" y="connsiteY2"/>
              </a:cxn>
            </a:cxnLst>
            <a:rect l="l" t="t" r="r" b="b"/>
            <a:pathLst>
              <a:path w="853440" h="685800">
                <a:moveTo>
                  <a:pt x="0" y="685800"/>
                </a:moveTo>
                <a:lnTo>
                  <a:pt x="438150" y="0"/>
                </a:lnTo>
                <a:lnTo>
                  <a:pt x="853440" y="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2308597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a typeface="Calibri" panose="020F0502020204030204" pitchFamily="34" charset="0"/>
                <a:cs typeface="Calibri" panose="020F0502020204030204" pitchFamily="34" charset="0"/>
              </a:rPr>
              <a:t>Sacituzumab Govitecan: 2 FDA-Approved Indications</a:t>
            </a:r>
          </a:p>
        </p:txBody>
      </p:sp>
      <p:sp>
        <p:nvSpPr>
          <p:cNvPr id="4" name="Text Box 11">
            <a:extLst>
              <a:ext uri="{FF2B5EF4-FFF2-40B4-BE49-F238E27FC236}">
                <a16:creationId xmlns:a16="http://schemas.microsoft.com/office/drawing/2014/main" id="{5EC8F3D4-2AA3-C8FF-8E61-F25E8F666FD7}"/>
              </a:ext>
            </a:extLst>
          </p:cNvPr>
          <p:cNvSpPr txBox="1">
            <a:spLocks noChangeArrowheads="1"/>
          </p:cNvSpPr>
          <p:nvPr/>
        </p:nvSpPr>
        <p:spPr bwMode="auto">
          <a:xfrm>
            <a:off x="402217" y="6387914"/>
            <a:ext cx="8423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200" b="0">
                <a:solidFill>
                  <a:srgbClr val="455560"/>
                </a:solidFill>
                <a:latin typeface="Calibri" panose="020F0502020204030204" pitchFamily="34" charset="0"/>
                <a:cs typeface="Calibri" panose="020F0502020204030204" pitchFamily="34" charset="0"/>
              </a:rPr>
              <a:t>Sacituzumab govitecan PI.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Bardia. ASCO 2022. Abstr 1071. </a:t>
            </a:r>
            <a:r>
              <a:rPr lang="en-US" altLang="en-US" sz="1200" b="0" spc="-10">
                <a:solidFill>
                  <a:schemeClr val="bg2"/>
                </a:solidFill>
                <a:latin typeface="Calibri" panose="020F0502020204030204" pitchFamily="34" charset="0"/>
              </a:rPr>
              <a:t>Rugo. Lancet. 2023;402:1423. Bardia. JCO. 2024;42:1738.</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5E372326-E946-4BCC-4063-F540F18850A1}"/>
              </a:ext>
            </a:extLst>
          </p:cNvPr>
          <p:cNvGraphicFramePr>
            <a:graphicFrameLocks/>
          </p:cNvGraphicFramePr>
          <p:nvPr>
            <p:extLst>
              <p:ext uri="{D42A27DB-BD31-4B8C-83A1-F6EECF244321}">
                <p14:modId xmlns:p14="http://schemas.microsoft.com/office/powerpoint/2010/main" val="2095601361"/>
              </p:ext>
            </p:extLst>
          </p:nvPr>
        </p:nvGraphicFramePr>
        <p:xfrm>
          <a:off x="727075" y="1608204"/>
          <a:ext cx="10755127" cy="4053952"/>
        </p:xfrm>
        <a:graphic>
          <a:graphicData uri="http://schemas.openxmlformats.org/drawingml/2006/table">
            <a:tbl>
              <a:tblPr/>
              <a:tblGrid>
                <a:gridCol w="2144749">
                  <a:extLst>
                    <a:ext uri="{9D8B030D-6E8A-4147-A177-3AD203B41FA5}">
                      <a16:colId xmlns:a16="http://schemas.microsoft.com/office/drawing/2014/main" val="465886534"/>
                    </a:ext>
                  </a:extLst>
                </a:gridCol>
                <a:gridCol w="4305189">
                  <a:extLst>
                    <a:ext uri="{9D8B030D-6E8A-4147-A177-3AD203B41FA5}">
                      <a16:colId xmlns:a16="http://schemas.microsoft.com/office/drawing/2014/main" val="2308626151"/>
                    </a:ext>
                  </a:extLst>
                </a:gridCol>
                <a:gridCol w="4305189">
                  <a:extLst>
                    <a:ext uri="{9D8B030D-6E8A-4147-A177-3AD203B41FA5}">
                      <a16:colId xmlns:a16="http://schemas.microsoft.com/office/drawing/2014/main" val="14515867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TNBC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HR+/HER2- mBC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1733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ASCENT: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SG vs 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TROPiCS-02: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SG vs TPC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31 vs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21 vs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2462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mPFS,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4.8 vs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(0.413; 0.330-0.517)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5.5 vs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(0.65; 0.53-0.81; nominal </a:t>
                      </a: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 .0001)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2462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mOS, mo</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(hazard ratio;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600" b="0" i="0" u="none" strike="noStrike" cap="none" normalizeH="0" baseline="0">
                          <a:ln>
                            <a:noFill/>
                          </a:ln>
                          <a:solidFill>
                            <a:schemeClr val="bg2">
                              <a:lumMod val="10000"/>
                            </a:schemeClr>
                          </a:solidFill>
                          <a:effectLst/>
                          <a:latin typeface="Calibri" panose="020F0502020204030204" pitchFamily="34" charset="0"/>
                        </a:rPr>
                        <a:t>11.8 vs 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it-IT" sz="1600" b="0" i="0" u="none" strike="noStrike" cap="none" normalizeH="0" baseline="0">
                          <a:ln>
                            <a:noFill/>
                          </a:ln>
                          <a:solidFill>
                            <a:schemeClr val="bg2">
                              <a:lumMod val="10000"/>
                            </a:schemeClr>
                          </a:solidFill>
                          <a:effectLst/>
                          <a:latin typeface="Calibri" panose="020F0502020204030204" pitchFamily="34" charset="0"/>
                        </a:rPr>
                        <a:t>(0.514; 0.422-0.625)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14.4 vs 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(0.79; 0.65-0.96; nominal </a:t>
                      </a:r>
                      <a:r>
                        <a:rPr kumimoji="0" lang="en-US" sz="1600" b="0" i="1" u="none" strike="noStrike" cap="none" normalizeH="0" baseline="0">
                          <a:ln>
                            <a:noFill/>
                          </a:ln>
                          <a:solidFill>
                            <a:schemeClr val="bg2">
                              <a:lumMod val="10000"/>
                            </a:schemeClr>
                          </a:solidFill>
                          <a:effectLst/>
                          <a:latin typeface="Calibri" panose="020F0502020204030204" pitchFamily="34" charset="0"/>
                        </a:rPr>
                        <a:t>P </a:t>
                      </a:r>
                      <a:r>
                        <a:rPr kumimoji="0" lang="en-US" sz="1600" b="0" i="0" u="none" strike="noStrike" cap="none" normalizeH="0" baseline="0">
                          <a:ln>
                            <a:noFill/>
                          </a:ln>
                          <a:solidFill>
                            <a:schemeClr val="bg2">
                              <a:lumMod val="10000"/>
                            </a:schemeClr>
                          </a:solidFill>
                          <a:effectLst/>
                          <a:latin typeface="Calibri" panose="020F0502020204030204" pitchFamily="34" charset="0"/>
                        </a:rPr>
                        <a:t>= .020)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24650151"/>
                  </a:ext>
                </a:extLst>
              </a:tr>
              <a:tr h="17331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April 2020 (accelerated)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April 2021 (full)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February 2023 (full)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62578968"/>
                  </a:ext>
                </a:extLst>
              </a:tr>
              <a:tr h="3192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Unresectable LA or metastatic TNBC after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≥2 prior systemic tx (≥1 for metastatic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a:ln>
                            <a:noFill/>
                          </a:ln>
                          <a:solidFill>
                            <a:schemeClr val="bg2">
                              <a:lumMod val="10000"/>
                            </a:schemeClr>
                          </a:solidFill>
                          <a:effectLst/>
                          <a:latin typeface="Calibri" panose="020F0502020204030204" pitchFamily="34" charset="0"/>
                        </a:rPr>
                        <a:t>Unresectable LA or metastatic hormone receptor+/HER2- BC after endocrine-based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tx and ≥2 additional systemic tx in </a:t>
                      </a:r>
                      <a:br>
                        <a:rPr kumimoji="0" lang="en-US" sz="1600" b="0" i="0" u="none" strike="noStrike" cap="none" normalizeH="0" baseline="0">
                          <a:ln>
                            <a:noFill/>
                          </a:ln>
                          <a:solidFill>
                            <a:schemeClr val="bg2">
                              <a:lumMod val="10000"/>
                            </a:schemeClr>
                          </a:solidFill>
                          <a:effectLst/>
                          <a:latin typeface="Calibri" panose="020F0502020204030204" pitchFamily="34" charset="0"/>
                        </a:rPr>
                      </a:br>
                      <a:r>
                        <a:rPr kumimoji="0" lang="en-US" sz="1600" b="0" i="0" u="none" strike="noStrike" cap="none" normalizeH="0" baseline="0">
                          <a:ln>
                            <a:noFill/>
                          </a:ln>
                          <a:solidFill>
                            <a:schemeClr val="bg2">
                              <a:lumMod val="10000"/>
                            </a:schemeClr>
                          </a:solidFill>
                          <a:effectLst/>
                          <a:latin typeface="Calibri" panose="020F0502020204030204" pitchFamily="34" charset="0"/>
                        </a:rPr>
                        <a:t>metastatic setting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1018801"/>
                  </a:ext>
                </a:extLst>
              </a:tr>
            </a:tbl>
          </a:graphicData>
        </a:graphic>
      </p:graphicFrame>
    </p:spTree>
    <p:extLst>
      <p:ext uri="{BB962C8B-B14F-4D97-AF65-F5344CB8AC3E}">
        <p14:creationId xmlns:p14="http://schemas.microsoft.com/office/powerpoint/2010/main" val="113556846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72CF556E-29A7-5376-EB80-0451CDB4489A}"/>
              </a:ext>
            </a:extLst>
          </p:cNvPr>
          <p:cNvCxnSpPr/>
          <p:nvPr/>
        </p:nvCxnSpPr>
        <p:spPr bwMode="auto">
          <a:xfrm>
            <a:off x="193072" y="4328510"/>
            <a:ext cx="211627" cy="0"/>
          </a:xfrm>
          <a:prstGeom prst="line">
            <a:avLst/>
          </a:prstGeom>
          <a:noFill/>
          <a:ln w="28575" cap="flat" cmpd="sng" algn="ctr">
            <a:solidFill>
              <a:schemeClr val="bg1"/>
            </a:solidFill>
            <a:prstDash val="solid"/>
            <a:round/>
            <a:headEnd type="none" w="med" len="med"/>
            <a:tailEnd type="none" w="med" len="med"/>
          </a:ln>
          <a:effectLst/>
        </p:spPr>
      </p:cxnSp>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p:txBody>
          <a:bodyPr/>
          <a:lstStyle/>
          <a:p>
            <a:r>
              <a:rPr lang="en-US"/>
              <a:t>Datopotamab Deruxtecan: Novel TROP-2‒Targeted ADC</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20894" y="6374832"/>
            <a:ext cx="90406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lang="en-US" sz="1200" b="0">
                <a:solidFill>
                  <a:schemeClr val="bg2"/>
                </a:solidFill>
                <a:latin typeface="Calibri" panose="020F0502020204030204" pitchFamily="34" charset="0"/>
                <a:ea typeface="Calibri" panose="020F0502020204030204" pitchFamily="34" charset="0"/>
                <a:cs typeface="Calibri" panose="020F0502020204030204" pitchFamily="34" charset="0"/>
              </a:rPr>
              <a:t>Datopotamab deruxtecan</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 PI.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Okajima. Mol Cancer Ther. 2021;20:2329. Bardia. SABCS 2022. Abstr P6-10-03. Yasuda. AACR 2023. </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Abstr 4893. </a:t>
            </a:r>
          </a:p>
        </p:txBody>
      </p:sp>
      <p:sp>
        <p:nvSpPr>
          <p:cNvPr id="20" name="TextBox 19">
            <a:extLst>
              <a:ext uri="{FF2B5EF4-FFF2-40B4-BE49-F238E27FC236}">
                <a16:creationId xmlns:a16="http://schemas.microsoft.com/office/drawing/2014/main" id="{890CD9A8-87EE-48B1-AF47-299011BB5472}"/>
              </a:ext>
            </a:extLst>
          </p:cNvPr>
          <p:cNvSpPr txBox="1"/>
          <p:nvPr/>
        </p:nvSpPr>
        <p:spPr bwMode="auto">
          <a:xfrm>
            <a:off x="1342504" y="5007551"/>
            <a:ext cx="22157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defTabSz="609402">
              <a:defRPr/>
            </a:pPr>
            <a:r>
              <a:rPr lang="en-US" sz="2000">
                <a:solidFill>
                  <a:schemeClr val="accent1"/>
                </a:solidFill>
                <a:latin typeface="Calibri" panose="020F0502020204030204" pitchFamily="34" charset="0"/>
                <a:cs typeface="Calibri" panose="020F0502020204030204" pitchFamily="34" charset="0"/>
              </a:rPr>
              <a:t>Anti‒TROP-2 mAb</a:t>
            </a:r>
          </a:p>
          <a:p>
            <a:pPr marL="285750" indent="-285750" defTabSz="609402">
              <a:spcAft>
                <a:spcPts val="500"/>
              </a:spcAft>
              <a:buFont typeface="Wingdings" panose="05000000000000000000" pitchFamily="2" charset="2"/>
              <a:buChar char="§"/>
              <a:defRPr/>
            </a:pPr>
            <a:r>
              <a:rPr lang="en-US" sz="2000" b="0">
                <a:solidFill>
                  <a:srgbClr val="000000"/>
                </a:solidFill>
                <a:latin typeface="Calibri" panose="020F0502020204030204" pitchFamily="34" charset="0"/>
                <a:cs typeface="Calibri" panose="020F0502020204030204" pitchFamily="34" charset="0"/>
              </a:rPr>
              <a:t>Humanized IgG1</a:t>
            </a:r>
          </a:p>
        </p:txBody>
      </p:sp>
      <p:grpSp>
        <p:nvGrpSpPr>
          <p:cNvPr id="73" name="Group 72">
            <a:extLst>
              <a:ext uri="{FF2B5EF4-FFF2-40B4-BE49-F238E27FC236}">
                <a16:creationId xmlns:a16="http://schemas.microsoft.com/office/drawing/2014/main" id="{61DDE27C-D0A6-415D-AD48-A5AE5D037353}"/>
              </a:ext>
            </a:extLst>
          </p:cNvPr>
          <p:cNvGrpSpPr/>
          <p:nvPr/>
        </p:nvGrpSpPr>
        <p:grpSpPr>
          <a:xfrm>
            <a:off x="1092725" y="2356620"/>
            <a:ext cx="2198950" cy="2550599"/>
            <a:chOff x="46092" y="1981231"/>
            <a:chExt cx="2198950" cy="2550599"/>
          </a:xfrm>
        </p:grpSpPr>
        <p:grpSp>
          <p:nvGrpSpPr>
            <p:cNvPr id="71" name="Group 70">
              <a:extLst>
                <a:ext uri="{FF2B5EF4-FFF2-40B4-BE49-F238E27FC236}">
                  <a16:creationId xmlns:a16="http://schemas.microsoft.com/office/drawing/2014/main" id="{7052AC82-825F-4DA4-BAA1-2498D8EAD2FF}"/>
                </a:ext>
              </a:extLst>
            </p:cNvPr>
            <p:cNvGrpSpPr/>
            <p:nvPr/>
          </p:nvGrpSpPr>
          <p:grpSpPr>
            <a:xfrm>
              <a:off x="46092" y="1981231"/>
              <a:ext cx="2198950" cy="2550599"/>
              <a:chOff x="323644" y="1743085"/>
              <a:chExt cx="2198950" cy="2550599"/>
            </a:xfrm>
          </p:grpSpPr>
          <p:sp>
            <p:nvSpPr>
              <p:cNvPr id="42" name="Freeform: Shape 41">
                <a:extLst>
                  <a:ext uri="{FF2B5EF4-FFF2-40B4-BE49-F238E27FC236}">
                    <a16:creationId xmlns:a16="http://schemas.microsoft.com/office/drawing/2014/main" id="{DB7C0D14-7A6E-4B47-BE97-B4D268C5B613}"/>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Freeform: Shape 42">
                <a:extLst>
                  <a:ext uri="{FF2B5EF4-FFF2-40B4-BE49-F238E27FC236}">
                    <a16:creationId xmlns:a16="http://schemas.microsoft.com/office/drawing/2014/main" id="{E40B342B-7438-47B9-9F07-C7E3A1711F2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0BB837AF-97B2-4EA3-B303-94778B7AEC78}"/>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4" name="Rectangle 13">
                <a:extLst>
                  <a:ext uri="{FF2B5EF4-FFF2-40B4-BE49-F238E27FC236}">
                    <a16:creationId xmlns:a16="http://schemas.microsoft.com/office/drawing/2014/main" id="{6AA405BD-CDA5-46B3-BB98-5FBACEC26530}"/>
                  </a:ext>
                </a:extLst>
              </p:cNvPr>
              <p:cNvSpPr/>
              <p:nvPr/>
            </p:nvSpPr>
            <p:spPr bwMode="auto">
              <a:xfrm>
                <a:off x="1393543"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Rectangle 14">
                <a:extLst>
                  <a:ext uri="{FF2B5EF4-FFF2-40B4-BE49-F238E27FC236}">
                    <a16:creationId xmlns:a16="http://schemas.microsoft.com/office/drawing/2014/main" id="{235CFEB3-4242-4883-A1D4-5C61C7FE953F}"/>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1FAB6960-33BA-4897-9806-995F122AC4A8}"/>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6E9E3D42-778C-4E07-97D9-D1C8F7687197}"/>
                  </a:ext>
                </a:extLst>
              </p:cNvPr>
              <p:cNvSpPr/>
              <p:nvPr/>
            </p:nvSpPr>
            <p:spPr bwMode="auto">
              <a:xfrm>
                <a:off x="1393543"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951BFB91-FB24-49F8-8B65-939F63F87E79}"/>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Rectangle 43">
                <a:extLst>
                  <a:ext uri="{FF2B5EF4-FFF2-40B4-BE49-F238E27FC236}">
                    <a16:creationId xmlns:a16="http://schemas.microsoft.com/office/drawing/2014/main" id="{1B4BF058-511A-4CB4-8686-A7E219259834}"/>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A68E36B1-AB61-42B8-8CBE-C28AE94B14D5}"/>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A44873BF-D3A6-47C9-8420-27EB205C07A4}"/>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5" name="Group 54">
                <a:extLst>
                  <a:ext uri="{FF2B5EF4-FFF2-40B4-BE49-F238E27FC236}">
                    <a16:creationId xmlns:a16="http://schemas.microsoft.com/office/drawing/2014/main" id="{6F8894FD-B0BB-42B9-B693-0D2D1FC02642}"/>
                  </a:ext>
                </a:extLst>
              </p:cNvPr>
              <p:cNvGrpSpPr/>
              <p:nvPr/>
            </p:nvGrpSpPr>
            <p:grpSpPr>
              <a:xfrm rot="21332271">
                <a:off x="1749411" y="1743085"/>
                <a:ext cx="773183" cy="1200756"/>
                <a:chOff x="1779300" y="1754975"/>
                <a:chExt cx="773183" cy="1200756"/>
              </a:xfrm>
            </p:grpSpPr>
            <p:cxnSp>
              <p:nvCxnSpPr>
                <p:cNvPr id="10" name="Straight Connector 9">
                  <a:extLst>
                    <a:ext uri="{FF2B5EF4-FFF2-40B4-BE49-F238E27FC236}">
                      <a16:creationId xmlns:a16="http://schemas.microsoft.com/office/drawing/2014/main" id="{EE5D99B6-9AC1-4D6C-A8A4-885E3CD65C8E}"/>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DD8DA66-770D-401F-B65F-5A609EA57950}"/>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DEC69256-FBA5-4528-926E-7FB0F9C07D09}"/>
                    </a:ext>
                  </a:extLst>
                </p:cNvPr>
                <p:cNvGrpSpPr/>
                <p:nvPr/>
              </p:nvGrpSpPr>
              <p:grpSpPr>
                <a:xfrm rot="2587634">
                  <a:off x="2174965" y="1754975"/>
                  <a:ext cx="190126" cy="1036719"/>
                  <a:chOff x="757634" y="4319798"/>
                  <a:chExt cx="118872" cy="648186"/>
                </a:xfrm>
              </p:grpSpPr>
              <p:sp>
                <p:nvSpPr>
                  <p:cNvPr id="29" name="Rectangle 28">
                    <a:extLst>
                      <a:ext uri="{FF2B5EF4-FFF2-40B4-BE49-F238E27FC236}">
                        <a16:creationId xmlns:a16="http://schemas.microsoft.com/office/drawing/2014/main" id="{F918F2BA-75CF-4933-A5D0-0985B67C9B8B}"/>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9C1BD1B6-BCCE-49FA-BD01-7C6568015F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0C0D17D6-0526-44EF-83A0-1E9A546EB8A0}"/>
                    </a:ext>
                  </a:extLst>
                </p:cNvPr>
                <p:cNvGrpSpPr/>
                <p:nvPr/>
              </p:nvGrpSpPr>
              <p:grpSpPr>
                <a:xfrm rot="2587634">
                  <a:off x="2362357" y="1946135"/>
                  <a:ext cx="190126" cy="1009596"/>
                  <a:chOff x="757634" y="4319798"/>
                  <a:chExt cx="118872" cy="631228"/>
                </a:xfrm>
              </p:grpSpPr>
              <p:sp>
                <p:nvSpPr>
                  <p:cNvPr id="23" name="Rectangle 22">
                    <a:extLst>
                      <a:ext uri="{FF2B5EF4-FFF2-40B4-BE49-F238E27FC236}">
                        <a16:creationId xmlns:a16="http://schemas.microsoft.com/office/drawing/2014/main" id="{39A4556B-8FDF-4804-AAA2-655DE4A19012}"/>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D78FB03D-E862-4B10-BA6B-7A02F20EDECA}"/>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9" name="Rectangle 48">
                  <a:extLst>
                    <a:ext uri="{FF2B5EF4-FFF2-40B4-BE49-F238E27FC236}">
                      <a16:creationId xmlns:a16="http://schemas.microsoft.com/office/drawing/2014/main" id="{4A455C16-9279-4FAA-AEAC-ED0A01BD43D6}"/>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72997383-2143-4FA1-B27F-08E724EA74FC}"/>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928AA00E-1B91-4395-87EB-5E7FD2A4B3F6}"/>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8BC3679B-045A-44CA-91E0-61A02E1BAA2F}"/>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6" name="Group 55">
                <a:extLst>
                  <a:ext uri="{FF2B5EF4-FFF2-40B4-BE49-F238E27FC236}">
                    <a16:creationId xmlns:a16="http://schemas.microsoft.com/office/drawing/2014/main" id="{B7015338-9265-4365-AB80-FB0E99758E08}"/>
                  </a:ext>
                </a:extLst>
              </p:cNvPr>
              <p:cNvGrpSpPr/>
              <p:nvPr/>
            </p:nvGrpSpPr>
            <p:grpSpPr>
              <a:xfrm rot="414132">
                <a:off x="323644" y="2122374"/>
                <a:ext cx="1216322" cy="802491"/>
                <a:chOff x="380708" y="2212458"/>
                <a:chExt cx="1216322" cy="802491"/>
              </a:xfrm>
            </p:grpSpPr>
            <p:cxnSp>
              <p:nvCxnSpPr>
                <p:cNvPr id="13" name="Straight Connector 12">
                  <a:extLst>
                    <a:ext uri="{FF2B5EF4-FFF2-40B4-BE49-F238E27FC236}">
                      <a16:creationId xmlns:a16="http://schemas.microsoft.com/office/drawing/2014/main" id="{307AB3DD-66EC-4DDC-969E-F771B38668AF}"/>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6D4CC9-D7CC-4E6F-B962-C165B1DB4A45}"/>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8116247-F855-4CD7-BD6F-AFE8CE742042}"/>
                    </a:ext>
                  </a:extLst>
                </p:cNvPr>
                <p:cNvGrpSpPr/>
                <p:nvPr/>
              </p:nvGrpSpPr>
              <p:grpSpPr>
                <a:xfrm rot="18760257">
                  <a:off x="972263" y="1806455"/>
                  <a:ext cx="190128" cy="1002133"/>
                  <a:chOff x="757634" y="4319798"/>
                  <a:chExt cx="118873" cy="626562"/>
                </a:xfrm>
              </p:grpSpPr>
              <p:sp>
                <p:nvSpPr>
                  <p:cNvPr id="27" name="Rectangle 26">
                    <a:extLst>
                      <a:ext uri="{FF2B5EF4-FFF2-40B4-BE49-F238E27FC236}">
                        <a16:creationId xmlns:a16="http://schemas.microsoft.com/office/drawing/2014/main" id="{871BC7C4-7B8F-4144-BC37-F0F5F5E32B8D}"/>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57E804F5-302F-4E29-9674-614D58AAFC9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8" name="Group 17">
                  <a:extLst>
                    <a:ext uri="{FF2B5EF4-FFF2-40B4-BE49-F238E27FC236}">
                      <a16:creationId xmlns:a16="http://schemas.microsoft.com/office/drawing/2014/main" id="{DFCAFA57-9D90-42FE-A54D-784770029FC5}"/>
                    </a:ext>
                  </a:extLst>
                </p:cNvPr>
                <p:cNvGrpSpPr/>
                <p:nvPr/>
              </p:nvGrpSpPr>
              <p:grpSpPr>
                <a:xfrm rot="18760257">
                  <a:off x="790441" y="2002660"/>
                  <a:ext cx="190127" cy="1009594"/>
                  <a:chOff x="757633" y="4319798"/>
                  <a:chExt cx="118873" cy="631227"/>
                </a:xfrm>
              </p:grpSpPr>
              <p:sp>
                <p:nvSpPr>
                  <p:cNvPr id="25" name="Rectangle 24">
                    <a:extLst>
                      <a:ext uri="{FF2B5EF4-FFF2-40B4-BE49-F238E27FC236}">
                        <a16:creationId xmlns:a16="http://schemas.microsoft.com/office/drawing/2014/main" id="{A9FD2EF7-B7BA-4A28-953E-C607AC74D095}"/>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28D495EE-10D9-458A-AF79-CB160ED27F93}"/>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 name="Rectangle 46">
                  <a:extLst>
                    <a:ext uri="{FF2B5EF4-FFF2-40B4-BE49-F238E27FC236}">
                      <a16:creationId xmlns:a16="http://schemas.microsoft.com/office/drawing/2014/main" id="{797F0248-FC69-4242-9C09-2964212D2168}"/>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1FD8064E-F001-43D4-ACA6-4FA29AD6BBE2}"/>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Oval 52">
                  <a:extLst>
                    <a:ext uri="{FF2B5EF4-FFF2-40B4-BE49-F238E27FC236}">
                      <a16:creationId xmlns:a16="http://schemas.microsoft.com/office/drawing/2014/main" id="{03209EE0-8BDB-4810-9BCD-6872F8D0B6BC}"/>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42E9D20F-0954-4F1C-89DF-C31B0465D38A}"/>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72" name="Oval 71">
              <a:extLst>
                <a:ext uri="{FF2B5EF4-FFF2-40B4-BE49-F238E27FC236}">
                  <a16:creationId xmlns:a16="http://schemas.microsoft.com/office/drawing/2014/main" id="{C4F2E276-B687-4F7D-A1FF-3AF1E1ACDD76}"/>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75" name="Straight Arrow Connector 74">
            <a:extLst>
              <a:ext uri="{FF2B5EF4-FFF2-40B4-BE49-F238E27FC236}">
                <a16:creationId xmlns:a16="http://schemas.microsoft.com/office/drawing/2014/main" id="{27900AF5-54E4-46EB-A861-1DD1F33B0EB8}"/>
              </a:ext>
            </a:extLst>
          </p:cNvPr>
          <p:cNvCxnSpPr/>
          <p:nvPr/>
        </p:nvCxnSpPr>
        <p:spPr bwMode="auto">
          <a:xfrm>
            <a:off x="3290802" y="3455591"/>
            <a:ext cx="685800" cy="0"/>
          </a:xfrm>
          <a:prstGeom prst="straightConnector1">
            <a:avLst/>
          </a:prstGeom>
          <a:noFill/>
          <a:ln w="28575" cap="flat" cmpd="sng" algn="ctr">
            <a:solidFill>
              <a:schemeClr val="accent2"/>
            </a:solidFill>
            <a:prstDash val="solid"/>
            <a:round/>
            <a:headEnd type="none" w="med" len="med"/>
            <a:tailEnd type="triangle"/>
          </a:ln>
          <a:effectLst/>
        </p:spPr>
      </p:cxnSp>
      <p:grpSp>
        <p:nvGrpSpPr>
          <p:cNvPr id="78" name="Group 77">
            <a:extLst>
              <a:ext uri="{FF2B5EF4-FFF2-40B4-BE49-F238E27FC236}">
                <a16:creationId xmlns:a16="http://schemas.microsoft.com/office/drawing/2014/main" id="{117A7142-E2CA-4B85-AD6E-224B7A3E145A}"/>
              </a:ext>
            </a:extLst>
          </p:cNvPr>
          <p:cNvGrpSpPr/>
          <p:nvPr/>
        </p:nvGrpSpPr>
        <p:grpSpPr>
          <a:xfrm>
            <a:off x="304620" y="3871370"/>
            <a:ext cx="1865583" cy="646331"/>
            <a:chOff x="4498706" y="3517436"/>
            <a:chExt cx="1865583" cy="646331"/>
          </a:xfrm>
        </p:grpSpPr>
        <p:sp>
          <p:nvSpPr>
            <p:cNvPr id="21" name="TextBox 20">
              <a:extLst>
                <a:ext uri="{FF2B5EF4-FFF2-40B4-BE49-F238E27FC236}">
                  <a16:creationId xmlns:a16="http://schemas.microsoft.com/office/drawing/2014/main" id="{DED3DE02-92D8-46E8-8607-F06176358B4C}"/>
                </a:ext>
              </a:extLst>
            </p:cNvPr>
            <p:cNvSpPr txBox="1"/>
            <p:nvPr/>
          </p:nvSpPr>
          <p:spPr bwMode="auto">
            <a:xfrm>
              <a:off x="4616503"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Drug + linker</a:t>
              </a:r>
            </a:p>
          </p:txBody>
        </p:sp>
        <p:sp>
          <p:nvSpPr>
            <p:cNvPr id="76" name="Oval 75">
              <a:extLst>
                <a:ext uri="{FF2B5EF4-FFF2-40B4-BE49-F238E27FC236}">
                  <a16:creationId xmlns:a16="http://schemas.microsoft.com/office/drawing/2014/main" id="{8D15A788-DFB1-4F18-8AF5-342F1C35726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11686CFC-5117-4F7C-B03D-E8A3DFB18F39}"/>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8" name="Group 87">
            <a:extLst>
              <a:ext uri="{FF2B5EF4-FFF2-40B4-BE49-F238E27FC236}">
                <a16:creationId xmlns:a16="http://schemas.microsoft.com/office/drawing/2014/main" id="{654EF2CF-9317-4407-A094-EA95BB05A058}"/>
              </a:ext>
            </a:extLst>
          </p:cNvPr>
          <p:cNvGrpSpPr/>
          <p:nvPr/>
        </p:nvGrpSpPr>
        <p:grpSpPr>
          <a:xfrm>
            <a:off x="3917839" y="2610864"/>
            <a:ext cx="5008553" cy="1657295"/>
            <a:chOff x="5600346" y="2195087"/>
            <a:chExt cx="5607895" cy="1855613"/>
          </a:xfrm>
        </p:grpSpPr>
        <p:grpSp>
          <p:nvGrpSpPr>
            <p:cNvPr id="32" name="Group 31">
              <a:extLst>
                <a:ext uri="{FF2B5EF4-FFF2-40B4-BE49-F238E27FC236}">
                  <a16:creationId xmlns:a16="http://schemas.microsoft.com/office/drawing/2014/main" id="{CA4F1ED2-E4B6-4EF7-8309-C4C8BB7BB962}"/>
                </a:ext>
              </a:extLst>
            </p:cNvPr>
            <p:cNvGrpSpPr/>
            <p:nvPr/>
          </p:nvGrpSpPr>
          <p:grpSpPr>
            <a:xfrm>
              <a:off x="8965164" y="2197756"/>
              <a:ext cx="186621" cy="351144"/>
              <a:chOff x="8078545" y="2625259"/>
              <a:chExt cx="186621" cy="351144"/>
            </a:xfrm>
          </p:grpSpPr>
          <p:grpSp>
            <p:nvGrpSpPr>
              <p:cNvPr id="221" name="Group 220">
                <a:extLst>
                  <a:ext uri="{FF2B5EF4-FFF2-40B4-BE49-F238E27FC236}">
                    <a16:creationId xmlns:a16="http://schemas.microsoft.com/office/drawing/2014/main" id="{941D1717-8B40-4947-80CA-06D7985D534A}"/>
                  </a:ext>
                </a:extLst>
              </p:cNvPr>
              <p:cNvGrpSpPr/>
              <p:nvPr/>
            </p:nvGrpSpPr>
            <p:grpSpPr>
              <a:xfrm rot="2699459">
                <a:off x="8107859" y="2866652"/>
                <a:ext cx="106661" cy="109751"/>
                <a:chOff x="8756909" y="5467904"/>
                <a:chExt cx="139675" cy="140019"/>
              </a:xfrm>
            </p:grpSpPr>
            <p:cxnSp>
              <p:nvCxnSpPr>
                <p:cNvPr id="222" name="Straight Connector 221">
                  <a:extLst>
                    <a:ext uri="{FF2B5EF4-FFF2-40B4-BE49-F238E27FC236}">
                      <a16:creationId xmlns:a16="http://schemas.microsoft.com/office/drawing/2014/main" id="{8122403D-CE07-4E47-937B-C515A3025335}"/>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B4A5C8DC-CFCE-43C4-9F1F-67613792356E}"/>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24" name="TextBox 223">
                <a:extLst>
                  <a:ext uri="{FF2B5EF4-FFF2-40B4-BE49-F238E27FC236}">
                    <a16:creationId xmlns:a16="http://schemas.microsoft.com/office/drawing/2014/main" id="{1F3432C1-908A-4413-97FD-BEA2368D0102}"/>
                  </a:ext>
                </a:extLst>
              </p:cNvPr>
              <p:cNvSpPr txBox="1"/>
              <p:nvPr/>
            </p:nvSpPr>
            <p:spPr bwMode="auto">
              <a:xfrm>
                <a:off x="8078545" y="262525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84" name="Group 383">
              <a:extLst>
                <a:ext uri="{FF2B5EF4-FFF2-40B4-BE49-F238E27FC236}">
                  <a16:creationId xmlns:a16="http://schemas.microsoft.com/office/drawing/2014/main" id="{F3FEB1F7-293D-4350-A601-E7B054C34955}"/>
                </a:ext>
              </a:extLst>
            </p:cNvPr>
            <p:cNvGrpSpPr/>
            <p:nvPr/>
          </p:nvGrpSpPr>
          <p:grpSpPr>
            <a:xfrm>
              <a:off x="7922862" y="2196983"/>
              <a:ext cx="186621" cy="346708"/>
              <a:chOff x="8071055" y="2629695"/>
              <a:chExt cx="186621" cy="346708"/>
            </a:xfrm>
          </p:grpSpPr>
          <p:grpSp>
            <p:nvGrpSpPr>
              <p:cNvPr id="385" name="Group 384">
                <a:extLst>
                  <a:ext uri="{FF2B5EF4-FFF2-40B4-BE49-F238E27FC236}">
                    <a16:creationId xmlns:a16="http://schemas.microsoft.com/office/drawing/2014/main" id="{01208D86-1E94-4A49-A43F-427BBF6DF624}"/>
                  </a:ext>
                </a:extLst>
              </p:cNvPr>
              <p:cNvGrpSpPr/>
              <p:nvPr/>
            </p:nvGrpSpPr>
            <p:grpSpPr>
              <a:xfrm rot="2699459">
                <a:off x="8107859" y="2866652"/>
                <a:ext cx="106661" cy="109751"/>
                <a:chOff x="8756909" y="5467904"/>
                <a:chExt cx="139675" cy="140019"/>
              </a:xfrm>
            </p:grpSpPr>
            <p:cxnSp>
              <p:nvCxnSpPr>
                <p:cNvPr id="387" name="Straight Connector 386">
                  <a:extLst>
                    <a:ext uri="{FF2B5EF4-FFF2-40B4-BE49-F238E27FC236}">
                      <a16:creationId xmlns:a16="http://schemas.microsoft.com/office/drawing/2014/main" id="{898E484A-081F-4B05-92E4-339F562BA11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DEC3A8DB-9CA6-4498-A9EC-DD768827BFE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86" name="TextBox 385">
                <a:extLst>
                  <a:ext uri="{FF2B5EF4-FFF2-40B4-BE49-F238E27FC236}">
                    <a16:creationId xmlns:a16="http://schemas.microsoft.com/office/drawing/2014/main" id="{AD24ADF7-3230-4322-96F5-03490D396B23}"/>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87" name="Group 86">
              <a:extLst>
                <a:ext uri="{FF2B5EF4-FFF2-40B4-BE49-F238E27FC236}">
                  <a16:creationId xmlns:a16="http://schemas.microsoft.com/office/drawing/2014/main" id="{9541DD2E-CFA7-4197-B549-6931269C4629}"/>
                </a:ext>
              </a:extLst>
            </p:cNvPr>
            <p:cNvGrpSpPr/>
            <p:nvPr/>
          </p:nvGrpSpPr>
          <p:grpSpPr>
            <a:xfrm>
              <a:off x="5600346" y="2195087"/>
              <a:ext cx="5607895" cy="1855613"/>
              <a:chOff x="5134709" y="3464565"/>
              <a:chExt cx="5607895" cy="1855613"/>
            </a:xfrm>
          </p:grpSpPr>
          <p:grpSp>
            <p:nvGrpSpPr>
              <p:cNvPr id="9" name="Group 8">
                <a:extLst>
                  <a:ext uri="{FF2B5EF4-FFF2-40B4-BE49-F238E27FC236}">
                    <a16:creationId xmlns:a16="http://schemas.microsoft.com/office/drawing/2014/main" id="{62046AFD-8423-41CF-94E3-2F7EB219A2E4}"/>
                  </a:ext>
                </a:extLst>
              </p:cNvPr>
              <p:cNvGrpSpPr/>
              <p:nvPr/>
            </p:nvGrpSpPr>
            <p:grpSpPr>
              <a:xfrm>
                <a:off x="6271817" y="3902721"/>
                <a:ext cx="186621" cy="357179"/>
                <a:chOff x="6225336" y="3960073"/>
                <a:chExt cx="186621" cy="357179"/>
              </a:xfrm>
            </p:grpSpPr>
            <p:grpSp>
              <p:nvGrpSpPr>
                <p:cNvPr id="189" name="Group 188">
                  <a:extLst>
                    <a:ext uri="{FF2B5EF4-FFF2-40B4-BE49-F238E27FC236}">
                      <a16:creationId xmlns:a16="http://schemas.microsoft.com/office/drawing/2014/main" id="{5C87E66B-C067-4126-829F-064B092351CC}"/>
                    </a:ext>
                  </a:extLst>
                </p:cNvPr>
                <p:cNvGrpSpPr/>
                <p:nvPr/>
              </p:nvGrpSpPr>
              <p:grpSpPr>
                <a:xfrm rot="2699459">
                  <a:off x="6265920" y="3960073"/>
                  <a:ext cx="106661" cy="109751"/>
                  <a:chOff x="8756909" y="5467904"/>
                  <a:chExt cx="139675" cy="140019"/>
                </a:xfrm>
              </p:grpSpPr>
              <p:cxnSp>
                <p:nvCxnSpPr>
                  <p:cNvPr id="190" name="Straight Connector 189">
                    <a:extLst>
                      <a:ext uri="{FF2B5EF4-FFF2-40B4-BE49-F238E27FC236}">
                        <a16:creationId xmlns:a16="http://schemas.microsoft.com/office/drawing/2014/main" id="{89405D08-BA8E-44E5-B6E6-9FC7881DAFF6}"/>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F97412AD-3E08-435A-9EAD-49E13B9FDBF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2C17C706-CCC0-485B-8221-334A0AE316FC}"/>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41" name="Group 40">
                <a:extLst>
                  <a:ext uri="{FF2B5EF4-FFF2-40B4-BE49-F238E27FC236}">
                    <a16:creationId xmlns:a16="http://schemas.microsoft.com/office/drawing/2014/main" id="{85B3B5D0-B25B-4F02-A799-608387CFF6A0}"/>
                  </a:ext>
                </a:extLst>
              </p:cNvPr>
              <p:cNvGrpSpPr/>
              <p:nvPr/>
            </p:nvGrpSpPr>
            <p:grpSpPr>
              <a:xfrm>
                <a:off x="6676426" y="3467234"/>
                <a:ext cx="186621" cy="344855"/>
                <a:chOff x="6883028" y="3487410"/>
                <a:chExt cx="186621" cy="344855"/>
              </a:xfrm>
            </p:grpSpPr>
            <p:grpSp>
              <p:nvGrpSpPr>
                <p:cNvPr id="193" name="Group 192">
                  <a:extLst>
                    <a:ext uri="{FF2B5EF4-FFF2-40B4-BE49-F238E27FC236}">
                      <a16:creationId xmlns:a16="http://schemas.microsoft.com/office/drawing/2014/main" id="{FB2F8782-84E5-4A1E-938B-6BB46FE4A476}"/>
                    </a:ext>
                  </a:extLst>
                </p:cNvPr>
                <p:cNvGrpSpPr/>
                <p:nvPr/>
              </p:nvGrpSpPr>
              <p:grpSpPr>
                <a:xfrm rot="2699459">
                  <a:off x="6917348" y="3722514"/>
                  <a:ext cx="106661" cy="109751"/>
                  <a:chOff x="8756909" y="5467904"/>
                  <a:chExt cx="139675" cy="140019"/>
                </a:xfrm>
              </p:grpSpPr>
              <p:cxnSp>
                <p:nvCxnSpPr>
                  <p:cNvPr id="194" name="Straight Connector 193">
                    <a:extLst>
                      <a:ext uri="{FF2B5EF4-FFF2-40B4-BE49-F238E27FC236}">
                        <a16:creationId xmlns:a16="http://schemas.microsoft.com/office/drawing/2014/main" id="{5D572FD4-BFA4-4F3D-914D-7B320CBB07EA}"/>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54128C94-4EB8-4157-BA3C-A6284F481F56}"/>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96" name="TextBox 195">
                  <a:extLst>
                    <a:ext uri="{FF2B5EF4-FFF2-40B4-BE49-F238E27FC236}">
                      <a16:creationId xmlns:a16="http://schemas.microsoft.com/office/drawing/2014/main" id="{B271A56D-1D8D-4E26-A818-A76120647578}"/>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36" name="Group 35">
                <a:extLst>
                  <a:ext uri="{FF2B5EF4-FFF2-40B4-BE49-F238E27FC236}">
                    <a16:creationId xmlns:a16="http://schemas.microsoft.com/office/drawing/2014/main" id="{981A6AA9-AC80-4DC1-AF54-96862973A31C}"/>
                  </a:ext>
                </a:extLst>
              </p:cNvPr>
              <p:cNvGrpSpPr/>
              <p:nvPr/>
            </p:nvGrpSpPr>
            <p:grpSpPr>
              <a:xfrm>
                <a:off x="5549845" y="3785173"/>
                <a:ext cx="790997" cy="153096"/>
                <a:chOff x="5585800" y="3419312"/>
                <a:chExt cx="790997" cy="153096"/>
              </a:xfrm>
            </p:grpSpPr>
            <p:sp>
              <p:nvSpPr>
                <p:cNvPr id="163" name="Freeform: Shape 162">
                  <a:extLst>
                    <a:ext uri="{FF2B5EF4-FFF2-40B4-BE49-F238E27FC236}">
                      <a16:creationId xmlns:a16="http://schemas.microsoft.com/office/drawing/2014/main" id="{C0BBEA9C-E9E7-483E-A269-BFD864481F26}"/>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65" name="Group 164">
                  <a:extLst>
                    <a:ext uri="{FF2B5EF4-FFF2-40B4-BE49-F238E27FC236}">
                      <a16:creationId xmlns:a16="http://schemas.microsoft.com/office/drawing/2014/main" id="{31A37FFB-4F88-491E-98C9-CC4DCDC1D207}"/>
                    </a:ext>
                  </a:extLst>
                </p:cNvPr>
                <p:cNvGrpSpPr/>
                <p:nvPr/>
              </p:nvGrpSpPr>
              <p:grpSpPr>
                <a:xfrm rot="21445207">
                  <a:off x="5717965" y="3419312"/>
                  <a:ext cx="394429" cy="149672"/>
                  <a:chOff x="6487934" y="2548605"/>
                  <a:chExt cx="326374" cy="100719"/>
                </a:xfrm>
              </p:grpSpPr>
              <p:sp>
                <p:nvSpPr>
                  <p:cNvPr id="166" name="Freeform: Shape 165">
                    <a:extLst>
                      <a:ext uri="{FF2B5EF4-FFF2-40B4-BE49-F238E27FC236}">
                        <a16:creationId xmlns:a16="http://schemas.microsoft.com/office/drawing/2014/main" id="{16DE2F68-AF04-47C5-A4A3-8DE8831EC71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67" name="Freeform: Shape 166">
                    <a:extLst>
                      <a:ext uri="{FF2B5EF4-FFF2-40B4-BE49-F238E27FC236}">
                        <a16:creationId xmlns:a16="http://schemas.microsoft.com/office/drawing/2014/main" id="{66E39BF6-3B1D-4E89-8C19-96956365CFCB}"/>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68" name="Group 167">
                  <a:extLst>
                    <a:ext uri="{FF2B5EF4-FFF2-40B4-BE49-F238E27FC236}">
                      <a16:creationId xmlns:a16="http://schemas.microsoft.com/office/drawing/2014/main" id="{AFF77F36-FA26-4300-907C-7D3A1F34BE51}"/>
                    </a:ext>
                  </a:extLst>
                </p:cNvPr>
                <p:cNvGrpSpPr/>
                <p:nvPr/>
              </p:nvGrpSpPr>
              <p:grpSpPr>
                <a:xfrm rot="21445207">
                  <a:off x="5982368" y="3422736"/>
                  <a:ext cx="394429" cy="149672"/>
                  <a:chOff x="6487934" y="2548605"/>
                  <a:chExt cx="326374" cy="100719"/>
                </a:xfrm>
              </p:grpSpPr>
              <p:sp>
                <p:nvSpPr>
                  <p:cNvPr id="169" name="Freeform: Shape 168">
                    <a:extLst>
                      <a:ext uri="{FF2B5EF4-FFF2-40B4-BE49-F238E27FC236}">
                        <a16:creationId xmlns:a16="http://schemas.microsoft.com/office/drawing/2014/main" id="{B9E3A216-339B-4628-B359-5AA61DA88E5F}"/>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0" name="Freeform: Shape 169">
                    <a:extLst>
                      <a:ext uri="{FF2B5EF4-FFF2-40B4-BE49-F238E27FC236}">
                        <a16:creationId xmlns:a16="http://schemas.microsoft.com/office/drawing/2014/main" id="{D8C24EDA-38CF-43E8-B7D0-408AA29E5CFD}"/>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90" name="Group 89">
                <a:extLst>
                  <a:ext uri="{FF2B5EF4-FFF2-40B4-BE49-F238E27FC236}">
                    <a16:creationId xmlns:a16="http://schemas.microsoft.com/office/drawing/2014/main" id="{BC0A926A-E4CA-4C55-AD16-3B2B60E92203}"/>
                  </a:ext>
                </a:extLst>
              </p:cNvPr>
              <p:cNvGrpSpPr/>
              <p:nvPr/>
            </p:nvGrpSpPr>
            <p:grpSpPr>
              <a:xfrm rot="67231">
                <a:off x="5536224" y="4141316"/>
                <a:ext cx="106661" cy="109751"/>
                <a:chOff x="8756909" y="5467904"/>
                <a:chExt cx="139675" cy="140019"/>
              </a:xfrm>
            </p:grpSpPr>
            <p:cxnSp>
              <p:nvCxnSpPr>
                <p:cNvPr id="91" name="Straight Connector 90">
                  <a:extLst>
                    <a:ext uri="{FF2B5EF4-FFF2-40B4-BE49-F238E27FC236}">
                      <a16:creationId xmlns:a16="http://schemas.microsoft.com/office/drawing/2014/main" id="{A89373EA-5326-40F8-BF05-D9E878C304F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A8702C5-53E8-4167-A055-B4A163154AE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31" name="Pentagon 130">
                <a:extLst>
                  <a:ext uri="{FF2B5EF4-FFF2-40B4-BE49-F238E27FC236}">
                    <a16:creationId xmlns:a16="http://schemas.microsoft.com/office/drawing/2014/main" id="{1CF2A439-9F46-4720-A594-00BE65B86DAC}"/>
                  </a:ext>
                </a:extLst>
              </p:cNvPr>
              <p:cNvSpPr/>
              <p:nvPr/>
            </p:nvSpPr>
            <p:spPr bwMode="auto">
              <a:xfrm rot="15817700">
                <a:off x="5149687" y="3859708"/>
                <a:ext cx="402336" cy="402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32" name="Straight Connector 131">
                <a:extLst>
                  <a:ext uri="{FF2B5EF4-FFF2-40B4-BE49-F238E27FC236}">
                    <a16:creationId xmlns:a16="http://schemas.microsoft.com/office/drawing/2014/main" id="{D9E8EBD4-FE20-4F02-A73C-211B971E2E12}"/>
                  </a:ext>
                </a:extLst>
              </p:cNvPr>
              <p:cNvCxnSpPr>
                <a:cxnSpLocks/>
              </p:cNvCxnSpPr>
              <p:nvPr/>
            </p:nvCxnSpPr>
            <p:spPr bwMode="auto">
              <a:xfrm flipV="1">
                <a:off x="5219309" y="4262553"/>
                <a:ext cx="98952" cy="124851"/>
              </a:xfrm>
              <a:prstGeom prst="line">
                <a:avLst/>
              </a:prstGeom>
              <a:noFill/>
              <a:ln w="28575" cap="flat" cmpd="sng" algn="ctr">
                <a:solidFill>
                  <a:schemeClr val="bg1"/>
                </a:solidFill>
                <a:prstDash val="solid"/>
                <a:round/>
                <a:headEnd type="none" w="med" len="med"/>
                <a:tailEnd type="none" w="med" len="med"/>
              </a:ln>
              <a:effectLst/>
            </p:spPr>
          </p:cxnSp>
          <p:sp>
            <p:nvSpPr>
              <p:cNvPr id="145" name="TextBox 144">
                <a:extLst>
                  <a:ext uri="{FF2B5EF4-FFF2-40B4-BE49-F238E27FC236}">
                    <a16:creationId xmlns:a16="http://schemas.microsoft.com/office/drawing/2014/main" id="{DBBDC851-3A7C-4384-83B4-EFE419356B57}"/>
                  </a:ext>
                </a:extLst>
              </p:cNvPr>
              <p:cNvSpPr txBox="1"/>
              <p:nvPr/>
            </p:nvSpPr>
            <p:spPr bwMode="auto">
              <a:xfrm>
                <a:off x="5382674" y="3749007"/>
                <a:ext cx="3032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endParaRPr kumimoji="0" lang="en-US" sz="1400" b="0" i="1"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endParaRPr>
              </a:p>
            </p:txBody>
          </p:sp>
          <p:sp>
            <p:nvSpPr>
              <p:cNvPr id="158" name="TextBox 157">
                <a:extLst>
                  <a:ext uri="{FF2B5EF4-FFF2-40B4-BE49-F238E27FC236}">
                    <a16:creationId xmlns:a16="http://schemas.microsoft.com/office/drawing/2014/main" id="{6768D70A-3E81-435C-9A99-9D7474DBFB6E}"/>
                  </a:ext>
                </a:extLst>
              </p:cNvPr>
              <p:cNvSpPr txBox="1"/>
              <p:nvPr/>
            </p:nvSpPr>
            <p:spPr bwMode="auto">
              <a:xfrm rot="18967772">
                <a:off x="5585186" y="4135756"/>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80" name="Group 79">
                <a:extLst>
                  <a:ext uri="{FF2B5EF4-FFF2-40B4-BE49-F238E27FC236}">
                    <a16:creationId xmlns:a16="http://schemas.microsoft.com/office/drawing/2014/main" id="{9A13794D-8174-4184-917B-769C2591FDE0}"/>
                  </a:ext>
                </a:extLst>
              </p:cNvPr>
              <p:cNvGrpSpPr/>
              <p:nvPr/>
            </p:nvGrpSpPr>
            <p:grpSpPr>
              <a:xfrm>
                <a:off x="5134709" y="3531017"/>
                <a:ext cx="186621" cy="334022"/>
                <a:chOff x="5194017" y="3517409"/>
                <a:chExt cx="186621" cy="334022"/>
              </a:xfrm>
            </p:grpSpPr>
            <p:grpSp>
              <p:nvGrpSpPr>
                <p:cNvPr id="159" name="Group 158">
                  <a:extLst>
                    <a:ext uri="{FF2B5EF4-FFF2-40B4-BE49-F238E27FC236}">
                      <a16:creationId xmlns:a16="http://schemas.microsoft.com/office/drawing/2014/main" id="{09AFCD16-FCB3-4996-9EC4-830C3CB12550}"/>
                    </a:ext>
                  </a:extLst>
                </p:cNvPr>
                <p:cNvGrpSpPr/>
                <p:nvPr/>
              </p:nvGrpSpPr>
              <p:grpSpPr>
                <a:xfrm rot="1759145">
                  <a:off x="5272944" y="3741680"/>
                  <a:ext cx="106661" cy="109751"/>
                  <a:chOff x="8756909" y="5467904"/>
                  <a:chExt cx="139675" cy="140019"/>
                </a:xfrm>
              </p:grpSpPr>
              <p:cxnSp>
                <p:nvCxnSpPr>
                  <p:cNvPr id="160" name="Straight Connector 159">
                    <a:extLst>
                      <a:ext uri="{FF2B5EF4-FFF2-40B4-BE49-F238E27FC236}">
                        <a16:creationId xmlns:a16="http://schemas.microsoft.com/office/drawing/2014/main" id="{ACF13D90-7853-4734-A5B4-DF1DA55B22E1}"/>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905D7872-F7A8-4C74-ABCF-43133745E17C}"/>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162" name="TextBox 161">
                  <a:extLst>
                    <a:ext uri="{FF2B5EF4-FFF2-40B4-BE49-F238E27FC236}">
                      <a16:creationId xmlns:a16="http://schemas.microsoft.com/office/drawing/2014/main" id="{B7127962-2BF0-4E28-B7FE-8DDD68B692BE}"/>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79" name="TextBox 278">
                <a:extLst>
                  <a:ext uri="{FF2B5EF4-FFF2-40B4-BE49-F238E27FC236}">
                    <a16:creationId xmlns:a16="http://schemas.microsoft.com/office/drawing/2014/main" id="{FC589F1B-3E4F-4C3B-876B-911F0352016C}"/>
                  </a:ext>
                </a:extLst>
              </p:cNvPr>
              <p:cNvSpPr txBox="1"/>
              <p:nvPr/>
            </p:nvSpPr>
            <p:spPr bwMode="auto">
              <a:xfrm>
                <a:off x="5286937" y="4272047"/>
                <a:ext cx="26049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cxnSp>
            <p:nvCxnSpPr>
              <p:cNvPr id="287" name="Straight Connector 286">
                <a:extLst>
                  <a:ext uri="{FF2B5EF4-FFF2-40B4-BE49-F238E27FC236}">
                    <a16:creationId xmlns:a16="http://schemas.microsoft.com/office/drawing/2014/main" id="{D8ADCF43-F37A-48C7-8F92-6736DF8E8302}"/>
                  </a:ext>
                </a:extLst>
              </p:cNvPr>
              <p:cNvCxnSpPr>
                <a:cxnSpLocks/>
              </p:cNvCxnSpPr>
              <p:nvPr/>
            </p:nvCxnSpPr>
            <p:spPr bwMode="auto">
              <a:xfrm rot="18967772" flipH="1" flipV="1">
                <a:off x="5346880" y="4250346"/>
                <a:ext cx="1310" cy="82845"/>
              </a:xfrm>
              <a:prstGeom prst="line">
                <a:avLst/>
              </a:prstGeom>
              <a:noFill/>
              <a:ln w="28575" cap="flat" cmpd="sng" algn="ctr">
                <a:solidFill>
                  <a:schemeClr val="bg1"/>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C27E74EE-99D3-48CD-BDEA-9DAA27DC19B7}"/>
                  </a:ext>
                </a:extLst>
              </p:cNvPr>
              <p:cNvGrpSpPr/>
              <p:nvPr/>
            </p:nvGrpSpPr>
            <p:grpSpPr>
              <a:xfrm>
                <a:off x="7058688" y="3888265"/>
                <a:ext cx="186621" cy="353164"/>
                <a:chOff x="7148298" y="3900828"/>
                <a:chExt cx="186621" cy="353164"/>
              </a:xfrm>
            </p:grpSpPr>
            <p:grpSp>
              <p:nvGrpSpPr>
                <p:cNvPr id="249" name="Group 248">
                  <a:extLst>
                    <a:ext uri="{FF2B5EF4-FFF2-40B4-BE49-F238E27FC236}">
                      <a16:creationId xmlns:a16="http://schemas.microsoft.com/office/drawing/2014/main" id="{1B01E473-4B62-4BFB-B34A-AE383FFA82E8}"/>
                    </a:ext>
                  </a:extLst>
                </p:cNvPr>
                <p:cNvGrpSpPr/>
                <p:nvPr/>
              </p:nvGrpSpPr>
              <p:grpSpPr>
                <a:xfrm rot="2699459">
                  <a:off x="7188925" y="3900828"/>
                  <a:ext cx="106661" cy="109751"/>
                  <a:chOff x="8756909" y="5467904"/>
                  <a:chExt cx="139675" cy="140019"/>
                </a:xfrm>
              </p:grpSpPr>
              <p:cxnSp>
                <p:nvCxnSpPr>
                  <p:cNvPr id="250" name="Straight Connector 249">
                    <a:extLst>
                      <a:ext uri="{FF2B5EF4-FFF2-40B4-BE49-F238E27FC236}">
                        <a16:creationId xmlns:a16="http://schemas.microsoft.com/office/drawing/2014/main" id="{E28FC278-8818-467A-B6C0-C7415D34327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8B7F2F8B-74BF-49FE-9E39-E77C97F8989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262" name="TextBox 261">
                  <a:extLst>
                    <a:ext uri="{FF2B5EF4-FFF2-40B4-BE49-F238E27FC236}">
                      <a16:creationId xmlns:a16="http://schemas.microsoft.com/office/drawing/2014/main" id="{7DFD8191-AD81-4EC1-8460-F63A3168F943}"/>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78" name="Group 277">
                <a:extLst>
                  <a:ext uri="{FF2B5EF4-FFF2-40B4-BE49-F238E27FC236}">
                    <a16:creationId xmlns:a16="http://schemas.microsoft.com/office/drawing/2014/main" id="{B2A5D5A6-99F7-4D14-B91A-FA853B8E7F89}"/>
                  </a:ext>
                </a:extLst>
              </p:cNvPr>
              <p:cNvGrpSpPr/>
              <p:nvPr/>
            </p:nvGrpSpPr>
            <p:grpSpPr>
              <a:xfrm>
                <a:off x="7852741" y="3891218"/>
                <a:ext cx="186621" cy="353164"/>
                <a:chOff x="6225293" y="3960073"/>
                <a:chExt cx="186621" cy="353164"/>
              </a:xfrm>
            </p:grpSpPr>
            <p:grpSp>
              <p:nvGrpSpPr>
                <p:cNvPr id="297" name="Group 296">
                  <a:extLst>
                    <a:ext uri="{FF2B5EF4-FFF2-40B4-BE49-F238E27FC236}">
                      <a16:creationId xmlns:a16="http://schemas.microsoft.com/office/drawing/2014/main" id="{8899F782-52DA-4084-BF78-44D0F8DED7EA}"/>
                    </a:ext>
                  </a:extLst>
                </p:cNvPr>
                <p:cNvGrpSpPr/>
                <p:nvPr/>
              </p:nvGrpSpPr>
              <p:grpSpPr>
                <a:xfrm rot="2699459">
                  <a:off x="6265920" y="3960073"/>
                  <a:ext cx="106661" cy="109751"/>
                  <a:chOff x="8756909" y="5467904"/>
                  <a:chExt cx="139675" cy="140019"/>
                </a:xfrm>
              </p:grpSpPr>
              <p:cxnSp>
                <p:nvCxnSpPr>
                  <p:cNvPr id="339" name="Straight Connector 338">
                    <a:extLst>
                      <a:ext uri="{FF2B5EF4-FFF2-40B4-BE49-F238E27FC236}">
                        <a16:creationId xmlns:a16="http://schemas.microsoft.com/office/drawing/2014/main" id="{48BE4704-859C-40FF-B179-BCBFB861CDE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E548C0B7-6131-436F-BD8C-0F0571B2FEF5}"/>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338" name="TextBox 337">
                  <a:extLst>
                    <a:ext uri="{FF2B5EF4-FFF2-40B4-BE49-F238E27FC236}">
                      <a16:creationId xmlns:a16="http://schemas.microsoft.com/office/drawing/2014/main" id="{316ADD3E-D72F-4278-B02D-A1BD81E899C6}"/>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69" name="TextBox 268">
                <a:extLst>
                  <a:ext uri="{FF2B5EF4-FFF2-40B4-BE49-F238E27FC236}">
                    <a16:creationId xmlns:a16="http://schemas.microsoft.com/office/drawing/2014/main" id="{5343E906-A7C0-4063-86F2-9999F3226E9E}"/>
                  </a:ext>
                </a:extLst>
              </p:cNvPr>
              <p:cNvSpPr txBox="1"/>
              <p:nvPr/>
            </p:nvSpPr>
            <p:spPr bwMode="auto">
              <a:xfrm>
                <a:off x="7128190" y="3527275"/>
                <a:ext cx="260498" cy="49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p:txBody>
          </p:sp>
          <p:cxnSp>
            <p:nvCxnSpPr>
              <p:cNvPr id="369" name="Straight Connector 368">
                <a:extLst>
                  <a:ext uri="{FF2B5EF4-FFF2-40B4-BE49-F238E27FC236}">
                    <a16:creationId xmlns:a16="http://schemas.microsoft.com/office/drawing/2014/main" id="{DFE5AA51-F584-4A74-847C-E55CAB084471}"/>
                  </a:ext>
                </a:extLst>
              </p:cNvPr>
              <p:cNvCxnSpPr>
                <a:cxnSpLocks/>
              </p:cNvCxnSpPr>
              <p:nvPr/>
            </p:nvCxnSpPr>
            <p:spPr bwMode="auto">
              <a:xfrm flipH="1" flipV="1">
                <a:off x="7323638" y="3842580"/>
                <a:ext cx="95535" cy="53284"/>
              </a:xfrm>
              <a:prstGeom prst="line">
                <a:avLst/>
              </a:prstGeom>
              <a:noFill/>
              <a:ln w="28575" cap="flat" cmpd="sng" algn="ctr">
                <a:solidFill>
                  <a:schemeClr val="bg1"/>
                </a:solidFill>
                <a:prstDash val="solid"/>
                <a:round/>
                <a:headEnd type="none" w="med" len="med"/>
                <a:tailEnd type="none" w="med" len="med"/>
              </a:ln>
              <a:effectLst/>
            </p:spPr>
          </p:cxnSp>
          <p:sp>
            <p:nvSpPr>
              <p:cNvPr id="62" name="Isosceles Triangle 61">
                <a:extLst>
                  <a:ext uri="{FF2B5EF4-FFF2-40B4-BE49-F238E27FC236}">
                    <a16:creationId xmlns:a16="http://schemas.microsoft.com/office/drawing/2014/main" id="{1F62A773-1BE9-4DA7-9307-0A4EEA43B825}"/>
                  </a:ext>
                </a:extLst>
              </p:cNvPr>
              <p:cNvSpPr/>
              <p:nvPr/>
            </p:nvSpPr>
            <p:spPr bwMode="auto">
              <a:xfrm rot="2331764">
                <a:off x="7336283" y="3886976"/>
                <a:ext cx="73152" cy="109728"/>
              </a:xfrm>
              <a:prstGeom prst="triangle">
                <a:avLst/>
              </a:prstGeom>
              <a:solidFill>
                <a:schemeClr val="bg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99" name="Group 398">
                <a:extLst>
                  <a:ext uri="{FF2B5EF4-FFF2-40B4-BE49-F238E27FC236}">
                    <a16:creationId xmlns:a16="http://schemas.microsoft.com/office/drawing/2014/main" id="{B037BC1A-9CA9-4B2D-89CC-5FAD288C785C}"/>
                  </a:ext>
                </a:extLst>
              </p:cNvPr>
              <p:cNvGrpSpPr/>
              <p:nvPr/>
            </p:nvGrpSpPr>
            <p:grpSpPr>
              <a:xfrm>
                <a:off x="7417992" y="3765292"/>
                <a:ext cx="790997" cy="153096"/>
                <a:chOff x="5585800" y="3419312"/>
                <a:chExt cx="790997" cy="153096"/>
              </a:xfrm>
            </p:grpSpPr>
            <p:sp>
              <p:nvSpPr>
                <p:cNvPr id="400" name="Freeform: Shape 399">
                  <a:extLst>
                    <a:ext uri="{FF2B5EF4-FFF2-40B4-BE49-F238E27FC236}">
                      <a16:creationId xmlns:a16="http://schemas.microsoft.com/office/drawing/2014/main" id="{5A95401B-86F3-4911-8B94-AA549C3D3896}"/>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1" name="Group 400">
                  <a:extLst>
                    <a:ext uri="{FF2B5EF4-FFF2-40B4-BE49-F238E27FC236}">
                      <a16:creationId xmlns:a16="http://schemas.microsoft.com/office/drawing/2014/main" id="{C77A8FC0-97BE-420B-92CC-5A84DB7901DD}"/>
                    </a:ext>
                  </a:extLst>
                </p:cNvPr>
                <p:cNvGrpSpPr/>
                <p:nvPr/>
              </p:nvGrpSpPr>
              <p:grpSpPr>
                <a:xfrm rot="21445207">
                  <a:off x="5717965" y="3419312"/>
                  <a:ext cx="394429" cy="149672"/>
                  <a:chOff x="6487934" y="2548605"/>
                  <a:chExt cx="326374" cy="100719"/>
                </a:xfrm>
              </p:grpSpPr>
              <p:sp>
                <p:nvSpPr>
                  <p:cNvPr id="405" name="Freeform: Shape 404">
                    <a:extLst>
                      <a:ext uri="{FF2B5EF4-FFF2-40B4-BE49-F238E27FC236}">
                        <a16:creationId xmlns:a16="http://schemas.microsoft.com/office/drawing/2014/main" id="{7D9F5E99-FC89-47B9-92D9-FB934A31199E}"/>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6" name="Freeform: Shape 405">
                    <a:extLst>
                      <a:ext uri="{FF2B5EF4-FFF2-40B4-BE49-F238E27FC236}">
                        <a16:creationId xmlns:a16="http://schemas.microsoft.com/office/drawing/2014/main" id="{EECEC00F-C6E3-46EF-8362-17A98492AED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02" name="Group 401">
                  <a:extLst>
                    <a:ext uri="{FF2B5EF4-FFF2-40B4-BE49-F238E27FC236}">
                      <a16:creationId xmlns:a16="http://schemas.microsoft.com/office/drawing/2014/main" id="{1E7EE1F3-158E-4558-A0CE-C912F9F784DC}"/>
                    </a:ext>
                  </a:extLst>
                </p:cNvPr>
                <p:cNvGrpSpPr/>
                <p:nvPr/>
              </p:nvGrpSpPr>
              <p:grpSpPr>
                <a:xfrm rot="21445207">
                  <a:off x="5982368" y="3422736"/>
                  <a:ext cx="394429" cy="149672"/>
                  <a:chOff x="6487934" y="2548605"/>
                  <a:chExt cx="326374" cy="100719"/>
                </a:xfrm>
              </p:grpSpPr>
              <p:sp>
                <p:nvSpPr>
                  <p:cNvPr id="403" name="Freeform: Shape 402">
                    <a:extLst>
                      <a:ext uri="{FF2B5EF4-FFF2-40B4-BE49-F238E27FC236}">
                        <a16:creationId xmlns:a16="http://schemas.microsoft.com/office/drawing/2014/main" id="{C1C6C386-1344-4FD8-9E58-E102B13A4981}"/>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4" name="Freeform: Shape 403">
                    <a:extLst>
                      <a:ext uri="{FF2B5EF4-FFF2-40B4-BE49-F238E27FC236}">
                        <a16:creationId xmlns:a16="http://schemas.microsoft.com/office/drawing/2014/main" id="{20CA35E7-359C-4480-94F8-9043FF08D83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26" name="TextBox 225">
                <a:extLst>
                  <a:ext uri="{FF2B5EF4-FFF2-40B4-BE49-F238E27FC236}">
                    <a16:creationId xmlns:a16="http://schemas.microsoft.com/office/drawing/2014/main" id="{0C6E1155-98A3-41C9-90D3-6615FD75D65E}"/>
                  </a:ext>
                </a:extLst>
              </p:cNvPr>
              <p:cNvSpPr txBox="1"/>
              <p:nvPr/>
            </p:nvSpPr>
            <p:spPr bwMode="auto">
              <a:xfrm>
                <a:off x="7554319" y="3781822"/>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nvGrpSpPr>
              <p:cNvPr id="407" name="Group 406">
                <a:extLst>
                  <a:ext uri="{FF2B5EF4-FFF2-40B4-BE49-F238E27FC236}">
                    <a16:creationId xmlns:a16="http://schemas.microsoft.com/office/drawing/2014/main" id="{8C0AB54A-E697-49CB-8AA1-D950BE591339}"/>
                  </a:ext>
                </a:extLst>
              </p:cNvPr>
              <p:cNvGrpSpPr/>
              <p:nvPr/>
            </p:nvGrpSpPr>
            <p:grpSpPr>
              <a:xfrm>
                <a:off x="6371593" y="3775709"/>
                <a:ext cx="790997" cy="153096"/>
                <a:chOff x="5585800" y="3419312"/>
                <a:chExt cx="790997" cy="153096"/>
              </a:xfrm>
            </p:grpSpPr>
            <p:sp>
              <p:nvSpPr>
                <p:cNvPr id="408" name="Freeform: Shape 407">
                  <a:extLst>
                    <a:ext uri="{FF2B5EF4-FFF2-40B4-BE49-F238E27FC236}">
                      <a16:creationId xmlns:a16="http://schemas.microsoft.com/office/drawing/2014/main" id="{03D63B57-C5BA-44E3-BD16-5BCEB5A5AB78}"/>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09" name="Group 408">
                  <a:extLst>
                    <a:ext uri="{FF2B5EF4-FFF2-40B4-BE49-F238E27FC236}">
                      <a16:creationId xmlns:a16="http://schemas.microsoft.com/office/drawing/2014/main" id="{30A65519-348E-4842-80F5-F242A75B7822}"/>
                    </a:ext>
                  </a:extLst>
                </p:cNvPr>
                <p:cNvGrpSpPr/>
                <p:nvPr/>
              </p:nvGrpSpPr>
              <p:grpSpPr>
                <a:xfrm rot="21445207">
                  <a:off x="5717965" y="3419312"/>
                  <a:ext cx="394429" cy="149672"/>
                  <a:chOff x="6487934" y="2548605"/>
                  <a:chExt cx="326374" cy="100719"/>
                </a:xfrm>
              </p:grpSpPr>
              <p:sp>
                <p:nvSpPr>
                  <p:cNvPr id="413" name="Freeform: Shape 412">
                    <a:extLst>
                      <a:ext uri="{FF2B5EF4-FFF2-40B4-BE49-F238E27FC236}">
                        <a16:creationId xmlns:a16="http://schemas.microsoft.com/office/drawing/2014/main" id="{06EAE8FC-3DA9-4954-BB3A-A23482FE845A}"/>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4" name="Freeform: Shape 413">
                    <a:extLst>
                      <a:ext uri="{FF2B5EF4-FFF2-40B4-BE49-F238E27FC236}">
                        <a16:creationId xmlns:a16="http://schemas.microsoft.com/office/drawing/2014/main" id="{76EA6E8D-1427-42AF-B802-35B4118FA62A}"/>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10" name="Group 409">
                  <a:extLst>
                    <a:ext uri="{FF2B5EF4-FFF2-40B4-BE49-F238E27FC236}">
                      <a16:creationId xmlns:a16="http://schemas.microsoft.com/office/drawing/2014/main" id="{A23CF077-A59B-4319-BB77-949FDF39C589}"/>
                    </a:ext>
                  </a:extLst>
                </p:cNvPr>
                <p:cNvGrpSpPr/>
                <p:nvPr/>
              </p:nvGrpSpPr>
              <p:grpSpPr>
                <a:xfrm rot="21445207">
                  <a:off x="5982368" y="3422736"/>
                  <a:ext cx="394429" cy="149672"/>
                  <a:chOff x="6487934" y="2548605"/>
                  <a:chExt cx="326374" cy="100719"/>
                </a:xfrm>
              </p:grpSpPr>
              <p:sp>
                <p:nvSpPr>
                  <p:cNvPr id="411" name="Freeform: Shape 410">
                    <a:extLst>
                      <a:ext uri="{FF2B5EF4-FFF2-40B4-BE49-F238E27FC236}">
                        <a16:creationId xmlns:a16="http://schemas.microsoft.com/office/drawing/2014/main" id="{B121383C-46E9-41F4-8EAD-56ECDEAAC341}"/>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12" name="Freeform: Shape 411">
                    <a:extLst>
                      <a:ext uri="{FF2B5EF4-FFF2-40B4-BE49-F238E27FC236}">
                        <a16:creationId xmlns:a16="http://schemas.microsoft.com/office/drawing/2014/main" id="{5D55A14F-8982-48E4-A08F-0571F2B0A0E3}"/>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415" name="Straight Connector 414">
                <a:extLst>
                  <a:ext uri="{FF2B5EF4-FFF2-40B4-BE49-F238E27FC236}">
                    <a16:creationId xmlns:a16="http://schemas.microsoft.com/office/drawing/2014/main" id="{767A16E9-DAA0-433F-BA84-CD2946CD585C}"/>
                  </a:ext>
                </a:extLst>
              </p:cNvPr>
              <p:cNvCxnSpPr>
                <a:cxnSpLocks/>
              </p:cNvCxnSpPr>
              <p:nvPr/>
            </p:nvCxnSpPr>
            <p:spPr bwMode="auto">
              <a:xfrm flipH="1">
                <a:off x="7153377" y="3859268"/>
                <a:ext cx="64578" cy="37279"/>
              </a:xfrm>
              <a:prstGeom prst="line">
                <a:avLst/>
              </a:prstGeom>
              <a:noFill/>
              <a:ln w="28575" cap="flat" cmpd="sng" algn="ctr">
                <a:solidFill>
                  <a:schemeClr val="bg1"/>
                </a:solidFill>
                <a:prstDash val="solid"/>
                <a:round/>
                <a:headEnd type="none" w="med" len="med"/>
                <a:tailEnd type="none" w="med" len="med"/>
              </a:ln>
              <a:effectLst/>
            </p:spPr>
          </p:cxnSp>
          <p:sp>
            <p:nvSpPr>
              <p:cNvPr id="198" name="TextBox 197">
                <a:extLst>
                  <a:ext uri="{FF2B5EF4-FFF2-40B4-BE49-F238E27FC236}">
                    <a16:creationId xmlns:a16="http://schemas.microsoft.com/office/drawing/2014/main" id="{C5B38385-EF6D-4596-84F2-F3520104C1AC}"/>
                  </a:ext>
                </a:extLst>
              </p:cNvPr>
              <p:cNvSpPr txBox="1"/>
              <p:nvPr/>
            </p:nvSpPr>
            <p:spPr bwMode="auto">
              <a:xfrm>
                <a:off x="6764647" y="380128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96" name="TextBox 95">
                <a:extLst>
                  <a:ext uri="{FF2B5EF4-FFF2-40B4-BE49-F238E27FC236}">
                    <a16:creationId xmlns:a16="http://schemas.microsoft.com/office/drawing/2014/main" id="{B05BAF04-3669-45B8-A943-6EEE0CBC17C4}"/>
                  </a:ext>
                </a:extLst>
              </p:cNvPr>
              <p:cNvSpPr txBox="1"/>
              <p:nvPr/>
            </p:nvSpPr>
            <p:spPr bwMode="auto">
              <a:xfrm>
                <a:off x="6380054" y="3497547"/>
                <a:ext cx="260498" cy="49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HN</a:t>
                </a:r>
              </a:p>
            </p:txBody>
          </p:sp>
          <p:sp>
            <p:nvSpPr>
              <p:cNvPr id="416" name="TextBox 415">
                <a:extLst>
                  <a:ext uri="{FF2B5EF4-FFF2-40B4-BE49-F238E27FC236}">
                    <a16:creationId xmlns:a16="http://schemas.microsoft.com/office/drawing/2014/main" id="{DCEF0DD4-BC6C-4F7A-98F4-B51B0C66646B}"/>
                  </a:ext>
                </a:extLst>
              </p:cNvPr>
              <p:cNvSpPr txBox="1"/>
              <p:nvPr/>
            </p:nvSpPr>
            <p:spPr bwMode="auto">
              <a:xfrm>
                <a:off x="7973332" y="3464565"/>
                <a:ext cx="260498" cy="49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r>
                  <a:rPr kumimoji="0" lang="en-US" sz="1400" b="1" i="0" u="none" strike="noStrike" kern="1200" cap="none" spc="0" normalizeH="0" baseline="0" noProof="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N</a:t>
                </a:r>
              </a:p>
            </p:txBody>
          </p:sp>
          <p:grpSp>
            <p:nvGrpSpPr>
              <p:cNvPr id="417" name="Group 416">
                <a:extLst>
                  <a:ext uri="{FF2B5EF4-FFF2-40B4-BE49-F238E27FC236}">
                    <a16:creationId xmlns:a16="http://schemas.microsoft.com/office/drawing/2014/main" id="{33B57B06-F2F2-4188-9F14-48F4F371CFE3}"/>
                  </a:ext>
                </a:extLst>
              </p:cNvPr>
              <p:cNvGrpSpPr/>
              <p:nvPr/>
            </p:nvGrpSpPr>
            <p:grpSpPr>
              <a:xfrm>
                <a:off x="8195280" y="3763843"/>
                <a:ext cx="526594" cy="149672"/>
                <a:chOff x="5585800" y="3419312"/>
                <a:chExt cx="526594" cy="149672"/>
              </a:xfrm>
            </p:grpSpPr>
            <p:sp>
              <p:nvSpPr>
                <p:cNvPr id="418" name="Freeform: Shape 417">
                  <a:extLst>
                    <a:ext uri="{FF2B5EF4-FFF2-40B4-BE49-F238E27FC236}">
                      <a16:creationId xmlns:a16="http://schemas.microsoft.com/office/drawing/2014/main" id="{25F40539-6D60-41DC-88B0-766752229878}"/>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419" name="Group 418">
                  <a:extLst>
                    <a:ext uri="{FF2B5EF4-FFF2-40B4-BE49-F238E27FC236}">
                      <a16:creationId xmlns:a16="http://schemas.microsoft.com/office/drawing/2014/main" id="{68C42CA0-C048-451B-8ADC-25C22AC75661}"/>
                    </a:ext>
                  </a:extLst>
                </p:cNvPr>
                <p:cNvGrpSpPr/>
                <p:nvPr/>
              </p:nvGrpSpPr>
              <p:grpSpPr>
                <a:xfrm rot="21445207">
                  <a:off x="5717965" y="3419312"/>
                  <a:ext cx="394429" cy="149672"/>
                  <a:chOff x="6487934" y="2548605"/>
                  <a:chExt cx="326374" cy="100719"/>
                </a:xfrm>
              </p:grpSpPr>
              <p:sp>
                <p:nvSpPr>
                  <p:cNvPr id="423" name="Freeform: Shape 422">
                    <a:extLst>
                      <a:ext uri="{FF2B5EF4-FFF2-40B4-BE49-F238E27FC236}">
                        <a16:creationId xmlns:a16="http://schemas.microsoft.com/office/drawing/2014/main" id="{7ACCFB7A-C5D4-4FA0-B901-81D3C8798D4A}"/>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24" name="Freeform: Shape 423">
                    <a:extLst>
                      <a:ext uri="{FF2B5EF4-FFF2-40B4-BE49-F238E27FC236}">
                        <a16:creationId xmlns:a16="http://schemas.microsoft.com/office/drawing/2014/main" id="{CA26E34A-1B7C-4530-9205-E04EB4312D95}"/>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06" name="TextBox 305">
                <a:extLst>
                  <a:ext uri="{FF2B5EF4-FFF2-40B4-BE49-F238E27FC236}">
                    <a16:creationId xmlns:a16="http://schemas.microsoft.com/office/drawing/2014/main" id="{D2288B4B-F539-4F56-8564-D29B6D781661}"/>
                  </a:ext>
                </a:extLst>
              </p:cNvPr>
              <p:cNvSpPr txBox="1"/>
              <p:nvPr/>
            </p:nvSpPr>
            <p:spPr bwMode="auto">
              <a:xfrm>
                <a:off x="8238820" y="3627267"/>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FDB338">
                      <a:lumMod val="75000"/>
                    </a:srgbClr>
                  </a:solidFill>
                  <a:effectLst/>
                  <a:highlight>
                    <a:srgbClr val="FFFFFF"/>
                  </a:highlight>
                  <a:uLnTx/>
                  <a:uFillTx/>
                  <a:latin typeface="Calibri" panose="020F0502020204030204" pitchFamily="34" charset="0"/>
                  <a:ea typeface="+mn-ea"/>
                  <a:cs typeface="Arial" panose="020B0604020202020204" pitchFamily="34" charset="0"/>
                </a:endParaRPr>
              </a:p>
            </p:txBody>
          </p:sp>
          <p:grpSp>
            <p:nvGrpSpPr>
              <p:cNvPr id="70" name="Group 69">
                <a:extLst>
                  <a:ext uri="{FF2B5EF4-FFF2-40B4-BE49-F238E27FC236}">
                    <a16:creationId xmlns:a16="http://schemas.microsoft.com/office/drawing/2014/main" id="{6822C94C-8C27-4C8F-ABEC-E6B8F2D64329}"/>
                  </a:ext>
                </a:extLst>
              </p:cNvPr>
              <p:cNvGrpSpPr/>
              <p:nvPr/>
            </p:nvGrpSpPr>
            <p:grpSpPr>
              <a:xfrm>
                <a:off x="8218211" y="3749531"/>
                <a:ext cx="2524393" cy="1570647"/>
                <a:chOff x="8505416" y="3737649"/>
                <a:chExt cx="2524393" cy="1570647"/>
              </a:xfrm>
            </p:grpSpPr>
            <p:grpSp>
              <p:nvGrpSpPr>
                <p:cNvPr id="280" name="Group 279">
                  <a:extLst>
                    <a:ext uri="{FF2B5EF4-FFF2-40B4-BE49-F238E27FC236}">
                      <a16:creationId xmlns:a16="http://schemas.microsoft.com/office/drawing/2014/main" id="{F80C8828-1BD9-4065-BE36-6038D4B8A929}"/>
                    </a:ext>
                  </a:extLst>
                </p:cNvPr>
                <p:cNvGrpSpPr/>
                <p:nvPr/>
              </p:nvGrpSpPr>
              <p:grpSpPr>
                <a:xfrm rot="2017757">
                  <a:off x="8754625" y="4551569"/>
                  <a:ext cx="449097" cy="387153"/>
                  <a:chOff x="9212109" y="3059891"/>
                  <a:chExt cx="384170" cy="331181"/>
                </a:xfrm>
              </p:grpSpPr>
              <p:sp>
                <p:nvSpPr>
                  <p:cNvPr id="281" name="Hexagon 280">
                    <a:extLst>
                      <a:ext uri="{FF2B5EF4-FFF2-40B4-BE49-F238E27FC236}">
                        <a16:creationId xmlns:a16="http://schemas.microsoft.com/office/drawing/2014/main" id="{3EACF7B6-2769-4F92-9B71-EB1102B2CE13}"/>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2" name="Straight Connector 281">
                    <a:extLst>
                      <a:ext uri="{FF2B5EF4-FFF2-40B4-BE49-F238E27FC236}">
                        <a16:creationId xmlns:a16="http://schemas.microsoft.com/office/drawing/2014/main" id="{4C1A2348-984F-4CE7-9C23-92D272BD81F9}"/>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6F731154-D15A-4C49-B049-D9DE993FAB0D}"/>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85" name="Group 284">
                  <a:extLst>
                    <a:ext uri="{FF2B5EF4-FFF2-40B4-BE49-F238E27FC236}">
                      <a16:creationId xmlns:a16="http://schemas.microsoft.com/office/drawing/2014/main" id="{22F28CD0-7856-49F7-80A3-F19622F281BE}"/>
                    </a:ext>
                  </a:extLst>
                </p:cNvPr>
                <p:cNvGrpSpPr/>
                <p:nvPr/>
              </p:nvGrpSpPr>
              <p:grpSpPr>
                <a:xfrm rot="4323450">
                  <a:off x="9765813" y="4207251"/>
                  <a:ext cx="449097" cy="387153"/>
                  <a:chOff x="9212109" y="3059891"/>
                  <a:chExt cx="384170" cy="331181"/>
                </a:xfrm>
              </p:grpSpPr>
              <p:sp>
                <p:nvSpPr>
                  <p:cNvPr id="286" name="Hexagon 285">
                    <a:extLst>
                      <a:ext uri="{FF2B5EF4-FFF2-40B4-BE49-F238E27FC236}">
                        <a16:creationId xmlns:a16="http://schemas.microsoft.com/office/drawing/2014/main" id="{DFF6CBA5-60BA-4E9E-AEB3-A3FA2C68410D}"/>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88" name="Straight Connector 287">
                    <a:extLst>
                      <a:ext uri="{FF2B5EF4-FFF2-40B4-BE49-F238E27FC236}">
                        <a16:creationId xmlns:a16="http://schemas.microsoft.com/office/drawing/2014/main" id="{86447E36-A1BA-4716-8BF9-31529F70DE68}"/>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E56AC9AC-0844-4250-B77A-012035A091C5}"/>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90" name="Group 289">
                  <a:extLst>
                    <a:ext uri="{FF2B5EF4-FFF2-40B4-BE49-F238E27FC236}">
                      <a16:creationId xmlns:a16="http://schemas.microsoft.com/office/drawing/2014/main" id="{48A530C8-09BD-4915-B836-BDC50F3C390C}"/>
                    </a:ext>
                  </a:extLst>
                </p:cNvPr>
                <p:cNvGrpSpPr/>
                <p:nvPr/>
              </p:nvGrpSpPr>
              <p:grpSpPr>
                <a:xfrm rot="2017757">
                  <a:off x="9100764" y="4351962"/>
                  <a:ext cx="449097" cy="387153"/>
                  <a:chOff x="9212109" y="3059891"/>
                  <a:chExt cx="384170" cy="331181"/>
                </a:xfrm>
              </p:grpSpPr>
              <p:sp>
                <p:nvSpPr>
                  <p:cNvPr id="291" name="Hexagon 290">
                    <a:extLst>
                      <a:ext uri="{FF2B5EF4-FFF2-40B4-BE49-F238E27FC236}">
                        <a16:creationId xmlns:a16="http://schemas.microsoft.com/office/drawing/2014/main" id="{09E256F3-37AC-4197-B4BE-8AAB04FAAF39}"/>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92" name="Straight Connector 291">
                    <a:extLst>
                      <a:ext uri="{FF2B5EF4-FFF2-40B4-BE49-F238E27FC236}">
                        <a16:creationId xmlns:a16="http://schemas.microsoft.com/office/drawing/2014/main" id="{7A773F61-42A4-452A-9BB7-811505A106C0}"/>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6D11D61F-7E75-4A18-B6F5-B3B752548193}"/>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2D90AAA-CC01-4B8E-9BDE-888538A2F214}"/>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96" name="Hexagon 295">
                  <a:extLst>
                    <a:ext uri="{FF2B5EF4-FFF2-40B4-BE49-F238E27FC236}">
                      <a16:creationId xmlns:a16="http://schemas.microsoft.com/office/drawing/2014/main" id="{0447407E-AC87-4DCF-83B9-F16C49F1C84C}"/>
                    </a:ext>
                  </a:extLst>
                </p:cNvPr>
                <p:cNvSpPr/>
                <p:nvPr/>
              </p:nvSpPr>
              <p:spPr bwMode="auto">
                <a:xfrm rot="21510624">
                  <a:off x="8746632" y="4155719"/>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9" name="Hexagon 298">
                  <a:extLst>
                    <a:ext uri="{FF2B5EF4-FFF2-40B4-BE49-F238E27FC236}">
                      <a16:creationId xmlns:a16="http://schemas.microsoft.com/office/drawing/2014/main" id="{CD6D8403-D784-4AEF-A243-21A97ADF33D9}"/>
                    </a:ext>
                  </a:extLst>
                </p:cNvPr>
                <p:cNvSpPr/>
                <p:nvPr/>
              </p:nvSpPr>
              <p:spPr bwMode="auto">
                <a:xfrm rot="20407881">
                  <a:off x="10166383" y="4251613"/>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0" name="Pentagon 299">
                  <a:extLst>
                    <a:ext uri="{FF2B5EF4-FFF2-40B4-BE49-F238E27FC236}">
                      <a16:creationId xmlns:a16="http://schemas.microsoft.com/office/drawing/2014/main" id="{8073BD33-3C54-44EE-8940-CFD6A5182794}"/>
                    </a:ext>
                  </a:extLst>
                </p:cNvPr>
                <p:cNvSpPr/>
                <p:nvPr/>
              </p:nvSpPr>
              <p:spPr bwMode="auto">
                <a:xfrm rot="20905781">
                  <a:off x="9443460" y="4166857"/>
                  <a:ext cx="366900" cy="349429"/>
                </a:xfrm>
                <a:prstGeom prst="pent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307" name="Group 306">
                  <a:extLst>
                    <a:ext uri="{FF2B5EF4-FFF2-40B4-BE49-F238E27FC236}">
                      <a16:creationId xmlns:a16="http://schemas.microsoft.com/office/drawing/2014/main" id="{AE47D767-6911-4D9D-8B1C-1F7B80B9D36B}"/>
                    </a:ext>
                  </a:extLst>
                </p:cNvPr>
                <p:cNvGrpSpPr/>
                <p:nvPr/>
              </p:nvGrpSpPr>
              <p:grpSpPr>
                <a:xfrm rot="2920111">
                  <a:off x="9961752" y="4067939"/>
                  <a:ext cx="106661" cy="109751"/>
                  <a:chOff x="8756909" y="5467904"/>
                  <a:chExt cx="139675" cy="140019"/>
                </a:xfrm>
              </p:grpSpPr>
              <p:cxnSp>
                <p:nvCxnSpPr>
                  <p:cNvPr id="308" name="Straight Connector 307">
                    <a:extLst>
                      <a:ext uri="{FF2B5EF4-FFF2-40B4-BE49-F238E27FC236}">
                        <a16:creationId xmlns:a16="http://schemas.microsoft.com/office/drawing/2014/main" id="{7D870D83-7F6D-4EA9-B710-2F87273DA767}"/>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FF71DF54-C290-4511-A020-82C662C4D651}"/>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310" name="TextBox 309">
                  <a:extLst>
                    <a:ext uri="{FF2B5EF4-FFF2-40B4-BE49-F238E27FC236}">
                      <a16:creationId xmlns:a16="http://schemas.microsoft.com/office/drawing/2014/main" id="{E2929C1E-04DF-4C12-A19E-78DAE536F5FA}"/>
                    </a:ext>
                  </a:extLst>
                </p:cNvPr>
                <p:cNvSpPr txBox="1"/>
                <p:nvPr/>
              </p:nvSpPr>
              <p:spPr bwMode="auto">
                <a:xfrm>
                  <a:off x="9927833" y="3812124"/>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11" name="Group 310">
                  <a:extLst>
                    <a:ext uri="{FF2B5EF4-FFF2-40B4-BE49-F238E27FC236}">
                      <a16:creationId xmlns:a16="http://schemas.microsoft.com/office/drawing/2014/main" id="{EE26F1F2-FBD2-4886-8EAE-3E70CDA016DF}"/>
                    </a:ext>
                  </a:extLst>
                </p:cNvPr>
                <p:cNvGrpSpPr/>
                <p:nvPr/>
              </p:nvGrpSpPr>
              <p:grpSpPr>
                <a:xfrm rot="10358596">
                  <a:off x="10568998" y="4554037"/>
                  <a:ext cx="106661" cy="109751"/>
                  <a:chOff x="8756909" y="5467904"/>
                  <a:chExt cx="139675" cy="140019"/>
                </a:xfrm>
              </p:grpSpPr>
              <p:cxnSp>
                <p:nvCxnSpPr>
                  <p:cNvPr id="312" name="Straight Connector 311">
                    <a:extLst>
                      <a:ext uri="{FF2B5EF4-FFF2-40B4-BE49-F238E27FC236}">
                        <a16:creationId xmlns:a16="http://schemas.microsoft.com/office/drawing/2014/main" id="{6C345719-FA84-4580-AC76-85D8B2330593}"/>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0BB21D7-9778-407C-9AFB-00B0DCE41CBF}"/>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314" name="TextBox 313">
                  <a:extLst>
                    <a:ext uri="{FF2B5EF4-FFF2-40B4-BE49-F238E27FC236}">
                      <a16:creationId xmlns:a16="http://schemas.microsoft.com/office/drawing/2014/main" id="{F7CF31BC-0A2B-4FEF-9217-5DEF3FBCC0B8}"/>
                    </a:ext>
                  </a:extLst>
                </p:cNvPr>
                <p:cNvSpPr txBox="1"/>
                <p:nvPr/>
              </p:nvSpPr>
              <p:spPr bwMode="auto">
                <a:xfrm>
                  <a:off x="10651391" y="45413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15" name="Group 314">
                  <a:extLst>
                    <a:ext uri="{FF2B5EF4-FFF2-40B4-BE49-F238E27FC236}">
                      <a16:creationId xmlns:a16="http://schemas.microsoft.com/office/drawing/2014/main" id="{7675DC77-CB20-40FB-9AD9-0932EAD01544}"/>
                    </a:ext>
                  </a:extLst>
                </p:cNvPr>
                <p:cNvGrpSpPr/>
                <p:nvPr/>
              </p:nvGrpSpPr>
              <p:grpSpPr>
                <a:xfrm rot="341302">
                  <a:off x="10435812" y="4198682"/>
                  <a:ext cx="306494" cy="307777"/>
                  <a:chOff x="10508832" y="2223989"/>
                  <a:chExt cx="384426" cy="378557"/>
                </a:xfrm>
              </p:grpSpPr>
              <p:sp>
                <p:nvSpPr>
                  <p:cNvPr id="316" name="Rectangle 315">
                    <a:extLst>
                      <a:ext uri="{FF2B5EF4-FFF2-40B4-BE49-F238E27FC236}">
                        <a16:creationId xmlns:a16="http://schemas.microsoft.com/office/drawing/2014/main" id="{2B139F06-0B16-4217-970C-5CB261E43893}"/>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TextBox 316">
                    <a:extLst>
                      <a:ext uri="{FF2B5EF4-FFF2-40B4-BE49-F238E27FC236}">
                        <a16:creationId xmlns:a16="http://schemas.microsoft.com/office/drawing/2014/main" id="{EFE4FD91-69FA-47C9-8080-ED693CE918F8}"/>
                      </a:ext>
                    </a:extLst>
                  </p:cNvPr>
                  <p:cNvSpPr txBox="1"/>
                  <p:nvPr/>
                </p:nvSpPr>
                <p:spPr bwMode="auto">
                  <a:xfrm rot="20890603">
                    <a:off x="10508832" y="2223989"/>
                    <a:ext cx="384426"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O</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18" name="Group 317">
                  <a:extLst>
                    <a:ext uri="{FF2B5EF4-FFF2-40B4-BE49-F238E27FC236}">
                      <a16:creationId xmlns:a16="http://schemas.microsoft.com/office/drawing/2014/main" id="{D5118EFD-57AC-47AA-B70B-236463478FF8}"/>
                    </a:ext>
                  </a:extLst>
                </p:cNvPr>
                <p:cNvGrpSpPr/>
                <p:nvPr/>
              </p:nvGrpSpPr>
              <p:grpSpPr>
                <a:xfrm rot="341302">
                  <a:off x="9305580" y="4615149"/>
                  <a:ext cx="284052" cy="276999"/>
                  <a:chOff x="10516029" y="2254384"/>
                  <a:chExt cx="356277" cy="340701"/>
                </a:xfrm>
              </p:grpSpPr>
              <p:sp>
                <p:nvSpPr>
                  <p:cNvPr id="319" name="Rectangle 318">
                    <a:extLst>
                      <a:ext uri="{FF2B5EF4-FFF2-40B4-BE49-F238E27FC236}">
                        <a16:creationId xmlns:a16="http://schemas.microsoft.com/office/drawing/2014/main" id="{CE8A8F04-EB23-4CE4-A907-C2D5ECD623E3}"/>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TextBox 319">
                    <a:extLst>
                      <a:ext uri="{FF2B5EF4-FFF2-40B4-BE49-F238E27FC236}">
                        <a16:creationId xmlns:a16="http://schemas.microsoft.com/office/drawing/2014/main" id="{225E7F5D-FB53-4829-8673-E63B62072AC6}"/>
                      </a:ext>
                    </a:extLst>
                  </p:cNvPr>
                  <p:cNvSpPr txBox="1"/>
                  <p:nvPr/>
                </p:nvSpPr>
                <p:spPr bwMode="auto">
                  <a:xfrm rot="21258698">
                    <a:off x="10516029" y="2254384"/>
                    <a:ext cx="356277" cy="34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grpSp>
              <p:nvGrpSpPr>
                <p:cNvPr id="321" name="Group 320">
                  <a:extLst>
                    <a:ext uri="{FF2B5EF4-FFF2-40B4-BE49-F238E27FC236}">
                      <a16:creationId xmlns:a16="http://schemas.microsoft.com/office/drawing/2014/main" id="{7BB808C1-6199-4149-8423-2E3F23E6547A}"/>
                    </a:ext>
                  </a:extLst>
                </p:cNvPr>
                <p:cNvGrpSpPr/>
                <p:nvPr/>
              </p:nvGrpSpPr>
              <p:grpSpPr>
                <a:xfrm rot="341302">
                  <a:off x="9654297" y="4134067"/>
                  <a:ext cx="284052" cy="276999"/>
                  <a:chOff x="10531883" y="2250472"/>
                  <a:chExt cx="356277" cy="340701"/>
                </a:xfrm>
              </p:grpSpPr>
              <p:sp>
                <p:nvSpPr>
                  <p:cNvPr id="322" name="Rectangle 321">
                    <a:extLst>
                      <a:ext uri="{FF2B5EF4-FFF2-40B4-BE49-F238E27FC236}">
                        <a16:creationId xmlns:a16="http://schemas.microsoft.com/office/drawing/2014/main" id="{A9E98EB1-B5E5-4BEA-959F-BC09AD69024E}"/>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TextBox 322">
                    <a:extLst>
                      <a:ext uri="{FF2B5EF4-FFF2-40B4-BE49-F238E27FC236}">
                        <a16:creationId xmlns:a16="http://schemas.microsoft.com/office/drawing/2014/main" id="{60B5CCE8-9AA5-4701-8398-5D1ED708B328}"/>
                      </a:ext>
                    </a:extLst>
                  </p:cNvPr>
                  <p:cNvSpPr txBox="1"/>
                  <p:nvPr/>
                </p:nvSpPr>
                <p:spPr bwMode="auto">
                  <a:xfrm rot="21258698">
                    <a:off x="10531883" y="2250472"/>
                    <a:ext cx="356277" cy="340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sp>
              <p:nvSpPr>
                <p:cNvPr id="326" name="TextBox 325">
                  <a:extLst>
                    <a:ext uri="{FF2B5EF4-FFF2-40B4-BE49-F238E27FC236}">
                      <a16:creationId xmlns:a16="http://schemas.microsoft.com/office/drawing/2014/main" id="{BF6F250E-443A-477F-8162-FB6FEAA9AD6F}"/>
                    </a:ext>
                  </a:extLst>
                </p:cNvPr>
                <p:cNvSpPr txBox="1"/>
                <p:nvPr/>
              </p:nvSpPr>
              <p:spPr bwMode="auto">
                <a:xfrm>
                  <a:off x="8865485" y="3737649"/>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NH</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327" name="TextBox 326">
                  <a:extLst>
                    <a:ext uri="{FF2B5EF4-FFF2-40B4-BE49-F238E27FC236}">
                      <a16:creationId xmlns:a16="http://schemas.microsoft.com/office/drawing/2014/main" id="{11BCA0D6-3A53-42C9-BFDB-C17DAB39F569}"/>
                    </a:ext>
                  </a:extLst>
                </p:cNvPr>
                <p:cNvSpPr txBox="1"/>
                <p:nvPr/>
              </p:nvSpPr>
              <p:spPr bwMode="auto">
                <a:xfrm rot="1296630">
                  <a:off x="9995926" y="4712172"/>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OH</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grpSp>
              <p:nvGrpSpPr>
                <p:cNvPr id="328" name="Group 327">
                  <a:extLst>
                    <a:ext uri="{FF2B5EF4-FFF2-40B4-BE49-F238E27FC236}">
                      <a16:creationId xmlns:a16="http://schemas.microsoft.com/office/drawing/2014/main" id="{A3D2775B-CF2E-4A84-A120-02DC85425CD5}"/>
                    </a:ext>
                  </a:extLst>
                </p:cNvPr>
                <p:cNvGrpSpPr/>
                <p:nvPr/>
              </p:nvGrpSpPr>
              <p:grpSpPr>
                <a:xfrm rot="7475152">
                  <a:off x="9045099" y="4011314"/>
                  <a:ext cx="101413" cy="88504"/>
                  <a:chOff x="9281967" y="2682437"/>
                  <a:chExt cx="111459" cy="94187"/>
                </a:xfrm>
              </p:grpSpPr>
              <p:cxnSp>
                <p:nvCxnSpPr>
                  <p:cNvPr id="329" name="Straight Connector 328">
                    <a:extLst>
                      <a:ext uri="{FF2B5EF4-FFF2-40B4-BE49-F238E27FC236}">
                        <a16:creationId xmlns:a16="http://schemas.microsoft.com/office/drawing/2014/main" id="{BE62179B-380B-4BFB-9686-37AD836AF70C}"/>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6DCF21E0-08F7-4F33-955A-0EB2FA7B9D8C}"/>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6DD8A6B6-5924-4B1A-B766-AEB1A7AB9F15}"/>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grpSp>
            <p:grpSp>
              <p:nvGrpSpPr>
                <p:cNvPr id="340" name="Group 339">
                  <a:extLst>
                    <a:ext uri="{FF2B5EF4-FFF2-40B4-BE49-F238E27FC236}">
                      <a16:creationId xmlns:a16="http://schemas.microsoft.com/office/drawing/2014/main" id="{35EBF5E8-E391-40E4-91CA-4CFFCBE90BB4}"/>
                    </a:ext>
                  </a:extLst>
                </p:cNvPr>
                <p:cNvGrpSpPr/>
                <p:nvPr/>
              </p:nvGrpSpPr>
              <p:grpSpPr>
                <a:xfrm rot="15196134">
                  <a:off x="10369115" y="4704207"/>
                  <a:ext cx="147098" cy="124403"/>
                  <a:chOff x="9790608" y="5519790"/>
                  <a:chExt cx="147098" cy="124403"/>
                </a:xfrm>
              </p:grpSpPr>
              <p:grpSp>
                <p:nvGrpSpPr>
                  <p:cNvPr id="332" name="Group 331">
                    <a:extLst>
                      <a:ext uri="{FF2B5EF4-FFF2-40B4-BE49-F238E27FC236}">
                        <a16:creationId xmlns:a16="http://schemas.microsoft.com/office/drawing/2014/main" id="{992130E6-B859-4271-92DC-EC53E8235447}"/>
                      </a:ext>
                    </a:extLst>
                  </p:cNvPr>
                  <p:cNvGrpSpPr/>
                  <p:nvPr/>
                </p:nvGrpSpPr>
                <p:grpSpPr>
                  <a:xfrm>
                    <a:off x="9836293" y="5519790"/>
                    <a:ext cx="101413" cy="88504"/>
                    <a:chOff x="9281967" y="2682437"/>
                    <a:chExt cx="111459" cy="94187"/>
                  </a:xfrm>
                </p:grpSpPr>
                <p:cxnSp>
                  <p:nvCxnSpPr>
                    <p:cNvPr id="333" name="Straight Connector 332">
                      <a:extLst>
                        <a:ext uri="{FF2B5EF4-FFF2-40B4-BE49-F238E27FC236}">
                          <a16:creationId xmlns:a16="http://schemas.microsoft.com/office/drawing/2014/main" id="{8093682B-1A0F-4DFF-9A95-239E90BA4C0B}"/>
                        </a:ext>
                      </a:extLst>
                    </p:cNvPr>
                    <p:cNvCxnSpPr>
                      <a:cxnSpLocks/>
                    </p:cNvCxnSpPr>
                    <p:nvPr/>
                  </p:nvCxnSpPr>
                  <p:spPr bwMode="auto">
                    <a:xfrm>
                      <a:off x="9281967" y="2709067"/>
                      <a:ext cx="43609" cy="6755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1CE7A279-6064-4C01-BF6F-66308CA938D3}"/>
                        </a:ext>
                      </a:extLst>
                    </p:cNvPr>
                    <p:cNvCxnSpPr>
                      <a:cxnSpLocks/>
                    </p:cNvCxnSpPr>
                    <p:nvPr/>
                  </p:nvCxnSpPr>
                  <p:spPr bwMode="auto">
                    <a:xfrm>
                      <a:off x="9327448" y="2691182"/>
                      <a:ext cx="35255" cy="57492"/>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0C6A85A0-D09D-4170-969B-2AD52DB5E201}"/>
                        </a:ext>
                      </a:extLst>
                    </p:cNvPr>
                    <p:cNvCxnSpPr>
                      <a:cxnSpLocks/>
                    </p:cNvCxnSpPr>
                    <p:nvPr/>
                  </p:nvCxnSpPr>
                  <p:spPr bwMode="auto">
                    <a:xfrm>
                      <a:off x="9372050" y="2682437"/>
                      <a:ext cx="21376" cy="3381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36" name="Straight Connector 335">
                    <a:extLst>
                      <a:ext uri="{FF2B5EF4-FFF2-40B4-BE49-F238E27FC236}">
                        <a16:creationId xmlns:a16="http://schemas.microsoft.com/office/drawing/2014/main" id="{4E42B3CF-C76C-44D3-BB8E-6C5982E71D5F}"/>
                      </a:ext>
                    </a:extLst>
                  </p:cNvPr>
                  <p:cNvCxnSpPr>
                    <a:cxnSpLocks/>
                  </p:cNvCxnSpPr>
                  <p:nvPr/>
                </p:nvCxnSpPr>
                <p:spPr bwMode="auto">
                  <a:xfrm>
                    <a:off x="9790608" y="5553357"/>
                    <a:ext cx="55055" cy="9083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42" name="Straight Connector 341">
                  <a:extLst>
                    <a:ext uri="{FF2B5EF4-FFF2-40B4-BE49-F238E27FC236}">
                      <a16:creationId xmlns:a16="http://schemas.microsoft.com/office/drawing/2014/main" id="{997655BC-4D39-4B19-BFD5-913B6D83A932}"/>
                    </a:ext>
                  </a:extLst>
                </p:cNvPr>
                <p:cNvCxnSpPr>
                  <a:cxnSpLocks/>
                </p:cNvCxnSpPr>
                <p:nvPr/>
              </p:nvCxnSpPr>
              <p:spPr bwMode="auto">
                <a:xfrm>
                  <a:off x="10475156" y="4834185"/>
                  <a:ext cx="188363" cy="31411"/>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68DB6DC4-54E1-44F7-8448-317EEE30C4C5}"/>
                    </a:ext>
                  </a:extLst>
                </p:cNvPr>
                <p:cNvCxnSpPr>
                  <a:cxnSpLocks/>
                </p:cNvCxnSpPr>
                <p:nvPr/>
              </p:nvCxnSpPr>
              <p:spPr bwMode="auto">
                <a:xfrm rot="19779407">
                  <a:off x="8505416" y="4692495"/>
                  <a:ext cx="230095" cy="127506"/>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6C517A7-77AE-422E-90EA-53D64B8B8B0D}"/>
                    </a:ext>
                  </a:extLst>
                </p:cNvPr>
                <p:cNvCxnSpPr>
                  <a:cxnSpLocks/>
                </p:cNvCxnSpPr>
                <p:nvPr/>
              </p:nvCxnSpPr>
              <p:spPr bwMode="auto">
                <a:xfrm rot="19779407" flipV="1">
                  <a:off x="8760195" y="4967729"/>
                  <a:ext cx="127970" cy="70913"/>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283" name="TextBox 282">
                  <a:extLst>
                    <a:ext uri="{FF2B5EF4-FFF2-40B4-BE49-F238E27FC236}">
                      <a16:creationId xmlns:a16="http://schemas.microsoft.com/office/drawing/2014/main" id="{083A1C19-EC5D-49FA-B908-D65D781C1D6A}"/>
                    </a:ext>
                  </a:extLst>
                </p:cNvPr>
                <p:cNvSpPr txBox="1"/>
                <p:nvPr/>
              </p:nvSpPr>
              <p:spPr bwMode="auto">
                <a:xfrm>
                  <a:off x="8656357" y="50005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F</a:t>
                  </a:r>
                  <a:endParaRPr kumimoji="0" lang="en-US" sz="1400" b="0" i="1"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endParaRPr>
                </a:p>
              </p:txBody>
            </p:sp>
            <p:sp>
              <p:nvSpPr>
                <p:cNvPr id="11" name="Isosceles Triangle 10">
                  <a:extLst>
                    <a:ext uri="{FF2B5EF4-FFF2-40B4-BE49-F238E27FC236}">
                      <a16:creationId xmlns:a16="http://schemas.microsoft.com/office/drawing/2014/main" id="{F906453B-43EA-4C17-BEB8-74F2A5B9E38E}"/>
                    </a:ext>
                  </a:extLst>
                </p:cNvPr>
                <p:cNvSpPr/>
                <p:nvPr/>
              </p:nvSpPr>
              <p:spPr bwMode="auto">
                <a:xfrm rot="1043656">
                  <a:off x="10285305" y="4695911"/>
                  <a:ext cx="47087" cy="99380"/>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5" name="Isosceles Triangle 424">
                  <a:extLst>
                    <a:ext uri="{FF2B5EF4-FFF2-40B4-BE49-F238E27FC236}">
                      <a16:creationId xmlns:a16="http://schemas.microsoft.com/office/drawing/2014/main" id="{6C2CFB4D-9DA6-4106-A077-93C9A586D3D4}"/>
                    </a:ext>
                  </a:extLst>
                </p:cNvPr>
                <p:cNvSpPr/>
                <p:nvPr/>
              </p:nvSpPr>
              <p:spPr bwMode="auto">
                <a:xfrm rot="14889835">
                  <a:off x="9144406" y="4070679"/>
                  <a:ext cx="73152" cy="109728"/>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F13FBFC2-0B0F-4A84-A98B-D391A5FAA8DD}"/>
                    </a:ext>
                  </a:extLst>
                </p:cNvPr>
                <p:cNvSpPr txBox="1"/>
                <p:nvPr/>
              </p:nvSpPr>
              <p:spPr bwMode="auto">
                <a:xfrm>
                  <a:off x="9165923" y="3925582"/>
                  <a:ext cx="2968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H</a:t>
                  </a:r>
                </a:p>
              </p:txBody>
            </p:sp>
            <p:sp>
              <p:nvSpPr>
                <p:cNvPr id="68" name="TextBox 67">
                  <a:extLst>
                    <a:ext uri="{FF2B5EF4-FFF2-40B4-BE49-F238E27FC236}">
                      <a16:creationId xmlns:a16="http://schemas.microsoft.com/office/drawing/2014/main" id="{F8459013-F703-4BB0-8504-E3649F0B1B32}"/>
                    </a:ext>
                  </a:extLst>
                </p:cNvPr>
                <p:cNvSpPr txBox="1"/>
                <p:nvPr/>
              </p:nvSpPr>
              <p:spPr bwMode="auto">
                <a:xfrm>
                  <a:off x="10575839" y="4701548"/>
                  <a:ext cx="453970" cy="307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sp>
            <p:nvSpPr>
              <p:cNvPr id="427" name="TextBox 426">
                <a:extLst>
                  <a:ext uri="{FF2B5EF4-FFF2-40B4-BE49-F238E27FC236}">
                    <a16:creationId xmlns:a16="http://schemas.microsoft.com/office/drawing/2014/main" id="{83C9C231-7C09-4FF4-9B50-7F81099014BF}"/>
                  </a:ext>
                </a:extLst>
              </p:cNvPr>
              <p:cNvSpPr txBox="1"/>
              <p:nvPr/>
            </p:nvSpPr>
            <p:spPr bwMode="auto">
              <a:xfrm>
                <a:off x="7784286" y="4645966"/>
                <a:ext cx="536792" cy="34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CH</a:t>
                </a:r>
                <a:r>
                  <a:rPr kumimoji="0" lang="en-US" sz="1400" b="1" i="0" u="none" strike="noStrike" kern="1200" cap="none" spc="0" normalizeH="0" baseline="-25000" noProof="0">
                    <a:ln>
                      <a:noFill/>
                    </a:ln>
                    <a:solidFill>
                      <a:srgbClr val="FDB338">
                        <a:lumMod val="75000"/>
                      </a:srgbClr>
                    </a:solidFill>
                    <a:effectLst/>
                    <a:uLnTx/>
                    <a:uFillTx/>
                    <a:latin typeface="Calibri" panose="020F0502020204030204" pitchFamily="34" charset="0"/>
                    <a:ea typeface="+mn-ea"/>
                    <a:cs typeface="Arial" panose="020B0604020202020204" pitchFamily="34" charset="0"/>
                  </a:rPr>
                  <a:t>3</a:t>
                </a:r>
              </a:p>
            </p:txBody>
          </p:sp>
          <p:grpSp>
            <p:nvGrpSpPr>
              <p:cNvPr id="79" name="Group 78">
                <a:extLst>
                  <a:ext uri="{FF2B5EF4-FFF2-40B4-BE49-F238E27FC236}">
                    <a16:creationId xmlns:a16="http://schemas.microsoft.com/office/drawing/2014/main" id="{06E8779B-7A83-4AC6-905E-EDD686FC6C7A}"/>
                  </a:ext>
                </a:extLst>
              </p:cNvPr>
              <p:cNvGrpSpPr/>
              <p:nvPr/>
            </p:nvGrpSpPr>
            <p:grpSpPr>
              <a:xfrm>
                <a:off x="7057383" y="4241429"/>
                <a:ext cx="449097" cy="397532"/>
                <a:chOff x="5641947" y="5660883"/>
                <a:chExt cx="449097" cy="397532"/>
              </a:xfrm>
            </p:grpSpPr>
            <p:sp>
              <p:nvSpPr>
                <p:cNvPr id="428" name="Hexagon 427">
                  <a:extLst>
                    <a:ext uri="{FF2B5EF4-FFF2-40B4-BE49-F238E27FC236}">
                      <a16:creationId xmlns:a16="http://schemas.microsoft.com/office/drawing/2014/main" id="{50D61B6F-B6B3-4702-A0A1-F395A05925E6}"/>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31" name="Straight Connector 430">
                  <a:extLst>
                    <a:ext uri="{FF2B5EF4-FFF2-40B4-BE49-F238E27FC236}">
                      <a16:creationId xmlns:a16="http://schemas.microsoft.com/office/drawing/2014/main" id="{271F8973-9849-4029-8C25-D9A39E1AB3F0}"/>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16766E0-E84E-4682-A900-058B1F20C07F}"/>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5CBE7991-14CC-4632-A417-F5BD39AF31EA}"/>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434" name="Straight Connector 433">
                <a:extLst>
                  <a:ext uri="{FF2B5EF4-FFF2-40B4-BE49-F238E27FC236}">
                    <a16:creationId xmlns:a16="http://schemas.microsoft.com/office/drawing/2014/main" id="{EFB88DAA-3D59-4BAE-AFA5-17DCA2FA30D3}"/>
                  </a:ext>
                </a:extLst>
              </p:cNvPr>
              <p:cNvCxnSpPr>
                <a:cxnSpLocks/>
                <a:stCxn id="428" idx="5"/>
              </p:cNvCxnSpPr>
              <p:nvPr/>
            </p:nvCxnSpPr>
            <p:spPr bwMode="auto">
              <a:xfrm flipV="1">
                <a:off x="7404617" y="4054215"/>
                <a:ext cx="79523" cy="183958"/>
              </a:xfrm>
              <a:prstGeom prst="line">
                <a:avLst/>
              </a:prstGeom>
              <a:noFill/>
              <a:ln w="28575" cap="flat" cmpd="sng" algn="ctr">
                <a:solidFill>
                  <a:schemeClr val="bg1"/>
                </a:solidFill>
                <a:prstDash val="solid"/>
                <a:round/>
                <a:headEnd type="none" w="med" len="med"/>
                <a:tailEnd type="none" w="med" len="med"/>
              </a:ln>
              <a:effectLst/>
            </p:spPr>
          </p:cxnSp>
          <p:grpSp>
            <p:nvGrpSpPr>
              <p:cNvPr id="83" name="Group 82">
                <a:extLst>
                  <a:ext uri="{FF2B5EF4-FFF2-40B4-BE49-F238E27FC236}">
                    <a16:creationId xmlns:a16="http://schemas.microsoft.com/office/drawing/2014/main" id="{0EAD9BE0-7B65-44CD-80CB-4175685E3C80}"/>
                  </a:ext>
                </a:extLst>
              </p:cNvPr>
              <p:cNvGrpSpPr/>
              <p:nvPr/>
            </p:nvGrpSpPr>
            <p:grpSpPr>
              <a:xfrm rot="9261250">
                <a:off x="7421145" y="3944916"/>
                <a:ext cx="63481" cy="111917"/>
                <a:chOff x="7733858" y="4275202"/>
                <a:chExt cx="63481" cy="111917"/>
              </a:xfrm>
            </p:grpSpPr>
            <p:cxnSp>
              <p:nvCxnSpPr>
                <p:cNvPr id="435" name="Straight Connector 434">
                  <a:extLst>
                    <a:ext uri="{FF2B5EF4-FFF2-40B4-BE49-F238E27FC236}">
                      <a16:creationId xmlns:a16="http://schemas.microsoft.com/office/drawing/2014/main" id="{A39A6616-FF58-4B91-9871-6356CF6715D0}"/>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F825B25C-540B-451A-BAF5-B453DA5547AC}"/>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DD6302CE-67ED-4E0F-8803-A82669777A3E}"/>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443" name="TextBox 442">
            <a:extLst>
              <a:ext uri="{FF2B5EF4-FFF2-40B4-BE49-F238E27FC236}">
                <a16:creationId xmlns:a16="http://schemas.microsoft.com/office/drawing/2014/main" id="{741065D9-AA65-4D78-821B-B1A5D129CE47}"/>
              </a:ext>
            </a:extLst>
          </p:cNvPr>
          <p:cNvSpPr txBox="1"/>
          <p:nvPr/>
        </p:nvSpPr>
        <p:spPr bwMode="auto">
          <a:xfrm>
            <a:off x="3623506" y="1418499"/>
            <a:ext cx="4128850" cy="1079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defTabSz="609402">
              <a:defRPr/>
            </a:pPr>
            <a:r>
              <a:rPr lang="en-US" sz="2000">
                <a:solidFill>
                  <a:schemeClr val="bg1"/>
                </a:solidFill>
                <a:latin typeface="Calibri" panose="020F0502020204030204" pitchFamily="34" charset="0"/>
                <a:cs typeface="Calibri" panose="020F0502020204030204" pitchFamily="34" charset="0"/>
              </a:rPr>
              <a:t>Tetrapeptide-Based Linker</a:t>
            </a:r>
          </a:p>
          <a:p>
            <a:pPr marL="285750" indent="-285750" defTabSz="609402">
              <a:spcAft>
                <a:spcPts val="500"/>
              </a:spcAft>
              <a:buFont typeface="Wingdings" panose="05000000000000000000" pitchFamily="2" charset="2"/>
              <a:buChar char="§"/>
              <a:defRPr/>
            </a:pPr>
            <a:r>
              <a:rPr lang="en-US" sz="2000" b="0" kern="0">
                <a:solidFill>
                  <a:srgbClr val="000000"/>
                </a:solidFill>
                <a:latin typeface="Calibri" panose="020F0502020204030204" pitchFamily="34" charset="0"/>
                <a:cs typeface="Calibri" panose="020F0502020204030204" pitchFamily="34" charset="0"/>
                <a:sym typeface="Arial"/>
              </a:rPr>
              <a:t>DAR 4:1</a:t>
            </a:r>
          </a:p>
          <a:p>
            <a:pPr marL="285750" indent="-285750" defTabSz="609402">
              <a:spcAft>
                <a:spcPts val="500"/>
              </a:spcAft>
              <a:buFont typeface="Wingdings" panose="05000000000000000000" pitchFamily="2" charset="2"/>
              <a:buChar char="§"/>
              <a:defRPr/>
            </a:pPr>
            <a:r>
              <a:rPr lang="en-US" sz="2000" b="0">
                <a:solidFill>
                  <a:srgbClr val="000000"/>
                </a:solidFill>
                <a:latin typeface="Calibri" panose="020F0502020204030204" pitchFamily="34" charset="0"/>
                <a:cs typeface="Calibri" panose="020F0502020204030204" pitchFamily="34" charset="0"/>
              </a:rPr>
              <a:t>Tumor-selectable cleavable linker</a:t>
            </a:r>
          </a:p>
        </p:txBody>
      </p:sp>
      <p:sp>
        <p:nvSpPr>
          <p:cNvPr id="444" name="TextBox 443">
            <a:extLst>
              <a:ext uri="{FF2B5EF4-FFF2-40B4-BE49-F238E27FC236}">
                <a16:creationId xmlns:a16="http://schemas.microsoft.com/office/drawing/2014/main" id="{95922708-C60C-4473-AC36-BB2380B48923}"/>
              </a:ext>
            </a:extLst>
          </p:cNvPr>
          <p:cNvSpPr txBox="1"/>
          <p:nvPr/>
        </p:nvSpPr>
        <p:spPr bwMode="auto">
          <a:xfrm>
            <a:off x="5169837" y="4061584"/>
            <a:ext cx="3172600" cy="2195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chemeClr val="accent5">
                    <a:lumMod val="75000"/>
                  </a:schemeClr>
                </a:solidFill>
                <a:effectLst/>
                <a:uLnTx/>
                <a:uFillTx/>
                <a:latin typeface="Calibri" panose="020F0502020204030204" pitchFamily="34" charset="0"/>
                <a:cs typeface="Calibri" panose="020F0502020204030204" pitchFamily="34" charset="0"/>
              </a:rPr>
              <a:t>DXd Payload</a:t>
            </a:r>
          </a:p>
          <a:p>
            <a:pPr marL="285750" indent="-285750" defTabSz="609402">
              <a:spcAft>
                <a:spcPts val="500"/>
              </a:spcAft>
              <a:buFont typeface="Wingdings" panose="05000000000000000000" pitchFamily="2" charset="2"/>
              <a:buChar char="§"/>
              <a:defRPr/>
            </a:pPr>
            <a:r>
              <a:rPr lang="en-US" sz="2000" b="0">
                <a:solidFill>
                  <a:srgbClr val="000000"/>
                </a:solidFill>
                <a:latin typeface="Calibri" panose="020F0502020204030204" pitchFamily="34" charset="0"/>
                <a:cs typeface="Calibri" panose="020F0502020204030204" pitchFamily="34" charset="0"/>
              </a:rPr>
              <a:t>E</a:t>
            </a:r>
            <a:r>
              <a:rPr kumimoji="0" lang="en-US" sz="20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xatecan 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Topoisomerase I inhibitor </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2000" b="0">
                <a:solidFill>
                  <a:srgbClr val="000000"/>
                </a:solidFill>
                <a:latin typeface="Calibri" panose="020F0502020204030204" pitchFamily="34" charset="0"/>
                <a:cs typeface="Calibri" panose="020F0502020204030204" pitchFamily="34" charset="0"/>
              </a:rPr>
              <a:t>Membrane permeable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Short systemic half-life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2000">
                <a:solidFill>
                  <a:srgbClr val="FF0000"/>
                </a:solidFill>
                <a:latin typeface="Calibri" panose="020F0502020204030204" pitchFamily="34" charset="0"/>
                <a:cs typeface="Calibri" panose="020F0502020204030204" pitchFamily="34" charset="0"/>
              </a:rPr>
              <a:t>Bystander killing effect</a:t>
            </a:r>
            <a:endParaRPr kumimoji="0" lang="en-US" sz="2000" i="0" u="none" strike="noStrike" kern="1200" cap="none" spc="0" normalizeH="0" baseline="0" noProof="0">
              <a:ln>
                <a:noFill/>
              </a:ln>
              <a:solidFill>
                <a:srgbClr val="FF0000"/>
              </a:solidFill>
              <a:effectLst/>
              <a:uLnTx/>
              <a:uFillTx/>
              <a:latin typeface="Calibri" panose="020F0502020204030204" pitchFamily="34" charset="0"/>
              <a:cs typeface="Calibri" panose="020F0502020204030204" pitchFamily="34" charset="0"/>
            </a:endParaRPr>
          </a:p>
        </p:txBody>
      </p:sp>
      <p:cxnSp>
        <p:nvCxnSpPr>
          <p:cNvPr id="37" name="Straight Connector 36">
            <a:extLst>
              <a:ext uri="{FF2B5EF4-FFF2-40B4-BE49-F238E27FC236}">
                <a16:creationId xmlns:a16="http://schemas.microsoft.com/office/drawing/2014/main" id="{BB171AFE-2C22-42AF-8119-100DA7B3DD57}"/>
              </a:ext>
            </a:extLst>
          </p:cNvPr>
          <p:cNvCxnSpPr>
            <a:cxnSpLocks/>
          </p:cNvCxnSpPr>
          <p:nvPr/>
        </p:nvCxnSpPr>
        <p:spPr bwMode="auto">
          <a:xfrm>
            <a:off x="6553670" y="2912376"/>
            <a:ext cx="108057" cy="77780"/>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BD9D4F4B-03D4-A8CD-D3A8-C3D4587B7696}"/>
              </a:ext>
            </a:extLst>
          </p:cNvPr>
          <p:cNvSpPr txBox="1"/>
          <p:nvPr/>
        </p:nvSpPr>
        <p:spPr bwMode="auto">
          <a:xfrm>
            <a:off x="5762806" y="3042625"/>
            <a:ext cx="232657"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spTree>
    <p:extLst>
      <p:ext uri="{BB962C8B-B14F-4D97-AF65-F5344CB8AC3E}">
        <p14:creationId xmlns:p14="http://schemas.microsoft.com/office/powerpoint/2010/main" val="30492733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ea typeface="Calibri" panose="020F0502020204030204" pitchFamily="34" charset="0"/>
                <a:cs typeface="Calibri" panose="020F0502020204030204" pitchFamily="34" charset="0"/>
              </a:rPr>
              <a:t>Dato-DXd: 2 FDA-Approved Indications</a:t>
            </a:r>
            <a:endParaRPr lang="en-US" u="sng">
              <a:ea typeface="Calibri" panose="020F0502020204030204" pitchFamily="34" charset="0"/>
              <a:cs typeface="Calibri" panose="020F0502020204030204" pitchFamily="34" charset="0"/>
            </a:endParaRPr>
          </a:p>
        </p:txBody>
      </p:sp>
      <p:sp>
        <p:nvSpPr>
          <p:cNvPr id="4" name="Text Box 11">
            <a:extLst>
              <a:ext uri="{FF2B5EF4-FFF2-40B4-BE49-F238E27FC236}">
                <a16:creationId xmlns:a16="http://schemas.microsoft.com/office/drawing/2014/main" id="{5EC8F3D4-2AA3-C8FF-8E61-F25E8F666FD7}"/>
              </a:ext>
            </a:extLst>
          </p:cNvPr>
          <p:cNvSpPr txBox="1">
            <a:spLocks noChangeArrowheads="1"/>
          </p:cNvSpPr>
          <p:nvPr/>
        </p:nvSpPr>
        <p:spPr bwMode="auto">
          <a:xfrm>
            <a:off x="402217" y="6358730"/>
            <a:ext cx="86111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eaLnBrk="1" hangingPunct="1">
              <a:lnSpc>
                <a:spcPct val="100000"/>
              </a:lnSpc>
              <a:spcBef>
                <a:spcPct val="0"/>
              </a:spcBef>
              <a:spcAft>
                <a:spcPct val="0"/>
              </a:spcAft>
              <a:buClrTx/>
              <a:buNone/>
              <a:defRPr/>
            </a:pPr>
            <a:r>
              <a:rPr lang="en-US" sz="1200" b="0">
                <a:solidFill>
                  <a:schemeClr val="bg2"/>
                </a:solidFill>
                <a:latin typeface="Calibri" panose="020F0502020204030204" pitchFamily="34" charset="0"/>
                <a:ea typeface="Calibri" panose="020F0502020204030204" pitchFamily="34" charset="0"/>
                <a:cs typeface="Calibri" panose="020F0502020204030204" pitchFamily="34" charset="0"/>
              </a:rPr>
              <a:t>Datopotamab deruxtecan</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 PI. </a:t>
            </a:r>
            <a:r>
              <a:rPr lang="en-US" altLang="en-US" sz="1200" b="0">
                <a:solidFill>
                  <a:srgbClr val="455560"/>
                </a:solidFill>
                <a:latin typeface="Calibri" panose="020F0502020204030204" pitchFamily="34" charset="0"/>
                <a:cs typeface="Calibri" panose="020F0502020204030204" pitchFamily="34" charset="0"/>
              </a:rPr>
              <a:t>Bardia. JCO. 2025;43:285.  Ahn. J </a:t>
            </a:r>
            <a:r>
              <a:rPr lang="en-US" altLang="en-US" sz="1200" b="0" err="1">
                <a:solidFill>
                  <a:srgbClr val="455560"/>
                </a:solidFill>
                <a:latin typeface="Calibri" panose="020F0502020204030204" pitchFamily="34" charset="0"/>
                <a:cs typeface="Calibri" panose="020F0502020204030204" pitchFamily="34" charset="0"/>
              </a:rPr>
              <a:t>Thorac</a:t>
            </a:r>
            <a:r>
              <a:rPr lang="en-US" altLang="en-US" sz="1200" b="0">
                <a:solidFill>
                  <a:srgbClr val="455560"/>
                </a:solidFill>
                <a:latin typeface="Calibri" panose="020F0502020204030204" pitchFamily="34" charset="0"/>
                <a:cs typeface="Calibri" panose="020F0502020204030204" pitchFamily="34" charset="0"/>
              </a:rPr>
              <a:t> Oncol. 2025;[</a:t>
            </a:r>
            <a:r>
              <a:rPr lang="en-US" altLang="en-US" sz="1200" b="0" err="1">
                <a:solidFill>
                  <a:srgbClr val="455560"/>
                </a:solidFill>
                <a:latin typeface="Calibri" panose="020F0502020204030204" pitchFamily="34" charset="0"/>
                <a:cs typeface="Calibri" panose="020F0502020204030204" pitchFamily="34" charset="0"/>
              </a:rPr>
              <a:t>Epub</a:t>
            </a:r>
            <a:r>
              <a:rPr lang="en-US" altLang="en-US" sz="1200" b="0">
                <a:solidFill>
                  <a:srgbClr val="455560"/>
                </a:solidFill>
                <a:latin typeface="Calibri" panose="020F0502020204030204" pitchFamily="34" charset="0"/>
                <a:cs typeface="Calibri" panose="020F0502020204030204" pitchFamily="34" charset="0"/>
              </a:rPr>
              <a:t>].</a:t>
            </a:r>
            <a:endPar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5E372326-E946-4BCC-4063-F540F18850A1}"/>
              </a:ext>
            </a:extLst>
          </p:cNvPr>
          <p:cNvGraphicFramePr>
            <a:graphicFrameLocks/>
          </p:cNvGraphicFramePr>
          <p:nvPr>
            <p:extLst>
              <p:ext uri="{D42A27DB-BD31-4B8C-83A1-F6EECF244321}">
                <p14:modId xmlns:p14="http://schemas.microsoft.com/office/powerpoint/2010/main" val="120173633"/>
              </p:ext>
            </p:extLst>
          </p:nvPr>
        </p:nvGraphicFramePr>
        <p:xfrm>
          <a:off x="1220939" y="1424848"/>
          <a:ext cx="9750122" cy="3840576"/>
        </p:xfrm>
        <a:graphic>
          <a:graphicData uri="http://schemas.openxmlformats.org/drawingml/2006/table">
            <a:tbl>
              <a:tblPr/>
              <a:tblGrid>
                <a:gridCol w="1708784">
                  <a:extLst>
                    <a:ext uri="{9D8B030D-6E8A-4147-A177-3AD203B41FA5}">
                      <a16:colId xmlns:a16="http://schemas.microsoft.com/office/drawing/2014/main" val="465886534"/>
                    </a:ext>
                  </a:extLst>
                </a:gridCol>
                <a:gridCol w="4020669">
                  <a:extLst>
                    <a:ext uri="{9D8B030D-6E8A-4147-A177-3AD203B41FA5}">
                      <a16:colId xmlns:a16="http://schemas.microsoft.com/office/drawing/2014/main" val="2308626151"/>
                    </a:ext>
                  </a:extLst>
                </a:gridCol>
                <a:gridCol w="4020669">
                  <a:extLst>
                    <a:ext uri="{9D8B030D-6E8A-4147-A177-3AD203B41FA5}">
                      <a16:colId xmlns:a16="http://schemas.microsoft.com/office/drawing/2014/main" val="574130547"/>
                    </a:ext>
                  </a:extLst>
                </a:gridCol>
              </a:tblGrid>
              <a:tr h="1438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tx1"/>
                          </a:solidFill>
                          <a:effectLst/>
                          <a:latin typeface="Calibri" panose="020F0502020204030204" pitchFamily="34" charset="0"/>
                        </a:rPr>
                        <a:t>HR+/HER2- MBC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a:ln>
                            <a:noFill/>
                          </a:ln>
                          <a:solidFill>
                            <a:schemeClr val="tx1"/>
                          </a:solidFill>
                          <a:effectLst/>
                          <a:latin typeface="Calibri" panose="020F0502020204030204" pitchFamily="34" charset="0"/>
                        </a:rPr>
                        <a:t>EGFR</a:t>
                      </a:r>
                      <a:r>
                        <a:rPr kumimoji="0" lang="en-US" sz="1800" b="1" i="0" u="none" strike="noStrike" cap="none" normalizeH="0" baseline="0">
                          <a:ln>
                            <a:noFill/>
                          </a:ln>
                          <a:solidFill>
                            <a:schemeClr val="tx1"/>
                          </a:solidFill>
                          <a:effectLst/>
                          <a:latin typeface="Calibri" panose="020F0502020204030204" pitchFamily="34" charset="0"/>
                        </a:rPr>
                        <a:t>-mutated NSCLC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01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Trial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TROPION-Breast01: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Dato-DXd vs physician’s choice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TROPION-Lung01, TROPION-Lung05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36.4 vs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5975776"/>
                  </a:ext>
                </a:extLst>
              </a:tr>
              <a:tr h="2014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err="1">
                          <a:ln>
                            <a:noFill/>
                          </a:ln>
                          <a:solidFill>
                            <a:schemeClr val="bg2">
                              <a:lumMod val="10000"/>
                            </a:schemeClr>
                          </a:solidFill>
                          <a:effectLst/>
                          <a:latin typeface="Calibri" panose="020F0502020204030204" pitchFamily="34" charset="0"/>
                        </a:rPr>
                        <a:t>mPFS</a:t>
                      </a:r>
                      <a:r>
                        <a:rPr kumimoji="0" lang="en-US" sz="1800" b="1" i="0" u="none" strike="noStrike" cap="none" normalizeH="0" baseline="0">
                          <a:ln>
                            <a:noFill/>
                          </a:ln>
                          <a:solidFill>
                            <a:schemeClr val="bg2">
                              <a:lumMod val="10000"/>
                            </a:schemeClr>
                          </a:solidFill>
                          <a:effectLst/>
                          <a:latin typeface="Calibri" panose="020F0502020204030204" pitchFamily="34" charset="0"/>
                        </a:rPr>
                        <a:t>, </a:t>
                      </a:r>
                      <a:r>
                        <a:rPr kumimoji="0" lang="en-US" sz="1800" b="1" i="0" u="none" strike="noStrike" cap="none" normalizeH="0" baseline="0" err="1">
                          <a:ln>
                            <a:noFill/>
                          </a:ln>
                          <a:solidFill>
                            <a:schemeClr val="bg2">
                              <a:lumMod val="10000"/>
                            </a:schemeClr>
                          </a:solidFill>
                          <a:effectLst/>
                          <a:latin typeface="Calibri" panose="020F0502020204030204" pitchFamily="34" charset="0"/>
                        </a:rPr>
                        <a:t>mo</a:t>
                      </a:r>
                      <a:endParaRPr kumimoji="0" lang="en-US" sz="1800" b="1" i="0" u="none" strike="noStrike" cap="none" normalizeH="0" baseline="0">
                        <a:ln>
                          <a:noFill/>
                        </a:ln>
                        <a:solidFill>
                          <a:schemeClr val="bg2">
                            <a:lumMod val="10000"/>
                          </a:schemeClr>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(hazard ratio)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6.9 vs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(0.63; </a:t>
                      </a:r>
                      <a:r>
                        <a:rPr kumimoji="0" lang="en-US" sz="1800" b="0" i="1" u="none" strike="noStrike" cap="none" normalizeH="0" baseline="0">
                          <a:ln>
                            <a:noFill/>
                          </a:ln>
                          <a:solidFill>
                            <a:schemeClr val="bg2">
                              <a:lumMod val="10000"/>
                            </a:schemeClr>
                          </a:solidFill>
                          <a:effectLst/>
                          <a:latin typeface="Calibri" panose="020F0502020204030204" pitchFamily="34" charset="0"/>
                        </a:rPr>
                        <a:t>P</a:t>
                      </a:r>
                      <a:r>
                        <a:rPr kumimoji="0" lang="en-US" sz="1800" b="0" i="0" u="none" strike="noStrike" cap="none" normalizeH="0" baseline="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955708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FDA approval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January 2025 (full)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June 2025 (accelerated)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62578968"/>
                  </a:ext>
                </a:extLst>
              </a:tr>
              <a:tr h="2877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2">
                              <a:lumMod val="10000"/>
                            </a:schemeClr>
                          </a:solidFill>
                          <a:effectLst/>
                          <a:latin typeface="Calibri" panose="020F0502020204030204" pitchFamily="34" charset="0"/>
                        </a:rPr>
                        <a:t>Indication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Unresectable or metastatic, HR+/HER2- MBC after prior endocrine therapy and chemotherapy for unresectable or metastatic disease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Adults with locally advanced or metastatic </a:t>
                      </a:r>
                      <a:r>
                        <a:rPr kumimoji="0" lang="en-US" sz="1800" b="0" i="1" u="none" strike="noStrike" cap="none" normalizeH="0" baseline="0">
                          <a:ln>
                            <a:noFill/>
                          </a:ln>
                          <a:solidFill>
                            <a:schemeClr val="bg2">
                              <a:lumMod val="10000"/>
                            </a:schemeClr>
                          </a:solidFill>
                          <a:effectLst/>
                          <a:latin typeface="Calibri" panose="020F0502020204030204" pitchFamily="34" charset="0"/>
                        </a:rPr>
                        <a:t>EGFR</a:t>
                      </a:r>
                      <a:r>
                        <a:rPr kumimoji="0" lang="en-US" sz="1800" b="0" i="0" u="none" strike="noStrike" cap="none" normalizeH="0" baseline="0">
                          <a:ln>
                            <a:noFill/>
                          </a:ln>
                          <a:solidFill>
                            <a:schemeClr val="bg2">
                              <a:lumMod val="10000"/>
                            </a:schemeClr>
                          </a:solidFill>
                          <a:effectLst/>
                          <a:latin typeface="Calibri" panose="020F0502020204030204" pitchFamily="34" charset="0"/>
                        </a:rPr>
                        <a:t>-mutated NSCLC who received previous EGFR-directed therapy and platinum-based chemotherapy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1018801"/>
                  </a:ext>
                </a:extLst>
              </a:tr>
            </a:tbl>
          </a:graphicData>
        </a:graphic>
      </p:graphicFrame>
    </p:spTree>
    <p:extLst>
      <p:ext uri="{BB962C8B-B14F-4D97-AF65-F5344CB8AC3E}">
        <p14:creationId xmlns:p14="http://schemas.microsoft.com/office/powerpoint/2010/main" val="538069540"/>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948A58B-A1D9-45B1-9EEA-7EB50A709F84}"/>
              </a:ext>
            </a:extLst>
          </p:cNvPr>
          <p:cNvSpPr>
            <a:spLocks noGrp="1"/>
          </p:cNvSpPr>
          <p:nvPr>
            <p:ph type="title"/>
          </p:nvPr>
        </p:nvSpPr>
        <p:spPr/>
        <p:txBody>
          <a:bodyPr>
            <a:normAutofit/>
          </a:bodyPr>
          <a:lstStyle/>
          <a:p>
            <a:r>
              <a:rPr lang="en-US">
                <a:cs typeface="Calibri" panose="020F0502020204030204" pitchFamily="34" charset="0"/>
              </a:rPr>
              <a:t>HER3: Biology</a:t>
            </a:r>
          </a:p>
        </p:txBody>
      </p:sp>
      <p:sp>
        <p:nvSpPr>
          <p:cNvPr id="2" name="Content Placeholder 1">
            <a:extLst>
              <a:ext uri="{FF2B5EF4-FFF2-40B4-BE49-F238E27FC236}">
                <a16:creationId xmlns:a16="http://schemas.microsoft.com/office/drawing/2014/main" id="{773A36FB-B978-4218-A28A-C4ECFA4CEBD4}"/>
              </a:ext>
            </a:extLst>
          </p:cNvPr>
          <p:cNvSpPr>
            <a:spLocks noGrp="1"/>
          </p:cNvSpPr>
          <p:nvPr>
            <p:ph idx="1"/>
          </p:nvPr>
        </p:nvSpPr>
        <p:spPr>
          <a:xfrm>
            <a:off x="6557193" y="1513961"/>
            <a:ext cx="5092957" cy="4650686"/>
          </a:xfrm>
        </p:spPr>
        <p:txBody>
          <a:bodyPr/>
          <a:lstStyle/>
          <a:p>
            <a:r>
              <a:rPr lang="en-US" sz="2400"/>
              <a:t>HER3 is a member of the ERRB/HER protein kinase family</a:t>
            </a:r>
            <a:r>
              <a:rPr lang="en-US" sz="2400" baseline="30000"/>
              <a:t>1,2</a:t>
            </a:r>
          </a:p>
          <a:p>
            <a:pPr lvl="1"/>
            <a:r>
              <a:rPr lang="en-US" sz="2200"/>
              <a:t>Lacks or has little tyrosine kinase activity</a:t>
            </a:r>
          </a:p>
          <a:p>
            <a:r>
              <a:rPr lang="en-US" sz="2400"/>
              <a:t>HER3 itself is not an oncoprotein but heterodimerizes with other RTKs to activate oncogenic signaling</a:t>
            </a:r>
            <a:r>
              <a:rPr lang="en-US" sz="2400" baseline="30000"/>
              <a:t>2</a:t>
            </a:r>
          </a:p>
          <a:p>
            <a:r>
              <a:rPr lang="en-US" sz="2400"/>
              <a:t>HER3 expression can mediate resistance to targeted therapy </a:t>
            </a:r>
            <a:br>
              <a:rPr lang="en-US" sz="2400"/>
            </a:br>
            <a:r>
              <a:rPr lang="en-US" sz="2400"/>
              <a:t>(eg, resistance to EGFR-targeted therapies in lung cancer)</a:t>
            </a:r>
            <a:r>
              <a:rPr lang="en-US" sz="2400" baseline="30000"/>
              <a:t>2,3</a:t>
            </a:r>
          </a:p>
          <a:p>
            <a:endParaRPr lang="en-US" sz="2400"/>
          </a:p>
        </p:txBody>
      </p:sp>
      <p:sp>
        <p:nvSpPr>
          <p:cNvPr id="6" name="Text Box 11">
            <a:extLst>
              <a:ext uri="{FF2B5EF4-FFF2-40B4-BE49-F238E27FC236}">
                <a16:creationId xmlns:a16="http://schemas.microsoft.com/office/drawing/2014/main" id="{1DA7E393-7372-4658-8D30-BCC455E9126D}"/>
              </a:ext>
            </a:extLst>
          </p:cNvPr>
          <p:cNvSpPr txBox="1">
            <a:spLocks noChangeArrowheads="1"/>
          </p:cNvSpPr>
          <p:nvPr/>
        </p:nvSpPr>
        <p:spPr bwMode="auto">
          <a:xfrm>
            <a:off x="436373"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1.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Dokala</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Oncogene. 2016;36:2337. 2. Lyu. Acta Pharm Sin B. 2018;8:503. 3. </a:t>
            </a:r>
            <a:r>
              <a:rPr kumimoji="0" lang="en-US" altLang="en-US" sz="1200" b="0" i="0" u="none" strike="noStrike" kern="1200" cap="none" spc="0" normalizeH="0" baseline="0" noProof="0" err="1">
                <a:ln>
                  <a:noFill/>
                </a:ln>
                <a:solidFill>
                  <a:srgbClr val="455560"/>
                </a:solidFill>
                <a:effectLst/>
                <a:uLnTx/>
                <a:uFillTx/>
                <a:latin typeface="Calibri" panose="020F0502020204030204" pitchFamily="34" charset="0"/>
                <a:ea typeface="+mn-ea"/>
                <a:cs typeface="+mn-cs"/>
              </a:rPr>
              <a:t>Yonesaka</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 Cancers (Basel). 2021;13:1047.</a:t>
            </a:r>
          </a:p>
        </p:txBody>
      </p:sp>
      <p:sp>
        <p:nvSpPr>
          <p:cNvPr id="11" name="Rectangle 10">
            <a:extLst>
              <a:ext uri="{FF2B5EF4-FFF2-40B4-BE49-F238E27FC236}">
                <a16:creationId xmlns:a16="http://schemas.microsoft.com/office/drawing/2014/main" id="{1C79457D-48AD-4F4A-BA68-36FA9D81E6CD}"/>
              </a:ext>
            </a:extLst>
          </p:cNvPr>
          <p:cNvSpPr/>
          <p:nvPr/>
        </p:nvSpPr>
        <p:spPr bwMode="auto">
          <a:xfrm>
            <a:off x="3939315" y="1973854"/>
            <a:ext cx="2196470" cy="1100136"/>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12" name="Group 11">
            <a:extLst>
              <a:ext uri="{FF2B5EF4-FFF2-40B4-BE49-F238E27FC236}">
                <a16:creationId xmlns:a16="http://schemas.microsoft.com/office/drawing/2014/main" id="{3A86B489-A830-AC43-9A1A-548BC4407B3A}"/>
              </a:ext>
            </a:extLst>
          </p:cNvPr>
          <p:cNvGrpSpPr/>
          <p:nvPr/>
        </p:nvGrpSpPr>
        <p:grpSpPr>
          <a:xfrm>
            <a:off x="636782" y="2564178"/>
            <a:ext cx="5655697" cy="333138"/>
            <a:chOff x="2395210" y="2761327"/>
            <a:chExt cx="6905593" cy="406761"/>
          </a:xfrm>
        </p:grpSpPr>
        <p:grpSp>
          <p:nvGrpSpPr>
            <p:cNvPr id="13" name="Group 12">
              <a:extLst>
                <a:ext uri="{FF2B5EF4-FFF2-40B4-BE49-F238E27FC236}">
                  <a16:creationId xmlns:a16="http://schemas.microsoft.com/office/drawing/2014/main" id="{107C0B81-D73E-7243-B524-B22C1D25A529}"/>
                </a:ext>
              </a:extLst>
            </p:cNvPr>
            <p:cNvGrpSpPr/>
            <p:nvPr/>
          </p:nvGrpSpPr>
          <p:grpSpPr>
            <a:xfrm rot="150951">
              <a:off x="7291696" y="2862332"/>
              <a:ext cx="25464" cy="86331"/>
              <a:chOff x="2018143" y="2815794"/>
              <a:chExt cx="21432" cy="72662"/>
            </a:xfrm>
            <a:solidFill>
              <a:schemeClr val="bg2">
                <a:lumMod val="50000"/>
                <a:alpha val="64000"/>
              </a:schemeClr>
            </a:solidFill>
            <a:effectLst/>
          </p:grpSpPr>
          <p:cxnSp>
            <p:nvCxnSpPr>
              <p:cNvPr id="718" name="Straight Connector 717">
                <a:extLst>
                  <a:ext uri="{FF2B5EF4-FFF2-40B4-BE49-F238E27FC236}">
                    <a16:creationId xmlns:a16="http://schemas.microsoft.com/office/drawing/2014/main" id="{DF9E81AA-B1AD-2B40-A3F2-9E710E716E0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9" name="Straight Connector 718">
                <a:extLst>
                  <a:ext uri="{FF2B5EF4-FFF2-40B4-BE49-F238E27FC236}">
                    <a16:creationId xmlns:a16="http://schemas.microsoft.com/office/drawing/2014/main" id="{0DA8045F-FDC4-E441-BD0F-02962B659AE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 name="Oval 13">
              <a:extLst>
                <a:ext uri="{FF2B5EF4-FFF2-40B4-BE49-F238E27FC236}">
                  <a16:creationId xmlns:a16="http://schemas.microsoft.com/office/drawing/2014/main" id="{FF635518-5097-F946-8937-8101106D967F}"/>
                </a:ext>
              </a:extLst>
            </p:cNvPr>
            <p:cNvSpPr/>
            <p:nvPr/>
          </p:nvSpPr>
          <p:spPr bwMode="auto">
            <a:xfrm rot="150951">
              <a:off x="7276211" y="280456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5" name="Group 14">
              <a:extLst>
                <a:ext uri="{FF2B5EF4-FFF2-40B4-BE49-F238E27FC236}">
                  <a16:creationId xmlns:a16="http://schemas.microsoft.com/office/drawing/2014/main" id="{794DE8D6-0A18-F645-A95F-3DFA72D04C14}"/>
                </a:ext>
              </a:extLst>
            </p:cNvPr>
            <p:cNvGrpSpPr/>
            <p:nvPr/>
          </p:nvGrpSpPr>
          <p:grpSpPr>
            <a:xfrm rot="10950951">
              <a:off x="7293105" y="2957306"/>
              <a:ext cx="25464" cy="86331"/>
              <a:chOff x="2018143" y="2815794"/>
              <a:chExt cx="21432" cy="72662"/>
            </a:xfrm>
            <a:solidFill>
              <a:schemeClr val="bg2">
                <a:lumMod val="50000"/>
                <a:alpha val="64000"/>
              </a:schemeClr>
            </a:solidFill>
            <a:effectLst/>
          </p:grpSpPr>
          <p:cxnSp>
            <p:nvCxnSpPr>
              <p:cNvPr id="716" name="Straight Connector 715">
                <a:extLst>
                  <a:ext uri="{FF2B5EF4-FFF2-40B4-BE49-F238E27FC236}">
                    <a16:creationId xmlns:a16="http://schemas.microsoft.com/office/drawing/2014/main" id="{3DC1A026-0ADC-D14A-B296-4CED00BAC1A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8A347CB2-1157-2F4B-B8C9-29230E0F311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 name="Oval 15">
              <a:extLst>
                <a:ext uri="{FF2B5EF4-FFF2-40B4-BE49-F238E27FC236}">
                  <a16:creationId xmlns:a16="http://schemas.microsoft.com/office/drawing/2014/main" id="{E80ECDF5-7DA6-794F-BD47-8A7C876C1526}"/>
                </a:ext>
              </a:extLst>
            </p:cNvPr>
            <p:cNvSpPr/>
            <p:nvPr/>
          </p:nvSpPr>
          <p:spPr bwMode="auto">
            <a:xfrm rot="10950951">
              <a:off x="7266152" y="303350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7" name="Group 16">
              <a:extLst>
                <a:ext uri="{FF2B5EF4-FFF2-40B4-BE49-F238E27FC236}">
                  <a16:creationId xmlns:a16="http://schemas.microsoft.com/office/drawing/2014/main" id="{0E281FD8-9FE4-5D45-9A35-01259E30F05F}"/>
                </a:ext>
              </a:extLst>
            </p:cNvPr>
            <p:cNvGrpSpPr/>
            <p:nvPr/>
          </p:nvGrpSpPr>
          <p:grpSpPr>
            <a:xfrm rot="150951">
              <a:off x="7369894" y="2865768"/>
              <a:ext cx="25464" cy="86331"/>
              <a:chOff x="2018143" y="2815794"/>
              <a:chExt cx="21432" cy="72662"/>
            </a:xfrm>
            <a:solidFill>
              <a:schemeClr val="bg2">
                <a:lumMod val="50000"/>
                <a:alpha val="64000"/>
              </a:schemeClr>
            </a:solidFill>
            <a:effectLst/>
          </p:grpSpPr>
          <p:cxnSp>
            <p:nvCxnSpPr>
              <p:cNvPr id="714" name="Straight Connector 713">
                <a:extLst>
                  <a:ext uri="{FF2B5EF4-FFF2-40B4-BE49-F238E27FC236}">
                    <a16:creationId xmlns:a16="http://schemas.microsoft.com/office/drawing/2014/main" id="{81BAAF19-A17A-ED46-A7B9-72C33209BB6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5" name="Straight Connector 714">
                <a:extLst>
                  <a:ext uri="{FF2B5EF4-FFF2-40B4-BE49-F238E27FC236}">
                    <a16:creationId xmlns:a16="http://schemas.microsoft.com/office/drawing/2014/main" id="{F1F5AD71-7E7F-E141-8161-068B8E8D643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 name="Oval 17">
              <a:extLst>
                <a:ext uri="{FF2B5EF4-FFF2-40B4-BE49-F238E27FC236}">
                  <a16:creationId xmlns:a16="http://schemas.microsoft.com/office/drawing/2014/main" id="{C3EF685F-CD67-0C41-A39A-AD4B4098D746}"/>
                </a:ext>
              </a:extLst>
            </p:cNvPr>
            <p:cNvSpPr/>
            <p:nvPr/>
          </p:nvSpPr>
          <p:spPr bwMode="auto">
            <a:xfrm rot="150951">
              <a:off x="7354409" y="28079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56BAFD31-0072-374B-8226-E4C9712419E8}"/>
                </a:ext>
              </a:extLst>
            </p:cNvPr>
            <p:cNvGrpSpPr/>
            <p:nvPr/>
          </p:nvGrpSpPr>
          <p:grpSpPr>
            <a:xfrm rot="10950951">
              <a:off x="7371303" y="2960742"/>
              <a:ext cx="25464" cy="86331"/>
              <a:chOff x="2018143" y="2815794"/>
              <a:chExt cx="21432" cy="72662"/>
            </a:xfrm>
            <a:solidFill>
              <a:schemeClr val="bg2">
                <a:lumMod val="50000"/>
                <a:alpha val="64000"/>
              </a:schemeClr>
            </a:solidFill>
            <a:effectLst/>
          </p:grpSpPr>
          <p:cxnSp>
            <p:nvCxnSpPr>
              <p:cNvPr id="712" name="Straight Connector 711">
                <a:extLst>
                  <a:ext uri="{FF2B5EF4-FFF2-40B4-BE49-F238E27FC236}">
                    <a16:creationId xmlns:a16="http://schemas.microsoft.com/office/drawing/2014/main" id="{32305A5A-8485-A24B-89F7-C7D5CDB9AAD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F97645CD-F0CA-6C4F-B62A-0F3D598557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 name="Oval 19">
              <a:extLst>
                <a:ext uri="{FF2B5EF4-FFF2-40B4-BE49-F238E27FC236}">
                  <a16:creationId xmlns:a16="http://schemas.microsoft.com/office/drawing/2014/main" id="{E3D46D1F-B846-C04C-A948-BD9BF7051F44}"/>
                </a:ext>
              </a:extLst>
            </p:cNvPr>
            <p:cNvSpPr/>
            <p:nvPr/>
          </p:nvSpPr>
          <p:spPr bwMode="auto">
            <a:xfrm rot="10950951">
              <a:off x="7344350" y="30369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1" name="Group 20">
              <a:extLst>
                <a:ext uri="{FF2B5EF4-FFF2-40B4-BE49-F238E27FC236}">
                  <a16:creationId xmlns:a16="http://schemas.microsoft.com/office/drawing/2014/main" id="{CCB0633F-F3BB-434C-B0EF-78D1CFA25CD4}"/>
                </a:ext>
              </a:extLst>
            </p:cNvPr>
            <p:cNvGrpSpPr/>
            <p:nvPr/>
          </p:nvGrpSpPr>
          <p:grpSpPr>
            <a:xfrm rot="150951">
              <a:off x="7448094" y="2869203"/>
              <a:ext cx="25464" cy="86331"/>
              <a:chOff x="2018143" y="2815794"/>
              <a:chExt cx="21432" cy="72662"/>
            </a:xfrm>
            <a:solidFill>
              <a:schemeClr val="bg2">
                <a:lumMod val="50000"/>
                <a:alpha val="64000"/>
              </a:schemeClr>
            </a:solidFill>
            <a:effectLst/>
          </p:grpSpPr>
          <p:cxnSp>
            <p:nvCxnSpPr>
              <p:cNvPr id="710" name="Straight Connector 709">
                <a:extLst>
                  <a:ext uri="{FF2B5EF4-FFF2-40B4-BE49-F238E27FC236}">
                    <a16:creationId xmlns:a16="http://schemas.microsoft.com/office/drawing/2014/main" id="{DE1DB6BF-A8B9-C64E-B006-64CCCA6B6A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CFB346FD-AB43-5545-9D12-881073A3866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2" name="Oval 21">
              <a:extLst>
                <a:ext uri="{FF2B5EF4-FFF2-40B4-BE49-F238E27FC236}">
                  <a16:creationId xmlns:a16="http://schemas.microsoft.com/office/drawing/2014/main" id="{AAF4283F-66F9-B44C-93D3-9C30F68D2A58}"/>
                </a:ext>
              </a:extLst>
            </p:cNvPr>
            <p:cNvSpPr/>
            <p:nvPr/>
          </p:nvSpPr>
          <p:spPr bwMode="auto">
            <a:xfrm rot="150951">
              <a:off x="7432610" y="281143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3" name="Group 22">
              <a:extLst>
                <a:ext uri="{FF2B5EF4-FFF2-40B4-BE49-F238E27FC236}">
                  <a16:creationId xmlns:a16="http://schemas.microsoft.com/office/drawing/2014/main" id="{4D351AAF-F4AA-0448-BEA0-9643F312969B}"/>
                </a:ext>
              </a:extLst>
            </p:cNvPr>
            <p:cNvGrpSpPr/>
            <p:nvPr/>
          </p:nvGrpSpPr>
          <p:grpSpPr>
            <a:xfrm rot="10950951">
              <a:off x="7449503" y="2964177"/>
              <a:ext cx="25464" cy="86331"/>
              <a:chOff x="2018143" y="2815794"/>
              <a:chExt cx="21432" cy="72662"/>
            </a:xfrm>
            <a:solidFill>
              <a:schemeClr val="bg2">
                <a:lumMod val="50000"/>
                <a:alpha val="64000"/>
              </a:schemeClr>
            </a:solidFill>
            <a:effectLst/>
          </p:grpSpPr>
          <p:cxnSp>
            <p:nvCxnSpPr>
              <p:cNvPr id="708" name="Straight Connector 707">
                <a:extLst>
                  <a:ext uri="{FF2B5EF4-FFF2-40B4-BE49-F238E27FC236}">
                    <a16:creationId xmlns:a16="http://schemas.microsoft.com/office/drawing/2014/main" id="{F3C76894-0089-1A4E-A650-60077C3C0B5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F1BC22A5-D6CE-9543-9C3B-FD0482F8F94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4" name="Oval 23">
              <a:extLst>
                <a:ext uri="{FF2B5EF4-FFF2-40B4-BE49-F238E27FC236}">
                  <a16:creationId xmlns:a16="http://schemas.microsoft.com/office/drawing/2014/main" id="{6D31255F-39BF-304D-8A07-B257EE113CCF}"/>
                </a:ext>
              </a:extLst>
            </p:cNvPr>
            <p:cNvSpPr/>
            <p:nvPr/>
          </p:nvSpPr>
          <p:spPr bwMode="auto">
            <a:xfrm rot="10950951">
              <a:off x="7422551" y="304037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5" name="Group 24">
              <a:extLst>
                <a:ext uri="{FF2B5EF4-FFF2-40B4-BE49-F238E27FC236}">
                  <a16:creationId xmlns:a16="http://schemas.microsoft.com/office/drawing/2014/main" id="{7BB333CA-9559-FC49-ABEB-581D1C332094}"/>
                </a:ext>
              </a:extLst>
            </p:cNvPr>
            <p:cNvGrpSpPr/>
            <p:nvPr/>
          </p:nvGrpSpPr>
          <p:grpSpPr>
            <a:xfrm rot="150951">
              <a:off x="7526417" y="2869812"/>
              <a:ext cx="25464" cy="86331"/>
              <a:chOff x="2018143" y="2815794"/>
              <a:chExt cx="21432" cy="72662"/>
            </a:xfrm>
            <a:solidFill>
              <a:schemeClr val="bg2">
                <a:lumMod val="50000"/>
                <a:alpha val="64000"/>
              </a:schemeClr>
            </a:solidFill>
            <a:effectLst/>
          </p:grpSpPr>
          <p:cxnSp>
            <p:nvCxnSpPr>
              <p:cNvPr id="706" name="Straight Connector 705">
                <a:extLst>
                  <a:ext uri="{FF2B5EF4-FFF2-40B4-BE49-F238E27FC236}">
                    <a16:creationId xmlns:a16="http://schemas.microsoft.com/office/drawing/2014/main" id="{36F4F043-6406-0C4F-B4FB-90AC470E7B4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7" name="Straight Connector 706">
                <a:extLst>
                  <a:ext uri="{FF2B5EF4-FFF2-40B4-BE49-F238E27FC236}">
                    <a16:creationId xmlns:a16="http://schemas.microsoft.com/office/drawing/2014/main" id="{CB39DD38-E881-1A4A-BE0D-7DAD856C416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6" name="Oval 25">
              <a:extLst>
                <a:ext uri="{FF2B5EF4-FFF2-40B4-BE49-F238E27FC236}">
                  <a16:creationId xmlns:a16="http://schemas.microsoft.com/office/drawing/2014/main" id="{CBEF0F80-D956-FA46-AB50-E77CF80EAF3E}"/>
                </a:ext>
              </a:extLst>
            </p:cNvPr>
            <p:cNvSpPr/>
            <p:nvPr/>
          </p:nvSpPr>
          <p:spPr bwMode="auto">
            <a:xfrm rot="150951">
              <a:off x="7510932" y="2812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7" name="Group 26">
              <a:extLst>
                <a:ext uri="{FF2B5EF4-FFF2-40B4-BE49-F238E27FC236}">
                  <a16:creationId xmlns:a16="http://schemas.microsoft.com/office/drawing/2014/main" id="{1E80CFAD-0E2D-CA45-88A9-498EEC7D3E1F}"/>
                </a:ext>
              </a:extLst>
            </p:cNvPr>
            <p:cNvGrpSpPr/>
            <p:nvPr/>
          </p:nvGrpSpPr>
          <p:grpSpPr>
            <a:xfrm rot="10950951">
              <a:off x="7527826" y="2964786"/>
              <a:ext cx="25464" cy="86331"/>
              <a:chOff x="2018143" y="2815794"/>
              <a:chExt cx="21432" cy="72662"/>
            </a:xfrm>
            <a:solidFill>
              <a:schemeClr val="bg2">
                <a:lumMod val="50000"/>
                <a:alpha val="64000"/>
              </a:schemeClr>
            </a:solidFill>
            <a:effectLst/>
          </p:grpSpPr>
          <p:cxnSp>
            <p:nvCxnSpPr>
              <p:cNvPr id="704" name="Straight Connector 703">
                <a:extLst>
                  <a:ext uri="{FF2B5EF4-FFF2-40B4-BE49-F238E27FC236}">
                    <a16:creationId xmlns:a16="http://schemas.microsoft.com/office/drawing/2014/main" id="{B3DD0566-4401-B34A-8442-612917AA991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D581A125-6314-A744-A429-A2D2FC83FFD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8" name="Oval 27">
              <a:extLst>
                <a:ext uri="{FF2B5EF4-FFF2-40B4-BE49-F238E27FC236}">
                  <a16:creationId xmlns:a16="http://schemas.microsoft.com/office/drawing/2014/main" id="{EC1FEAEE-A5AC-B043-BE37-8AC9E98515CF}"/>
                </a:ext>
              </a:extLst>
            </p:cNvPr>
            <p:cNvSpPr/>
            <p:nvPr/>
          </p:nvSpPr>
          <p:spPr bwMode="auto">
            <a:xfrm rot="10950951">
              <a:off x="7500874" y="304098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9" name="Group 28">
              <a:extLst>
                <a:ext uri="{FF2B5EF4-FFF2-40B4-BE49-F238E27FC236}">
                  <a16:creationId xmlns:a16="http://schemas.microsoft.com/office/drawing/2014/main" id="{D31FC4D2-FA7F-FE4C-A645-EFECB7D181DD}"/>
                </a:ext>
              </a:extLst>
            </p:cNvPr>
            <p:cNvGrpSpPr/>
            <p:nvPr/>
          </p:nvGrpSpPr>
          <p:grpSpPr>
            <a:xfrm rot="150951">
              <a:off x="7604616" y="2873248"/>
              <a:ext cx="25464" cy="86331"/>
              <a:chOff x="2018143" y="2815794"/>
              <a:chExt cx="21432" cy="72662"/>
            </a:xfrm>
            <a:solidFill>
              <a:schemeClr val="bg2">
                <a:lumMod val="50000"/>
                <a:alpha val="64000"/>
              </a:schemeClr>
            </a:solidFill>
            <a:effectLst/>
          </p:grpSpPr>
          <p:cxnSp>
            <p:nvCxnSpPr>
              <p:cNvPr id="702" name="Straight Connector 701">
                <a:extLst>
                  <a:ext uri="{FF2B5EF4-FFF2-40B4-BE49-F238E27FC236}">
                    <a16:creationId xmlns:a16="http://schemas.microsoft.com/office/drawing/2014/main" id="{19E44097-55C5-E94E-8DD4-86B3448CE8F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3" name="Straight Connector 702">
                <a:extLst>
                  <a:ext uri="{FF2B5EF4-FFF2-40B4-BE49-F238E27FC236}">
                    <a16:creationId xmlns:a16="http://schemas.microsoft.com/office/drawing/2014/main" id="{CC7C3036-46F9-0A45-BC8C-94C48D67DAA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0" name="Oval 29">
              <a:extLst>
                <a:ext uri="{FF2B5EF4-FFF2-40B4-BE49-F238E27FC236}">
                  <a16:creationId xmlns:a16="http://schemas.microsoft.com/office/drawing/2014/main" id="{5257BE51-FE21-1547-83A9-17A9D7A83CC4}"/>
                </a:ext>
              </a:extLst>
            </p:cNvPr>
            <p:cNvSpPr/>
            <p:nvPr/>
          </p:nvSpPr>
          <p:spPr bwMode="auto">
            <a:xfrm rot="150951">
              <a:off x="7589132" y="28154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1" name="Group 30">
              <a:extLst>
                <a:ext uri="{FF2B5EF4-FFF2-40B4-BE49-F238E27FC236}">
                  <a16:creationId xmlns:a16="http://schemas.microsoft.com/office/drawing/2014/main" id="{5FBDD235-6860-A945-AF37-BB3D950D1C1F}"/>
                </a:ext>
              </a:extLst>
            </p:cNvPr>
            <p:cNvGrpSpPr/>
            <p:nvPr/>
          </p:nvGrpSpPr>
          <p:grpSpPr>
            <a:xfrm rot="10950951">
              <a:off x="7606026" y="2968222"/>
              <a:ext cx="25464" cy="86331"/>
              <a:chOff x="2018143" y="2815794"/>
              <a:chExt cx="21432" cy="72662"/>
            </a:xfrm>
            <a:solidFill>
              <a:schemeClr val="bg2">
                <a:lumMod val="50000"/>
                <a:alpha val="64000"/>
              </a:schemeClr>
            </a:solidFill>
            <a:effectLst/>
          </p:grpSpPr>
          <p:cxnSp>
            <p:nvCxnSpPr>
              <p:cNvPr id="700" name="Straight Connector 699">
                <a:extLst>
                  <a:ext uri="{FF2B5EF4-FFF2-40B4-BE49-F238E27FC236}">
                    <a16:creationId xmlns:a16="http://schemas.microsoft.com/office/drawing/2014/main" id="{D67DBCC9-4C7E-1446-9B49-8D823BD79DE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4EFA67DF-3369-7749-B630-F21584ACAB4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 name="Oval 31">
              <a:extLst>
                <a:ext uri="{FF2B5EF4-FFF2-40B4-BE49-F238E27FC236}">
                  <a16:creationId xmlns:a16="http://schemas.microsoft.com/office/drawing/2014/main" id="{520F5267-2D6D-F947-B972-16EC7A28C10A}"/>
                </a:ext>
              </a:extLst>
            </p:cNvPr>
            <p:cNvSpPr/>
            <p:nvPr/>
          </p:nvSpPr>
          <p:spPr bwMode="auto">
            <a:xfrm rot="10950951">
              <a:off x="7579073" y="30444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3" name="Group 32">
              <a:extLst>
                <a:ext uri="{FF2B5EF4-FFF2-40B4-BE49-F238E27FC236}">
                  <a16:creationId xmlns:a16="http://schemas.microsoft.com/office/drawing/2014/main" id="{D0D69556-1CA8-3145-992A-6A01990C288C}"/>
                </a:ext>
              </a:extLst>
            </p:cNvPr>
            <p:cNvGrpSpPr/>
            <p:nvPr/>
          </p:nvGrpSpPr>
          <p:grpSpPr>
            <a:xfrm rot="150951">
              <a:off x="7682815" y="2876684"/>
              <a:ext cx="25464" cy="86331"/>
              <a:chOff x="2018143" y="2815794"/>
              <a:chExt cx="21432" cy="72662"/>
            </a:xfrm>
            <a:solidFill>
              <a:schemeClr val="bg2">
                <a:lumMod val="50000"/>
                <a:alpha val="64000"/>
              </a:schemeClr>
            </a:solidFill>
            <a:effectLst/>
          </p:grpSpPr>
          <p:cxnSp>
            <p:nvCxnSpPr>
              <p:cNvPr id="698" name="Straight Connector 697">
                <a:extLst>
                  <a:ext uri="{FF2B5EF4-FFF2-40B4-BE49-F238E27FC236}">
                    <a16:creationId xmlns:a16="http://schemas.microsoft.com/office/drawing/2014/main" id="{D03A62EE-5878-2044-9B1A-3845A2D6791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9" name="Straight Connector 698">
                <a:extLst>
                  <a:ext uri="{FF2B5EF4-FFF2-40B4-BE49-F238E27FC236}">
                    <a16:creationId xmlns:a16="http://schemas.microsoft.com/office/drawing/2014/main" id="{352F08BB-E7D7-AA4E-A4AC-338BD7336F3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 name="Oval 33">
              <a:extLst>
                <a:ext uri="{FF2B5EF4-FFF2-40B4-BE49-F238E27FC236}">
                  <a16:creationId xmlns:a16="http://schemas.microsoft.com/office/drawing/2014/main" id="{5AC04721-8283-3F46-B4DD-248D51D1A96C}"/>
                </a:ext>
              </a:extLst>
            </p:cNvPr>
            <p:cNvSpPr/>
            <p:nvPr/>
          </p:nvSpPr>
          <p:spPr bwMode="auto">
            <a:xfrm rot="150951">
              <a:off x="7667330" y="281891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5" name="Group 34">
              <a:extLst>
                <a:ext uri="{FF2B5EF4-FFF2-40B4-BE49-F238E27FC236}">
                  <a16:creationId xmlns:a16="http://schemas.microsoft.com/office/drawing/2014/main" id="{738AD318-EBCE-394F-9CF5-EDCBEC7C4819}"/>
                </a:ext>
              </a:extLst>
            </p:cNvPr>
            <p:cNvGrpSpPr/>
            <p:nvPr/>
          </p:nvGrpSpPr>
          <p:grpSpPr>
            <a:xfrm rot="10950951">
              <a:off x="7684224" y="2971658"/>
              <a:ext cx="25464" cy="86331"/>
              <a:chOff x="2018143" y="2815794"/>
              <a:chExt cx="21432" cy="72662"/>
            </a:xfrm>
            <a:solidFill>
              <a:schemeClr val="bg2">
                <a:lumMod val="50000"/>
                <a:alpha val="64000"/>
              </a:schemeClr>
            </a:solidFill>
            <a:effectLst/>
          </p:grpSpPr>
          <p:cxnSp>
            <p:nvCxnSpPr>
              <p:cNvPr id="696" name="Straight Connector 695">
                <a:extLst>
                  <a:ext uri="{FF2B5EF4-FFF2-40B4-BE49-F238E27FC236}">
                    <a16:creationId xmlns:a16="http://schemas.microsoft.com/office/drawing/2014/main" id="{D007C9EC-7E76-DC43-9685-6ED8E851CC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23344017-C81F-E84D-8581-45B0DFDC51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 name="Oval 35">
              <a:extLst>
                <a:ext uri="{FF2B5EF4-FFF2-40B4-BE49-F238E27FC236}">
                  <a16:creationId xmlns:a16="http://schemas.microsoft.com/office/drawing/2014/main" id="{7D184F5A-2603-C543-882C-B70FD8AD705F}"/>
                </a:ext>
              </a:extLst>
            </p:cNvPr>
            <p:cNvSpPr/>
            <p:nvPr/>
          </p:nvSpPr>
          <p:spPr bwMode="auto">
            <a:xfrm rot="10950951">
              <a:off x="7657271" y="30478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7" name="Group 36">
              <a:extLst>
                <a:ext uri="{FF2B5EF4-FFF2-40B4-BE49-F238E27FC236}">
                  <a16:creationId xmlns:a16="http://schemas.microsoft.com/office/drawing/2014/main" id="{081DC075-A606-4E45-8372-EF6578BDA50D}"/>
                </a:ext>
              </a:extLst>
            </p:cNvPr>
            <p:cNvGrpSpPr/>
            <p:nvPr/>
          </p:nvGrpSpPr>
          <p:grpSpPr>
            <a:xfrm rot="150951">
              <a:off x="7761014" y="2880120"/>
              <a:ext cx="25464" cy="86331"/>
              <a:chOff x="2018143" y="2815794"/>
              <a:chExt cx="21432" cy="72662"/>
            </a:xfrm>
            <a:solidFill>
              <a:schemeClr val="bg2">
                <a:lumMod val="50000"/>
                <a:alpha val="64000"/>
              </a:schemeClr>
            </a:solidFill>
            <a:effectLst/>
          </p:grpSpPr>
          <p:cxnSp>
            <p:nvCxnSpPr>
              <p:cNvPr id="694" name="Straight Connector 693">
                <a:extLst>
                  <a:ext uri="{FF2B5EF4-FFF2-40B4-BE49-F238E27FC236}">
                    <a16:creationId xmlns:a16="http://schemas.microsoft.com/office/drawing/2014/main" id="{A0C9D95B-3BC2-2E41-8A1A-7AA39A6FFA3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6FB1E878-CB82-A14B-856B-3D6523C0046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 name="Oval 37">
              <a:extLst>
                <a:ext uri="{FF2B5EF4-FFF2-40B4-BE49-F238E27FC236}">
                  <a16:creationId xmlns:a16="http://schemas.microsoft.com/office/drawing/2014/main" id="{407A3A1F-4A70-F949-83FE-5F69E683B497}"/>
                </a:ext>
              </a:extLst>
            </p:cNvPr>
            <p:cNvSpPr/>
            <p:nvPr/>
          </p:nvSpPr>
          <p:spPr bwMode="auto">
            <a:xfrm rot="150951">
              <a:off x="7745529" y="28223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9" name="Group 38">
              <a:extLst>
                <a:ext uri="{FF2B5EF4-FFF2-40B4-BE49-F238E27FC236}">
                  <a16:creationId xmlns:a16="http://schemas.microsoft.com/office/drawing/2014/main" id="{72DA105D-24CC-4C44-B7B2-750CD61B1262}"/>
                </a:ext>
              </a:extLst>
            </p:cNvPr>
            <p:cNvGrpSpPr/>
            <p:nvPr/>
          </p:nvGrpSpPr>
          <p:grpSpPr>
            <a:xfrm rot="10950951">
              <a:off x="7762423" y="2975094"/>
              <a:ext cx="25464" cy="86331"/>
              <a:chOff x="2018143" y="2815794"/>
              <a:chExt cx="21432" cy="72662"/>
            </a:xfrm>
            <a:solidFill>
              <a:schemeClr val="bg2">
                <a:lumMod val="50000"/>
                <a:alpha val="64000"/>
              </a:schemeClr>
            </a:solidFill>
            <a:effectLst/>
          </p:grpSpPr>
          <p:cxnSp>
            <p:nvCxnSpPr>
              <p:cNvPr id="692" name="Straight Connector 691">
                <a:extLst>
                  <a:ext uri="{FF2B5EF4-FFF2-40B4-BE49-F238E27FC236}">
                    <a16:creationId xmlns:a16="http://schemas.microsoft.com/office/drawing/2014/main" id="{B6B9D582-DDCB-534C-A1FA-B1774B0B357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ABB29957-5F21-E24E-81A3-BC857B527E7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 name="Oval 39">
              <a:extLst>
                <a:ext uri="{FF2B5EF4-FFF2-40B4-BE49-F238E27FC236}">
                  <a16:creationId xmlns:a16="http://schemas.microsoft.com/office/drawing/2014/main" id="{961BC145-D2F2-004C-B705-554376C3A37A}"/>
                </a:ext>
              </a:extLst>
            </p:cNvPr>
            <p:cNvSpPr/>
            <p:nvPr/>
          </p:nvSpPr>
          <p:spPr bwMode="auto">
            <a:xfrm rot="10950951">
              <a:off x="7735471" y="305129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1" name="Group 40">
              <a:extLst>
                <a:ext uri="{FF2B5EF4-FFF2-40B4-BE49-F238E27FC236}">
                  <a16:creationId xmlns:a16="http://schemas.microsoft.com/office/drawing/2014/main" id="{42456F86-8B66-4747-B392-14DFB4B23D92}"/>
                </a:ext>
              </a:extLst>
            </p:cNvPr>
            <p:cNvGrpSpPr/>
            <p:nvPr/>
          </p:nvGrpSpPr>
          <p:grpSpPr>
            <a:xfrm rot="150951">
              <a:off x="7839337" y="2880730"/>
              <a:ext cx="25464" cy="86331"/>
              <a:chOff x="2018143" y="2815794"/>
              <a:chExt cx="21432" cy="72662"/>
            </a:xfrm>
            <a:solidFill>
              <a:schemeClr val="bg2">
                <a:lumMod val="50000"/>
                <a:alpha val="64000"/>
              </a:schemeClr>
            </a:solidFill>
            <a:effectLst/>
          </p:grpSpPr>
          <p:cxnSp>
            <p:nvCxnSpPr>
              <p:cNvPr id="690" name="Straight Connector 689">
                <a:extLst>
                  <a:ext uri="{FF2B5EF4-FFF2-40B4-BE49-F238E27FC236}">
                    <a16:creationId xmlns:a16="http://schemas.microsoft.com/office/drawing/2014/main" id="{11B5900B-0EF7-5D41-B6BB-2A565796432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E6FD4AAD-9B51-0046-9BA4-9DDFC31FCC2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 name="Oval 41">
              <a:extLst>
                <a:ext uri="{FF2B5EF4-FFF2-40B4-BE49-F238E27FC236}">
                  <a16:creationId xmlns:a16="http://schemas.microsoft.com/office/drawing/2014/main" id="{F2666BE6-D525-914C-95E3-AC7E4EC110D3}"/>
                </a:ext>
              </a:extLst>
            </p:cNvPr>
            <p:cNvSpPr/>
            <p:nvPr/>
          </p:nvSpPr>
          <p:spPr bwMode="auto">
            <a:xfrm rot="150951">
              <a:off x="7823852" y="282296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3" name="Group 42">
              <a:extLst>
                <a:ext uri="{FF2B5EF4-FFF2-40B4-BE49-F238E27FC236}">
                  <a16:creationId xmlns:a16="http://schemas.microsoft.com/office/drawing/2014/main" id="{900F8D86-5E30-4940-942E-E4381EE571A0}"/>
                </a:ext>
              </a:extLst>
            </p:cNvPr>
            <p:cNvGrpSpPr/>
            <p:nvPr/>
          </p:nvGrpSpPr>
          <p:grpSpPr>
            <a:xfrm rot="10950951">
              <a:off x="7840746" y="2975704"/>
              <a:ext cx="25464" cy="86331"/>
              <a:chOff x="2018143" y="2815794"/>
              <a:chExt cx="21432" cy="72662"/>
            </a:xfrm>
            <a:solidFill>
              <a:schemeClr val="bg2">
                <a:lumMod val="50000"/>
                <a:alpha val="64000"/>
              </a:schemeClr>
            </a:solidFill>
            <a:effectLst/>
          </p:grpSpPr>
          <p:cxnSp>
            <p:nvCxnSpPr>
              <p:cNvPr id="688" name="Straight Connector 687">
                <a:extLst>
                  <a:ext uri="{FF2B5EF4-FFF2-40B4-BE49-F238E27FC236}">
                    <a16:creationId xmlns:a16="http://schemas.microsoft.com/office/drawing/2014/main" id="{1E7F3C7A-72AB-9F41-88FD-0EC39379E48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ED46299E-1FEF-E34E-8373-B81A4CAB5B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4" name="Oval 43">
              <a:extLst>
                <a:ext uri="{FF2B5EF4-FFF2-40B4-BE49-F238E27FC236}">
                  <a16:creationId xmlns:a16="http://schemas.microsoft.com/office/drawing/2014/main" id="{BF9839F9-1511-0740-8569-490F2A2206B9}"/>
                </a:ext>
              </a:extLst>
            </p:cNvPr>
            <p:cNvSpPr/>
            <p:nvPr/>
          </p:nvSpPr>
          <p:spPr bwMode="auto">
            <a:xfrm rot="10950951">
              <a:off x="7813793" y="3051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5" name="Group 44">
              <a:extLst>
                <a:ext uri="{FF2B5EF4-FFF2-40B4-BE49-F238E27FC236}">
                  <a16:creationId xmlns:a16="http://schemas.microsoft.com/office/drawing/2014/main" id="{B5687197-F746-A34D-AE72-EA40AE97E18C}"/>
                </a:ext>
              </a:extLst>
            </p:cNvPr>
            <p:cNvGrpSpPr/>
            <p:nvPr/>
          </p:nvGrpSpPr>
          <p:grpSpPr>
            <a:xfrm rot="150951">
              <a:off x="7917536" y="2884166"/>
              <a:ext cx="25464" cy="86331"/>
              <a:chOff x="2018143" y="2815794"/>
              <a:chExt cx="21432" cy="72662"/>
            </a:xfrm>
            <a:solidFill>
              <a:schemeClr val="bg2">
                <a:lumMod val="50000"/>
                <a:alpha val="64000"/>
              </a:schemeClr>
            </a:solidFill>
            <a:effectLst/>
          </p:grpSpPr>
          <p:cxnSp>
            <p:nvCxnSpPr>
              <p:cNvPr id="686" name="Straight Connector 685">
                <a:extLst>
                  <a:ext uri="{FF2B5EF4-FFF2-40B4-BE49-F238E27FC236}">
                    <a16:creationId xmlns:a16="http://schemas.microsoft.com/office/drawing/2014/main" id="{4CB71600-ED54-8646-8807-70FFAB188C4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5B0DBA4E-5972-B346-9304-A7C1FE166C0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6" name="Oval 45">
              <a:extLst>
                <a:ext uri="{FF2B5EF4-FFF2-40B4-BE49-F238E27FC236}">
                  <a16:creationId xmlns:a16="http://schemas.microsoft.com/office/drawing/2014/main" id="{88A5FC62-FF54-0849-9542-776E56F27C13}"/>
                </a:ext>
              </a:extLst>
            </p:cNvPr>
            <p:cNvSpPr/>
            <p:nvPr/>
          </p:nvSpPr>
          <p:spPr bwMode="auto">
            <a:xfrm rot="150951">
              <a:off x="7902051" y="282639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7" name="Group 46">
              <a:extLst>
                <a:ext uri="{FF2B5EF4-FFF2-40B4-BE49-F238E27FC236}">
                  <a16:creationId xmlns:a16="http://schemas.microsoft.com/office/drawing/2014/main" id="{D22F8D16-1916-B64A-837E-6E6E6CFF14D9}"/>
                </a:ext>
              </a:extLst>
            </p:cNvPr>
            <p:cNvGrpSpPr/>
            <p:nvPr/>
          </p:nvGrpSpPr>
          <p:grpSpPr>
            <a:xfrm rot="10950951">
              <a:off x="7918945" y="2979140"/>
              <a:ext cx="25464" cy="86331"/>
              <a:chOff x="2018143" y="2815794"/>
              <a:chExt cx="21432" cy="72662"/>
            </a:xfrm>
            <a:solidFill>
              <a:schemeClr val="bg2">
                <a:lumMod val="50000"/>
                <a:alpha val="64000"/>
              </a:schemeClr>
            </a:solidFill>
            <a:effectLst/>
          </p:grpSpPr>
          <p:cxnSp>
            <p:nvCxnSpPr>
              <p:cNvPr id="684" name="Straight Connector 683">
                <a:extLst>
                  <a:ext uri="{FF2B5EF4-FFF2-40B4-BE49-F238E27FC236}">
                    <a16:creationId xmlns:a16="http://schemas.microsoft.com/office/drawing/2014/main" id="{888BF516-65AC-0645-93AE-C0E055B9C8C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20296BB1-12BB-B042-8256-7E9A028D114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 name="Oval 47">
              <a:extLst>
                <a:ext uri="{FF2B5EF4-FFF2-40B4-BE49-F238E27FC236}">
                  <a16:creationId xmlns:a16="http://schemas.microsoft.com/office/drawing/2014/main" id="{239E64DA-B1CB-EE46-8737-67444AD76A05}"/>
                </a:ext>
              </a:extLst>
            </p:cNvPr>
            <p:cNvSpPr/>
            <p:nvPr/>
          </p:nvSpPr>
          <p:spPr bwMode="auto">
            <a:xfrm rot="10950951">
              <a:off x="7891993" y="305534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9" name="Group 48">
              <a:extLst>
                <a:ext uri="{FF2B5EF4-FFF2-40B4-BE49-F238E27FC236}">
                  <a16:creationId xmlns:a16="http://schemas.microsoft.com/office/drawing/2014/main" id="{C93CEBD8-C05B-3B46-B17F-1BFB7263E7BD}"/>
                </a:ext>
              </a:extLst>
            </p:cNvPr>
            <p:cNvGrpSpPr/>
            <p:nvPr/>
          </p:nvGrpSpPr>
          <p:grpSpPr>
            <a:xfrm rot="150951">
              <a:off x="7995734" y="2887602"/>
              <a:ext cx="25464" cy="86331"/>
              <a:chOff x="2018143" y="2815794"/>
              <a:chExt cx="21432" cy="72662"/>
            </a:xfrm>
            <a:solidFill>
              <a:schemeClr val="bg2">
                <a:lumMod val="50000"/>
                <a:alpha val="64000"/>
              </a:schemeClr>
            </a:solidFill>
            <a:effectLst/>
          </p:grpSpPr>
          <p:cxnSp>
            <p:nvCxnSpPr>
              <p:cNvPr id="682" name="Straight Connector 681">
                <a:extLst>
                  <a:ext uri="{FF2B5EF4-FFF2-40B4-BE49-F238E27FC236}">
                    <a16:creationId xmlns:a16="http://schemas.microsoft.com/office/drawing/2014/main" id="{E992B041-30E0-1149-8175-6BFAA8124E1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3" name="Straight Connector 682">
                <a:extLst>
                  <a:ext uri="{FF2B5EF4-FFF2-40B4-BE49-F238E27FC236}">
                    <a16:creationId xmlns:a16="http://schemas.microsoft.com/office/drawing/2014/main" id="{6688C8EB-3FA8-414F-A27F-E4582D85096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 name="Oval 49">
              <a:extLst>
                <a:ext uri="{FF2B5EF4-FFF2-40B4-BE49-F238E27FC236}">
                  <a16:creationId xmlns:a16="http://schemas.microsoft.com/office/drawing/2014/main" id="{F85E4E6E-F160-754B-ABC0-889C5F004799}"/>
                </a:ext>
              </a:extLst>
            </p:cNvPr>
            <p:cNvSpPr/>
            <p:nvPr/>
          </p:nvSpPr>
          <p:spPr bwMode="auto">
            <a:xfrm rot="150951">
              <a:off x="7980249" y="282983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1" name="Group 50">
              <a:extLst>
                <a:ext uri="{FF2B5EF4-FFF2-40B4-BE49-F238E27FC236}">
                  <a16:creationId xmlns:a16="http://schemas.microsoft.com/office/drawing/2014/main" id="{7BE19FD3-D418-A942-B8B1-86FE76DB977D}"/>
                </a:ext>
              </a:extLst>
            </p:cNvPr>
            <p:cNvGrpSpPr/>
            <p:nvPr/>
          </p:nvGrpSpPr>
          <p:grpSpPr>
            <a:xfrm rot="10950951">
              <a:off x="7997143" y="2982576"/>
              <a:ext cx="25464" cy="86331"/>
              <a:chOff x="2018143" y="2815794"/>
              <a:chExt cx="21432" cy="72662"/>
            </a:xfrm>
            <a:solidFill>
              <a:schemeClr val="bg2">
                <a:lumMod val="50000"/>
                <a:alpha val="64000"/>
              </a:schemeClr>
            </a:solidFill>
            <a:effectLst/>
          </p:grpSpPr>
          <p:cxnSp>
            <p:nvCxnSpPr>
              <p:cNvPr id="680" name="Straight Connector 679">
                <a:extLst>
                  <a:ext uri="{FF2B5EF4-FFF2-40B4-BE49-F238E27FC236}">
                    <a16:creationId xmlns:a16="http://schemas.microsoft.com/office/drawing/2014/main" id="{CF791886-3E63-6443-BF35-9CD39EFCD59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81" name="Straight Connector 680">
                <a:extLst>
                  <a:ext uri="{FF2B5EF4-FFF2-40B4-BE49-F238E27FC236}">
                    <a16:creationId xmlns:a16="http://schemas.microsoft.com/office/drawing/2014/main" id="{58A63791-35A5-FE44-A0CE-9896C26B003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 name="Oval 51">
              <a:extLst>
                <a:ext uri="{FF2B5EF4-FFF2-40B4-BE49-F238E27FC236}">
                  <a16:creationId xmlns:a16="http://schemas.microsoft.com/office/drawing/2014/main" id="{1B6B8940-F85F-B74F-A740-F4AF3FE8CB6D}"/>
                </a:ext>
              </a:extLst>
            </p:cNvPr>
            <p:cNvSpPr/>
            <p:nvPr/>
          </p:nvSpPr>
          <p:spPr bwMode="auto">
            <a:xfrm rot="10950951">
              <a:off x="7970191" y="305877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3" name="Group 52">
              <a:extLst>
                <a:ext uri="{FF2B5EF4-FFF2-40B4-BE49-F238E27FC236}">
                  <a16:creationId xmlns:a16="http://schemas.microsoft.com/office/drawing/2014/main" id="{C298C4A9-469C-0E43-B203-5064A01B35BB}"/>
                </a:ext>
              </a:extLst>
            </p:cNvPr>
            <p:cNvGrpSpPr/>
            <p:nvPr/>
          </p:nvGrpSpPr>
          <p:grpSpPr>
            <a:xfrm rot="150951">
              <a:off x="8073935" y="2891038"/>
              <a:ext cx="25464" cy="86331"/>
              <a:chOff x="2018143" y="2815794"/>
              <a:chExt cx="21432" cy="72662"/>
            </a:xfrm>
            <a:solidFill>
              <a:schemeClr val="bg2">
                <a:lumMod val="50000"/>
                <a:alpha val="64000"/>
              </a:schemeClr>
            </a:solidFill>
            <a:effectLst/>
          </p:grpSpPr>
          <p:cxnSp>
            <p:nvCxnSpPr>
              <p:cNvPr id="678" name="Straight Connector 677">
                <a:extLst>
                  <a:ext uri="{FF2B5EF4-FFF2-40B4-BE49-F238E27FC236}">
                    <a16:creationId xmlns:a16="http://schemas.microsoft.com/office/drawing/2014/main" id="{7087BEB1-8ACF-974D-9000-A573BC94BCD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497CDB21-0802-AF42-BE15-595B289F879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4" name="Oval 53">
              <a:extLst>
                <a:ext uri="{FF2B5EF4-FFF2-40B4-BE49-F238E27FC236}">
                  <a16:creationId xmlns:a16="http://schemas.microsoft.com/office/drawing/2014/main" id="{C3883898-E837-E543-8AD3-EEED1B1FE1D4}"/>
                </a:ext>
              </a:extLst>
            </p:cNvPr>
            <p:cNvSpPr/>
            <p:nvPr/>
          </p:nvSpPr>
          <p:spPr bwMode="auto">
            <a:xfrm rot="150951">
              <a:off x="8058450" y="283326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5" name="Group 54">
              <a:extLst>
                <a:ext uri="{FF2B5EF4-FFF2-40B4-BE49-F238E27FC236}">
                  <a16:creationId xmlns:a16="http://schemas.microsoft.com/office/drawing/2014/main" id="{17855963-CA97-6A4C-BCCA-6452BCF990B9}"/>
                </a:ext>
              </a:extLst>
            </p:cNvPr>
            <p:cNvGrpSpPr/>
            <p:nvPr/>
          </p:nvGrpSpPr>
          <p:grpSpPr>
            <a:xfrm rot="10950951">
              <a:off x="8075344" y="2986012"/>
              <a:ext cx="25464" cy="86331"/>
              <a:chOff x="2018143" y="2815794"/>
              <a:chExt cx="21432" cy="72662"/>
            </a:xfrm>
            <a:solidFill>
              <a:schemeClr val="bg2">
                <a:lumMod val="50000"/>
                <a:alpha val="64000"/>
              </a:schemeClr>
            </a:solidFill>
            <a:effectLst/>
          </p:grpSpPr>
          <p:cxnSp>
            <p:nvCxnSpPr>
              <p:cNvPr id="676" name="Straight Connector 675">
                <a:extLst>
                  <a:ext uri="{FF2B5EF4-FFF2-40B4-BE49-F238E27FC236}">
                    <a16:creationId xmlns:a16="http://schemas.microsoft.com/office/drawing/2014/main" id="{B4C22333-B8CB-3B40-A37E-8AE4D940E7D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20D3A310-1F77-C84B-9ECD-37DC85A3884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6" name="Oval 55">
              <a:extLst>
                <a:ext uri="{FF2B5EF4-FFF2-40B4-BE49-F238E27FC236}">
                  <a16:creationId xmlns:a16="http://schemas.microsoft.com/office/drawing/2014/main" id="{8A6B13A8-72D8-3945-97A4-43173C3A1695}"/>
                </a:ext>
              </a:extLst>
            </p:cNvPr>
            <p:cNvSpPr/>
            <p:nvPr/>
          </p:nvSpPr>
          <p:spPr bwMode="auto">
            <a:xfrm rot="10950951">
              <a:off x="8048391" y="306221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7" name="Group 56">
              <a:extLst>
                <a:ext uri="{FF2B5EF4-FFF2-40B4-BE49-F238E27FC236}">
                  <a16:creationId xmlns:a16="http://schemas.microsoft.com/office/drawing/2014/main" id="{F81203EE-29E0-364E-93FA-EA6E66657015}"/>
                </a:ext>
              </a:extLst>
            </p:cNvPr>
            <p:cNvGrpSpPr/>
            <p:nvPr/>
          </p:nvGrpSpPr>
          <p:grpSpPr>
            <a:xfrm rot="150951">
              <a:off x="8152258" y="2891647"/>
              <a:ext cx="25464" cy="86331"/>
              <a:chOff x="2018143" y="2815794"/>
              <a:chExt cx="21432" cy="72662"/>
            </a:xfrm>
            <a:solidFill>
              <a:schemeClr val="bg2">
                <a:lumMod val="50000"/>
                <a:alpha val="64000"/>
              </a:schemeClr>
            </a:solidFill>
            <a:effectLst/>
          </p:grpSpPr>
          <p:cxnSp>
            <p:nvCxnSpPr>
              <p:cNvPr id="674" name="Straight Connector 673">
                <a:extLst>
                  <a:ext uri="{FF2B5EF4-FFF2-40B4-BE49-F238E27FC236}">
                    <a16:creationId xmlns:a16="http://schemas.microsoft.com/office/drawing/2014/main" id="{26B5CCE6-58B9-9D40-AC88-E68C17D350E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BBA5C934-A7AC-284D-B3D2-8B9A8657C5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8" name="Oval 57">
              <a:extLst>
                <a:ext uri="{FF2B5EF4-FFF2-40B4-BE49-F238E27FC236}">
                  <a16:creationId xmlns:a16="http://schemas.microsoft.com/office/drawing/2014/main" id="{300BCFEE-266B-4348-835A-273B21E70E2B}"/>
                </a:ext>
              </a:extLst>
            </p:cNvPr>
            <p:cNvSpPr/>
            <p:nvPr/>
          </p:nvSpPr>
          <p:spPr bwMode="auto">
            <a:xfrm rot="150951">
              <a:off x="8136773" y="283387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9" name="Group 58">
              <a:extLst>
                <a:ext uri="{FF2B5EF4-FFF2-40B4-BE49-F238E27FC236}">
                  <a16:creationId xmlns:a16="http://schemas.microsoft.com/office/drawing/2014/main" id="{03E6D027-3AA9-3C4A-9A75-8D771C3234CC}"/>
                </a:ext>
              </a:extLst>
            </p:cNvPr>
            <p:cNvGrpSpPr/>
            <p:nvPr/>
          </p:nvGrpSpPr>
          <p:grpSpPr>
            <a:xfrm rot="10950951">
              <a:off x="8153667" y="2986621"/>
              <a:ext cx="25464" cy="86331"/>
              <a:chOff x="2018143" y="2815794"/>
              <a:chExt cx="21432" cy="72662"/>
            </a:xfrm>
            <a:solidFill>
              <a:schemeClr val="bg2">
                <a:lumMod val="50000"/>
                <a:alpha val="64000"/>
              </a:schemeClr>
            </a:solidFill>
            <a:effectLst/>
          </p:grpSpPr>
          <p:cxnSp>
            <p:nvCxnSpPr>
              <p:cNvPr id="672" name="Straight Connector 671">
                <a:extLst>
                  <a:ext uri="{FF2B5EF4-FFF2-40B4-BE49-F238E27FC236}">
                    <a16:creationId xmlns:a16="http://schemas.microsoft.com/office/drawing/2014/main" id="{E580A581-5709-554B-880A-583D5A5AFDB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7B1D8F37-1367-6E46-96F8-17C19412B5B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0" name="Oval 59">
              <a:extLst>
                <a:ext uri="{FF2B5EF4-FFF2-40B4-BE49-F238E27FC236}">
                  <a16:creationId xmlns:a16="http://schemas.microsoft.com/office/drawing/2014/main" id="{D84C1B12-2EEE-394D-A228-984C0ADCF8FC}"/>
                </a:ext>
              </a:extLst>
            </p:cNvPr>
            <p:cNvSpPr/>
            <p:nvPr/>
          </p:nvSpPr>
          <p:spPr bwMode="auto">
            <a:xfrm rot="10950951">
              <a:off x="8126714" y="306282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61" name="Group 60">
              <a:extLst>
                <a:ext uri="{FF2B5EF4-FFF2-40B4-BE49-F238E27FC236}">
                  <a16:creationId xmlns:a16="http://schemas.microsoft.com/office/drawing/2014/main" id="{D60F35D8-C299-BF4E-B163-53FFA4C580B1}"/>
                </a:ext>
              </a:extLst>
            </p:cNvPr>
            <p:cNvGrpSpPr/>
            <p:nvPr/>
          </p:nvGrpSpPr>
          <p:grpSpPr>
            <a:xfrm rot="150951">
              <a:off x="8230457" y="2895083"/>
              <a:ext cx="25464" cy="86331"/>
              <a:chOff x="2018143" y="2815794"/>
              <a:chExt cx="21432" cy="72662"/>
            </a:xfrm>
            <a:solidFill>
              <a:schemeClr val="bg2">
                <a:lumMod val="50000"/>
                <a:alpha val="64000"/>
              </a:schemeClr>
            </a:solidFill>
            <a:effectLst/>
          </p:grpSpPr>
          <p:cxnSp>
            <p:nvCxnSpPr>
              <p:cNvPr id="670" name="Straight Connector 669">
                <a:extLst>
                  <a:ext uri="{FF2B5EF4-FFF2-40B4-BE49-F238E27FC236}">
                    <a16:creationId xmlns:a16="http://schemas.microsoft.com/office/drawing/2014/main" id="{8DEA2E3B-6D0B-B144-BBAC-C94DC384F19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48747811-637C-A640-A3CA-798592F50E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2" name="Oval 61">
              <a:extLst>
                <a:ext uri="{FF2B5EF4-FFF2-40B4-BE49-F238E27FC236}">
                  <a16:creationId xmlns:a16="http://schemas.microsoft.com/office/drawing/2014/main" id="{8A91AE3E-2C66-C540-8457-B1C30ED2F27D}"/>
                </a:ext>
              </a:extLst>
            </p:cNvPr>
            <p:cNvSpPr/>
            <p:nvPr/>
          </p:nvSpPr>
          <p:spPr bwMode="auto">
            <a:xfrm rot="150951">
              <a:off x="8214972" y="283731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63" name="Group 62">
              <a:extLst>
                <a:ext uri="{FF2B5EF4-FFF2-40B4-BE49-F238E27FC236}">
                  <a16:creationId xmlns:a16="http://schemas.microsoft.com/office/drawing/2014/main" id="{7C41DF49-E5D4-0140-877B-53F12DCB841A}"/>
                </a:ext>
              </a:extLst>
            </p:cNvPr>
            <p:cNvGrpSpPr/>
            <p:nvPr/>
          </p:nvGrpSpPr>
          <p:grpSpPr>
            <a:xfrm rot="10950951">
              <a:off x="8231866" y="2990057"/>
              <a:ext cx="25464" cy="86331"/>
              <a:chOff x="2018143" y="2815794"/>
              <a:chExt cx="21432" cy="72662"/>
            </a:xfrm>
            <a:solidFill>
              <a:schemeClr val="bg2">
                <a:lumMod val="50000"/>
                <a:alpha val="64000"/>
              </a:schemeClr>
            </a:solidFill>
            <a:effectLst/>
          </p:grpSpPr>
          <p:cxnSp>
            <p:nvCxnSpPr>
              <p:cNvPr id="668" name="Straight Connector 667">
                <a:extLst>
                  <a:ext uri="{FF2B5EF4-FFF2-40B4-BE49-F238E27FC236}">
                    <a16:creationId xmlns:a16="http://schemas.microsoft.com/office/drawing/2014/main" id="{47547C46-62FC-5E45-A26E-37764B94DCD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E8B1B576-9458-FB4B-BFD2-1A66BE9BC5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4" name="Oval 63">
              <a:extLst>
                <a:ext uri="{FF2B5EF4-FFF2-40B4-BE49-F238E27FC236}">
                  <a16:creationId xmlns:a16="http://schemas.microsoft.com/office/drawing/2014/main" id="{46AB14F1-EA17-3049-AA20-3C6B816377DC}"/>
                </a:ext>
              </a:extLst>
            </p:cNvPr>
            <p:cNvSpPr/>
            <p:nvPr/>
          </p:nvSpPr>
          <p:spPr bwMode="auto">
            <a:xfrm rot="10950951">
              <a:off x="8204914" y="30662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65" name="Group 64">
              <a:extLst>
                <a:ext uri="{FF2B5EF4-FFF2-40B4-BE49-F238E27FC236}">
                  <a16:creationId xmlns:a16="http://schemas.microsoft.com/office/drawing/2014/main" id="{90503BA2-7175-A744-A41D-818F58BBBEE0}"/>
                </a:ext>
              </a:extLst>
            </p:cNvPr>
            <p:cNvGrpSpPr/>
            <p:nvPr/>
          </p:nvGrpSpPr>
          <p:grpSpPr>
            <a:xfrm rot="150951">
              <a:off x="8308655" y="2898519"/>
              <a:ext cx="25464" cy="86331"/>
              <a:chOff x="2018143" y="2815794"/>
              <a:chExt cx="21432" cy="72662"/>
            </a:xfrm>
            <a:solidFill>
              <a:schemeClr val="bg2">
                <a:lumMod val="50000"/>
                <a:alpha val="64000"/>
              </a:schemeClr>
            </a:solidFill>
            <a:effectLst/>
          </p:grpSpPr>
          <p:cxnSp>
            <p:nvCxnSpPr>
              <p:cNvPr id="666" name="Straight Connector 665">
                <a:extLst>
                  <a:ext uri="{FF2B5EF4-FFF2-40B4-BE49-F238E27FC236}">
                    <a16:creationId xmlns:a16="http://schemas.microsoft.com/office/drawing/2014/main" id="{6CEA8898-F56E-7E46-9F82-0DE6395CCE1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1A70C7FF-F7FE-B14C-B008-A9A540D9D7F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6" name="Oval 65">
              <a:extLst>
                <a:ext uri="{FF2B5EF4-FFF2-40B4-BE49-F238E27FC236}">
                  <a16:creationId xmlns:a16="http://schemas.microsoft.com/office/drawing/2014/main" id="{2F402907-F401-4D4E-9A44-3973D31DD9AB}"/>
                </a:ext>
              </a:extLst>
            </p:cNvPr>
            <p:cNvSpPr/>
            <p:nvPr/>
          </p:nvSpPr>
          <p:spPr bwMode="auto">
            <a:xfrm rot="150951">
              <a:off x="8293170" y="28407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67" name="Group 66">
              <a:extLst>
                <a:ext uri="{FF2B5EF4-FFF2-40B4-BE49-F238E27FC236}">
                  <a16:creationId xmlns:a16="http://schemas.microsoft.com/office/drawing/2014/main" id="{3E1BA365-EDE0-EE4B-9DB2-1049D2CE1285}"/>
                </a:ext>
              </a:extLst>
            </p:cNvPr>
            <p:cNvGrpSpPr/>
            <p:nvPr/>
          </p:nvGrpSpPr>
          <p:grpSpPr>
            <a:xfrm rot="10950951">
              <a:off x="8310064" y="2993494"/>
              <a:ext cx="25464" cy="86331"/>
              <a:chOff x="2018143" y="2815794"/>
              <a:chExt cx="21432" cy="72662"/>
            </a:xfrm>
            <a:solidFill>
              <a:schemeClr val="bg2">
                <a:lumMod val="50000"/>
                <a:alpha val="64000"/>
              </a:schemeClr>
            </a:solidFill>
            <a:effectLst/>
          </p:grpSpPr>
          <p:cxnSp>
            <p:nvCxnSpPr>
              <p:cNvPr id="664" name="Straight Connector 663">
                <a:extLst>
                  <a:ext uri="{FF2B5EF4-FFF2-40B4-BE49-F238E27FC236}">
                    <a16:creationId xmlns:a16="http://schemas.microsoft.com/office/drawing/2014/main" id="{3CE7F0AF-9F28-8149-A2FD-4C500441405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36743E98-C8C3-3D42-9999-FDBBA2F6009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68" name="Oval 67">
              <a:extLst>
                <a:ext uri="{FF2B5EF4-FFF2-40B4-BE49-F238E27FC236}">
                  <a16:creationId xmlns:a16="http://schemas.microsoft.com/office/drawing/2014/main" id="{53F1CF69-4891-144C-8C51-7E49CB8DA59E}"/>
                </a:ext>
              </a:extLst>
            </p:cNvPr>
            <p:cNvSpPr/>
            <p:nvPr/>
          </p:nvSpPr>
          <p:spPr bwMode="auto">
            <a:xfrm rot="10950951">
              <a:off x="8283112" y="306969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69" name="Group 68">
              <a:extLst>
                <a:ext uri="{FF2B5EF4-FFF2-40B4-BE49-F238E27FC236}">
                  <a16:creationId xmlns:a16="http://schemas.microsoft.com/office/drawing/2014/main" id="{F55E600D-5865-A949-8D8E-12365B80480E}"/>
                </a:ext>
              </a:extLst>
            </p:cNvPr>
            <p:cNvGrpSpPr/>
            <p:nvPr/>
          </p:nvGrpSpPr>
          <p:grpSpPr>
            <a:xfrm rot="155624">
              <a:off x="8387774" y="2895929"/>
              <a:ext cx="25464" cy="86331"/>
              <a:chOff x="2018143" y="2815794"/>
              <a:chExt cx="21432" cy="72662"/>
            </a:xfrm>
            <a:solidFill>
              <a:schemeClr val="bg2">
                <a:lumMod val="50000"/>
                <a:alpha val="64000"/>
              </a:schemeClr>
            </a:solidFill>
            <a:effectLst/>
          </p:grpSpPr>
          <p:cxnSp>
            <p:nvCxnSpPr>
              <p:cNvPr id="662" name="Straight Connector 661">
                <a:extLst>
                  <a:ext uri="{FF2B5EF4-FFF2-40B4-BE49-F238E27FC236}">
                    <a16:creationId xmlns:a16="http://schemas.microsoft.com/office/drawing/2014/main" id="{059D3E6D-A785-DB41-B10E-A9FDF8A8560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E8CF5615-6B44-0441-86FD-78EDCB1108A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0" name="Oval 69">
              <a:extLst>
                <a:ext uri="{FF2B5EF4-FFF2-40B4-BE49-F238E27FC236}">
                  <a16:creationId xmlns:a16="http://schemas.microsoft.com/office/drawing/2014/main" id="{C5BD07CE-AF51-834A-87BB-2469A181790B}"/>
                </a:ext>
              </a:extLst>
            </p:cNvPr>
            <p:cNvSpPr/>
            <p:nvPr/>
          </p:nvSpPr>
          <p:spPr bwMode="auto">
            <a:xfrm rot="155624">
              <a:off x="8372381" y="283816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71" name="Group 70">
              <a:extLst>
                <a:ext uri="{FF2B5EF4-FFF2-40B4-BE49-F238E27FC236}">
                  <a16:creationId xmlns:a16="http://schemas.microsoft.com/office/drawing/2014/main" id="{5E3C6916-6507-DB4B-B527-D3EE27933722}"/>
                </a:ext>
              </a:extLst>
            </p:cNvPr>
            <p:cNvGrpSpPr/>
            <p:nvPr/>
          </p:nvGrpSpPr>
          <p:grpSpPr>
            <a:xfrm rot="10955624">
              <a:off x="8389052" y="2990903"/>
              <a:ext cx="25464" cy="86331"/>
              <a:chOff x="2018143" y="2815794"/>
              <a:chExt cx="21432" cy="72662"/>
            </a:xfrm>
            <a:solidFill>
              <a:schemeClr val="bg2">
                <a:lumMod val="50000"/>
                <a:alpha val="64000"/>
              </a:schemeClr>
            </a:solidFill>
            <a:effectLst/>
          </p:grpSpPr>
          <p:cxnSp>
            <p:nvCxnSpPr>
              <p:cNvPr id="660" name="Straight Connector 659">
                <a:extLst>
                  <a:ext uri="{FF2B5EF4-FFF2-40B4-BE49-F238E27FC236}">
                    <a16:creationId xmlns:a16="http://schemas.microsoft.com/office/drawing/2014/main" id="{933BA96E-3F8C-7442-AA8D-416839DD5CE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136EF4D9-D482-E049-9FA6-FABAAEF90D9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2" name="Oval 71">
              <a:extLst>
                <a:ext uri="{FF2B5EF4-FFF2-40B4-BE49-F238E27FC236}">
                  <a16:creationId xmlns:a16="http://schemas.microsoft.com/office/drawing/2014/main" id="{068081C0-E71A-444F-903A-1327AED34B73}"/>
                </a:ext>
              </a:extLst>
            </p:cNvPr>
            <p:cNvSpPr/>
            <p:nvPr/>
          </p:nvSpPr>
          <p:spPr bwMode="auto">
            <a:xfrm rot="10955624">
              <a:off x="8362008" y="306709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73" name="Group 72">
              <a:extLst>
                <a:ext uri="{FF2B5EF4-FFF2-40B4-BE49-F238E27FC236}">
                  <a16:creationId xmlns:a16="http://schemas.microsoft.com/office/drawing/2014/main" id="{C0BB6244-7746-8F4B-9C09-BAD6573CE0EE}"/>
                </a:ext>
              </a:extLst>
            </p:cNvPr>
            <p:cNvGrpSpPr/>
            <p:nvPr/>
          </p:nvGrpSpPr>
          <p:grpSpPr>
            <a:xfrm rot="155624">
              <a:off x="8466097" y="2896646"/>
              <a:ext cx="25464" cy="86331"/>
              <a:chOff x="2018143" y="2815794"/>
              <a:chExt cx="21432" cy="72662"/>
            </a:xfrm>
            <a:solidFill>
              <a:schemeClr val="bg2">
                <a:lumMod val="50000"/>
                <a:alpha val="64000"/>
              </a:schemeClr>
            </a:solidFill>
            <a:effectLst/>
          </p:grpSpPr>
          <p:cxnSp>
            <p:nvCxnSpPr>
              <p:cNvPr id="658" name="Straight Connector 657">
                <a:extLst>
                  <a:ext uri="{FF2B5EF4-FFF2-40B4-BE49-F238E27FC236}">
                    <a16:creationId xmlns:a16="http://schemas.microsoft.com/office/drawing/2014/main" id="{0E73C5C5-F203-5141-84F3-1557B270DB1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4F0A279C-2250-D349-9D94-08B97CB8380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4" name="Oval 73">
              <a:extLst>
                <a:ext uri="{FF2B5EF4-FFF2-40B4-BE49-F238E27FC236}">
                  <a16:creationId xmlns:a16="http://schemas.microsoft.com/office/drawing/2014/main" id="{8092A146-44C1-2545-88E8-421628E0817C}"/>
                </a:ext>
              </a:extLst>
            </p:cNvPr>
            <p:cNvSpPr/>
            <p:nvPr/>
          </p:nvSpPr>
          <p:spPr bwMode="auto">
            <a:xfrm rot="155624">
              <a:off x="8450704" y="28388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75" name="Group 74">
              <a:extLst>
                <a:ext uri="{FF2B5EF4-FFF2-40B4-BE49-F238E27FC236}">
                  <a16:creationId xmlns:a16="http://schemas.microsoft.com/office/drawing/2014/main" id="{701D0D74-0D7A-C04E-A026-9B3FE89AE6AB}"/>
                </a:ext>
              </a:extLst>
            </p:cNvPr>
            <p:cNvGrpSpPr/>
            <p:nvPr/>
          </p:nvGrpSpPr>
          <p:grpSpPr>
            <a:xfrm rot="10955624">
              <a:off x="8467375" y="2991620"/>
              <a:ext cx="25464" cy="86331"/>
              <a:chOff x="2018143" y="2815794"/>
              <a:chExt cx="21432" cy="72662"/>
            </a:xfrm>
            <a:solidFill>
              <a:schemeClr val="bg2">
                <a:lumMod val="50000"/>
                <a:alpha val="64000"/>
              </a:schemeClr>
            </a:solidFill>
            <a:effectLst/>
          </p:grpSpPr>
          <p:cxnSp>
            <p:nvCxnSpPr>
              <p:cNvPr id="656" name="Straight Connector 655">
                <a:extLst>
                  <a:ext uri="{FF2B5EF4-FFF2-40B4-BE49-F238E27FC236}">
                    <a16:creationId xmlns:a16="http://schemas.microsoft.com/office/drawing/2014/main" id="{97D79895-975C-254F-B409-E4010D0C48F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A34BF34C-8802-4B47-8ECE-D552629F671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6" name="Oval 75">
              <a:extLst>
                <a:ext uri="{FF2B5EF4-FFF2-40B4-BE49-F238E27FC236}">
                  <a16:creationId xmlns:a16="http://schemas.microsoft.com/office/drawing/2014/main" id="{5FDEC825-DC53-854D-A77C-ACDA2B4860B1}"/>
                </a:ext>
              </a:extLst>
            </p:cNvPr>
            <p:cNvSpPr/>
            <p:nvPr/>
          </p:nvSpPr>
          <p:spPr bwMode="auto">
            <a:xfrm rot="10955624">
              <a:off x="8440331" y="306781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77" name="Group 76">
              <a:extLst>
                <a:ext uri="{FF2B5EF4-FFF2-40B4-BE49-F238E27FC236}">
                  <a16:creationId xmlns:a16="http://schemas.microsoft.com/office/drawing/2014/main" id="{CE248203-EDF4-E64E-9AA1-EB97024D539D}"/>
                </a:ext>
              </a:extLst>
            </p:cNvPr>
            <p:cNvGrpSpPr/>
            <p:nvPr/>
          </p:nvGrpSpPr>
          <p:grpSpPr>
            <a:xfrm rot="155624">
              <a:off x="8544290" y="2900187"/>
              <a:ext cx="25464" cy="86331"/>
              <a:chOff x="2018143" y="2815794"/>
              <a:chExt cx="21432" cy="72662"/>
            </a:xfrm>
            <a:solidFill>
              <a:schemeClr val="bg2">
                <a:lumMod val="50000"/>
                <a:alpha val="64000"/>
              </a:schemeClr>
            </a:solidFill>
            <a:effectLst/>
          </p:grpSpPr>
          <p:cxnSp>
            <p:nvCxnSpPr>
              <p:cNvPr id="654" name="Straight Connector 653">
                <a:extLst>
                  <a:ext uri="{FF2B5EF4-FFF2-40B4-BE49-F238E27FC236}">
                    <a16:creationId xmlns:a16="http://schemas.microsoft.com/office/drawing/2014/main" id="{4C7F0575-15C8-8E44-A8AE-77BCE8EA198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DC8FCA51-A5F6-4E4B-B133-A0A826A8B73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78" name="Oval 77">
              <a:extLst>
                <a:ext uri="{FF2B5EF4-FFF2-40B4-BE49-F238E27FC236}">
                  <a16:creationId xmlns:a16="http://schemas.microsoft.com/office/drawing/2014/main" id="{60ED5A4D-1CEC-EB41-82D6-CA81CFDC2BB0}"/>
                </a:ext>
              </a:extLst>
            </p:cNvPr>
            <p:cNvSpPr/>
            <p:nvPr/>
          </p:nvSpPr>
          <p:spPr bwMode="auto">
            <a:xfrm rot="155624">
              <a:off x="8528897" y="284242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79" name="Group 78">
              <a:extLst>
                <a:ext uri="{FF2B5EF4-FFF2-40B4-BE49-F238E27FC236}">
                  <a16:creationId xmlns:a16="http://schemas.microsoft.com/office/drawing/2014/main" id="{AC6A7521-0780-9442-9FD5-45EC0C3BAAD5}"/>
                </a:ext>
              </a:extLst>
            </p:cNvPr>
            <p:cNvGrpSpPr/>
            <p:nvPr/>
          </p:nvGrpSpPr>
          <p:grpSpPr>
            <a:xfrm rot="10955624">
              <a:off x="8545569" y="2995162"/>
              <a:ext cx="25464" cy="86331"/>
              <a:chOff x="2018143" y="2815794"/>
              <a:chExt cx="21432" cy="72662"/>
            </a:xfrm>
            <a:solidFill>
              <a:schemeClr val="bg2">
                <a:lumMod val="50000"/>
                <a:alpha val="64000"/>
              </a:schemeClr>
            </a:solidFill>
            <a:effectLst/>
          </p:grpSpPr>
          <p:cxnSp>
            <p:nvCxnSpPr>
              <p:cNvPr id="652" name="Straight Connector 651">
                <a:extLst>
                  <a:ext uri="{FF2B5EF4-FFF2-40B4-BE49-F238E27FC236}">
                    <a16:creationId xmlns:a16="http://schemas.microsoft.com/office/drawing/2014/main" id="{B6DC9845-A4AD-A946-AEEE-EDEF466852E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5BDB0AE9-84F7-2141-AF0B-819F3FB23F9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0" name="Oval 79">
              <a:extLst>
                <a:ext uri="{FF2B5EF4-FFF2-40B4-BE49-F238E27FC236}">
                  <a16:creationId xmlns:a16="http://schemas.microsoft.com/office/drawing/2014/main" id="{B33EC815-57A6-1C4A-B10B-055FDA5D41FB}"/>
                </a:ext>
              </a:extLst>
            </p:cNvPr>
            <p:cNvSpPr/>
            <p:nvPr/>
          </p:nvSpPr>
          <p:spPr bwMode="auto">
            <a:xfrm rot="10955624">
              <a:off x="8518525" y="307135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81" name="Group 80">
              <a:extLst>
                <a:ext uri="{FF2B5EF4-FFF2-40B4-BE49-F238E27FC236}">
                  <a16:creationId xmlns:a16="http://schemas.microsoft.com/office/drawing/2014/main" id="{F2D4C8B7-138C-F349-9CD7-FCAC33045E70}"/>
                </a:ext>
              </a:extLst>
            </p:cNvPr>
            <p:cNvGrpSpPr/>
            <p:nvPr/>
          </p:nvGrpSpPr>
          <p:grpSpPr>
            <a:xfrm rot="155624">
              <a:off x="8622485" y="2903729"/>
              <a:ext cx="25464" cy="86331"/>
              <a:chOff x="2018143" y="2815794"/>
              <a:chExt cx="21432" cy="72662"/>
            </a:xfrm>
            <a:solidFill>
              <a:schemeClr val="bg2">
                <a:lumMod val="50000"/>
                <a:alpha val="64000"/>
              </a:schemeClr>
            </a:solidFill>
            <a:effectLst/>
          </p:grpSpPr>
          <p:cxnSp>
            <p:nvCxnSpPr>
              <p:cNvPr id="650" name="Straight Connector 649">
                <a:extLst>
                  <a:ext uri="{FF2B5EF4-FFF2-40B4-BE49-F238E27FC236}">
                    <a16:creationId xmlns:a16="http://schemas.microsoft.com/office/drawing/2014/main" id="{C006D5BF-53BD-5545-8BAE-3CC2DCA5DFB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1320BB44-6FAD-8D46-906F-551EF432C17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2" name="Oval 81">
              <a:extLst>
                <a:ext uri="{FF2B5EF4-FFF2-40B4-BE49-F238E27FC236}">
                  <a16:creationId xmlns:a16="http://schemas.microsoft.com/office/drawing/2014/main" id="{9CA042A7-9F83-EA4C-AA51-F77DEC4593AE}"/>
                </a:ext>
              </a:extLst>
            </p:cNvPr>
            <p:cNvSpPr/>
            <p:nvPr/>
          </p:nvSpPr>
          <p:spPr bwMode="auto">
            <a:xfrm rot="155624">
              <a:off x="8607092" y="284596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83" name="Group 82">
              <a:extLst>
                <a:ext uri="{FF2B5EF4-FFF2-40B4-BE49-F238E27FC236}">
                  <a16:creationId xmlns:a16="http://schemas.microsoft.com/office/drawing/2014/main" id="{DDDE6F17-ED32-304F-BD9E-DF7B0D45201E}"/>
                </a:ext>
              </a:extLst>
            </p:cNvPr>
            <p:cNvGrpSpPr/>
            <p:nvPr/>
          </p:nvGrpSpPr>
          <p:grpSpPr>
            <a:xfrm rot="10955624">
              <a:off x="8623763" y="2998703"/>
              <a:ext cx="25464" cy="86331"/>
              <a:chOff x="2018143" y="2815794"/>
              <a:chExt cx="21432" cy="72662"/>
            </a:xfrm>
            <a:solidFill>
              <a:schemeClr val="bg2">
                <a:lumMod val="50000"/>
                <a:alpha val="64000"/>
              </a:schemeClr>
            </a:solidFill>
            <a:effectLst/>
          </p:grpSpPr>
          <p:cxnSp>
            <p:nvCxnSpPr>
              <p:cNvPr id="648" name="Straight Connector 647">
                <a:extLst>
                  <a:ext uri="{FF2B5EF4-FFF2-40B4-BE49-F238E27FC236}">
                    <a16:creationId xmlns:a16="http://schemas.microsoft.com/office/drawing/2014/main" id="{1F00DAEA-C44F-6F46-8B4F-01ED6EE10C5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2E172C7E-586F-5447-B7BA-92536D258B6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4" name="Oval 83">
              <a:extLst>
                <a:ext uri="{FF2B5EF4-FFF2-40B4-BE49-F238E27FC236}">
                  <a16:creationId xmlns:a16="http://schemas.microsoft.com/office/drawing/2014/main" id="{E998DD18-BF8A-D24B-A1BE-76FA493D63F0}"/>
                </a:ext>
              </a:extLst>
            </p:cNvPr>
            <p:cNvSpPr/>
            <p:nvPr/>
          </p:nvSpPr>
          <p:spPr bwMode="auto">
            <a:xfrm rot="10955624">
              <a:off x="8596719" y="307489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85" name="Group 84">
              <a:extLst>
                <a:ext uri="{FF2B5EF4-FFF2-40B4-BE49-F238E27FC236}">
                  <a16:creationId xmlns:a16="http://schemas.microsoft.com/office/drawing/2014/main" id="{5E6C2DBA-3A9B-4341-95A9-95E9383C5C46}"/>
                </a:ext>
              </a:extLst>
            </p:cNvPr>
            <p:cNvGrpSpPr/>
            <p:nvPr/>
          </p:nvGrpSpPr>
          <p:grpSpPr>
            <a:xfrm rot="155624">
              <a:off x="8700679" y="2907271"/>
              <a:ext cx="25464" cy="86331"/>
              <a:chOff x="2018143" y="2815794"/>
              <a:chExt cx="21432" cy="72662"/>
            </a:xfrm>
            <a:solidFill>
              <a:schemeClr val="bg2">
                <a:lumMod val="50000"/>
                <a:alpha val="64000"/>
              </a:schemeClr>
            </a:solidFill>
            <a:effectLst/>
          </p:grpSpPr>
          <p:cxnSp>
            <p:nvCxnSpPr>
              <p:cNvPr id="646" name="Straight Connector 645">
                <a:extLst>
                  <a:ext uri="{FF2B5EF4-FFF2-40B4-BE49-F238E27FC236}">
                    <a16:creationId xmlns:a16="http://schemas.microsoft.com/office/drawing/2014/main" id="{C406F107-D909-4D4C-9BF9-9C75C996BCD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60C88D96-6C5B-1F41-8535-2A9C908E3EA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6" name="Oval 85">
              <a:extLst>
                <a:ext uri="{FF2B5EF4-FFF2-40B4-BE49-F238E27FC236}">
                  <a16:creationId xmlns:a16="http://schemas.microsoft.com/office/drawing/2014/main" id="{65E146E2-8F50-8644-BA30-127918A82563}"/>
                </a:ext>
              </a:extLst>
            </p:cNvPr>
            <p:cNvSpPr/>
            <p:nvPr/>
          </p:nvSpPr>
          <p:spPr bwMode="auto">
            <a:xfrm rot="155624">
              <a:off x="8685286" y="284950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87" name="Group 86">
              <a:extLst>
                <a:ext uri="{FF2B5EF4-FFF2-40B4-BE49-F238E27FC236}">
                  <a16:creationId xmlns:a16="http://schemas.microsoft.com/office/drawing/2014/main" id="{5BCC5C58-7D8A-354B-856F-99AF9F86907F}"/>
                </a:ext>
              </a:extLst>
            </p:cNvPr>
            <p:cNvGrpSpPr/>
            <p:nvPr/>
          </p:nvGrpSpPr>
          <p:grpSpPr>
            <a:xfrm rot="10955624">
              <a:off x="8701958" y="3002245"/>
              <a:ext cx="25464" cy="86331"/>
              <a:chOff x="2018143" y="2815794"/>
              <a:chExt cx="21432" cy="72662"/>
            </a:xfrm>
            <a:solidFill>
              <a:schemeClr val="bg2">
                <a:lumMod val="50000"/>
                <a:alpha val="64000"/>
              </a:schemeClr>
            </a:solidFill>
            <a:effectLst/>
          </p:grpSpPr>
          <p:cxnSp>
            <p:nvCxnSpPr>
              <p:cNvPr id="644" name="Straight Connector 643">
                <a:extLst>
                  <a:ext uri="{FF2B5EF4-FFF2-40B4-BE49-F238E27FC236}">
                    <a16:creationId xmlns:a16="http://schemas.microsoft.com/office/drawing/2014/main" id="{9E819716-0EB2-ED4E-B2BE-F39D952C324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EDD5B56F-4C94-B14C-AC5B-8467E8E24BB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88" name="Oval 87">
              <a:extLst>
                <a:ext uri="{FF2B5EF4-FFF2-40B4-BE49-F238E27FC236}">
                  <a16:creationId xmlns:a16="http://schemas.microsoft.com/office/drawing/2014/main" id="{1DC53A5C-70E3-8C4C-BA49-0D8F6DEBDFB8}"/>
                </a:ext>
              </a:extLst>
            </p:cNvPr>
            <p:cNvSpPr/>
            <p:nvPr/>
          </p:nvSpPr>
          <p:spPr bwMode="auto">
            <a:xfrm rot="10955624">
              <a:off x="8674914" y="307843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89" name="Group 88">
              <a:extLst>
                <a:ext uri="{FF2B5EF4-FFF2-40B4-BE49-F238E27FC236}">
                  <a16:creationId xmlns:a16="http://schemas.microsoft.com/office/drawing/2014/main" id="{ACF29CD7-BE70-F046-80C6-D5E04961FF72}"/>
                </a:ext>
              </a:extLst>
            </p:cNvPr>
            <p:cNvGrpSpPr/>
            <p:nvPr/>
          </p:nvGrpSpPr>
          <p:grpSpPr>
            <a:xfrm rot="155624">
              <a:off x="8779002" y="2907987"/>
              <a:ext cx="25464" cy="86331"/>
              <a:chOff x="2018143" y="2815794"/>
              <a:chExt cx="21432" cy="72662"/>
            </a:xfrm>
            <a:solidFill>
              <a:schemeClr val="bg2">
                <a:lumMod val="50000"/>
                <a:alpha val="64000"/>
              </a:schemeClr>
            </a:solidFill>
            <a:effectLst/>
          </p:grpSpPr>
          <p:cxnSp>
            <p:nvCxnSpPr>
              <p:cNvPr id="642" name="Straight Connector 641">
                <a:extLst>
                  <a:ext uri="{FF2B5EF4-FFF2-40B4-BE49-F238E27FC236}">
                    <a16:creationId xmlns:a16="http://schemas.microsoft.com/office/drawing/2014/main" id="{8AB9B6A8-D88F-5A4C-9AE9-461C0B388B6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05EA8900-3C59-424B-9AAC-0B9A2986542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0" name="Oval 89">
              <a:extLst>
                <a:ext uri="{FF2B5EF4-FFF2-40B4-BE49-F238E27FC236}">
                  <a16:creationId xmlns:a16="http://schemas.microsoft.com/office/drawing/2014/main" id="{9DDD402D-5D57-AF40-B395-14C4B4DDFE64}"/>
                </a:ext>
              </a:extLst>
            </p:cNvPr>
            <p:cNvSpPr/>
            <p:nvPr/>
          </p:nvSpPr>
          <p:spPr bwMode="auto">
            <a:xfrm rot="155624">
              <a:off x="8763609" y="285022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91" name="Group 90">
              <a:extLst>
                <a:ext uri="{FF2B5EF4-FFF2-40B4-BE49-F238E27FC236}">
                  <a16:creationId xmlns:a16="http://schemas.microsoft.com/office/drawing/2014/main" id="{5096B8D9-B441-4D4B-9812-243C48644797}"/>
                </a:ext>
              </a:extLst>
            </p:cNvPr>
            <p:cNvGrpSpPr/>
            <p:nvPr/>
          </p:nvGrpSpPr>
          <p:grpSpPr>
            <a:xfrm rot="10955624">
              <a:off x="8780281" y="3002962"/>
              <a:ext cx="25464" cy="86331"/>
              <a:chOff x="2018143" y="2815794"/>
              <a:chExt cx="21432" cy="72662"/>
            </a:xfrm>
            <a:solidFill>
              <a:schemeClr val="bg2">
                <a:lumMod val="50000"/>
                <a:alpha val="64000"/>
              </a:schemeClr>
            </a:solidFill>
            <a:effectLst/>
          </p:grpSpPr>
          <p:cxnSp>
            <p:nvCxnSpPr>
              <p:cNvPr id="640" name="Straight Connector 639">
                <a:extLst>
                  <a:ext uri="{FF2B5EF4-FFF2-40B4-BE49-F238E27FC236}">
                    <a16:creationId xmlns:a16="http://schemas.microsoft.com/office/drawing/2014/main" id="{E52C4CB8-F819-0E42-A2C7-1A7D1EA1705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79D0342E-35D1-9347-B914-86A3A574BF8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2" name="Oval 91">
              <a:extLst>
                <a:ext uri="{FF2B5EF4-FFF2-40B4-BE49-F238E27FC236}">
                  <a16:creationId xmlns:a16="http://schemas.microsoft.com/office/drawing/2014/main" id="{25D8A586-856C-8748-9744-03AFFF90DB22}"/>
                </a:ext>
              </a:extLst>
            </p:cNvPr>
            <p:cNvSpPr/>
            <p:nvPr/>
          </p:nvSpPr>
          <p:spPr bwMode="auto">
            <a:xfrm rot="10955624">
              <a:off x="8753237" y="307915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93" name="Group 92">
              <a:extLst>
                <a:ext uri="{FF2B5EF4-FFF2-40B4-BE49-F238E27FC236}">
                  <a16:creationId xmlns:a16="http://schemas.microsoft.com/office/drawing/2014/main" id="{B1A4C707-1F6D-0945-8E33-8C476C67B1BA}"/>
                </a:ext>
              </a:extLst>
            </p:cNvPr>
            <p:cNvGrpSpPr/>
            <p:nvPr/>
          </p:nvGrpSpPr>
          <p:grpSpPr>
            <a:xfrm rot="155624">
              <a:off x="8857196" y="2911529"/>
              <a:ext cx="25464" cy="86331"/>
              <a:chOff x="2018143" y="2815794"/>
              <a:chExt cx="21432" cy="72662"/>
            </a:xfrm>
            <a:solidFill>
              <a:schemeClr val="bg2">
                <a:lumMod val="50000"/>
                <a:alpha val="64000"/>
              </a:schemeClr>
            </a:solidFill>
            <a:effectLst/>
          </p:grpSpPr>
          <p:cxnSp>
            <p:nvCxnSpPr>
              <p:cNvPr id="638" name="Straight Connector 637">
                <a:extLst>
                  <a:ext uri="{FF2B5EF4-FFF2-40B4-BE49-F238E27FC236}">
                    <a16:creationId xmlns:a16="http://schemas.microsoft.com/office/drawing/2014/main" id="{B7AC33DA-3CA3-E748-A0C5-194FD3DA0FA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9" name="Straight Connector 638">
                <a:extLst>
                  <a:ext uri="{FF2B5EF4-FFF2-40B4-BE49-F238E27FC236}">
                    <a16:creationId xmlns:a16="http://schemas.microsoft.com/office/drawing/2014/main" id="{D50037D9-850E-B541-B851-DFEED284011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4" name="Oval 93">
              <a:extLst>
                <a:ext uri="{FF2B5EF4-FFF2-40B4-BE49-F238E27FC236}">
                  <a16:creationId xmlns:a16="http://schemas.microsoft.com/office/drawing/2014/main" id="{75D5E070-D706-614E-9A5F-64FD8B534567}"/>
                </a:ext>
              </a:extLst>
            </p:cNvPr>
            <p:cNvSpPr/>
            <p:nvPr/>
          </p:nvSpPr>
          <p:spPr bwMode="auto">
            <a:xfrm rot="155624">
              <a:off x="8841802" y="285376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95" name="Group 94">
              <a:extLst>
                <a:ext uri="{FF2B5EF4-FFF2-40B4-BE49-F238E27FC236}">
                  <a16:creationId xmlns:a16="http://schemas.microsoft.com/office/drawing/2014/main" id="{F1C52068-B412-7649-8FF5-2FE2813FB471}"/>
                </a:ext>
              </a:extLst>
            </p:cNvPr>
            <p:cNvGrpSpPr/>
            <p:nvPr/>
          </p:nvGrpSpPr>
          <p:grpSpPr>
            <a:xfrm rot="10955624">
              <a:off x="8858474" y="3006503"/>
              <a:ext cx="25464" cy="86331"/>
              <a:chOff x="2018143" y="2815794"/>
              <a:chExt cx="21432" cy="72662"/>
            </a:xfrm>
            <a:solidFill>
              <a:schemeClr val="bg2">
                <a:lumMod val="50000"/>
                <a:alpha val="64000"/>
              </a:schemeClr>
            </a:solidFill>
            <a:effectLst/>
          </p:grpSpPr>
          <p:cxnSp>
            <p:nvCxnSpPr>
              <p:cNvPr id="636" name="Straight Connector 635">
                <a:extLst>
                  <a:ext uri="{FF2B5EF4-FFF2-40B4-BE49-F238E27FC236}">
                    <a16:creationId xmlns:a16="http://schemas.microsoft.com/office/drawing/2014/main" id="{21E7A0AA-932A-094E-A8D4-65B13F5E22E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F38E282F-BC26-1E49-B3FD-9C16E87CFE9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6" name="Oval 95">
              <a:extLst>
                <a:ext uri="{FF2B5EF4-FFF2-40B4-BE49-F238E27FC236}">
                  <a16:creationId xmlns:a16="http://schemas.microsoft.com/office/drawing/2014/main" id="{9DB0CDBA-E309-EB4A-991C-CB6D017BC8AD}"/>
                </a:ext>
              </a:extLst>
            </p:cNvPr>
            <p:cNvSpPr/>
            <p:nvPr/>
          </p:nvSpPr>
          <p:spPr bwMode="auto">
            <a:xfrm rot="10955624">
              <a:off x="8831430" y="308269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97" name="Group 96">
              <a:extLst>
                <a:ext uri="{FF2B5EF4-FFF2-40B4-BE49-F238E27FC236}">
                  <a16:creationId xmlns:a16="http://schemas.microsoft.com/office/drawing/2014/main" id="{95E990CA-0B26-3D46-BB34-9B5E605B935E}"/>
                </a:ext>
              </a:extLst>
            </p:cNvPr>
            <p:cNvGrpSpPr/>
            <p:nvPr/>
          </p:nvGrpSpPr>
          <p:grpSpPr>
            <a:xfrm rot="155624">
              <a:off x="8935390" y="2915071"/>
              <a:ext cx="25464" cy="86331"/>
              <a:chOff x="2018143" y="2815794"/>
              <a:chExt cx="21432" cy="72662"/>
            </a:xfrm>
            <a:solidFill>
              <a:schemeClr val="bg2">
                <a:lumMod val="50000"/>
                <a:alpha val="64000"/>
              </a:schemeClr>
            </a:solidFill>
            <a:effectLst/>
          </p:grpSpPr>
          <p:cxnSp>
            <p:nvCxnSpPr>
              <p:cNvPr id="634" name="Straight Connector 633">
                <a:extLst>
                  <a:ext uri="{FF2B5EF4-FFF2-40B4-BE49-F238E27FC236}">
                    <a16:creationId xmlns:a16="http://schemas.microsoft.com/office/drawing/2014/main" id="{7786296D-19B5-5347-A84A-498AE3DBA22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DA44AEC6-BC2E-934C-AF16-D3AB3CF8DCE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98" name="Oval 97">
              <a:extLst>
                <a:ext uri="{FF2B5EF4-FFF2-40B4-BE49-F238E27FC236}">
                  <a16:creationId xmlns:a16="http://schemas.microsoft.com/office/drawing/2014/main" id="{F727D465-7C6F-6E4C-A16B-585D25D24609}"/>
                </a:ext>
              </a:extLst>
            </p:cNvPr>
            <p:cNvSpPr/>
            <p:nvPr/>
          </p:nvSpPr>
          <p:spPr bwMode="auto">
            <a:xfrm rot="155624">
              <a:off x="8919997" y="285730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99" name="Group 98">
              <a:extLst>
                <a:ext uri="{FF2B5EF4-FFF2-40B4-BE49-F238E27FC236}">
                  <a16:creationId xmlns:a16="http://schemas.microsoft.com/office/drawing/2014/main" id="{CFF76A50-4DFB-F342-86E0-9D6DA3249AF2}"/>
                </a:ext>
              </a:extLst>
            </p:cNvPr>
            <p:cNvGrpSpPr/>
            <p:nvPr/>
          </p:nvGrpSpPr>
          <p:grpSpPr>
            <a:xfrm rot="10955624">
              <a:off x="8936669" y="3010045"/>
              <a:ext cx="25464" cy="86331"/>
              <a:chOff x="2018143" y="2815794"/>
              <a:chExt cx="21432" cy="72662"/>
            </a:xfrm>
            <a:solidFill>
              <a:schemeClr val="bg2">
                <a:lumMod val="50000"/>
                <a:alpha val="64000"/>
              </a:schemeClr>
            </a:solidFill>
            <a:effectLst/>
          </p:grpSpPr>
          <p:cxnSp>
            <p:nvCxnSpPr>
              <p:cNvPr id="632" name="Straight Connector 631">
                <a:extLst>
                  <a:ext uri="{FF2B5EF4-FFF2-40B4-BE49-F238E27FC236}">
                    <a16:creationId xmlns:a16="http://schemas.microsoft.com/office/drawing/2014/main" id="{BCD0B213-6743-EE4E-AE6F-A125D2BF969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268D3F70-5C69-C346-96FB-D5B7B3445A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0" name="Oval 99">
              <a:extLst>
                <a:ext uri="{FF2B5EF4-FFF2-40B4-BE49-F238E27FC236}">
                  <a16:creationId xmlns:a16="http://schemas.microsoft.com/office/drawing/2014/main" id="{BF4CA16C-D684-5C45-A296-B9280E34626C}"/>
                </a:ext>
              </a:extLst>
            </p:cNvPr>
            <p:cNvSpPr/>
            <p:nvPr/>
          </p:nvSpPr>
          <p:spPr bwMode="auto">
            <a:xfrm rot="10955624">
              <a:off x="8909625" y="308623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01" name="Group 100">
              <a:extLst>
                <a:ext uri="{FF2B5EF4-FFF2-40B4-BE49-F238E27FC236}">
                  <a16:creationId xmlns:a16="http://schemas.microsoft.com/office/drawing/2014/main" id="{122BE6E1-B5F3-A748-92AA-284207858F65}"/>
                </a:ext>
              </a:extLst>
            </p:cNvPr>
            <p:cNvGrpSpPr/>
            <p:nvPr/>
          </p:nvGrpSpPr>
          <p:grpSpPr>
            <a:xfrm rot="155624">
              <a:off x="9013585" y="2918614"/>
              <a:ext cx="25464" cy="86331"/>
              <a:chOff x="2018143" y="2815794"/>
              <a:chExt cx="21432" cy="72662"/>
            </a:xfrm>
            <a:solidFill>
              <a:schemeClr val="bg2">
                <a:lumMod val="50000"/>
                <a:alpha val="64000"/>
              </a:schemeClr>
            </a:solidFill>
            <a:effectLst/>
          </p:grpSpPr>
          <p:cxnSp>
            <p:nvCxnSpPr>
              <p:cNvPr id="630" name="Straight Connector 629">
                <a:extLst>
                  <a:ext uri="{FF2B5EF4-FFF2-40B4-BE49-F238E27FC236}">
                    <a16:creationId xmlns:a16="http://schemas.microsoft.com/office/drawing/2014/main" id="{CBE9D5BA-5056-354C-8250-27F330DAEB5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CAA9C80F-A03F-754B-AD37-B87EB30CD9A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2" name="Oval 101">
              <a:extLst>
                <a:ext uri="{FF2B5EF4-FFF2-40B4-BE49-F238E27FC236}">
                  <a16:creationId xmlns:a16="http://schemas.microsoft.com/office/drawing/2014/main" id="{C3D5C3C3-E972-C442-8C74-3F2F0FD85F4C}"/>
                </a:ext>
              </a:extLst>
            </p:cNvPr>
            <p:cNvSpPr/>
            <p:nvPr/>
          </p:nvSpPr>
          <p:spPr bwMode="auto">
            <a:xfrm rot="155624">
              <a:off x="8998191" y="28608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03" name="Group 102">
              <a:extLst>
                <a:ext uri="{FF2B5EF4-FFF2-40B4-BE49-F238E27FC236}">
                  <a16:creationId xmlns:a16="http://schemas.microsoft.com/office/drawing/2014/main" id="{BAD10B62-2F6E-AA4C-BCA1-52796124A1BF}"/>
                </a:ext>
              </a:extLst>
            </p:cNvPr>
            <p:cNvGrpSpPr/>
            <p:nvPr/>
          </p:nvGrpSpPr>
          <p:grpSpPr>
            <a:xfrm rot="10955624">
              <a:off x="9014863" y="3013588"/>
              <a:ext cx="25464" cy="86331"/>
              <a:chOff x="2018143" y="2815794"/>
              <a:chExt cx="21432" cy="72662"/>
            </a:xfrm>
            <a:solidFill>
              <a:schemeClr val="bg2">
                <a:lumMod val="50000"/>
                <a:alpha val="64000"/>
              </a:schemeClr>
            </a:solidFill>
            <a:effectLst/>
          </p:grpSpPr>
          <p:cxnSp>
            <p:nvCxnSpPr>
              <p:cNvPr id="628" name="Straight Connector 627">
                <a:extLst>
                  <a:ext uri="{FF2B5EF4-FFF2-40B4-BE49-F238E27FC236}">
                    <a16:creationId xmlns:a16="http://schemas.microsoft.com/office/drawing/2014/main" id="{2F10CB7E-26AE-864E-ACA2-A5B74DB03AB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522255C2-A9EC-8746-A921-6AF37B70F2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4" name="Oval 103">
              <a:extLst>
                <a:ext uri="{FF2B5EF4-FFF2-40B4-BE49-F238E27FC236}">
                  <a16:creationId xmlns:a16="http://schemas.microsoft.com/office/drawing/2014/main" id="{4AD8CE81-3768-9645-9D09-72F78C2635EF}"/>
                </a:ext>
              </a:extLst>
            </p:cNvPr>
            <p:cNvSpPr/>
            <p:nvPr/>
          </p:nvSpPr>
          <p:spPr bwMode="auto">
            <a:xfrm rot="10955624">
              <a:off x="8987819" y="308978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05" name="Group 104">
              <a:extLst>
                <a:ext uri="{FF2B5EF4-FFF2-40B4-BE49-F238E27FC236}">
                  <a16:creationId xmlns:a16="http://schemas.microsoft.com/office/drawing/2014/main" id="{3AB07F24-6243-5243-8DC5-6557C8323BF0}"/>
                </a:ext>
              </a:extLst>
            </p:cNvPr>
            <p:cNvGrpSpPr/>
            <p:nvPr/>
          </p:nvGrpSpPr>
          <p:grpSpPr>
            <a:xfrm rot="155624">
              <a:off x="9091908" y="2919330"/>
              <a:ext cx="25464" cy="86331"/>
              <a:chOff x="2018143" y="2815794"/>
              <a:chExt cx="21432" cy="72662"/>
            </a:xfrm>
            <a:solidFill>
              <a:schemeClr val="bg2">
                <a:lumMod val="50000"/>
                <a:alpha val="64000"/>
              </a:schemeClr>
            </a:solidFill>
            <a:effectLst/>
          </p:grpSpPr>
          <p:cxnSp>
            <p:nvCxnSpPr>
              <p:cNvPr id="626" name="Straight Connector 625">
                <a:extLst>
                  <a:ext uri="{FF2B5EF4-FFF2-40B4-BE49-F238E27FC236}">
                    <a16:creationId xmlns:a16="http://schemas.microsoft.com/office/drawing/2014/main" id="{F14B95D2-87DD-E042-993B-EBAFB130C5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7C19474B-4745-E249-A2C9-3713C5734A0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6" name="Oval 105">
              <a:extLst>
                <a:ext uri="{FF2B5EF4-FFF2-40B4-BE49-F238E27FC236}">
                  <a16:creationId xmlns:a16="http://schemas.microsoft.com/office/drawing/2014/main" id="{66B74060-5F0A-F141-BDBF-DBEFF995CFCB}"/>
                </a:ext>
              </a:extLst>
            </p:cNvPr>
            <p:cNvSpPr/>
            <p:nvPr/>
          </p:nvSpPr>
          <p:spPr bwMode="auto">
            <a:xfrm rot="155624">
              <a:off x="9076514" y="286156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07" name="Group 106">
              <a:extLst>
                <a:ext uri="{FF2B5EF4-FFF2-40B4-BE49-F238E27FC236}">
                  <a16:creationId xmlns:a16="http://schemas.microsoft.com/office/drawing/2014/main" id="{E0C610D4-201C-4144-AAC9-5CA717ECE7F3}"/>
                </a:ext>
              </a:extLst>
            </p:cNvPr>
            <p:cNvGrpSpPr/>
            <p:nvPr/>
          </p:nvGrpSpPr>
          <p:grpSpPr>
            <a:xfrm rot="10955624">
              <a:off x="9093186" y="3014305"/>
              <a:ext cx="25464" cy="86331"/>
              <a:chOff x="2018143" y="2815794"/>
              <a:chExt cx="21432" cy="72662"/>
            </a:xfrm>
            <a:solidFill>
              <a:schemeClr val="bg2">
                <a:lumMod val="50000"/>
                <a:alpha val="64000"/>
              </a:schemeClr>
            </a:solidFill>
            <a:effectLst/>
          </p:grpSpPr>
          <p:cxnSp>
            <p:nvCxnSpPr>
              <p:cNvPr id="624" name="Straight Connector 623">
                <a:extLst>
                  <a:ext uri="{FF2B5EF4-FFF2-40B4-BE49-F238E27FC236}">
                    <a16:creationId xmlns:a16="http://schemas.microsoft.com/office/drawing/2014/main" id="{D4CFF16C-B1CE-DD4C-9E14-35BB9070092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646B65B2-FDF9-6C47-8EF7-05FB393D59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08" name="Oval 107">
              <a:extLst>
                <a:ext uri="{FF2B5EF4-FFF2-40B4-BE49-F238E27FC236}">
                  <a16:creationId xmlns:a16="http://schemas.microsoft.com/office/drawing/2014/main" id="{8881848F-6702-6C48-BB01-D512445EE9F5}"/>
                </a:ext>
              </a:extLst>
            </p:cNvPr>
            <p:cNvSpPr/>
            <p:nvPr/>
          </p:nvSpPr>
          <p:spPr bwMode="auto">
            <a:xfrm rot="10955624">
              <a:off x="9066142" y="30904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09" name="Group 108">
              <a:extLst>
                <a:ext uri="{FF2B5EF4-FFF2-40B4-BE49-F238E27FC236}">
                  <a16:creationId xmlns:a16="http://schemas.microsoft.com/office/drawing/2014/main" id="{C8850A40-D3F2-024E-87BF-3EBE119358F7}"/>
                </a:ext>
              </a:extLst>
            </p:cNvPr>
            <p:cNvGrpSpPr/>
            <p:nvPr/>
          </p:nvGrpSpPr>
          <p:grpSpPr>
            <a:xfrm rot="155624">
              <a:off x="9170101" y="2922872"/>
              <a:ext cx="25464" cy="86331"/>
              <a:chOff x="2018143" y="2815794"/>
              <a:chExt cx="21432" cy="72662"/>
            </a:xfrm>
            <a:solidFill>
              <a:schemeClr val="bg2">
                <a:lumMod val="50000"/>
                <a:alpha val="64000"/>
              </a:schemeClr>
            </a:solidFill>
            <a:effectLst/>
          </p:grpSpPr>
          <p:cxnSp>
            <p:nvCxnSpPr>
              <p:cNvPr id="622" name="Straight Connector 621">
                <a:extLst>
                  <a:ext uri="{FF2B5EF4-FFF2-40B4-BE49-F238E27FC236}">
                    <a16:creationId xmlns:a16="http://schemas.microsoft.com/office/drawing/2014/main" id="{1888657B-478B-3B4F-BD39-A770BCCFCE8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53BE62ED-A370-7149-BBBE-22624C39B17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0" name="Oval 109">
              <a:extLst>
                <a:ext uri="{FF2B5EF4-FFF2-40B4-BE49-F238E27FC236}">
                  <a16:creationId xmlns:a16="http://schemas.microsoft.com/office/drawing/2014/main" id="{884B6419-B842-6C47-AC9B-C5AA67CF3B71}"/>
                </a:ext>
              </a:extLst>
            </p:cNvPr>
            <p:cNvSpPr/>
            <p:nvPr/>
          </p:nvSpPr>
          <p:spPr bwMode="auto">
            <a:xfrm rot="155624">
              <a:off x="9154708" y="28651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11" name="Group 110">
              <a:extLst>
                <a:ext uri="{FF2B5EF4-FFF2-40B4-BE49-F238E27FC236}">
                  <a16:creationId xmlns:a16="http://schemas.microsoft.com/office/drawing/2014/main" id="{F472DC10-EDF3-1447-B1D9-17763607C7EE}"/>
                </a:ext>
              </a:extLst>
            </p:cNvPr>
            <p:cNvGrpSpPr/>
            <p:nvPr/>
          </p:nvGrpSpPr>
          <p:grpSpPr>
            <a:xfrm rot="10955624">
              <a:off x="9171379" y="3017846"/>
              <a:ext cx="25464" cy="86331"/>
              <a:chOff x="2018143" y="2815794"/>
              <a:chExt cx="21432" cy="72662"/>
            </a:xfrm>
            <a:solidFill>
              <a:schemeClr val="bg2">
                <a:lumMod val="50000"/>
                <a:alpha val="64000"/>
              </a:schemeClr>
            </a:solidFill>
            <a:effectLst/>
          </p:grpSpPr>
          <p:cxnSp>
            <p:nvCxnSpPr>
              <p:cNvPr id="620" name="Straight Connector 619">
                <a:extLst>
                  <a:ext uri="{FF2B5EF4-FFF2-40B4-BE49-F238E27FC236}">
                    <a16:creationId xmlns:a16="http://schemas.microsoft.com/office/drawing/2014/main" id="{1267AE2C-6503-8F40-94D0-9B3ED3AE29F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99DF40DB-9FC8-7741-92CB-7049FBD8F6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2" name="Oval 111">
              <a:extLst>
                <a:ext uri="{FF2B5EF4-FFF2-40B4-BE49-F238E27FC236}">
                  <a16:creationId xmlns:a16="http://schemas.microsoft.com/office/drawing/2014/main" id="{33136DC5-0343-9542-8163-2E5585F86F2D}"/>
                </a:ext>
              </a:extLst>
            </p:cNvPr>
            <p:cNvSpPr/>
            <p:nvPr/>
          </p:nvSpPr>
          <p:spPr bwMode="auto">
            <a:xfrm rot="10955624">
              <a:off x="9144335" y="30940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13" name="Group 112">
              <a:extLst>
                <a:ext uri="{FF2B5EF4-FFF2-40B4-BE49-F238E27FC236}">
                  <a16:creationId xmlns:a16="http://schemas.microsoft.com/office/drawing/2014/main" id="{9E6EDB9A-A2BB-A744-B494-C1C6BD83C5C5}"/>
                </a:ext>
              </a:extLst>
            </p:cNvPr>
            <p:cNvGrpSpPr/>
            <p:nvPr/>
          </p:nvGrpSpPr>
          <p:grpSpPr>
            <a:xfrm rot="155624">
              <a:off x="9248295" y="2926414"/>
              <a:ext cx="25464" cy="86331"/>
              <a:chOff x="2018143" y="2815794"/>
              <a:chExt cx="21432" cy="72662"/>
            </a:xfrm>
            <a:solidFill>
              <a:schemeClr val="bg2">
                <a:lumMod val="50000"/>
                <a:alpha val="64000"/>
              </a:schemeClr>
            </a:solidFill>
            <a:effectLst/>
          </p:grpSpPr>
          <p:cxnSp>
            <p:nvCxnSpPr>
              <p:cNvPr id="618" name="Straight Connector 617">
                <a:extLst>
                  <a:ext uri="{FF2B5EF4-FFF2-40B4-BE49-F238E27FC236}">
                    <a16:creationId xmlns:a16="http://schemas.microsoft.com/office/drawing/2014/main" id="{B4CA5E50-252F-094A-842B-EF37D038144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19" name="Straight Connector 618">
                <a:extLst>
                  <a:ext uri="{FF2B5EF4-FFF2-40B4-BE49-F238E27FC236}">
                    <a16:creationId xmlns:a16="http://schemas.microsoft.com/office/drawing/2014/main" id="{F3724E4A-9D23-7B49-A741-43C7AA184E4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4" name="Oval 113">
              <a:extLst>
                <a:ext uri="{FF2B5EF4-FFF2-40B4-BE49-F238E27FC236}">
                  <a16:creationId xmlns:a16="http://schemas.microsoft.com/office/drawing/2014/main" id="{C852112C-3841-DC4D-8F9F-85DFE39C5021}"/>
                </a:ext>
              </a:extLst>
            </p:cNvPr>
            <p:cNvSpPr/>
            <p:nvPr/>
          </p:nvSpPr>
          <p:spPr bwMode="auto">
            <a:xfrm rot="155624">
              <a:off x="9232902" y="28686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15" name="Group 114">
              <a:extLst>
                <a:ext uri="{FF2B5EF4-FFF2-40B4-BE49-F238E27FC236}">
                  <a16:creationId xmlns:a16="http://schemas.microsoft.com/office/drawing/2014/main" id="{CE13B890-E32D-DF46-B491-1F65A0D38CAD}"/>
                </a:ext>
              </a:extLst>
            </p:cNvPr>
            <p:cNvGrpSpPr/>
            <p:nvPr/>
          </p:nvGrpSpPr>
          <p:grpSpPr>
            <a:xfrm rot="10955624">
              <a:off x="9249574" y="3021388"/>
              <a:ext cx="25464" cy="86331"/>
              <a:chOff x="2018143" y="2815794"/>
              <a:chExt cx="21432" cy="72662"/>
            </a:xfrm>
            <a:solidFill>
              <a:schemeClr val="bg2">
                <a:lumMod val="50000"/>
                <a:alpha val="64000"/>
              </a:schemeClr>
            </a:solidFill>
            <a:effectLst/>
          </p:grpSpPr>
          <p:cxnSp>
            <p:nvCxnSpPr>
              <p:cNvPr id="616" name="Straight Connector 615">
                <a:extLst>
                  <a:ext uri="{FF2B5EF4-FFF2-40B4-BE49-F238E27FC236}">
                    <a16:creationId xmlns:a16="http://schemas.microsoft.com/office/drawing/2014/main" id="{AACDF017-09BD-DD42-99E1-5D299EBA471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88C35702-8B0C-0E46-82FE-CD64494520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6" name="Oval 115">
              <a:extLst>
                <a:ext uri="{FF2B5EF4-FFF2-40B4-BE49-F238E27FC236}">
                  <a16:creationId xmlns:a16="http://schemas.microsoft.com/office/drawing/2014/main" id="{3A0A97FF-8918-8546-A791-ACF474453F13}"/>
                </a:ext>
              </a:extLst>
            </p:cNvPr>
            <p:cNvSpPr/>
            <p:nvPr/>
          </p:nvSpPr>
          <p:spPr bwMode="auto">
            <a:xfrm rot="10955624">
              <a:off x="9222530" y="309758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17" name="Group 116">
              <a:extLst>
                <a:ext uri="{FF2B5EF4-FFF2-40B4-BE49-F238E27FC236}">
                  <a16:creationId xmlns:a16="http://schemas.microsoft.com/office/drawing/2014/main" id="{1A230A25-22BC-AF41-AA35-48CCCAD337E0}"/>
                </a:ext>
              </a:extLst>
            </p:cNvPr>
            <p:cNvGrpSpPr/>
            <p:nvPr/>
          </p:nvGrpSpPr>
          <p:grpSpPr>
            <a:xfrm>
              <a:off x="4351901" y="2761327"/>
              <a:ext cx="2914012" cy="342686"/>
              <a:chOff x="4663398" y="2923252"/>
              <a:chExt cx="2914012" cy="342686"/>
            </a:xfrm>
          </p:grpSpPr>
          <p:grpSp>
            <p:nvGrpSpPr>
              <p:cNvPr id="318" name="Group 317">
                <a:extLst>
                  <a:ext uri="{FF2B5EF4-FFF2-40B4-BE49-F238E27FC236}">
                    <a16:creationId xmlns:a16="http://schemas.microsoft.com/office/drawing/2014/main" id="{B97DD601-58AF-CB4D-9D11-E362FE7EFDDD}"/>
                  </a:ext>
                </a:extLst>
              </p:cNvPr>
              <p:cNvGrpSpPr/>
              <p:nvPr/>
            </p:nvGrpSpPr>
            <p:grpSpPr>
              <a:xfrm rot="178960">
                <a:off x="7208010" y="3012485"/>
                <a:ext cx="25464" cy="86331"/>
                <a:chOff x="2018143" y="2815794"/>
                <a:chExt cx="21432" cy="72662"/>
              </a:xfrm>
              <a:solidFill>
                <a:schemeClr val="bg2">
                  <a:lumMod val="50000"/>
                  <a:alpha val="64000"/>
                </a:schemeClr>
              </a:solidFill>
              <a:effectLst/>
            </p:grpSpPr>
            <p:cxnSp>
              <p:nvCxnSpPr>
                <p:cNvPr id="614" name="Straight Connector 613">
                  <a:extLst>
                    <a:ext uri="{FF2B5EF4-FFF2-40B4-BE49-F238E27FC236}">
                      <a16:creationId xmlns:a16="http://schemas.microsoft.com/office/drawing/2014/main" id="{4AAFC837-1395-0E4F-A3A2-7A934812DC6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F0DECB66-BE21-274F-946C-46FE08CC9CC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19" name="Oval 318">
                <a:extLst>
                  <a:ext uri="{FF2B5EF4-FFF2-40B4-BE49-F238E27FC236}">
                    <a16:creationId xmlns:a16="http://schemas.microsoft.com/office/drawing/2014/main" id="{E59D43BE-E95E-A543-85CF-7CEF157E1491}"/>
                  </a:ext>
                </a:extLst>
              </p:cNvPr>
              <p:cNvSpPr/>
              <p:nvPr/>
            </p:nvSpPr>
            <p:spPr bwMode="auto">
              <a:xfrm rot="178960">
                <a:off x="7193072" y="295476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20" name="Group 319">
                <a:extLst>
                  <a:ext uri="{FF2B5EF4-FFF2-40B4-BE49-F238E27FC236}">
                    <a16:creationId xmlns:a16="http://schemas.microsoft.com/office/drawing/2014/main" id="{E573E45F-41B2-C34D-8725-5078071483CE}"/>
                  </a:ext>
                </a:extLst>
              </p:cNvPr>
              <p:cNvGrpSpPr/>
              <p:nvPr/>
            </p:nvGrpSpPr>
            <p:grpSpPr>
              <a:xfrm rot="10978960">
                <a:off x="7208647" y="3107466"/>
                <a:ext cx="25464" cy="86331"/>
                <a:chOff x="2018143" y="2815794"/>
                <a:chExt cx="21432" cy="72662"/>
              </a:xfrm>
              <a:solidFill>
                <a:schemeClr val="bg2">
                  <a:lumMod val="50000"/>
                  <a:alpha val="64000"/>
                </a:schemeClr>
              </a:solidFill>
              <a:effectLst/>
            </p:grpSpPr>
            <p:cxnSp>
              <p:nvCxnSpPr>
                <p:cNvPr id="612" name="Straight Connector 611">
                  <a:extLst>
                    <a:ext uri="{FF2B5EF4-FFF2-40B4-BE49-F238E27FC236}">
                      <a16:creationId xmlns:a16="http://schemas.microsoft.com/office/drawing/2014/main" id="{40FF2DB3-7706-CF4C-94D5-C2AEDF01274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8F945EC8-4B8C-3D46-AEB9-CB1D288391D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1" name="Oval 320">
                <a:extLst>
                  <a:ext uri="{FF2B5EF4-FFF2-40B4-BE49-F238E27FC236}">
                    <a16:creationId xmlns:a16="http://schemas.microsoft.com/office/drawing/2014/main" id="{917E6FF4-E39D-A84D-9BFB-0B311A2C3059}"/>
                  </a:ext>
                </a:extLst>
              </p:cNvPr>
              <p:cNvSpPr/>
              <p:nvPr/>
            </p:nvSpPr>
            <p:spPr bwMode="auto">
              <a:xfrm rot="10978960">
                <a:off x="7181148" y="31836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22" name="Group 321">
                <a:extLst>
                  <a:ext uri="{FF2B5EF4-FFF2-40B4-BE49-F238E27FC236}">
                    <a16:creationId xmlns:a16="http://schemas.microsoft.com/office/drawing/2014/main" id="{AE69C919-E836-1045-9CCB-F8855A5C18D7}"/>
                  </a:ext>
                </a:extLst>
              </p:cNvPr>
              <p:cNvGrpSpPr/>
              <p:nvPr/>
            </p:nvGrpSpPr>
            <p:grpSpPr>
              <a:xfrm rot="178960">
                <a:off x="7286178" y="3016558"/>
                <a:ext cx="25464" cy="86331"/>
                <a:chOff x="2018143" y="2815794"/>
                <a:chExt cx="21432" cy="72662"/>
              </a:xfrm>
              <a:solidFill>
                <a:schemeClr val="bg2">
                  <a:lumMod val="50000"/>
                  <a:alpha val="64000"/>
                </a:schemeClr>
              </a:solidFill>
              <a:effectLst/>
            </p:grpSpPr>
            <p:cxnSp>
              <p:nvCxnSpPr>
                <p:cNvPr id="610" name="Straight Connector 609">
                  <a:extLst>
                    <a:ext uri="{FF2B5EF4-FFF2-40B4-BE49-F238E27FC236}">
                      <a16:creationId xmlns:a16="http://schemas.microsoft.com/office/drawing/2014/main" id="{1D1ADE1E-237D-674A-BA30-2735D95B3BB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A1B8ABAB-E3B0-E74D-B06F-63E700C59DB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3" name="Oval 322">
                <a:extLst>
                  <a:ext uri="{FF2B5EF4-FFF2-40B4-BE49-F238E27FC236}">
                    <a16:creationId xmlns:a16="http://schemas.microsoft.com/office/drawing/2014/main" id="{359B5918-A14C-EA46-B143-7CA96DD679A7}"/>
                  </a:ext>
                </a:extLst>
              </p:cNvPr>
              <p:cNvSpPr/>
              <p:nvPr/>
            </p:nvSpPr>
            <p:spPr bwMode="auto">
              <a:xfrm rot="178960">
                <a:off x="7271239" y="29588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24" name="Group 323">
                <a:extLst>
                  <a:ext uri="{FF2B5EF4-FFF2-40B4-BE49-F238E27FC236}">
                    <a16:creationId xmlns:a16="http://schemas.microsoft.com/office/drawing/2014/main" id="{1F2644BB-86CB-E84E-AB06-8C4D49EF67A1}"/>
                  </a:ext>
                </a:extLst>
              </p:cNvPr>
              <p:cNvGrpSpPr/>
              <p:nvPr/>
            </p:nvGrpSpPr>
            <p:grpSpPr>
              <a:xfrm rot="10978960">
                <a:off x="7286814" y="3111539"/>
                <a:ext cx="25464" cy="86331"/>
                <a:chOff x="2018143" y="2815794"/>
                <a:chExt cx="21432" cy="72662"/>
              </a:xfrm>
              <a:solidFill>
                <a:schemeClr val="bg2">
                  <a:lumMod val="50000"/>
                  <a:alpha val="64000"/>
                </a:schemeClr>
              </a:solidFill>
              <a:effectLst/>
            </p:grpSpPr>
            <p:cxnSp>
              <p:nvCxnSpPr>
                <p:cNvPr id="608" name="Straight Connector 607">
                  <a:extLst>
                    <a:ext uri="{FF2B5EF4-FFF2-40B4-BE49-F238E27FC236}">
                      <a16:creationId xmlns:a16="http://schemas.microsoft.com/office/drawing/2014/main" id="{582BCDD7-0E2B-A84F-919E-0D90CEB81B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8E79CB5C-D911-5642-AE9E-B10BEEDEA90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5" name="Oval 324">
                <a:extLst>
                  <a:ext uri="{FF2B5EF4-FFF2-40B4-BE49-F238E27FC236}">
                    <a16:creationId xmlns:a16="http://schemas.microsoft.com/office/drawing/2014/main" id="{1F7FE106-4F3A-1D46-89DA-DCD6706ED0B8}"/>
                  </a:ext>
                </a:extLst>
              </p:cNvPr>
              <p:cNvSpPr/>
              <p:nvPr/>
            </p:nvSpPr>
            <p:spPr bwMode="auto">
              <a:xfrm rot="10978960">
                <a:off x="7259315" y="318769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26" name="Group 325">
                <a:extLst>
                  <a:ext uri="{FF2B5EF4-FFF2-40B4-BE49-F238E27FC236}">
                    <a16:creationId xmlns:a16="http://schemas.microsoft.com/office/drawing/2014/main" id="{EF4169C2-8EDC-BE44-8AD9-5ABAA2C696B1}"/>
                  </a:ext>
                </a:extLst>
              </p:cNvPr>
              <p:cNvGrpSpPr/>
              <p:nvPr/>
            </p:nvGrpSpPr>
            <p:grpSpPr>
              <a:xfrm rot="178960">
                <a:off x="7364346" y="3020631"/>
                <a:ext cx="25464" cy="86331"/>
                <a:chOff x="2018143" y="2815794"/>
                <a:chExt cx="21432" cy="72662"/>
              </a:xfrm>
              <a:solidFill>
                <a:schemeClr val="bg2">
                  <a:lumMod val="50000"/>
                  <a:alpha val="64000"/>
                </a:schemeClr>
              </a:solidFill>
              <a:effectLst/>
            </p:grpSpPr>
            <p:cxnSp>
              <p:nvCxnSpPr>
                <p:cNvPr id="606" name="Straight Connector 605">
                  <a:extLst>
                    <a:ext uri="{FF2B5EF4-FFF2-40B4-BE49-F238E27FC236}">
                      <a16:creationId xmlns:a16="http://schemas.microsoft.com/office/drawing/2014/main" id="{EC45A0DD-3F6D-9B4D-8AC9-808BA351B8C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D33EA3C4-A411-544B-8FFB-F3E7861ED4A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7" name="Oval 326">
                <a:extLst>
                  <a:ext uri="{FF2B5EF4-FFF2-40B4-BE49-F238E27FC236}">
                    <a16:creationId xmlns:a16="http://schemas.microsoft.com/office/drawing/2014/main" id="{68B8C505-BB27-8241-AB20-5B0E644DE8D9}"/>
                  </a:ext>
                </a:extLst>
              </p:cNvPr>
              <p:cNvSpPr/>
              <p:nvPr/>
            </p:nvSpPr>
            <p:spPr bwMode="auto">
              <a:xfrm rot="178960">
                <a:off x="7349408" y="29629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28" name="Group 327">
                <a:extLst>
                  <a:ext uri="{FF2B5EF4-FFF2-40B4-BE49-F238E27FC236}">
                    <a16:creationId xmlns:a16="http://schemas.microsoft.com/office/drawing/2014/main" id="{250EA8B8-F8DF-BE43-8A0B-E1E2C2DE95AF}"/>
                  </a:ext>
                </a:extLst>
              </p:cNvPr>
              <p:cNvGrpSpPr/>
              <p:nvPr/>
            </p:nvGrpSpPr>
            <p:grpSpPr>
              <a:xfrm rot="10978960">
                <a:off x="7364983" y="3115612"/>
                <a:ext cx="25464" cy="86331"/>
                <a:chOff x="2018143" y="2815794"/>
                <a:chExt cx="21432" cy="72662"/>
              </a:xfrm>
              <a:solidFill>
                <a:schemeClr val="bg2">
                  <a:lumMod val="50000"/>
                  <a:alpha val="64000"/>
                </a:schemeClr>
              </a:solidFill>
              <a:effectLst/>
            </p:grpSpPr>
            <p:cxnSp>
              <p:nvCxnSpPr>
                <p:cNvPr id="604" name="Straight Connector 603">
                  <a:extLst>
                    <a:ext uri="{FF2B5EF4-FFF2-40B4-BE49-F238E27FC236}">
                      <a16:creationId xmlns:a16="http://schemas.microsoft.com/office/drawing/2014/main" id="{44F7F968-6638-DB4B-B685-1541628571B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B74045D3-7A6B-D642-A556-3C2E96A1028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29" name="Oval 328">
                <a:extLst>
                  <a:ext uri="{FF2B5EF4-FFF2-40B4-BE49-F238E27FC236}">
                    <a16:creationId xmlns:a16="http://schemas.microsoft.com/office/drawing/2014/main" id="{7019DEB6-95DC-5143-9560-7D4F9067878A}"/>
                  </a:ext>
                </a:extLst>
              </p:cNvPr>
              <p:cNvSpPr/>
              <p:nvPr/>
            </p:nvSpPr>
            <p:spPr bwMode="auto">
              <a:xfrm rot="10978960">
                <a:off x="7337484" y="31917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30" name="Group 329">
                <a:extLst>
                  <a:ext uri="{FF2B5EF4-FFF2-40B4-BE49-F238E27FC236}">
                    <a16:creationId xmlns:a16="http://schemas.microsoft.com/office/drawing/2014/main" id="{27AECC59-C037-B744-822C-FD004C504E9A}"/>
                  </a:ext>
                </a:extLst>
              </p:cNvPr>
              <p:cNvGrpSpPr/>
              <p:nvPr/>
            </p:nvGrpSpPr>
            <p:grpSpPr>
              <a:xfrm rot="150951">
                <a:off x="7446670" y="3020211"/>
                <a:ext cx="25464" cy="86331"/>
                <a:chOff x="2018143" y="2815794"/>
                <a:chExt cx="21432" cy="72662"/>
              </a:xfrm>
              <a:solidFill>
                <a:schemeClr val="bg2">
                  <a:lumMod val="50000"/>
                  <a:alpha val="64000"/>
                </a:schemeClr>
              </a:solidFill>
              <a:effectLst/>
            </p:grpSpPr>
            <p:cxnSp>
              <p:nvCxnSpPr>
                <p:cNvPr id="602" name="Straight Connector 601">
                  <a:extLst>
                    <a:ext uri="{FF2B5EF4-FFF2-40B4-BE49-F238E27FC236}">
                      <a16:creationId xmlns:a16="http://schemas.microsoft.com/office/drawing/2014/main" id="{3E160966-7040-974B-9F85-357986A7016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641A7AB2-0EDA-F44A-AFC3-F30DA2A59BA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1" name="Oval 330">
                <a:extLst>
                  <a:ext uri="{FF2B5EF4-FFF2-40B4-BE49-F238E27FC236}">
                    <a16:creationId xmlns:a16="http://schemas.microsoft.com/office/drawing/2014/main" id="{924C65B7-F79D-964C-8E40-A1EA7C953EDA}"/>
                  </a:ext>
                </a:extLst>
              </p:cNvPr>
              <p:cNvSpPr/>
              <p:nvPr/>
            </p:nvSpPr>
            <p:spPr bwMode="auto">
              <a:xfrm rot="150951">
                <a:off x="7431186" y="29624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32" name="Group 331">
                <a:extLst>
                  <a:ext uri="{FF2B5EF4-FFF2-40B4-BE49-F238E27FC236}">
                    <a16:creationId xmlns:a16="http://schemas.microsoft.com/office/drawing/2014/main" id="{F51B8089-DCF7-D94F-94DD-DA0919A69604}"/>
                  </a:ext>
                </a:extLst>
              </p:cNvPr>
              <p:cNvGrpSpPr/>
              <p:nvPr/>
            </p:nvGrpSpPr>
            <p:grpSpPr>
              <a:xfrm rot="10950951">
                <a:off x="7448080" y="3115185"/>
                <a:ext cx="25464" cy="86331"/>
                <a:chOff x="2018143" y="2815794"/>
                <a:chExt cx="21432" cy="72662"/>
              </a:xfrm>
              <a:solidFill>
                <a:schemeClr val="bg2">
                  <a:lumMod val="50000"/>
                  <a:alpha val="64000"/>
                </a:schemeClr>
              </a:solidFill>
              <a:effectLst/>
            </p:grpSpPr>
            <p:cxnSp>
              <p:nvCxnSpPr>
                <p:cNvPr id="600" name="Straight Connector 599">
                  <a:extLst>
                    <a:ext uri="{FF2B5EF4-FFF2-40B4-BE49-F238E27FC236}">
                      <a16:creationId xmlns:a16="http://schemas.microsoft.com/office/drawing/2014/main" id="{D29C58C6-3BDB-C046-BCCC-C0A0978E0B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2A582B3B-0AC1-B049-802D-D48A09EAECE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3" name="Oval 332">
                <a:extLst>
                  <a:ext uri="{FF2B5EF4-FFF2-40B4-BE49-F238E27FC236}">
                    <a16:creationId xmlns:a16="http://schemas.microsoft.com/office/drawing/2014/main" id="{63F5280D-F16A-C242-ADCC-4BC2B2DBE161}"/>
                  </a:ext>
                </a:extLst>
              </p:cNvPr>
              <p:cNvSpPr/>
              <p:nvPr/>
            </p:nvSpPr>
            <p:spPr bwMode="auto">
              <a:xfrm rot="10950951">
                <a:off x="7421127" y="31913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34" name="Group 333">
                <a:extLst>
                  <a:ext uri="{FF2B5EF4-FFF2-40B4-BE49-F238E27FC236}">
                    <a16:creationId xmlns:a16="http://schemas.microsoft.com/office/drawing/2014/main" id="{D4E66AE5-3C91-7E42-BDAC-BEF7DB025ED1}"/>
                  </a:ext>
                </a:extLst>
              </p:cNvPr>
              <p:cNvGrpSpPr/>
              <p:nvPr/>
            </p:nvGrpSpPr>
            <p:grpSpPr>
              <a:xfrm rot="150951">
                <a:off x="7524993" y="3020821"/>
                <a:ext cx="25464" cy="86331"/>
                <a:chOff x="2018143" y="2815794"/>
                <a:chExt cx="21432" cy="72662"/>
              </a:xfrm>
              <a:solidFill>
                <a:schemeClr val="bg2">
                  <a:lumMod val="50000"/>
                  <a:alpha val="64000"/>
                </a:schemeClr>
              </a:solidFill>
              <a:effectLst/>
            </p:grpSpPr>
            <p:cxnSp>
              <p:nvCxnSpPr>
                <p:cNvPr id="598" name="Straight Connector 597">
                  <a:extLst>
                    <a:ext uri="{FF2B5EF4-FFF2-40B4-BE49-F238E27FC236}">
                      <a16:creationId xmlns:a16="http://schemas.microsoft.com/office/drawing/2014/main" id="{AFE0C811-8059-B34D-946C-FFE67333682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6A8C9EE1-2488-A946-BDDF-C352476083D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5" name="Oval 334">
                <a:extLst>
                  <a:ext uri="{FF2B5EF4-FFF2-40B4-BE49-F238E27FC236}">
                    <a16:creationId xmlns:a16="http://schemas.microsoft.com/office/drawing/2014/main" id="{8E770C70-E2D6-0D4D-A961-401D7F776D99}"/>
                  </a:ext>
                </a:extLst>
              </p:cNvPr>
              <p:cNvSpPr/>
              <p:nvPr/>
            </p:nvSpPr>
            <p:spPr bwMode="auto">
              <a:xfrm rot="150951">
                <a:off x="7509509" y="29630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36" name="Group 335">
                <a:extLst>
                  <a:ext uri="{FF2B5EF4-FFF2-40B4-BE49-F238E27FC236}">
                    <a16:creationId xmlns:a16="http://schemas.microsoft.com/office/drawing/2014/main" id="{939CB8B3-567E-C24F-AF60-1969796396B4}"/>
                  </a:ext>
                </a:extLst>
              </p:cNvPr>
              <p:cNvGrpSpPr/>
              <p:nvPr/>
            </p:nvGrpSpPr>
            <p:grpSpPr>
              <a:xfrm rot="10950951">
                <a:off x="7526402" y="3115795"/>
                <a:ext cx="25464" cy="86331"/>
                <a:chOff x="2018143" y="2815794"/>
                <a:chExt cx="21432" cy="72662"/>
              </a:xfrm>
              <a:solidFill>
                <a:schemeClr val="bg2">
                  <a:lumMod val="50000"/>
                  <a:alpha val="64000"/>
                </a:schemeClr>
              </a:solidFill>
              <a:effectLst/>
            </p:grpSpPr>
            <p:cxnSp>
              <p:nvCxnSpPr>
                <p:cNvPr id="596" name="Straight Connector 595">
                  <a:extLst>
                    <a:ext uri="{FF2B5EF4-FFF2-40B4-BE49-F238E27FC236}">
                      <a16:creationId xmlns:a16="http://schemas.microsoft.com/office/drawing/2014/main" id="{B0EF9C9F-899E-324B-B604-4F9FBC75B6C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2802E794-92A2-374E-BAAB-A4A2A050945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37" name="Oval 336">
                <a:extLst>
                  <a:ext uri="{FF2B5EF4-FFF2-40B4-BE49-F238E27FC236}">
                    <a16:creationId xmlns:a16="http://schemas.microsoft.com/office/drawing/2014/main" id="{67419773-29CD-DE48-A64F-13CB0F9E1D8F}"/>
                  </a:ext>
                </a:extLst>
              </p:cNvPr>
              <p:cNvSpPr/>
              <p:nvPr/>
            </p:nvSpPr>
            <p:spPr bwMode="auto">
              <a:xfrm rot="10950951">
                <a:off x="7499450" y="319199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38" name="Group 337">
                <a:extLst>
                  <a:ext uri="{FF2B5EF4-FFF2-40B4-BE49-F238E27FC236}">
                    <a16:creationId xmlns:a16="http://schemas.microsoft.com/office/drawing/2014/main" id="{DA6F8392-26DD-3B4F-ABBC-827D923C43F8}"/>
                  </a:ext>
                </a:extLst>
              </p:cNvPr>
              <p:cNvGrpSpPr/>
              <p:nvPr/>
            </p:nvGrpSpPr>
            <p:grpSpPr>
              <a:xfrm>
                <a:off x="6074812" y="2923252"/>
                <a:ext cx="1107845" cy="337152"/>
                <a:chOff x="6074812" y="2913117"/>
                <a:chExt cx="1107845" cy="337152"/>
              </a:xfrm>
            </p:grpSpPr>
            <p:grpSp>
              <p:nvGrpSpPr>
                <p:cNvPr id="484" name="Group 483">
                  <a:extLst>
                    <a:ext uri="{FF2B5EF4-FFF2-40B4-BE49-F238E27FC236}">
                      <a16:creationId xmlns:a16="http://schemas.microsoft.com/office/drawing/2014/main" id="{5FECCFA2-9A23-3341-B7FB-D2CD03AE533B}"/>
                    </a:ext>
                  </a:extLst>
                </p:cNvPr>
                <p:cNvGrpSpPr/>
                <p:nvPr/>
              </p:nvGrpSpPr>
              <p:grpSpPr>
                <a:xfrm rot="178960">
                  <a:off x="6191233" y="2970838"/>
                  <a:ext cx="25464" cy="86331"/>
                  <a:chOff x="2018143" y="2815794"/>
                  <a:chExt cx="21432" cy="72662"/>
                </a:xfrm>
                <a:solidFill>
                  <a:schemeClr val="bg2">
                    <a:lumMod val="50000"/>
                    <a:alpha val="64000"/>
                  </a:schemeClr>
                </a:solidFill>
                <a:effectLst/>
              </p:grpSpPr>
              <p:cxnSp>
                <p:nvCxnSpPr>
                  <p:cNvPr id="594" name="Straight Connector 593">
                    <a:extLst>
                      <a:ext uri="{FF2B5EF4-FFF2-40B4-BE49-F238E27FC236}">
                        <a16:creationId xmlns:a16="http://schemas.microsoft.com/office/drawing/2014/main" id="{B84D7CAD-92C7-1F4C-B299-9EA92507EDE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468CE04B-A2BF-C64C-A5EC-2637DBC535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5" name="Oval 484">
                  <a:extLst>
                    <a:ext uri="{FF2B5EF4-FFF2-40B4-BE49-F238E27FC236}">
                      <a16:creationId xmlns:a16="http://schemas.microsoft.com/office/drawing/2014/main" id="{265D84D4-05EE-5F41-AEC6-3C0E607368AF}"/>
                    </a:ext>
                  </a:extLst>
                </p:cNvPr>
                <p:cNvSpPr/>
                <p:nvPr/>
              </p:nvSpPr>
              <p:spPr bwMode="auto">
                <a:xfrm rot="178960">
                  <a:off x="6176295" y="291311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86" name="Group 485">
                  <a:extLst>
                    <a:ext uri="{FF2B5EF4-FFF2-40B4-BE49-F238E27FC236}">
                      <a16:creationId xmlns:a16="http://schemas.microsoft.com/office/drawing/2014/main" id="{34F72826-6324-B749-95E7-60924EA066FE}"/>
                    </a:ext>
                  </a:extLst>
                </p:cNvPr>
                <p:cNvGrpSpPr/>
                <p:nvPr/>
              </p:nvGrpSpPr>
              <p:grpSpPr>
                <a:xfrm rot="10978960">
                  <a:off x="6191870" y="3065819"/>
                  <a:ext cx="25464" cy="86331"/>
                  <a:chOff x="2018143" y="2815794"/>
                  <a:chExt cx="21432" cy="72662"/>
                </a:xfrm>
                <a:solidFill>
                  <a:schemeClr val="bg2">
                    <a:lumMod val="50000"/>
                    <a:alpha val="64000"/>
                  </a:schemeClr>
                </a:solidFill>
                <a:effectLst/>
              </p:grpSpPr>
              <p:cxnSp>
                <p:nvCxnSpPr>
                  <p:cNvPr id="592" name="Straight Connector 591">
                    <a:extLst>
                      <a:ext uri="{FF2B5EF4-FFF2-40B4-BE49-F238E27FC236}">
                        <a16:creationId xmlns:a16="http://schemas.microsoft.com/office/drawing/2014/main" id="{0638AE8E-1EC9-3B48-A262-853E7E86816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9414205D-AF0B-0843-8919-ACC704057DC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7" name="Oval 486">
                  <a:extLst>
                    <a:ext uri="{FF2B5EF4-FFF2-40B4-BE49-F238E27FC236}">
                      <a16:creationId xmlns:a16="http://schemas.microsoft.com/office/drawing/2014/main" id="{15377DF1-3B1D-7941-BB33-D03C09686A71}"/>
                    </a:ext>
                  </a:extLst>
                </p:cNvPr>
                <p:cNvSpPr/>
                <p:nvPr/>
              </p:nvSpPr>
              <p:spPr bwMode="auto">
                <a:xfrm rot="10978960">
                  <a:off x="6164371" y="31419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88" name="Group 487">
                  <a:extLst>
                    <a:ext uri="{FF2B5EF4-FFF2-40B4-BE49-F238E27FC236}">
                      <a16:creationId xmlns:a16="http://schemas.microsoft.com/office/drawing/2014/main" id="{5D816E17-103A-9847-AF91-3F207A794AE5}"/>
                    </a:ext>
                  </a:extLst>
                </p:cNvPr>
                <p:cNvGrpSpPr/>
                <p:nvPr/>
              </p:nvGrpSpPr>
              <p:grpSpPr>
                <a:xfrm rot="178960">
                  <a:off x="6269548" y="2972087"/>
                  <a:ext cx="25464" cy="86331"/>
                  <a:chOff x="2018143" y="2815794"/>
                  <a:chExt cx="21432" cy="72662"/>
                </a:xfrm>
                <a:solidFill>
                  <a:schemeClr val="bg2">
                    <a:lumMod val="50000"/>
                    <a:alpha val="64000"/>
                  </a:schemeClr>
                </a:solidFill>
                <a:effectLst/>
              </p:grpSpPr>
              <p:cxnSp>
                <p:nvCxnSpPr>
                  <p:cNvPr id="590" name="Straight Connector 589">
                    <a:extLst>
                      <a:ext uri="{FF2B5EF4-FFF2-40B4-BE49-F238E27FC236}">
                        <a16:creationId xmlns:a16="http://schemas.microsoft.com/office/drawing/2014/main" id="{900CE0AD-4CB5-9E4C-B757-1F19EDDF29B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E1E69F05-00FE-2E45-B826-28E6137FC22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89" name="Oval 488">
                  <a:extLst>
                    <a:ext uri="{FF2B5EF4-FFF2-40B4-BE49-F238E27FC236}">
                      <a16:creationId xmlns:a16="http://schemas.microsoft.com/office/drawing/2014/main" id="{8F2EEB80-1D7A-2244-B565-ABC9F53A1BA9}"/>
                    </a:ext>
                  </a:extLst>
                </p:cNvPr>
                <p:cNvSpPr/>
                <p:nvPr/>
              </p:nvSpPr>
              <p:spPr bwMode="auto">
                <a:xfrm rot="178960">
                  <a:off x="6254610" y="291436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90" name="Group 489">
                  <a:extLst>
                    <a:ext uri="{FF2B5EF4-FFF2-40B4-BE49-F238E27FC236}">
                      <a16:creationId xmlns:a16="http://schemas.microsoft.com/office/drawing/2014/main" id="{2A800549-1A9E-A14E-98D0-50381682E102}"/>
                    </a:ext>
                  </a:extLst>
                </p:cNvPr>
                <p:cNvGrpSpPr/>
                <p:nvPr/>
              </p:nvGrpSpPr>
              <p:grpSpPr>
                <a:xfrm rot="10978960">
                  <a:off x="6270185" y="3067068"/>
                  <a:ext cx="25464" cy="86331"/>
                  <a:chOff x="2018143" y="2815794"/>
                  <a:chExt cx="21432" cy="72662"/>
                </a:xfrm>
                <a:solidFill>
                  <a:schemeClr val="bg2">
                    <a:lumMod val="50000"/>
                    <a:alpha val="64000"/>
                  </a:schemeClr>
                </a:solidFill>
                <a:effectLst/>
              </p:grpSpPr>
              <p:cxnSp>
                <p:nvCxnSpPr>
                  <p:cNvPr id="588" name="Straight Connector 587">
                    <a:extLst>
                      <a:ext uri="{FF2B5EF4-FFF2-40B4-BE49-F238E27FC236}">
                        <a16:creationId xmlns:a16="http://schemas.microsoft.com/office/drawing/2014/main" id="{3F80D514-9507-9A4E-A24A-F7EBA4617FC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C508BDAD-82B9-834A-96B1-DD2B1537598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1" name="Oval 490">
                  <a:extLst>
                    <a:ext uri="{FF2B5EF4-FFF2-40B4-BE49-F238E27FC236}">
                      <a16:creationId xmlns:a16="http://schemas.microsoft.com/office/drawing/2014/main" id="{0C291EE7-5E30-CE45-87F8-137CDCBBBEE2}"/>
                    </a:ext>
                  </a:extLst>
                </p:cNvPr>
                <p:cNvSpPr/>
                <p:nvPr/>
              </p:nvSpPr>
              <p:spPr bwMode="auto">
                <a:xfrm rot="10978960">
                  <a:off x="6242686" y="31432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92" name="Group 491">
                  <a:extLst>
                    <a:ext uri="{FF2B5EF4-FFF2-40B4-BE49-F238E27FC236}">
                      <a16:creationId xmlns:a16="http://schemas.microsoft.com/office/drawing/2014/main" id="{7D132E23-4051-C347-AEF9-9EEAA9998AD9}"/>
                    </a:ext>
                  </a:extLst>
                </p:cNvPr>
                <p:cNvGrpSpPr/>
                <p:nvPr/>
              </p:nvGrpSpPr>
              <p:grpSpPr>
                <a:xfrm rot="178960">
                  <a:off x="6347716" y="2976159"/>
                  <a:ext cx="25464" cy="86331"/>
                  <a:chOff x="2018143" y="2815794"/>
                  <a:chExt cx="21432" cy="72662"/>
                </a:xfrm>
                <a:solidFill>
                  <a:schemeClr val="bg2">
                    <a:lumMod val="50000"/>
                    <a:alpha val="64000"/>
                  </a:schemeClr>
                </a:solidFill>
                <a:effectLst/>
              </p:grpSpPr>
              <p:cxnSp>
                <p:nvCxnSpPr>
                  <p:cNvPr id="586" name="Straight Connector 585">
                    <a:extLst>
                      <a:ext uri="{FF2B5EF4-FFF2-40B4-BE49-F238E27FC236}">
                        <a16:creationId xmlns:a16="http://schemas.microsoft.com/office/drawing/2014/main" id="{6F9E5217-D9FF-DA48-A529-CDB00D7C690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65ECA31A-A75C-AD40-9D8A-99923A05794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3" name="Oval 492">
                  <a:extLst>
                    <a:ext uri="{FF2B5EF4-FFF2-40B4-BE49-F238E27FC236}">
                      <a16:creationId xmlns:a16="http://schemas.microsoft.com/office/drawing/2014/main" id="{F2100C44-2B9B-F14D-9B6C-C173EE89DF1A}"/>
                    </a:ext>
                  </a:extLst>
                </p:cNvPr>
                <p:cNvSpPr/>
                <p:nvPr/>
              </p:nvSpPr>
              <p:spPr bwMode="auto">
                <a:xfrm rot="178960">
                  <a:off x="6332778" y="29184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94" name="Group 493">
                  <a:extLst>
                    <a:ext uri="{FF2B5EF4-FFF2-40B4-BE49-F238E27FC236}">
                      <a16:creationId xmlns:a16="http://schemas.microsoft.com/office/drawing/2014/main" id="{9D44FB69-8025-2F4F-B9EF-515373057CFA}"/>
                    </a:ext>
                  </a:extLst>
                </p:cNvPr>
                <p:cNvGrpSpPr/>
                <p:nvPr/>
              </p:nvGrpSpPr>
              <p:grpSpPr>
                <a:xfrm rot="10978960">
                  <a:off x="6348353" y="3071141"/>
                  <a:ext cx="25464" cy="86331"/>
                  <a:chOff x="2018143" y="2815794"/>
                  <a:chExt cx="21432" cy="72662"/>
                </a:xfrm>
                <a:solidFill>
                  <a:schemeClr val="bg2">
                    <a:lumMod val="50000"/>
                    <a:alpha val="64000"/>
                  </a:schemeClr>
                </a:solidFill>
                <a:effectLst/>
              </p:grpSpPr>
              <p:cxnSp>
                <p:nvCxnSpPr>
                  <p:cNvPr id="584" name="Straight Connector 583">
                    <a:extLst>
                      <a:ext uri="{FF2B5EF4-FFF2-40B4-BE49-F238E27FC236}">
                        <a16:creationId xmlns:a16="http://schemas.microsoft.com/office/drawing/2014/main" id="{5B4884D1-803A-1947-9606-34F0C11E7A1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CA686153-4BAE-DE4D-AA92-77B7BDD73F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5" name="Oval 494">
                  <a:extLst>
                    <a:ext uri="{FF2B5EF4-FFF2-40B4-BE49-F238E27FC236}">
                      <a16:creationId xmlns:a16="http://schemas.microsoft.com/office/drawing/2014/main" id="{8CA1676A-CF39-AB44-8B9C-9D42F5BDBB89}"/>
                    </a:ext>
                  </a:extLst>
                </p:cNvPr>
                <p:cNvSpPr/>
                <p:nvPr/>
              </p:nvSpPr>
              <p:spPr bwMode="auto">
                <a:xfrm rot="10978960">
                  <a:off x="6320854" y="31472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96" name="Group 495">
                  <a:extLst>
                    <a:ext uri="{FF2B5EF4-FFF2-40B4-BE49-F238E27FC236}">
                      <a16:creationId xmlns:a16="http://schemas.microsoft.com/office/drawing/2014/main" id="{7F01B0B9-F3D7-EC49-A7D1-81E062AE97CC}"/>
                    </a:ext>
                  </a:extLst>
                </p:cNvPr>
                <p:cNvGrpSpPr/>
                <p:nvPr/>
              </p:nvGrpSpPr>
              <p:grpSpPr>
                <a:xfrm rot="178960">
                  <a:off x="6425884" y="2980232"/>
                  <a:ext cx="25464" cy="86331"/>
                  <a:chOff x="2018143" y="2815794"/>
                  <a:chExt cx="21432" cy="72662"/>
                </a:xfrm>
                <a:solidFill>
                  <a:schemeClr val="bg2">
                    <a:lumMod val="50000"/>
                    <a:alpha val="64000"/>
                  </a:schemeClr>
                </a:solidFill>
                <a:effectLst/>
              </p:grpSpPr>
              <p:cxnSp>
                <p:nvCxnSpPr>
                  <p:cNvPr id="582" name="Straight Connector 581">
                    <a:extLst>
                      <a:ext uri="{FF2B5EF4-FFF2-40B4-BE49-F238E27FC236}">
                        <a16:creationId xmlns:a16="http://schemas.microsoft.com/office/drawing/2014/main" id="{D27EE06C-CCC7-DD4F-8AD6-4F3F71EC478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0AD29D94-55C5-994E-8DA1-C2C00F8F173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7" name="Oval 496">
                  <a:extLst>
                    <a:ext uri="{FF2B5EF4-FFF2-40B4-BE49-F238E27FC236}">
                      <a16:creationId xmlns:a16="http://schemas.microsoft.com/office/drawing/2014/main" id="{3E2C6EDF-3CBC-9E4E-B250-E7FDB6D46F51}"/>
                    </a:ext>
                  </a:extLst>
                </p:cNvPr>
                <p:cNvSpPr/>
                <p:nvPr/>
              </p:nvSpPr>
              <p:spPr bwMode="auto">
                <a:xfrm rot="178960">
                  <a:off x="6410946" y="292251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98" name="Group 497">
                  <a:extLst>
                    <a:ext uri="{FF2B5EF4-FFF2-40B4-BE49-F238E27FC236}">
                      <a16:creationId xmlns:a16="http://schemas.microsoft.com/office/drawing/2014/main" id="{2AA6D419-C5E6-164B-8265-41CAF7E77945}"/>
                    </a:ext>
                  </a:extLst>
                </p:cNvPr>
                <p:cNvGrpSpPr/>
                <p:nvPr/>
              </p:nvGrpSpPr>
              <p:grpSpPr>
                <a:xfrm rot="10978960">
                  <a:off x="6426521" y="3075214"/>
                  <a:ext cx="25464" cy="86331"/>
                  <a:chOff x="2018143" y="2815794"/>
                  <a:chExt cx="21432" cy="72662"/>
                </a:xfrm>
                <a:solidFill>
                  <a:schemeClr val="bg2">
                    <a:lumMod val="50000"/>
                    <a:alpha val="64000"/>
                  </a:schemeClr>
                </a:solidFill>
                <a:effectLst/>
              </p:grpSpPr>
              <p:cxnSp>
                <p:nvCxnSpPr>
                  <p:cNvPr id="580" name="Straight Connector 579">
                    <a:extLst>
                      <a:ext uri="{FF2B5EF4-FFF2-40B4-BE49-F238E27FC236}">
                        <a16:creationId xmlns:a16="http://schemas.microsoft.com/office/drawing/2014/main" id="{9EF6C5B4-672E-A249-91C8-892ABB6CCC2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901755FE-268F-414B-AA24-81D419C31B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99" name="Oval 498">
                  <a:extLst>
                    <a:ext uri="{FF2B5EF4-FFF2-40B4-BE49-F238E27FC236}">
                      <a16:creationId xmlns:a16="http://schemas.microsoft.com/office/drawing/2014/main" id="{3DD31258-91AE-B641-A9A3-862D11686C8B}"/>
                    </a:ext>
                  </a:extLst>
                </p:cNvPr>
                <p:cNvSpPr/>
                <p:nvPr/>
              </p:nvSpPr>
              <p:spPr bwMode="auto">
                <a:xfrm rot="10978960">
                  <a:off x="6399022" y="31513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00" name="Group 499">
                  <a:extLst>
                    <a:ext uri="{FF2B5EF4-FFF2-40B4-BE49-F238E27FC236}">
                      <a16:creationId xmlns:a16="http://schemas.microsoft.com/office/drawing/2014/main" id="{529D6281-915E-2A43-9D65-5ACE4645D3A3}"/>
                    </a:ext>
                  </a:extLst>
                </p:cNvPr>
                <p:cNvGrpSpPr/>
                <p:nvPr/>
              </p:nvGrpSpPr>
              <p:grpSpPr>
                <a:xfrm rot="178960">
                  <a:off x="6504054" y="2984303"/>
                  <a:ext cx="25464" cy="86331"/>
                  <a:chOff x="2018143" y="2815794"/>
                  <a:chExt cx="21432" cy="72662"/>
                </a:xfrm>
                <a:solidFill>
                  <a:schemeClr val="bg2">
                    <a:lumMod val="50000"/>
                    <a:alpha val="64000"/>
                  </a:schemeClr>
                </a:solidFill>
                <a:effectLst/>
              </p:grpSpPr>
              <p:cxnSp>
                <p:nvCxnSpPr>
                  <p:cNvPr id="578" name="Straight Connector 577">
                    <a:extLst>
                      <a:ext uri="{FF2B5EF4-FFF2-40B4-BE49-F238E27FC236}">
                        <a16:creationId xmlns:a16="http://schemas.microsoft.com/office/drawing/2014/main" id="{19922309-B476-3849-A01D-862E4ECCF34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1A5CEBA2-6793-1447-ABEF-5AD8CDD6F5D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1" name="Oval 500">
                  <a:extLst>
                    <a:ext uri="{FF2B5EF4-FFF2-40B4-BE49-F238E27FC236}">
                      <a16:creationId xmlns:a16="http://schemas.microsoft.com/office/drawing/2014/main" id="{7854E1C4-C286-1B4C-A0CD-2CC2A3466930}"/>
                    </a:ext>
                  </a:extLst>
                </p:cNvPr>
                <p:cNvSpPr/>
                <p:nvPr/>
              </p:nvSpPr>
              <p:spPr bwMode="auto">
                <a:xfrm rot="178960">
                  <a:off x="6489116" y="292658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02" name="Group 501">
                  <a:extLst>
                    <a:ext uri="{FF2B5EF4-FFF2-40B4-BE49-F238E27FC236}">
                      <a16:creationId xmlns:a16="http://schemas.microsoft.com/office/drawing/2014/main" id="{B9F51A05-A5B2-5D4E-9FE3-84719136138F}"/>
                    </a:ext>
                  </a:extLst>
                </p:cNvPr>
                <p:cNvGrpSpPr/>
                <p:nvPr/>
              </p:nvGrpSpPr>
              <p:grpSpPr>
                <a:xfrm rot="10978960">
                  <a:off x="6504691" y="3079284"/>
                  <a:ext cx="25464" cy="86331"/>
                  <a:chOff x="2018143" y="2815794"/>
                  <a:chExt cx="21432" cy="72662"/>
                </a:xfrm>
                <a:solidFill>
                  <a:schemeClr val="bg2">
                    <a:lumMod val="50000"/>
                    <a:alpha val="64000"/>
                  </a:schemeClr>
                </a:solidFill>
                <a:effectLst/>
              </p:grpSpPr>
              <p:cxnSp>
                <p:nvCxnSpPr>
                  <p:cNvPr id="576" name="Straight Connector 575">
                    <a:extLst>
                      <a:ext uri="{FF2B5EF4-FFF2-40B4-BE49-F238E27FC236}">
                        <a16:creationId xmlns:a16="http://schemas.microsoft.com/office/drawing/2014/main" id="{F782E093-65E3-C043-9E99-7E7467613FF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7DC3F893-1260-9349-BB86-7AA52E9624D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3" name="Oval 502">
                  <a:extLst>
                    <a:ext uri="{FF2B5EF4-FFF2-40B4-BE49-F238E27FC236}">
                      <a16:creationId xmlns:a16="http://schemas.microsoft.com/office/drawing/2014/main" id="{5D275195-BAA4-2048-BD37-AEA610B4E8D4}"/>
                    </a:ext>
                  </a:extLst>
                </p:cNvPr>
                <p:cNvSpPr/>
                <p:nvPr/>
              </p:nvSpPr>
              <p:spPr bwMode="auto">
                <a:xfrm rot="10978960">
                  <a:off x="6477192" y="315543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04" name="Group 503">
                  <a:extLst>
                    <a:ext uri="{FF2B5EF4-FFF2-40B4-BE49-F238E27FC236}">
                      <a16:creationId xmlns:a16="http://schemas.microsoft.com/office/drawing/2014/main" id="{03CC2DC3-6F40-1A40-8E99-527639D06153}"/>
                    </a:ext>
                  </a:extLst>
                </p:cNvPr>
                <p:cNvGrpSpPr/>
                <p:nvPr/>
              </p:nvGrpSpPr>
              <p:grpSpPr>
                <a:xfrm rot="178960">
                  <a:off x="6582369" y="2985552"/>
                  <a:ext cx="25464" cy="86331"/>
                  <a:chOff x="2018143" y="2815794"/>
                  <a:chExt cx="21432" cy="72662"/>
                </a:xfrm>
                <a:solidFill>
                  <a:schemeClr val="bg2">
                    <a:lumMod val="50000"/>
                    <a:alpha val="64000"/>
                  </a:schemeClr>
                </a:solidFill>
                <a:effectLst/>
              </p:grpSpPr>
              <p:cxnSp>
                <p:nvCxnSpPr>
                  <p:cNvPr id="574" name="Straight Connector 573">
                    <a:extLst>
                      <a:ext uri="{FF2B5EF4-FFF2-40B4-BE49-F238E27FC236}">
                        <a16:creationId xmlns:a16="http://schemas.microsoft.com/office/drawing/2014/main" id="{33F17D21-29EE-5643-B19E-EF80576243D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AA031FBD-B57B-D342-A3E5-019987D7B4A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5" name="Oval 504">
                  <a:extLst>
                    <a:ext uri="{FF2B5EF4-FFF2-40B4-BE49-F238E27FC236}">
                      <a16:creationId xmlns:a16="http://schemas.microsoft.com/office/drawing/2014/main" id="{477F5F86-FB66-1C48-8771-A34B7CFFE9A2}"/>
                    </a:ext>
                  </a:extLst>
                </p:cNvPr>
                <p:cNvSpPr/>
                <p:nvPr/>
              </p:nvSpPr>
              <p:spPr bwMode="auto">
                <a:xfrm rot="178960">
                  <a:off x="6567431" y="2927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06" name="Group 505">
                  <a:extLst>
                    <a:ext uri="{FF2B5EF4-FFF2-40B4-BE49-F238E27FC236}">
                      <a16:creationId xmlns:a16="http://schemas.microsoft.com/office/drawing/2014/main" id="{7A88E464-8B7B-B145-A352-D7FED2D56EFC}"/>
                    </a:ext>
                  </a:extLst>
                </p:cNvPr>
                <p:cNvGrpSpPr/>
                <p:nvPr/>
              </p:nvGrpSpPr>
              <p:grpSpPr>
                <a:xfrm rot="10978960">
                  <a:off x="6583006" y="3080533"/>
                  <a:ext cx="25464" cy="86331"/>
                  <a:chOff x="2018143" y="2815794"/>
                  <a:chExt cx="21432" cy="72662"/>
                </a:xfrm>
                <a:solidFill>
                  <a:schemeClr val="bg2">
                    <a:lumMod val="50000"/>
                    <a:alpha val="64000"/>
                  </a:schemeClr>
                </a:solidFill>
                <a:effectLst/>
              </p:grpSpPr>
              <p:cxnSp>
                <p:nvCxnSpPr>
                  <p:cNvPr id="572" name="Straight Connector 571">
                    <a:extLst>
                      <a:ext uri="{FF2B5EF4-FFF2-40B4-BE49-F238E27FC236}">
                        <a16:creationId xmlns:a16="http://schemas.microsoft.com/office/drawing/2014/main" id="{3F77AC76-8431-294F-A9C8-41F9F43FE19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29DC8E50-FFA1-E44D-B52E-A5808BB6698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7" name="Oval 506">
                  <a:extLst>
                    <a:ext uri="{FF2B5EF4-FFF2-40B4-BE49-F238E27FC236}">
                      <a16:creationId xmlns:a16="http://schemas.microsoft.com/office/drawing/2014/main" id="{D24D9019-480B-1146-ACDB-B6A553DCDDE0}"/>
                    </a:ext>
                  </a:extLst>
                </p:cNvPr>
                <p:cNvSpPr/>
                <p:nvPr/>
              </p:nvSpPr>
              <p:spPr bwMode="auto">
                <a:xfrm rot="10978960">
                  <a:off x="6555507" y="315668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08" name="Group 507">
                  <a:extLst>
                    <a:ext uri="{FF2B5EF4-FFF2-40B4-BE49-F238E27FC236}">
                      <a16:creationId xmlns:a16="http://schemas.microsoft.com/office/drawing/2014/main" id="{00DADB7D-873B-2543-9AD3-0DDCCB5E10E2}"/>
                    </a:ext>
                  </a:extLst>
                </p:cNvPr>
                <p:cNvGrpSpPr/>
                <p:nvPr/>
              </p:nvGrpSpPr>
              <p:grpSpPr>
                <a:xfrm rot="178960">
                  <a:off x="6660537" y="2989624"/>
                  <a:ext cx="25464" cy="86331"/>
                  <a:chOff x="2018143" y="2815794"/>
                  <a:chExt cx="21432" cy="72662"/>
                </a:xfrm>
                <a:solidFill>
                  <a:schemeClr val="bg2">
                    <a:lumMod val="50000"/>
                    <a:alpha val="64000"/>
                  </a:schemeClr>
                </a:solidFill>
                <a:effectLst/>
              </p:grpSpPr>
              <p:cxnSp>
                <p:nvCxnSpPr>
                  <p:cNvPr id="570" name="Straight Connector 569">
                    <a:extLst>
                      <a:ext uri="{FF2B5EF4-FFF2-40B4-BE49-F238E27FC236}">
                        <a16:creationId xmlns:a16="http://schemas.microsoft.com/office/drawing/2014/main" id="{63F3C6C5-F536-D140-91C3-07AF2D9E5C0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EE111A2C-D43A-5647-9A91-EF71F8ED252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09" name="Oval 508">
                  <a:extLst>
                    <a:ext uri="{FF2B5EF4-FFF2-40B4-BE49-F238E27FC236}">
                      <a16:creationId xmlns:a16="http://schemas.microsoft.com/office/drawing/2014/main" id="{C2D40E30-C41C-FA4A-ACE2-8E2CAE43014B}"/>
                    </a:ext>
                  </a:extLst>
                </p:cNvPr>
                <p:cNvSpPr/>
                <p:nvPr/>
              </p:nvSpPr>
              <p:spPr bwMode="auto">
                <a:xfrm rot="178960">
                  <a:off x="6645599" y="29319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10" name="Group 509">
                  <a:extLst>
                    <a:ext uri="{FF2B5EF4-FFF2-40B4-BE49-F238E27FC236}">
                      <a16:creationId xmlns:a16="http://schemas.microsoft.com/office/drawing/2014/main" id="{335D1252-4CE1-8746-85FF-388FA712CA64}"/>
                    </a:ext>
                  </a:extLst>
                </p:cNvPr>
                <p:cNvGrpSpPr/>
                <p:nvPr/>
              </p:nvGrpSpPr>
              <p:grpSpPr>
                <a:xfrm rot="10978960">
                  <a:off x="6661174" y="3084606"/>
                  <a:ext cx="25464" cy="86331"/>
                  <a:chOff x="2018143" y="2815794"/>
                  <a:chExt cx="21432" cy="72662"/>
                </a:xfrm>
                <a:solidFill>
                  <a:schemeClr val="bg2">
                    <a:lumMod val="50000"/>
                    <a:alpha val="64000"/>
                  </a:schemeClr>
                </a:solidFill>
                <a:effectLst/>
              </p:grpSpPr>
              <p:cxnSp>
                <p:nvCxnSpPr>
                  <p:cNvPr id="568" name="Straight Connector 567">
                    <a:extLst>
                      <a:ext uri="{FF2B5EF4-FFF2-40B4-BE49-F238E27FC236}">
                        <a16:creationId xmlns:a16="http://schemas.microsoft.com/office/drawing/2014/main" id="{0F1CC52F-AFAE-7D4B-AA71-242091348D4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D42AB472-5009-964F-8182-48AD9561CA2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1" name="Oval 510">
                  <a:extLst>
                    <a:ext uri="{FF2B5EF4-FFF2-40B4-BE49-F238E27FC236}">
                      <a16:creationId xmlns:a16="http://schemas.microsoft.com/office/drawing/2014/main" id="{3C7C9540-4BCB-4F44-B7CF-D65E26BBB8F0}"/>
                    </a:ext>
                  </a:extLst>
                </p:cNvPr>
                <p:cNvSpPr/>
                <p:nvPr/>
              </p:nvSpPr>
              <p:spPr bwMode="auto">
                <a:xfrm rot="10978960">
                  <a:off x="6633675" y="31607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12" name="Group 511">
                  <a:extLst>
                    <a:ext uri="{FF2B5EF4-FFF2-40B4-BE49-F238E27FC236}">
                      <a16:creationId xmlns:a16="http://schemas.microsoft.com/office/drawing/2014/main" id="{CBA5E707-F68C-944D-A0C6-393739D2FCFF}"/>
                    </a:ext>
                  </a:extLst>
                </p:cNvPr>
                <p:cNvGrpSpPr/>
                <p:nvPr/>
              </p:nvGrpSpPr>
              <p:grpSpPr>
                <a:xfrm rot="178960">
                  <a:off x="6738705" y="2993697"/>
                  <a:ext cx="25464" cy="86331"/>
                  <a:chOff x="2018143" y="2815794"/>
                  <a:chExt cx="21432" cy="72662"/>
                </a:xfrm>
                <a:solidFill>
                  <a:schemeClr val="bg2">
                    <a:lumMod val="50000"/>
                    <a:alpha val="64000"/>
                  </a:schemeClr>
                </a:solidFill>
                <a:effectLst/>
              </p:grpSpPr>
              <p:cxnSp>
                <p:nvCxnSpPr>
                  <p:cNvPr id="566" name="Straight Connector 565">
                    <a:extLst>
                      <a:ext uri="{FF2B5EF4-FFF2-40B4-BE49-F238E27FC236}">
                        <a16:creationId xmlns:a16="http://schemas.microsoft.com/office/drawing/2014/main" id="{946EDA6E-DDCB-E048-BC2C-DEE9F0B8A93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10BEA154-8900-7345-8922-41063C940AB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3" name="Oval 512">
                  <a:extLst>
                    <a:ext uri="{FF2B5EF4-FFF2-40B4-BE49-F238E27FC236}">
                      <a16:creationId xmlns:a16="http://schemas.microsoft.com/office/drawing/2014/main" id="{990886CC-D7D6-C04F-9B2E-39DA599C0F83}"/>
                    </a:ext>
                  </a:extLst>
                </p:cNvPr>
                <p:cNvSpPr/>
                <p:nvPr/>
              </p:nvSpPr>
              <p:spPr bwMode="auto">
                <a:xfrm rot="178960">
                  <a:off x="6723767" y="293597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14" name="Group 513">
                  <a:extLst>
                    <a:ext uri="{FF2B5EF4-FFF2-40B4-BE49-F238E27FC236}">
                      <a16:creationId xmlns:a16="http://schemas.microsoft.com/office/drawing/2014/main" id="{46B6877F-0521-1448-88FE-7B94C51F13C9}"/>
                    </a:ext>
                  </a:extLst>
                </p:cNvPr>
                <p:cNvGrpSpPr/>
                <p:nvPr/>
              </p:nvGrpSpPr>
              <p:grpSpPr>
                <a:xfrm rot="10978960">
                  <a:off x="6739342" y="3088679"/>
                  <a:ext cx="25464" cy="86331"/>
                  <a:chOff x="2018143" y="2815794"/>
                  <a:chExt cx="21432" cy="72662"/>
                </a:xfrm>
                <a:solidFill>
                  <a:schemeClr val="bg2">
                    <a:lumMod val="50000"/>
                    <a:alpha val="64000"/>
                  </a:schemeClr>
                </a:solidFill>
                <a:effectLst/>
              </p:grpSpPr>
              <p:cxnSp>
                <p:nvCxnSpPr>
                  <p:cNvPr id="564" name="Straight Connector 563">
                    <a:extLst>
                      <a:ext uri="{FF2B5EF4-FFF2-40B4-BE49-F238E27FC236}">
                        <a16:creationId xmlns:a16="http://schemas.microsoft.com/office/drawing/2014/main" id="{DF287707-E596-B24B-AD7A-3A35C63DE88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2B7577B0-3473-EF4A-B806-780FF7430DD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5" name="Oval 514">
                  <a:extLst>
                    <a:ext uri="{FF2B5EF4-FFF2-40B4-BE49-F238E27FC236}">
                      <a16:creationId xmlns:a16="http://schemas.microsoft.com/office/drawing/2014/main" id="{7A439664-6E1A-6E40-B9D0-56D7B5694B75}"/>
                    </a:ext>
                  </a:extLst>
                </p:cNvPr>
                <p:cNvSpPr/>
                <p:nvPr/>
              </p:nvSpPr>
              <p:spPr bwMode="auto">
                <a:xfrm rot="10978960">
                  <a:off x="6711843" y="316483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16" name="Group 515">
                  <a:extLst>
                    <a:ext uri="{FF2B5EF4-FFF2-40B4-BE49-F238E27FC236}">
                      <a16:creationId xmlns:a16="http://schemas.microsoft.com/office/drawing/2014/main" id="{D796E8A6-D12B-E847-83BC-3719AC645C46}"/>
                    </a:ext>
                  </a:extLst>
                </p:cNvPr>
                <p:cNvGrpSpPr/>
                <p:nvPr/>
              </p:nvGrpSpPr>
              <p:grpSpPr>
                <a:xfrm rot="178960">
                  <a:off x="6816874" y="2997770"/>
                  <a:ext cx="25464" cy="86331"/>
                  <a:chOff x="2018143" y="2815794"/>
                  <a:chExt cx="21432" cy="72662"/>
                </a:xfrm>
                <a:solidFill>
                  <a:schemeClr val="bg2">
                    <a:lumMod val="50000"/>
                    <a:alpha val="64000"/>
                  </a:schemeClr>
                </a:solidFill>
                <a:effectLst/>
              </p:grpSpPr>
              <p:cxnSp>
                <p:nvCxnSpPr>
                  <p:cNvPr id="562" name="Straight Connector 561">
                    <a:extLst>
                      <a:ext uri="{FF2B5EF4-FFF2-40B4-BE49-F238E27FC236}">
                        <a16:creationId xmlns:a16="http://schemas.microsoft.com/office/drawing/2014/main" id="{5A429CF4-527B-3841-8136-86DC902BD3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EB89BC6E-C9E3-D345-82FA-E682905BA77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7" name="Oval 516">
                  <a:extLst>
                    <a:ext uri="{FF2B5EF4-FFF2-40B4-BE49-F238E27FC236}">
                      <a16:creationId xmlns:a16="http://schemas.microsoft.com/office/drawing/2014/main" id="{E5285621-04CA-9C42-AB89-223788628EBE}"/>
                    </a:ext>
                  </a:extLst>
                </p:cNvPr>
                <p:cNvSpPr/>
                <p:nvPr/>
              </p:nvSpPr>
              <p:spPr bwMode="auto">
                <a:xfrm rot="178960">
                  <a:off x="6801935" y="29400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18" name="Group 517">
                  <a:extLst>
                    <a:ext uri="{FF2B5EF4-FFF2-40B4-BE49-F238E27FC236}">
                      <a16:creationId xmlns:a16="http://schemas.microsoft.com/office/drawing/2014/main" id="{3BAF38BD-1573-AC4F-8E6D-11B2AF4E7F9B}"/>
                    </a:ext>
                  </a:extLst>
                </p:cNvPr>
                <p:cNvGrpSpPr/>
                <p:nvPr/>
              </p:nvGrpSpPr>
              <p:grpSpPr>
                <a:xfrm rot="10978960">
                  <a:off x="6817510" y="3092751"/>
                  <a:ext cx="25464" cy="86331"/>
                  <a:chOff x="2018143" y="2815794"/>
                  <a:chExt cx="21432" cy="72662"/>
                </a:xfrm>
                <a:solidFill>
                  <a:schemeClr val="bg2">
                    <a:lumMod val="50000"/>
                    <a:alpha val="64000"/>
                  </a:schemeClr>
                </a:solidFill>
                <a:effectLst/>
              </p:grpSpPr>
              <p:cxnSp>
                <p:nvCxnSpPr>
                  <p:cNvPr id="560" name="Straight Connector 559">
                    <a:extLst>
                      <a:ext uri="{FF2B5EF4-FFF2-40B4-BE49-F238E27FC236}">
                        <a16:creationId xmlns:a16="http://schemas.microsoft.com/office/drawing/2014/main" id="{73199EBC-CA7B-6D48-9501-51CC876BA03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48BD3A7B-998D-F641-9891-AABEE89DA7A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19" name="Oval 518">
                  <a:extLst>
                    <a:ext uri="{FF2B5EF4-FFF2-40B4-BE49-F238E27FC236}">
                      <a16:creationId xmlns:a16="http://schemas.microsoft.com/office/drawing/2014/main" id="{48BF2CB8-0EBF-374A-B243-C923322B95CD}"/>
                    </a:ext>
                  </a:extLst>
                </p:cNvPr>
                <p:cNvSpPr/>
                <p:nvPr/>
              </p:nvSpPr>
              <p:spPr bwMode="auto">
                <a:xfrm rot="10978960">
                  <a:off x="6790011" y="316890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20" name="Group 519">
                  <a:extLst>
                    <a:ext uri="{FF2B5EF4-FFF2-40B4-BE49-F238E27FC236}">
                      <a16:creationId xmlns:a16="http://schemas.microsoft.com/office/drawing/2014/main" id="{ED0E4FC5-93A1-1849-9605-514CF148E108}"/>
                    </a:ext>
                  </a:extLst>
                </p:cNvPr>
                <p:cNvGrpSpPr/>
                <p:nvPr/>
              </p:nvGrpSpPr>
              <p:grpSpPr>
                <a:xfrm rot="178960">
                  <a:off x="6895189" y="2999019"/>
                  <a:ext cx="25464" cy="86331"/>
                  <a:chOff x="2018143" y="2815794"/>
                  <a:chExt cx="21432" cy="72662"/>
                </a:xfrm>
                <a:solidFill>
                  <a:schemeClr val="bg2">
                    <a:lumMod val="50000"/>
                    <a:alpha val="64000"/>
                  </a:schemeClr>
                </a:solidFill>
                <a:effectLst/>
              </p:grpSpPr>
              <p:cxnSp>
                <p:nvCxnSpPr>
                  <p:cNvPr id="558" name="Straight Connector 557">
                    <a:extLst>
                      <a:ext uri="{FF2B5EF4-FFF2-40B4-BE49-F238E27FC236}">
                        <a16:creationId xmlns:a16="http://schemas.microsoft.com/office/drawing/2014/main" id="{B7D87665-BBCA-854A-8903-DA967912940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9B41FE91-8CC0-D248-B2BB-EF3E760E192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1" name="Oval 520">
                  <a:extLst>
                    <a:ext uri="{FF2B5EF4-FFF2-40B4-BE49-F238E27FC236}">
                      <a16:creationId xmlns:a16="http://schemas.microsoft.com/office/drawing/2014/main" id="{455889AD-2C6A-7C47-964A-C92733B407E7}"/>
                    </a:ext>
                  </a:extLst>
                </p:cNvPr>
                <p:cNvSpPr/>
                <p:nvPr/>
              </p:nvSpPr>
              <p:spPr bwMode="auto">
                <a:xfrm rot="178960">
                  <a:off x="6880251" y="294129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22" name="Group 521">
                  <a:extLst>
                    <a:ext uri="{FF2B5EF4-FFF2-40B4-BE49-F238E27FC236}">
                      <a16:creationId xmlns:a16="http://schemas.microsoft.com/office/drawing/2014/main" id="{BDAF7018-F34E-384B-82FA-430B3D697E50}"/>
                    </a:ext>
                  </a:extLst>
                </p:cNvPr>
                <p:cNvGrpSpPr/>
                <p:nvPr/>
              </p:nvGrpSpPr>
              <p:grpSpPr>
                <a:xfrm rot="10978960">
                  <a:off x="6895826" y="3094000"/>
                  <a:ext cx="25464" cy="86331"/>
                  <a:chOff x="2018143" y="2815794"/>
                  <a:chExt cx="21432" cy="72662"/>
                </a:xfrm>
                <a:solidFill>
                  <a:schemeClr val="bg2">
                    <a:lumMod val="50000"/>
                    <a:alpha val="64000"/>
                  </a:schemeClr>
                </a:solidFill>
                <a:effectLst/>
              </p:grpSpPr>
              <p:cxnSp>
                <p:nvCxnSpPr>
                  <p:cNvPr id="556" name="Straight Connector 555">
                    <a:extLst>
                      <a:ext uri="{FF2B5EF4-FFF2-40B4-BE49-F238E27FC236}">
                        <a16:creationId xmlns:a16="http://schemas.microsoft.com/office/drawing/2014/main" id="{DD99D1E8-D2F2-E746-A2EF-3DB8166FFFD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DFD500C0-9BBB-7749-9602-FD40D35D540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3" name="Oval 522">
                  <a:extLst>
                    <a:ext uri="{FF2B5EF4-FFF2-40B4-BE49-F238E27FC236}">
                      <a16:creationId xmlns:a16="http://schemas.microsoft.com/office/drawing/2014/main" id="{E915E8DB-38D3-4747-8304-E1C6A5F31E4C}"/>
                    </a:ext>
                  </a:extLst>
                </p:cNvPr>
                <p:cNvSpPr/>
                <p:nvPr/>
              </p:nvSpPr>
              <p:spPr bwMode="auto">
                <a:xfrm rot="10978960">
                  <a:off x="6868327" y="317015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24" name="Group 523">
                  <a:extLst>
                    <a:ext uri="{FF2B5EF4-FFF2-40B4-BE49-F238E27FC236}">
                      <a16:creationId xmlns:a16="http://schemas.microsoft.com/office/drawing/2014/main" id="{2D62B311-3674-D349-9767-C14AA6134A82}"/>
                    </a:ext>
                  </a:extLst>
                </p:cNvPr>
                <p:cNvGrpSpPr/>
                <p:nvPr/>
              </p:nvGrpSpPr>
              <p:grpSpPr>
                <a:xfrm rot="178960">
                  <a:off x="6973357" y="3003092"/>
                  <a:ext cx="25464" cy="86331"/>
                  <a:chOff x="2018143" y="2815794"/>
                  <a:chExt cx="21432" cy="72662"/>
                </a:xfrm>
                <a:solidFill>
                  <a:schemeClr val="bg2">
                    <a:lumMod val="50000"/>
                    <a:alpha val="64000"/>
                  </a:schemeClr>
                </a:solidFill>
                <a:effectLst/>
              </p:grpSpPr>
              <p:cxnSp>
                <p:nvCxnSpPr>
                  <p:cNvPr id="554" name="Straight Connector 553">
                    <a:extLst>
                      <a:ext uri="{FF2B5EF4-FFF2-40B4-BE49-F238E27FC236}">
                        <a16:creationId xmlns:a16="http://schemas.microsoft.com/office/drawing/2014/main" id="{C44289E0-95D7-554E-9627-8FE94EA8C74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7CDC2B77-686B-4648-82A6-75D397D5B2D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5" name="Oval 524">
                  <a:extLst>
                    <a:ext uri="{FF2B5EF4-FFF2-40B4-BE49-F238E27FC236}">
                      <a16:creationId xmlns:a16="http://schemas.microsoft.com/office/drawing/2014/main" id="{B934371D-10CB-C94A-B6C3-43562F9BA736}"/>
                    </a:ext>
                  </a:extLst>
                </p:cNvPr>
                <p:cNvSpPr/>
                <p:nvPr/>
              </p:nvSpPr>
              <p:spPr bwMode="auto">
                <a:xfrm rot="178960">
                  <a:off x="6958418" y="2945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26" name="Group 525">
                  <a:extLst>
                    <a:ext uri="{FF2B5EF4-FFF2-40B4-BE49-F238E27FC236}">
                      <a16:creationId xmlns:a16="http://schemas.microsoft.com/office/drawing/2014/main" id="{2277C0F2-1E72-DD41-9100-90615B910A00}"/>
                    </a:ext>
                  </a:extLst>
                </p:cNvPr>
                <p:cNvGrpSpPr/>
                <p:nvPr/>
              </p:nvGrpSpPr>
              <p:grpSpPr>
                <a:xfrm rot="10978960">
                  <a:off x="6973993" y="3098073"/>
                  <a:ext cx="25464" cy="86331"/>
                  <a:chOff x="2018143" y="2815794"/>
                  <a:chExt cx="21432" cy="72662"/>
                </a:xfrm>
                <a:solidFill>
                  <a:schemeClr val="bg2">
                    <a:lumMod val="50000"/>
                    <a:alpha val="64000"/>
                  </a:schemeClr>
                </a:solidFill>
                <a:effectLst/>
              </p:grpSpPr>
              <p:cxnSp>
                <p:nvCxnSpPr>
                  <p:cNvPr id="552" name="Straight Connector 551">
                    <a:extLst>
                      <a:ext uri="{FF2B5EF4-FFF2-40B4-BE49-F238E27FC236}">
                        <a16:creationId xmlns:a16="http://schemas.microsoft.com/office/drawing/2014/main" id="{091D26CE-D0B0-4544-B891-BF5091538CC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7DEEA869-B2B5-6443-A805-C2E9D3F4CB9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7" name="Oval 526">
                  <a:extLst>
                    <a:ext uri="{FF2B5EF4-FFF2-40B4-BE49-F238E27FC236}">
                      <a16:creationId xmlns:a16="http://schemas.microsoft.com/office/drawing/2014/main" id="{2D63AF84-091F-9145-AB7D-55E4E9B150BF}"/>
                    </a:ext>
                  </a:extLst>
                </p:cNvPr>
                <p:cNvSpPr/>
                <p:nvPr/>
              </p:nvSpPr>
              <p:spPr bwMode="auto">
                <a:xfrm rot="10978960">
                  <a:off x="6946494" y="3174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28" name="Group 527">
                  <a:extLst>
                    <a:ext uri="{FF2B5EF4-FFF2-40B4-BE49-F238E27FC236}">
                      <a16:creationId xmlns:a16="http://schemas.microsoft.com/office/drawing/2014/main" id="{27A15BC2-0ECF-E245-86AA-AABA0CA56C93}"/>
                    </a:ext>
                  </a:extLst>
                </p:cNvPr>
                <p:cNvGrpSpPr/>
                <p:nvPr/>
              </p:nvGrpSpPr>
              <p:grpSpPr>
                <a:xfrm rot="178960">
                  <a:off x="7051525" y="3007165"/>
                  <a:ext cx="25464" cy="86331"/>
                  <a:chOff x="2018143" y="2815794"/>
                  <a:chExt cx="21432" cy="72662"/>
                </a:xfrm>
                <a:solidFill>
                  <a:schemeClr val="bg2">
                    <a:lumMod val="50000"/>
                    <a:alpha val="64000"/>
                  </a:schemeClr>
                </a:solidFill>
                <a:effectLst/>
              </p:grpSpPr>
              <p:cxnSp>
                <p:nvCxnSpPr>
                  <p:cNvPr id="550" name="Straight Connector 549">
                    <a:extLst>
                      <a:ext uri="{FF2B5EF4-FFF2-40B4-BE49-F238E27FC236}">
                        <a16:creationId xmlns:a16="http://schemas.microsoft.com/office/drawing/2014/main" id="{10173412-8B3F-EB4A-8109-D031D25DF56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F4A28666-EC65-544E-9712-E2244B2EAA9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29" name="Oval 528">
                  <a:extLst>
                    <a:ext uri="{FF2B5EF4-FFF2-40B4-BE49-F238E27FC236}">
                      <a16:creationId xmlns:a16="http://schemas.microsoft.com/office/drawing/2014/main" id="{7280137D-B54E-AA42-850A-0D7D2488D48F}"/>
                    </a:ext>
                  </a:extLst>
                </p:cNvPr>
                <p:cNvSpPr/>
                <p:nvPr/>
              </p:nvSpPr>
              <p:spPr bwMode="auto">
                <a:xfrm rot="178960">
                  <a:off x="7036587" y="2949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30" name="Group 529">
                  <a:extLst>
                    <a:ext uri="{FF2B5EF4-FFF2-40B4-BE49-F238E27FC236}">
                      <a16:creationId xmlns:a16="http://schemas.microsoft.com/office/drawing/2014/main" id="{D0DF4097-31E4-634F-B185-6D9789C16A86}"/>
                    </a:ext>
                  </a:extLst>
                </p:cNvPr>
                <p:cNvGrpSpPr/>
                <p:nvPr/>
              </p:nvGrpSpPr>
              <p:grpSpPr>
                <a:xfrm rot="10978960">
                  <a:off x="7052162" y="3102146"/>
                  <a:ext cx="25464" cy="86331"/>
                  <a:chOff x="2018143" y="2815794"/>
                  <a:chExt cx="21432" cy="72662"/>
                </a:xfrm>
                <a:solidFill>
                  <a:schemeClr val="bg2">
                    <a:lumMod val="50000"/>
                    <a:alpha val="64000"/>
                  </a:schemeClr>
                </a:solidFill>
                <a:effectLst/>
              </p:grpSpPr>
              <p:cxnSp>
                <p:nvCxnSpPr>
                  <p:cNvPr id="548" name="Straight Connector 547">
                    <a:extLst>
                      <a:ext uri="{FF2B5EF4-FFF2-40B4-BE49-F238E27FC236}">
                        <a16:creationId xmlns:a16="http://schemas.microsoft.com/office/drawing/2014/main" id="{DEC35549-33B0-9B47-A05A-9D18AEF3C60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71981EE2-0D5E-124F-A9C3-81ECB204960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1" name="Oval 530">
                  <a:extLst>
                    <a:ext uri="{FF2B5EF4-FFF2-40B4-BE49-F238E27FC236}">
                      <a16:creationId xmlns:a16="http://schemas.microsoft.com/office/drawing/2014/main" id="{79B0AF84-4416-224F-9172-BDE45E67EF91}"/>
                    </a:ext>
                  </a:extLst>
                </p:cNvPr>
                <p:cNvSpPr/>
                <p:nvPr/>
              </p:nvSpPr>
              <p:spPr bwMode="auto">
                <a:xfrm rot="10978960">
                  <a:off x="7024663" y="3178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32" name="Group 531">
                  <a:extLst>
                    <a:ext uri="{FF2B5EF4-FFF2-40B4-BE49-F238E27FC236}">
                      <a16:creationId xmlns:a16="http://schemas.microsoft.com/office/drawing/2014/main" id="{DD8FB65F-318D-F54A-A3D7-B834C0295E57}"/>
                    </a:ext>
                  </a:extLst>
                </p:cNvPr>
                <p:cNvGrpSpPr/>
                <p:nvPr/>
              </p:nvGrpSpPr>
              <p:grpSpPr>
                <a:xfrm rot="178960">
                  <a:off x="7129695" y="3011236"/>
                  <a:ext cx="25464" cy="86331"/>
                  <a:chOff x="2018143" y="2815794"/>
                  <a:chExt cx="21432" cy="72662"/>
                </a:xfrm>
                <a:solidFill>
                  <a:schemeClr val="bg2">
                    <a:lumMod val="50000"/>
                    <a:alpha val="64000"/>
                  </a:schemeClr>
                </a:solidFill>
                <a:effectLst/>
              </p:grpSpPr>
              <p:cxnSp>
                <p:nvCxnSpPr>
                  <p:cNvPr id="546" name="Straight Connector 545">
                    <a:extLst>
                      <a:ext uri="{FF2B5EF4-FFF2-40B4-BE49-F238E27FC236}">
                        <a16:creationId xmlns:a16="http://schemas.microsoft.com/office/drawing/2014/main" id="{58406D38-EF4A-094C-9535-9AE4B46E134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6C3DF224-3FDB-E840-B0D3-DDEFED09F51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3" name="Oval 532">
                  <a:extLst>
                    <a:ext uri="{FF2B5EF4-FFF2-40B4-BE49-F238E27FC236}">
                      <a16:creationId xmlns:a16="http://schemas.microsoft.com/office/drawing/2014/main" id="{BA0D554E-9E29-2C48-980C-689FA798A8D2}"/>
                    </a:ext>
                  </a:extLst>
                </p:cNvPr>
                <p:cNvSpPr/>
                <p:nvPr/>
              </p:nvSpPr>
              <p:spPr bwMode="auto">
                <a:xfrm rot="178960">
                  <a:off x="7114756" y="295351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34" name="Group 533">
                  <a:extLst>
                    <a:ext uri="{FF2B5EF4-FFF2-40B4-BE49-F238E27FC236}">
                      <a16:creationId xmlns:a16="http://schemas.microsoft.com/office/drawing/2014/main" id="{5F6D6349-7160-0349-BEEE-15921168E6C0}"/>
                    </a:ext>
                  </a:extLst>
                </p:cNvPr>
                <p:cNvGrpSpPr/>
                <p:nvPr/>
              </p:nvGrpSpPr>
              <p:grpSpPr>
                <a:xfrm rot="10978960">
                  <a:off x="7130331" y="3106218"/>
                  <a:ext cx="25464" cy="86331"/>
                  <a:chOff x="2018143" y="2815794"/>
                  <a:chExt cx="21432" cy="72662"/>
                </a:xfrm>
                <a:solidFill>
                  <a:schemeClr val="bg2">
                    <a:lumMod val="50000"/>
                    <a:alpha val="64000"/>
                  </a:schemeClr>
                </a:solidFill>
                <a:effectLst/>
              </p:grpSpPr>
              <p:cxnSp>
                <p:nvCxnSpPr>
                  <p:cNvPr id="544" name="Straight Connector 543">
                    <a:extLst>
                      <a:ext uri="{FF2B5EF4-FFF2-40B4-BE49-F238E27FC236}">
                        <a16:creationId xmlns:a16="http://schemas.microsoft.com/office/drawing/2014/main" id="{CF9FCC08-4A10-974A-BBE9-7AD3D1E8981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237B1D7E-3028-1247-9971-6C0B6AC998B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5" name="Oval 534">
                  <a:extLst>
                    <a:ext uri="{FF2B5EF4-FFF2-40B4-BE49-F238E27FC236}">
                      <a16:creationId xmlns:a16="http://schemas.microsoft.com/office/drawing/2014/main" id="{233A130B-1517-8046-890B-226490AF213B}"/>
                    </a:ext>
                  </a:extLst>
                </p:cNvPr>
                <p:cNvSpPr/>
                <p:nvPr/>
              </p:nvSpPr>
              <p:spPr bwMode="auto">
                <a:xfrm rot="10978960">
                  <a:off x="7102832" y="318236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36" name="Group 535">
                  <a:extLst>
                    <a:ext uri="{FF2B5EF4-FFF2-40B4-BE49-F238E27FC236}">
                      <a16:creationId xmlns:a16="http://schemas.microsoft.com/office/drawing/2014/main" id="{27652B4C-B713-4248-9882-CBD9343681DC}"/>
                    </a:ext>
                  </a:extLst>
                </p:cNvPr>
                <p:cNvGrpSpPr/>
                <p:nvPr/>
              </p:nvGrpSpPr>
              <p:grpSpPr>
                <a:xfrm rot="21421040" flipH="1">
                  <a:off x="6102311" y="2973445"/>
                  <a:ext cx="25464" cy="86331"/>
                  <a:chOff x="2018143" y="2815794"/>
                  <a:chExt cx="21432" cy="72662"/>
                </a:xfrm>
                <a:solidFill>
                  <a:schemeClr val="bg2">
                    <a:lumMod val="50000"/>
                    <a:alpha val="64000"/>
                  </a:schemeClr>
                </a:solidFill>
                <a:effectLst/>
              </p:grpSpPr>
              <p:cxnSp>
                <p:nvCxnSpPr>
                  <p:cNvPr id="542" name="Straight Connector 541">
                    <a:extLst>
                      <a:ext uri="{FF2B5EF4-FFF2-40B4-BE49-F238E27FC236}">
                        <a16:creationId xmlns:a16="http://schemas.microsoft.com/office/drawing/2014/main" id="{EFD2E32E-31A8-B740-9692-3F4590009AF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58E81820-42CF-4A4F-9C01-D16DCA32DAD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7" name="Oval 536">
                  <a:extLst>
                    <a:ext uri="{FF2B5EF4-FFF2-40B4-BE49-F238E27FC236}">
                      <a16:creationId xmlns:a16="http://schemas.microsoft.com/office/drawing/2014/main" id="{F63665A6-2CEA-5F47-ADBC-15E9FE8D7598}"/>
                    </a:ext>
                  </a:extLst>
                </p:cNvPr>
                <p:cNvSpPr/>
                <p:nvPr/>
              </p:nvSpPr>
              <p:spPr bwMode="auto">
                <a:xfrm rot="21421040" flipH="1">
                  <a:off x="6074812" y="29157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538" name="Group 537">
                  <a:extLst>
                    <a:ext uri="{FF2B5EF4-FFF2-40B4-BE49-F238E27FC236}">
                      <a16:creationId xmlns:a16="http://schemas.microsoft.com/office/drawing/2014/main" id="{38B68AFE-BEB7-9142-86FE-5E3C55C67111}"/>
                    </a:ext>
                  </a:extLst>
                </p:cNvPr>
                <p:cNvGrpSpPr/>
                <p:nvPr/>
              </p:nvGrpSpPr>
              <p:grpSpPr>
                <a:xfrm rot="10621040" flipH="1">
                  <a:off x="6101674" y="3068426"/>
                  <a:ext cx="25464" cy="86331"/>
                  <a:chOff x="2018143" y="2815794"/>
                  <a:chExt cx="21432" cy="72662"/>
                </a:xfrm>
                <a:solidFill>
                  <a:schemeClr val="bg2">
                    <a:lumMod val="50000"/>
                    <a:alpha val="64000"/>
                  </a:schemeClr>
                </a:solidFill>
                <a:effectLst/>
              </p:grpSpPr>
              <p:cxnSp>
                <p:nvCxnSpPr>
                  <p:cNvPr id="540" name="Straight Connector 539">
                    <a:extLst>
                      <a:ext uri="{FF2B5EF4-FFF2-40B4-BE49-F238E27FC236}">
                        <a16:creationId xmlns:a16="http://schemas.microsoft.com/office/drawing/2014/main" id="{FC9926EC-DCDC-4C49-87ED-E68915623F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FCF70B66-6D4F-E94F-9648-C67481A2D4F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539" name="Oval 538">
                  <a:extLst>
                    <a:ext uri="{FF2B5EF4-FFF2-40B4-BE49-F238E27FC236}">
                      <a16:creationId xmlns:a16="http://schemas.microsoft.com/office/drawing/2014/main" id="{76118E10-27A7-644E-AAE7-3B6BF52B8FB9}"/>
                    </a:ext>
                  </a:extLst>
                </p:cNvPr>
                <p:cNvSpPr/>
                <p:nvPr/>
              </p:nvSpPr>
              <p:spPr bwMode="auto">
                <a:xfrm rot="10621040" flipH="1">
                  <a:off x="6086736" y="31445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sp>
            <p:nvSpPr>
              <p:cNvPr id="339" name="Oval 338">
                <a:extLst>
                  <a:ext uri="{FF2B5EF4-FFF2-40B4-BE49-F238E27FC236}">
                    <a16:creationId xmlns:a16="http://schemas.microsoft.com/office/drawing/2014/main" id="{BAF4EB56-07B1-574A-B20F-F17823D9CE59}"/>
                  </a:ext>
                </a:extLst>
              </p:cNvPr>
              <p:cNvSpPr/>
              <p:nvPr/>
            </p:nvSpPr>
            <p:spPr bwMode="auto">
              <a:xfrm rot="21421040" flipH="1">
                <a:off x="5058034" y="29573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40" name="Group 339">
                <a:extLst>
                  <a:ext uri="{FF2B5EF4-FFF2-40B4-BE49-F238E27FC236}">
                    <a16:creationId xmlns:a16="http://schemas.microsoft.com/office/drawing/2014/main" id="{8A53EC29-C088-0B4F-BCD1-CC09191BD795}"/>
                  </a:ext>
                </a:extLst>
              </p:cNvPr>
              <p:cNvGrpSpPr/>
              <p:nvPr/>
            </p:nvGrpSpPr>
            <p:grpSpPr>
              <a:xfrm rot="170064">
                <a:off x="5069958" y="2925080"/>
                <a:ext cx="1006363" cy="337153"/>
                <a:chOff x="5069958" y="2916972"/>
                <a:chExt cx="1006363" cy="337153"/>
              </a:xfrm>
            </p:grpSpPr>
            <p:grpSp>
              <p:nvGrpSpPr>
                <p:cNvPr id="381" name="Group 380">
                  <a:extLst>
                    <a:ext uri="{FF2B5EF4-FFF2-40B4-BE49-F238E27FC236}">
                      <a16:creationId xmlns:a16="http://schemas.microsoft.com/office/drawing/2014/main" id="{98F5B039-89F4-A844-860F-59C2392FB275}"/>
                    </a:ext>
                  </a:extLst>
                </p:cNvPr>
                <p:cNvGrpSpPr/>
                <p:nvPr/>
              </p:nvGrpSpPr>
              <p:grpSpPr>
                <a:xfrm rot="21421040" flipH="1">
                  <a:off x="6023995" y="2974693"/>
                  <a:ext cx="25464" cy="86331"/>
                  <a:chOff x="2018143" y="2815794"/>
                  <a:chExt cx="21432" cy="72662"/>
                </a:xfrm>
                <a:solidFill>
                  <a:schemeClr val="bg2">
                    <a:lumMod val="50000"/>
                    <a:alpha val="64000"/>
                  </a:schemeClr>
                </a:solidFill>
                <a:effectLst/>
              </p:grpSpPr>
              <p:cxnSp>
                <p:nvCxnSpPr>
                  <p:cNvPr id="482" name="Straight Connector 481">
                    <a:extLst>
                      <a:ext uri="{FF2B5EF4-FFF2-40B4-BE49-F238E27FC236}">
                        <a16:creationId xmlns:a16="http://schemas.microsoft.com/office/drawing/2014/main" id="{AA41D995-31D6-214A-BB9F-09BBEEC70F5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770CBDD4-45D3-BE4A-A870-FE4BF507768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2" name="Oval 381">
                  <a:extLst>
                    <a:ext uri="{FF2B5EF4-FFF2-40B4-BE49-F238E27FC236}">
                      <a16:creationId xmlns:a16="http://schemas.microsoft.com/office/drawing/2014/main" id="{2832677C-C69D-024C-8E51-9A4F35816A2F}"/>
                    </a:ext>
                  </a:extLst>
                </p:cNvPr>
                <p:cNvSpPr/>
                <p:nvPr/>
              </p:nvSpPr>
              <p:spPr bwMode="auto">
                <a:xfrm rot="21421040" flipH="1">
                  <a:off x="5996496" y="291697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83" name="Group 382">
                  <a:extLst>
                    <a:ext uri="{FF2B5EF4-FFF2-40B4-BE49-F238E27FC236}">
                      <a16:creationId xmlns:a16="http://schemas.microsoft.com/office/drawing/2014/main" id="{498872C8-95AE-BB4D-8F7D-EE39D88DA78C}"/>
                    </a:ext>
                  </a:extLst>
                </p:cNvPr>
                <p:cNvGrpSpPr/>
                <p:nvPr/>
              </p:nvGrpSpPr>
              <p:grpSpPr>
                <a:xfrm rot="10621040" flipH="1">
                  <a:off x="6023358" y="3069675"/>
                  <a:ext cx="25464" cy="86331"/>
                  <a:chOff x="2018143" y="2815794"/>
                  <a:chExt cx="21432" cy="72662"/>
                </a:xfrm>
                <a:solidFill>
                  <a:schemeClr val="bg2">
                    <a:lumMod val="50000"/>
                    <a:alpha val="64000"/>
                  </a:schemeClr>
                </a:solidFill>
                <a:effectLst/>
              </p:grpSpPr>
              <p:cxnSp>
                <p:nvCxnSpPr>
                  <p:cNvPr id="480" name="Straight Connector 479">
                    <a:extLst>
                      <a:ext uri="{FF2B5EF4-FFF2-40B4-BE49-F238E27FC236}">
                        <a16:creationId xmlns:a16="http://schemas.microsoft.com/office/drawing/2014/main" id="{B1D71267-167B-894A-8B42-637111EC719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89E4C851-B610-7A47-968A-18612147E44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4" name="Oval 383">
                  <a:extLst>
                    <a:ext uri="{FF2B5EF4-FFF2-40B4-BE49-F238E27FC236}">
                      <a16:creationId xmlns:a16="http://schemas.microsoft.com/office/drawing/2014/main" id="{D7A39AC9-2BBD-B448-92AB-EADE139B74DC}"/>
                    </a:ext>
                  </a:extLst>
                </p:cNvPr>
                <p:cNvSpPr/>
                <p:nvPr/>
              </p:nvSpPr>
              <p:spPr bwMode="auto">
                <a:xfrm rot="10621040" flipH="1">
                  <a:off x="6008420" y="314582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85" name="Group 384">
                  <a:extLst>
                    <a:ext uri="{FF2B5EF4-FFF2-40B4-BE49-F238E27FC236}">
                      <a16:creationId xmlns:a16="http://schemas.microsoft.com/office/drawing/2014/main" id="{DDE0A5D1-ECA2-DB49-B099-3E6FFD9ED5EF}"/>
                    </a:ext>
                  </a:extLst>
                </p:cNvPr>
                <p:cNvGrpSpPr/>
                <p:nvPr/>
              </p:nvGrpSpPr>
              <p:grpSpPr>
                <a:xfrm rot="21421040" flipH="1">
                  <a:off x="5945828" y="2978766"/>
                  <a:ext cx="25464" cy="86331"/>
                  <a:chOff x="2018143" y="2815794"/>
                  <a:chExt cx="21432" cy="72662"/>
                </a:xfrm>
                <a:solidFill>
                  <a:schemeClr val="bg2">
                    <a:lumMod val="50000"/>
                    <a:alpha val="64000"/>
                  </a:schemeClr>
                </a:solidFill>
                <a:effectLst/>
              </p:grpSpPr>
              <p:cxnSp>
                <p:nvCxnSpPr>
                  <p:cNvPr id="478" name="Straight Connector 477">
                    <a:extLst>
                      <a:ext uri="{FF2B5EF4-FFF2-40B4-BE49-F238E27FC236}">
                        <a16:creationId xmlns:a16="http://schemas.microsoft.com/office/drawing/2014/main" id="{43315E8E-2D35-E548-8826-7F802325E77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D8A69F8C-2F34-4C4D-B335-B992DA79080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6" name="Oval 385">
                  <a:extLst>
                    <a:ext uri="{FF2B5EF4-FFF2-40B4-BE49-F238E27FC236}">
                      <a16:creationId xmlns:a16="http://schemas.microsoft.com/office/drawing/2014/main" id="{E98ABD0E-3CD4-7842-8127-1F50B9BDE863}"/>
                    </a:ext>
                  </a:extLst>
                </p:cNvPr>
                <p:cNvSpPr/>
                <p:nvPr/>
              </p:nvSpPr>
              <p:spPr bwMode="auto">
                <a:xfrm rot="21421040" flipH="1">
                  <a:off x="5918329" y="292104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87" name="Group 386">
                  <a:extLst>
                    <a:ext uri="{FF2B5EF4-FFF2-40B4-BE49-F238E27FC236}">
                      <a16:creationId xmlns:a16="http://schemas.microsoft.com/office/drawing/2014/main" id="{80D3FF4D-06B6-944B-B268-408B91958114}"/>
                    </a:ext>
                  </a:extLst>
                </p:cNvPr>
                <p:cNvGrpSpPr/>
                <p:nvPr/>
              </p:nvGrpSpPr>
              <p:grpSpPr>
                <a:xfrm rot="10621040" flipH="1">
                  <a:off x="5945191" y="3073748"/>
                  <a:ext cx="25464" cy="86331"/>
                  <a:chOff x="2018143" y="2815794"/>
                  <a:chExt cx="21432" cy="72662"/>
                </a:xfrm>
                <a:solidFill>
                  <a:schemeClr val="bg2">
                    <a:lumMod val="50000"/>
                    <a:alpha val="64000"/>
                  </a:schemeClr>
                </a:solidFill>
                <a:effectLst/>
              </p:grpSpPr>
              <p:cxnSp>
                <p:nvCxnSpPr>
                  <p:cNvPr id="476" name="Straight Connector 475">
                    <a:extLst>
                      <a:ext uri="{FF2B5EF4-FFF2-40B4-BE49-F238E27FC236}">
                        <a16:creationId xmlns:a16="http://schemas.microsoft.com/office/drawing/2014/main" id="{A6387C2F-EA76-484D-8D48-F992B333548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7503ED99-53C9-1241-B233-29D353D696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88" name="Oval 387">
                  <a:extLst>
                    <a:ext uri="{FF2B5EF4-FFF2-40B4-BE49-F238E27FC236}">
                      <a16:creationId xmlns:a16="http://schemas.microsoft.com/office/drawing/2014/main" id="{D22C6148-095F-064A-AAE1-6763C8D79273}"/>
                    </a:ext>
                  </a:extLst>
                </p:cNvPr>
                <p:cNvSpPr/>
                <p:nvPr/>
              </p:nvSpPr>
              <p:spPr bwMode="auto">
                <a:xfrm rot="10621040" flipH="1">
                  <a:off x="5930253" y="314989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89" name="Group 388">
                  <a:extLst>
                    <a:ext uri="{FF2B5EF4-FFF2-40B4-BE49-F238E27FC236}">
                      <a16:creationId xmlns:a16="http://schemas.microsoft.com/office/drawing/2014/main" id="{E3F17DB7-524B-7245-9B9A-FDFA4792FE98}"/>
                    </a:ext>
                  </a:extLst>
                </p:cNvPr>
                <p:cNvGrpSpPr/>
                <p:nvPr/>
              </p:nvGrpSpPr>
              <p:grpSpPr>
                <a:xfrm rot="21421040" flipH="1">
                  <a:off x="5867659" y="2982839"/>
                  <a:ext cx="25464" cy="86331"/>
                  <a:chOff x="2018143" y="2815794"/>
                  <a:chExt cx="21432" cy="72662"/>
                </a:xfrm>
                <a:solidFill>
                  <a:schemeClr val="bg2">
                    <a:lumMod val="50000"/>
                    <a:alpha val="64000"/>
                  </a:schemeClr>
                </a:solidFill>
                <a:effectLst/>
              </p:grpSpPr>
              <p:cxnSp>
                <p:nvCxnSpPr>
                  <p:cNvPr id="474" name="Straight Connector 473">
                    <a:extLst>
                      <a:ext uri="{FF2B5EF4-FFF2-40B4-BE49-F238E27FC236}">
                        <a16:creationId xmlns:a16="http://schemas.microsoft.com/office/drawing/2014/main" id="{BC0DBADB-2181-064F-8566-386E103D717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12F718D0-DB00-BA47-A029-97B8D2BFB4E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0" name="Oval 389">
                  <a:extLst>
                    <a:ext uri="{FF2B5EF4-FFF2-40B4-BE49-F238E27FC236}">
                      <a16:creationId xmlns:a16="http://schemas.microsoft.com/office/drawing/2014/main" id="{453F141B-57CC-954A-B046-D7899535020C}"/>
                    </a:ext>
                  </a:extLst>
                </p:cNvPr>
                <p:cNvSpPr/>
                <p:nvPr/>
              </p:nvSpPr>
              <p:spPr bwMode="auto">
                <a:xfrm rot="21421040" flipH="1">
                  <a:off x="5840160" y="29251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91" name="Group 390">
                  <a:extLst>
                    <a:ext uri="{FF2B5EF4-FFF2-40B4-BE49-F238E27FC236}">
                      <a16:creationId xmlns:a16="http://schemas.microsoft.com/office/drawing/2014/main" id="{9F7C13F7-1F38-5749-B4B5-16669EEDDBA9}"/>
                    </a:ext>
                  </a:extLst>
                </p:cNvPr>
                <p:cNvGrpSpPr/>
                <p:nvPr/>
              </p:nvGrpSpPr>
              <p:grpSpPr>
                <a:xfrm rot="10621040" flipH="1">
                  <a:off x="5867022" y="3077820"/>
                  <a:ext cx="25464" cy="86331"/>
                  <a:chOff x="2018143" y="2815794"/>
                  <a:chExt cx="21432" cy="72662"/>
                </a:xfrm>
                <a:solidFill>
                  <a:schemeClr val="bg2">
                    <a:lumMod val="50000"/>
                    <a:alpha val="64000"/>
                  </a:schemeClr>
                </a:solidFill>
                <a:effectLst/>
              </p:grpSpPr>
              <p:cxnSp>
                <p:nvCxnSpPr>
                  <p:cNvPr id="472" name="Straight Connector 471">
                    <a:extLst>
                      <a:ext uri="{FF2B5EF4-FFF2-40B4-BE49-F238E27FC236}">
                        <a16:creationId xmlns:a16="http://schemas.microsoft.com/office/drawing/2014/main" id="{349D1CEF-C2B0-6D47-8A53-345AB41AA00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10ABFD28-71DB-7A42-BD55-81053507843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2" name="Oval 391">
                  <a:extLst>
                    <a:ext uri="{FF2B5EF4-FFF2-40B4-BE49-F238E27FC236}">
                      <a16:creationId xmlns:a16="http://schemas.microsoft.com/office/drawing/2014/main" id="{8B5EE021-4CDE-7645-A9B0-BFB54146FFE4}"/>
                    </a:ext>
                  </a:extLst>
                </p:cNvPr>
                <p:cNvSpPr/>
                <p:nvPr/>
              </p:nvSpPr>
              <p:spPr bwMode="auto">
                <a:xfrm rot="10621040" flipH="1">
                  <a:off x="5852084" y="315397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93" name="Group 392">
                  <a:extLst>
                    <a:ext uri="{FF2B5EF4-FFF2-40B4-BE49-F238E27FC236}">
                      <a16:creationId xmlns:a16="http://schemas.microsoft.com/office/drawing/2014/main" id="{EA7B6731-6AC1-D844-AC81-DB7FDA95125C}"/>
                    </a:ext>
                  </a:extLst>
                </p:cNvPr>
                <p:cNvGrpSpPr/>
                <p:nvPr/>
              </p:nvGrpSpPr>
              <p:grpSpPr>
                <a:xfrm rot="21421040" flipH="1">
                  <a:off x="5789490" y="2986910"/>
                  <a:ext cx="25464" cy="86331"/>
                  <a:chOff x="2018143" y="2815794"/>
                  <a:chExt cx="21432" cy="72662"/>
                </a:xfrm>
                <a:solidFill>
                  <a:schemeClr val="bg2">
                    <a:lumMod val="50000"/>
                    <a:alpha val="64000"/>
                  </a:schemeClr>
                </a:solidFill>
                <a:effectLst/>
              </p:grpSpPr>
              <p:cxnSp>
                <p:nvCxnSpPr>
                  <p:cNvPr id="470" name="Straight Connector 469">
                    <a:extLst>
                      <a:ext uri="{FF2B5EF4-FFF2-40B4-BE49-F238E27FC236}">
                        <a16:creationId xmlns:a16="http://schemas.microsoft.com/office/drawing/2014/main" id="{3BAE3BE4-023A-6949-BD20-D7119DE99FE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E41D4B4D-5152-2349-A5ED-03183529EEE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4" name="Oval 393">
                  <a:extLst>
                    <a:ext uri="{FF2B5EF4-FFF2-40B4-BE49-F238E27FC236}">
                      <a16:creationId xmlns:a16="http://schemas.microsoft.com/office/drawing/2014/main" id="{2B5C0DA9-A2B1-724D-A775-57DAD52E7CFB}"/>
                    </a:ext>
                  </a:extLst>
                </p:cNvPr>
                <p:cNvSpPr/>
                <p:nvPr/>
              </p:nvSpPr>
              <p:spPr bwMode="auto">
                <a:xfrm rot="21421040" flipH="1">
                  <a:off x="5761991" y="292918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95" name="Group 394">
                  <a:extLst>
                    <a:ext uri="{FF2B5EF4-FFF2-40B4-BE49-F238E27FC236}">
                      <a16:creationId xmlns:a16="http://schemas.microsoft.com/office/drawing/2014/main" id="{36CE4F42-3409-AF48-9198-265DA033083C}"/>
                    </a:ext>
                  </a:extLst>
                </p:cNvPr>
                <p:cNvGrpSpPr/>
                <p:nvPr/>
              </p:nvGrpSpPr>
              <p:grpSpPr>
                <a:xfrm rot="10621040" flipH="1">
                  <a:off x="5788853" y="3081891"/>
                  <a:ext cx="25464" cy="86331"/>
                  <a:chOff x="2018143" y="2815794"/>
                  <a:chExt cx="21432" cy="72662"/>
                </a:xfrm>
                <a:solidFill>
                  <a:schemeClr val="bg2">
                    <a:lumMod val="50000"/>
                    <a:alpha val="64000"/>
                  </a:schemeClr>
                </a:solidFill>
                <a:effectLst/>
              </p:grpSpPr>
              <p:cxnSp>
                <p:nvCxnSpPr>
                  <p:cNvPr id="468" name="Straight Connector 467">
                    <a:extLst>
                      <a:ext uri="{FF2B5EF4-FFF2-40B4-BE49-F238E27FC236}">
                        <a16:creationId xmlns:a16="http://schemas.microsoft.com/office/drawing/2014/main" id="{AA27C3DD-E421-FF40-AC5F-7EF78513B41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2735BFFD-FC97-7B43-857E-71CAB93CA0A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6" name="Oval 395">
                  <a:extLst>
                    <a:ext uri="{FF2B5EF4-FFF2-40B4-BE49-F238E27FC236}">
                      <a16:creationId xmlns:a16="http://schemas.microsoft.com/office/drawing/2014/main" id="{4335D509-1BAB-F84D-8A36-DB5B8E04D248}"/>
                    </a:ext>
                  </a:extLst>
                </p:cNvPr>
                <p:cNvSpPr/>
                <p:nvPr/>
              </p:nvSpPr>
              <p:spPr bwMode="auto">
                <a:xfrm rot="10621040" flipH="1">
                  <a:off x="5773915" y="315804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97" name="Group 396">
                  <a:extLst>
                    <a:ext uri="{FF2B5EF4-FFF2-40B4-BE49-F238E27FC236}">
                      <a16:creationId xmlns:a16="http://schemas.microsoft.com/office/drawing/2014/main" id="{FB8961D8-E7AF-3C4B-9FF8-98645F9F172E}"/>
                    </a:ext>
                  </a:extLst>
                </p:cNvPr>
                <p:cNvGrpSpPr/>
                <p:nvPr/>
              </p:nvGrpSpPr>
              <p:grpSpPr>
                <a:xfrm rot="21421040" flipH="1">
                  <a:off x="5711174" y="2988158"/>
                  <a:ext cx="25464" cy="86331"/>
                  <a:chOff x="2018143" y="2815794"/>
                  <a:chExt cx="21432" cy="72662"/>
                </a:xfrm>
                <a:solidFill>
                  <a:schemeClr val="bg2">
                    <a:lumMod val="50000"/>
                    <a:alpha val="64000"/>
                  </a:schemeClr>
                </a:solidFill>
                <a:effectLst/>
              </p:grpSpPr>
              <p:cxnSp>
                <p:nvCxnSpPr>
                  <p:cNvPr id="466" name="Straight Connector 465">
                    <a:extLst>
                      <a:ext uri="{FF2B5EF4-FFF2-40B4-BE49-F238E27FC236}">
                        <a16:creationId xmlns:a16="http://schemas.microsoft.com/office/drawing/2014/main" id="{4A250594-EC7F-F840-BEC5-67F07B76343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0D2AD938-0ABD-2E4B-A81A-868CAD51B4E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98" name="Oval 397">
                  <a:extLst>
                    <a:ext uri="{FF2B5EF4-FFF2-40B4-BE49-F238E27FC236}">
                      <a16:creationId xmlns:a16="http://schemas.microsoft.com/office/drawing/2014/main" id="{6D2BD95A-1BB9-F545-934C-EA1B339DB030}"/>
                    </a:ext>
                  </a:extLst>
                </p:cNvPr>
                <p:cNvSpPr/>
                <p:nvPr/>
              </p:nvSpPr>
              <p:spPr bwMode="auto">
                <a:xfrm rot="21421040" flipH="1">
                  <a:off x="5683675" y="29304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99" name="Group 398">
                  <a:extLst>
                    <a:ext uri="{FF2B5EF4-FFF2-40B4-BE49-F238E27FC236}">
                      <a16:creationId xmlns:a16="http://schemas.microsoft.com/office/drawing/2014/main" id="{1593E2B5-76C6-1140-86D9-42842E483AE9}"/>
                    </a:ext>
                  </a:extLst>
                </p:cNvPr>
                <p:cNvGrpSpPr/>
                <p:nvPr/>
              </p:nvGrpSpPr>
              <p:grpSpPr>
                <a:xfrm rot="10621040" flipH="1">
                  <a:off x="5710537" y="3083140"/>
                  <a:ext cx="25464" cy="86331"/>
                  <a:chOff x="2018143" y="2815794"/>
                  <a:chExt cx="21432" cy="72662"/>
                </a:xfrm>
                <a:solidFill>
                  <a:schemeClr val="bg2">
                    <a:lumMod val="50000"/>
                    <a:alpha val="64000"/>
                  </a:schemeClr>
                </a:solidFill>
                <a:effectLst/>
              </p:grpSpPr>
              <p:cxnSp>
                <p:nvCxnSpPr>
                  <p:cNvPr id="464" name="Straight Connector 463">
                    <a:extLst>
                      <a:ext uri="{FF2B5EF4-FFF2-40B4-BE49-F238E27FC236}">
                        <a16:creationId xmlns:a16="http://schemas.microsoft.com/office/drawing/2014/main" id="{BD777824-CBAD-4246-B985-FACEFB8C7CE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E3AC77C3-BE92-454C-963D-599A7139DA5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0" name="Oval 399">
                  <a:extLst>
                    <a:ext uri="{FF2B5EF4-FFF2-40B4-BE49-F238E27FC236}">
                      <a16:creationId xmlns:a16="http://schemas.microsoft.com/office/drawing/2014/main" id="{CB800C6C-71D2-D348-8BD2-73834D2E9CA7}"/>
                    </a:ext>
                  </a:extLst>
                </p:cNvPr>
                <p:cNvSpPr/>
                <p:nvPr/>
              </p:nvSpPr>
              <p:spPr bwMode="auto">
                <a:xfrm rot="10621040" flipH="1">
                  <a:off x="5695599" y="315929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01" name="Group 400">
                  <a:extLst>
                    <a:ext uri="{FF2B5EF4-FFF2-40B4-BE49-F238E27FC236}">
                      <a16:creationId xmlns:a16="http://schemas.microsoft.com/office/drawing/2014/main" id="{B0C6BD78-2EF8-DF46-A74C-9E64B6BB8B1A}"/>
                    </a:ext>
                  </a:extLst>
                </p:cNvPr>
                <p:cNvGrpSpPr/>
                <p:nvPr/>
              </p:nvGrpSpPr>
              <p:grpSpPr>
                <a:xfrm rot="21421040" flipH="1">
                  <a:off x="5633007" y="2992231"/>
                  <a:ext cx="25464" cy="86331"/>
                  <a:chOff x="2018143" y="2815794"/>
                  <a:chExt cx="21432" cy="72662"/>
                </a:xfrm>
                <a:solidFill>
                  <a:schemeClr val="bg2">
                    <a:lumMod val="50000"/>
                    <a:alpha val="64000"/>
                  </a:schemeClr>
                </a:solidFill>
                <a:effectLst/>
              </p:grpSpPr>
              <p:cxnSp>
                <p:nvCxnSpPr>
                  <p:cNvPr id="462" name="Straight Connector 461">
                    <a:extLst>
                      <a:ext uri="{FF2B5EF4-FFF2-40B4-BE49-F238E27FC236}">
                        <a16:creationId xmlns:a16="http://schemas.microsoft.com/office/drawing/2014/main" id="{52733B30-FF74-1244-9EA2-4538C80135F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3B5FE24E-FAD5-7349-925C-7C32B59F8B9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2" name="Oval 401">
                  <a:extLst>
                    <a:ext uri="{FF2B5EF4-FFF2-40B4-BE49-F238E27FC236}">
                      <a16:creationId xmlns:a16="http://schemas.microsoft.com/office/drawing/2014/main" id="{EB7643AA-3E30-2246-A18E-575952D5E16A}"/>
                    </a:ext>
                  </a:extLst>
                </p:cNvPr>
                <p:cNvSpPr/>
                <p:nvPr/>
              </p:nvSpPr>
              <p:spPr bwMode="auto">
                <a:xfrm rot="21421040" flipH="1">
                  <a:off x="5605508" y="293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03" name="Group 402">
                  <a:extLst>
                    <a:ext uri="{FF2B5EF4-FFF2-40B4-BE49-F238E27FC236}">
                      <a16:creationId xmlns:a16="http://schemas.microsoft.com/office/drawing/2014/main" id="{DC54AEE0-5408-6F4B-98DC-AC36E2A7E16F}"/>
                    </a:ext>
                  </a:extLst>
                </p:cNvPr>
                <p:cNvGrpSpPr/>
                <p:nvPr/>
              </p:nvGrpSpPr>
              <p:grpSpPr>
                <a:xfrm rot="10621040" flipH="1">
                  <a:off x="5632370" y="3087212"/>
                  <a:ext cx="25464" cy="86331"/>
                  <a:chOff x="2018143" y="2815794"/>
                  <a:chExt cx="21432" cy="72662"/>
                </a:xfrm>
                <a:solidFill>
                  <a:schemeClr val="bg2">
                    <a:lumMod val="50000"/>
                    <a:alpha val="64000"/>
                  </a:schemeClr>
                </a:solidFill>
                <a:effectLst/>
              </p:grpSpPr>
              <p:cxnSp>
                <p:nvCxnSpPr>
                  <p:cNvPr id="460" name="Straight Connector 459">
                    <a:extLst>
                      <a:ext uri="{FF2B5EF4-FFF2-40B4-BE49-F238E27FC236}">
                        <a16:creationId xmlns:a16="http://schemas.microsoft.com/office/drawing/2014/main" id="{48F4BC23-2FE6-BA4E-B49B-1A22B9C1427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75D3E1AC-848B-614A-BDC0-2DF1DF1D65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4" name="Oval 403">
                  <a:extLst>
                    <a:ext uri="{FF2B5EF4-FFF2-40B4-BE49-F238E27FC236}">
                      <a16:creationId xmlns:a16="http://schemas.microsoft.com/office/drawing/2014/main" id="{E8023711-8131-644C-9C62-66FFE1282CBA}"/>
                    </a:ext>
                  </a:extLst>
                </p:cNvPr>
                <p:cNvSpPr/>
                <p:nvPr/>
              </p:nvSpPr>
              <p:spPr bwMode="auto">
                <a:xfrm rot="10621040" flipH="1">
                  <a:off x="5617432" y="316336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05" name="Group 404">
                  <a:extLst>
                    <a:ext uri="{FF2B5EF4-FFF2-40B4-BE49-F238E27FC236}">
                      <a16:creationId xmlns:a16="http://schemas.microsoft.com/office/drawing/2014/main" id="{C4F40394-283E-CC4F-B41D-8D3D586942C3}"/>
                    </a:ext>
                  </a:extLst>
                </p:cNvPr>
                <p:cNvGrpSpPr/>
                <p:nvPr/>
              </p:nvGrpSpPr>
              <p:grpSpPr>
                <a:xfrm rot="21421040" flipH="1">
                  <a:off x="5554838" y="2996304"/>
                  <a:ext cx="25464" cy="86331"/>
                  <a:chOff x="2018143" y="2815794"/>
                  <a:chExt cx="21432" cy="72662"/>
                </a:xfrm>
                <a:solidFill>
                  <a:schemeClr val="bg2">
                    <a:lumMod val="50000"/>
                    <a:alpha val="64000"/>
                  </a:schemeClr>
                </a:solidFill>
                <a:effectLst/>
              </p:grpSpPr>
              <p:cxnSp>
                <p:nvCxnSpPr>
                  <p:cNvPr id="458" name="Straight Connector 457">
                    <a:extLst>
                      <a:ext uri="{FF2B5EF4-FFF2-40B4-BE49-F238E27FC236}">
                        <a16:creationId xmlns:a16="http://schemas.microsoft.com/office/drawing/2014/main" id="{E3897EEB-C7D6-4940-B526-6DAF9605D5C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A4244D03-16A8-6247-B475-B909EE0A226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6" name="Oval 405">
                  <a:extLst>
                    <a:ext uri="{FF2B5EF4-FFF2-40B4-BE49-F238E27FC236}">
                      <a16:creationId xmlns:a16="http://schemas.microsoft.com/office/drawing/2014/main" id="{C82F1FAC-3208-224C-A075-E216D9EF4798}"/>
                    </a:ext>
                  </a:extLst>
                </p:cNvPr>
                <p:cNvSpPr/>
                <p:nvPr/>
              </p:nvSpPr>
              <p:spPr bwMode="auto">
                <a:xfrm rot="21421040" flipH="1">
                  <a:off x="5527339" y="29385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07" name="Group 406">
                  <a:extLst>
                    <a:ext uri="{FF2B5EF4-FFF2-40B4-BE49-F238E27FC236}">
                      <a16:creationId xmlns:a16="http://schemas.microsoft.com/office/drawing/2014/main" id="{9353B45C-BC59-1945-894C-7BA1A7316A17}"/>
                    </a:ext>
                  </a:extLst>
                </p:cNvPr>
                <p:cNvGrpSpPr/>
                <p:nvPr/>
              </p:nvGrpSpPr>
              <p:grpSpPr>
                <a:xfrm rot="10621040" flipH="1">
                  <a:off x="5554201" y="3091285"/>
                  <a:ext cx="25464" cy="86331"/>
                  <a:chOff x="2018143" y="2815794"/>
                  <a:chExt cx="21432" cy="72662"/>
                </a:xfrm>
                <a:solidFill>
                  <a:schemeClr val="bg2">
                    <a:lumMod val="50000"/>
                    <a:alpha val="64000"/>
                  </a:schemeClr>
                </a:solidFill>
                <a:effectLst/>
              </p:grpSpPr>
              <p:cxnSp>
                <p:nvCxnSpPr>
                  <p:cNvPr id="456" name="Straight Connector 455">
                    <a:extLst>
                      <a:ext uri="{FF2B5EF4-FFF2-40B4-BE49-F238E27FC236}">
                        <a16:creationId xmlns:a16="http://schemas.microsoft.com/office/drawing/2014/main" id="{340B3AB6-4795-FD4C-B2E0-BA6926BE6F8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2B745D9E-9EDB-DE42-AB11-8B3DA4DAF2CD}"/>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08" name="Oval 407">
                  <a:extLst>
                    <a:ext uri="{FF2B5EF4-FFF2-40B4-BE49-F238E27FC236}">
                      <a16:creationId xmlns:a16="http://schemas.microsoft.com/office/drawing/2014/main" id="{DF1F9451-DF75-7945-B8DB-AC4EB3577102}"/>
                    </a:ext>
                  </a:extLst>
                </p:cNvPr>
                <p:cNvSpPr/>
                <p:nvPr/>
              </p:nvSpPr>
              <p:spPr bwMode="auto">
                <a:xfrm rot="10621040" flipH="1">
                  <a:off x="5539263" y="316743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09" name="Group 408">
                  <a:extLst>
                    <a:ext uri="{FF2B5EF4-FFF2-40B4-BE49-F238E27FC236}">
                      <a16:creationId xmlns:a16="http://schemas.microsoft.com/office/drawing/2014/main" id="{88C38040-4B50-B842-8275-986ECB2D093A}"/>
                    </a:ext>
                  </a:extLst>
                </p:cNvPr>
                <p:cNvGrpSpPr/>
                <p:nvPr/>
              </p:nvGrpSpPr>
              <p:grpSpPr>
                <a:xfrm rot="21421040" flipH="1">
                  <a:off x="5476670" y="3000377"/>
                  <a:ext cx="25464" cy="86331"/>
                  <a:chOff x="2018143" y="2815794"/>
                  <a:chExt cx="21432" cy="72662"/>
                </a:xfrm>
                <a:solidFill>
                  <a:schemeClr val="bg2">
                    <a:lumMod val="50000"/>
                    <a:alpha val="64000"/>
                  </a:schemeClr>
                </a:solidFill>
                <a:effectLst/>
              </p:grpSpPr>
              <p:cxnSp>
                <p:nvCxnSpPr>
                  <p:cNvPr id="454" name="Straight Connector 453">
                    <a:extLst>
                      <a:ext uri="{FF2B5EF4-FFF2-40B4-BE49-F238E27FC236}">
                        <a16:creationId xmlns:a16="http://schemas.microsoft.com/office/drawing/2014/main" id="{21CD402A-2276-3C44-ADA4-88F6757426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84EA93B6-799C-3A46-88C5-56FDDB5307B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0" name="Oval 409">
                  <a:extLst>
                    <a:ext uri="{FF2B5EF4-FFF2-40B4-BE49-F238E27FC236}">
                      <a16:creationId xmlns:a16="http://schemas.microsoft.com/office/drawing/2014/main" id="{73A6CE14-FA74-5641-9FB9-8976719D0683}"/>
                    </a:ext>
                  </a:extLst>
                </p:cNvPr>
                <p:cNvSpPr/>
                <p:nvPr/>
              </p:nvSpPr>
              <p:spPr bwMode="auto">
                <a:xfrm rot="21421040" flipH="1">
                  <a:off x="5449171" y="29426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11" name="Group 410">
                  <a:extLst>
                    <a:ext uri="{FF2B5EF4-FFF2-40B4-BE49-F238E27FC236}">
                      <a16:creationId xmlns:a16="http://schemas.microsoft.com/office/drawing/2014/main" id="{8113F620-90CA-3C41-AB6C-2A4107A71F3C}"/>
                    </a:ext>
                  </a:extLst>
                </p:cNvPr>
                <p:cNvGrpSpPr/>
                <p:nvPr/>
              </p:nvGrpSpPr>
              <p:grpSpPr>
                <a:xfrm rot="10621040" flipH="1">
                  <a:off x="5476033" y="3095358"/>
                  <a:ext cx="25464" cy="86331"/>
                  <a:chOff x="2018143" y="2815794"/>
                  <a:chExt cx="21432" cy="72662"/>
                </a:xfrm>
                <a:solidFill>
                  <a:schemeClr val="bg2">
                    <a:lumMod val="50000"/>
                    <a:alpha val="64000"/>
                  </a:schemeClr>
                </a:solidFill>
                <a:effectLst/>
              </p:grpSpPr>
              <p:cxnSp>
                <p:nvCxnSpPr>
                  <p:cNvPr id="452" name="Straight Connector 451">
                    <a:extLst>
                      <a:ext uri="{FF2B5EF4-FFF2-40B4-BE49-F238E27FC236}">
                        <a16:creationId xmlns:a16="http://schemas.microsoft.com/office/drawing/2014/main" id="{1545826F-83CB-144F-B1F2-7AEBD6800E8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48B25DDF-A35B-804B-A679-2B6242DFC07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2" name="Oval 411">
                  <a:extLst>
                    <a:ext uri="{FF2B5EF4-FFF2-40B4-BE49-F238E27FC236}">
                      <a16:creationId xmlns:a16="http://schemas.microsoft.com/office/drawing/2014/main" id="{AD838688-2F27-2645-90D8-A3278045E831}"/>
                    </a:ext>
                  </a:extLst>
                </p:cNvPr>
                <p:cNvSpPr/>
                <p:nvPr/>
              </p:nvSpPr>
              <p:spPr bwMode="auto">
                <a:xfrm rot="10621040" flipH="1">
                  <a:off x="5461095" y="317150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13" name="Group 412">
                  <a:extLst>
                    <a:ext uri="{FF2B5EF4-FFF2-40B4-BE49-F238E27FC236}">
                      <a16:creationId xmlns:a16="http://schemas.microsoft.com/office/drawing/2014/main" id="{97EBEAEA-2C44-3648-BF9B-32924C8F4F68}"/>
                    </a:ext>
                  </a:extLst>
                </p:cNvPr>
                <p:cNvGrpSpPr/>
                <p:nvPr/>
              </p:nvGrpSpPr>
              <p:grpSpPr>
                <a:xfrm rot="21421040" flipH="1">
                  <a:off x="5398354" y="3001626"/>
                  <a:ext cx="25464" cy="86331"/>
                  <a:chOff x="2018143" y="2815794"/>
                  <a:chExt cx="21432" cy="72662"/>
                </a:xfrm>
                <a:solidFill>
                  <a:schemeClr val="bg2">
                    <a:lumMod val="50000"/>
                    <a:alpha val="64000"/>
                  </a:schemeClr>
                </a:solidFill>
                <a:effectLst/>
              </p:grpSpPr>
              <p:cxnSp>
                <p:nvCxnSpPr>
                  <p:cNvPr id="450" name="Straight Connector 449">
                    <a:extLst>
                      <a:ext uri="{FF2B5EF4-FFF2-40B4-BE49-F238E27FC236}">
                        <a16:creationId xmlns:a16="http://schemas.microsoft.com/office/drawing/2014/main" id="{D6CDE50B-ACE2-3E4F-A7B4-7EF21BA8671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06462DBF-5F30-3C4F-8428-2297C4812ED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4" name="Oval 413">
                  <a:extLst>
                    <a:ext uri="{FF2B5EF4-FFF2-40B4-BE49-F238E27FC236}">
                      <a16:creationId xmlns:a16="http://schemas.microsoft.com/office/drawing/2014/main" id="{BD5294F6-920D-5542-AC12-14EC3CCEAD96}"/>
                    </a:ext>
                  </a:extLst>
                </p:cNvPr>
                <p:cNvSpPr/>
                <p:nvPr/>
              </p:nvSpPr>
              <p:spPr bwMode="auto">
                <a:xfrm rot="21421040" flipH="1">
                  <a:off x="5370855" y="29439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15" name="Group 414">
                  <a:extLst>
                    <a:ext uri="{FF2B5EF4-FFF2-40B4-BE49-F238E27FC236}">
                      <a16:creationId xmlns:a16="http://schemas.microsoft.com/office/drawing/2014/main" id="{F699A518-954D-F54E-AA3C-829EC7055B69}"/>
                    </a:ext>
                  </a:extLst>
                </p:cNvPr>
                <p:cNvGrpSpPr/>
                <p:nvPr/>
              </p:nvGrpSpPr>
              <p:grpSpPr>
                <a:xfrm rot="10621040" flipH="1">
                  <a:off x="5397717" y="3096607"/>
                  <a:ext cx="25464" cy="86331"/>
                  <a:chOff x="2018143" y="2815794"/>
                  <a:chExt cx="21432" cy="72662"/>
                </a:xfrm>
                <a:solidFill>
                  <a:schemeClr val="bg2">
                    <a:lumMod val="50000"/>
                    <a:alpha val="64000"/>
                  </a:schemeClr>
                </a:solidFill>
                <a:effectLst/>
              </p:grpSpPr>
              <p:cxnSp>
                <p:nvCxnSpPr>
                  <p:cNvPr id="448" name="Straight Connector 447">
                    <a:extLst>
                      <a:ext uri="{FF2B5EF4-FFF2-40B4-BE49-F238E27FC236}">
                        <a16:creationId xmlns:a16="http://schemas.microsoft.com/office/drawing/2014/main" id="{1C55F25E-E42D-9C41-8FC9-17B7E0F4255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CFB9D3D4-B468-5847-B2FE-84BF8920794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6" name="Oval 415">
                  <a:extLst>
                    <a:ext uri="{FF2B5EF4-FFF2-40B4-BE49-F238E27FC236}">
                      <a16:creationId xmlns:a16="http://schemas.microsoft.com/office/drawing/2014/main" id="{9CCFABED-2A17-7146-89A4-743ABEBFD3FE}"/>
                    </a:ext>
                  </a:extLst>
                </p:cNvPr>
                <p:cNvSpPr/>
                <p:nvPr/>
              </p:nvSpPr>
              <p:spPr bwMode="auto">
                <a:xfrm rot="10621040" flipH="1">
                  <a:off x="5382779" y="31727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17" name="Group 416">
                  <a:extLst>
                    <a:ext uri="{FF2B5EF4-FFF2-40B4-BE49-F238E27FC236}">
                      <a16:creationId xmlns:a16="http://schemas.microsoft.com/office/drawing/2014/main" id="{4D532DFB-10FB-5F4A-A7DE-A89A3E7EE0B1}"/>
                    </a:ext>
                  </a:extLst>
                </p:cNvPr>
                <p:cNvGrpSpPr/>
                <p:nvPr/>
              </p:nvGrpSpPr>
              <p:grpSpPr>
                <a:xfrm rot="21421040" flipH="1">
                  <a:off x="5320187" y="3005698"/>
                  <a:ext cx="25464" cy="86331"/>
                  <a:chOff x="2018143" y="2815794"/>
                  <a:chExt cx="21432" cy="72662"/>
                </a:xfrm>
                <a:solidFill>
                  <a:schemeClr val="bg2">
                    <a:lumMod val="50000"/>
                    <a:alpha val="64000"/>
                  </a:schemeClr>
                </a:solidFill>
                <a:effectLst/>
              </p:grpSpPr>
              <p:cxnSp>
                <p:nvCxnSpPr>
                  <p:cNvPr id="446" name="Straight Connector 445">
                    <a:extLst>
                      <a:ext uri="{FF2B5EF4-FFF2-40B4-BE49-F238E27FC236}">
                        <a16:creationId xmlns:a16="http://schemas.microsoft.com/office/drawing/2014/main" id="{0E67D4C6-FD1D-8542-B772-73C34472A42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590EB36A-171E-0740-B43B-6A2730B028E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18" name="Oval 417">
                  <a:extLst>
                    <a:ext uri="{FF2B5EF4-FFF2-40B4-BE49-F238E27FC236}">
                      <a16:creationId xmlns:a16="http://schemas.microsoft.com/office/drawing/2014/main" id="{E6017550-FF9C-4243-AB7C-43A4A2BDCFA4}"/>
                    </a:ext>
                  </a:extLst>
                </p:cNvPr>
                <p:cNvSpPr/>
                <p:nvPr/>
              </p:nvSpPr>
              <p:spPr bwMode="auto">
                <a:xfrm rot="21421040" flipH="1">
                  <a:off x="5292688" y="294797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19" name="Group 418">
                  <a:extLst>
                    <a:ext uri="{FF2B5EF4-FFF2-40B4-BE49-F238E27FC236}">
                      <a16:creationId xmlns:a16="http://schemas.microsoft.com/office/drawing/2014/main" id="{3F2442C6-1E62-B74E-811B-A83FA228E248}"/>
                    </a:ext>
                  </a:extLst>
                </p:cNvPr>
                <p:cNvGrpSpPr/>
                <p:nvPr/>
              </p:nvGrpSpPr>
              <p:grpSpPr>
                <a:xfrm rot="10621040" flipH="1">
                  <a:off x="5319550" y="3100680"/>
                  <a:ext cx="25464" cy="86331"/>
                  <a:chOff x="2018143" y="2815794"/>
                  <a:chExt cx="21432" cy="72662"/>
                </a:xfrm>
                <a:solidFill>
                  <a:schemeClr val="bg2">
                    <a:lumMod val="50000"/>
                    <a:alpha val="64000"/>
                  </a:schemeClr>
                </a:solidFill>
                <a:effectLst/>
              </p:grpSpPr>
              <p:cxnSp>
                <p:nvCxnSpPr>
                  <p:cNvPr id="444" name="Straight Connector 443">
                    <a:extLst>
                      <a:ext uri="{FF2B5EF4-FFF2-40B4-BE49-F238E27FC236}">
                        <a16:creationId xmlns:a16="http://schemas.microsoft.com/office/drawing/2014/main" id="{CB4D5AD8-41FB-7544-94E6-653AF7543C1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3D1DE6C1-5B79-6343-B66A-B9520A68F02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0" name="Oval 419">
                  <a:extLst>
                    <a:ext uri="{FF2B5EF4-FFF2-40B4-BE49-F238E27FC236}">
                      <a16:creationId xmlns:a16="http://schemas.microsoft.com/office/drawing/2014/main" id="{60D93D48-554F-9F4E-9ADB-E3DF1066D473}"/>
                    </a:ext>
                  </a:extLst>
                </p:cNvPr>
                <p:cNvSpPr/>
                <p:nvPr/>
              </p:nvSpPr>
              <p:spPr bwMode="auto">
                <a:xfrm rot="10621040" flipH="1">
                  <a:off x="5304612" y="317683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21" name="Group 420">
                  <a:extLst>
                    <a:ext uri="{FF2B5EF4-FFF2-40B4-BE49-F238E27FC236}">
                      <a16:creationId xmlns:a16="http://schemas.microsoft.com/office/drawing/2014/main" id="{D433FC3B-B0A7-4648-A649-D6D53B85FD0D}"/>
                    </a:ext>
                  </a:extLst>
                </p:cNvPr>
                <p:cNvGrpSpPr/>
                <p:nvPr/>
              </p:nvGrpSpPr>
              <p:grpSpPr>
                <a:xfrm rot="21421040" flipH="1">
                  <a:off x="5242018" y="3009771"/>
                  <a:ext cx="25464" cy="86331"/>
                  <a:chOff x="2018143" y="2815794"/>
                  <a:chExt cx="21432" cy="72662"/>
                </a:xfrm>
                <a:solidFill>
                  <a:schemeClr val="bg2">
                    <a:lumMod val="50000"/>
                    <a:alpha val="64000"/>
                  </a:schemeClr>
                </a:solidFill>
                <a:effectLst/>
              </p:grpSpPr>
              <p:cxnSp>
                <p:nvCxnSpPr>
                  <p:cNvPr id="442" name="Straight Connector 441">
                    <a:extLst>
                      <a:ext uri="{FF2B5EF4-FFF2-40B4-BE49-F238E27FC236}">
                        <a16:creationId xmlns:a16="http://schemas.microsoft.com/office/drawing/2014/main" id="{D6FCA5B6-0DAA-A442-809D-E1D4C5DF529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958E6D02-6FBF-1B44-9AD1-1B83BDDB80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2" name="Oval 421">
                  <a:extLst>
                    <a:ext uri="{FF2B5EF4-FFF2-40B4-BE49-F238E27FC236}">
                      <a16:creationId xmlns:a16="http://schemas.microsoft.com/office/drawing/2014/main" id="{75344EE5-18A1-DF4C-9E67-BA5DBEE5D7C6}"/>
                    </a:ext>
                  </a:extLst>
                </p:cNvPr>
                <p:cNvSpPr/>
                <p:nvPr/>
              </p:nvSpPr>
              <p:spPr bwMode="auto">
                <a:xfrm rot="21421040" flipH="1">
                  <a:off x="5214519" y="295205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23" name="Group 422">
                  <a:extLst>
                    <a:ext uri="{FF2B5EF4-FFF2-40B4-BE49-F238E27FC236}">
                      <a16:creationId xmlns:a16="http://schemas.microsoft.com/office/drawing/2014/main" id="{A685A5A8-29EA-9C45-8BEF-DB56CE003838}"/>
                    </a:ext>
                  </a:extLst>
                </p:cNvPr>
                <p:cNvGrpSpPr/>
                <p:nvPr/>
              </p:nvGrpSpPr>
              <p:grpSpPr>
                <a:xfrm rot="10621040" flipH="1">
                  <a:off x="5241382" y="3104753"/>
                  <a:ext cx="25464" cy="86331"/>
                  <a:chOff x="2018143" y="2815794"/>
                  <a:chExt cx="21432" cy="72662"/>
                </a:xfrm>
                <a:solidFill>
                  <a:schemeClr val="bg2">
                    <a:lumMod val="50000"/>
                    <a:alpha val="64000"/>
                  </a:schemeClr>
                </a:solidFill>
                <a:effectLst/>
              </p:grpSpPr>
              <p:cxnSp>
                <p:nvCxnSpPr>
                  <p:cNvPr id="440" name="Straight Connector 439">
                    <a:extLst>
                      <a:ext uri="{FF2B5EF4-FFF2-40B4-BE49-F238E27FC236}">
                        <a16:creationId xmlns:a16="http://schemas.microsoft.com/office/drawing/2014/main" id="{EE6DAE86-4D42-B840-8D24-F6778B9ACB1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E93BCB93-1471-9F47-A3C1-EB90FF8F8D5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4" name="Oval 423">
                  <a:extLst>
                    <a:ext uri="{FF2B5EF4-FFF2-40B4-BE49-F238E27FC236}">
                      <a16:creationId xmlns:a16="http://schemas.microsoft.com/office/drawing/2014/main" id="{47C5BCEB-47F6-DA4F-A5C9-D969CDFBD3D9}"/>
                    </a:ext>
                  </a:extLst>
                </p:cNvPr>
                <p:cNvSpPr/>
                <p:nvPr/>
              </p:nvSpPr>
              <p:spPr bwMode="auto">
                <a:xfrm rot="10621040" flipH="1">
                  <a:off x="5226443" y="31809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25" name="Group 424">
                  <a:extLst>
                    <a:ext uri="{FF2B5EF4-FFF2-40B4-BE49-F238E27FC236}">
                      <a16:creationId xmlns:a16="http://schemas.microsoft.com/office/drawing/2014/main" id="{BEA874CF-E7DB-C74E-A5EB-42C2FB8A3898}"/>
                    </a:ext>
                  </a:extLst>
                </p:cNvPr>
                <p:cNvGrpSpPr/>
                <p:nvPr/>
              </p:nvGrpSpPr>
              <p:grpSpPr>
                <a:xfrm rot="21421040" flipH="1">
                  <a:off x="5163849" y="3013843"/>
                  <a:ext cx="25464" cy="86331"/>
                  <a:chOff x="2018143" y="2815794"/>
                  <a:chExt cx="21432" cy="72662"/>
                </a:xfrm>
                <a:solidFill>
                  <a:schemeClr val="bg2">
                    <a:lumMod val="50000"/>
                    <a:alpha val="64000"/>
                  </a:schemeClr>
                </a:solidFill>
                <a:effectLst/>
              </p:grpSpPr>
              <p:cxnSp>
                <p:nvCxnSpPr>
                  <p:cNvPr id="438" name="Straight Connector 437">
                    <a:extLst>
                      <a:ext uri="{FF2B5EF4-FFF2-40B4-BE49-F238E27FC236}">
                        <a16:creationId xmlns:a16="http://schemas.microsoft.com/office/drawing/2014/main" id="{BD28A2FC-6C9C-184D-BC88-EF4285938DF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0BF72BE5-53D6-5244-98C5-BCD823160D5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6" name="Oval 425">
                  <a:extLst>
                    <a:ext uri="{FF2B5EF4-FFF2-40B4-BE49-F238E27FC236}">
                      <a16:creationId xmlns:a16="http://schemas.microsoft.com/office/drawing/2014/main" id="{1132B93A-DFF4-9C4D-A846-A0D116EC0303}"/>
                    </a:ext>
                  </a:extLst>
                </p:cNvPr>
                <p:cNvSpPr/>
                <p:nvPr/>
              </p:nvSpPr>
              <p:spPr bwMode="auto">
                <a:xfrm rot="21421040" flipH="1">
                  <a:off x="5136350" y="295612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27" name="Group 426">
                  <a:extLst>
                    <a:ext uri="{FF2B5EF4-FFF2-40B4-BE49-F238E27FC236}">
                      <a16:creationId xmlns:a16="http://schemas.microsoft.com/office/drawing/2014/main" id="{68265B72-69F7-4747-B657-840B06EC3D41}"/>
                    </a:ext>
                  </a:extLst>
                </p:cNvPr>
                <p:cNvGrpSpPr/>
                <p:nvPr/>
              </p:nvGrpSpPr>
              <p:grpSpPr>
                <a:xfrm rot="10621040" flipH="1">
                  <a:off x="5163212" y="3108824"/>
                  <a:ext cx="25464" cy="86331"/>
                  <a:chOff x="2018143" y="2815794"/>
                  <a:chExt cx="21432" cy="72662"/>
                </a:xfrm>
                <a:solidFill>
                  <a:schemeClr val="bg2">
                    <a:lumMod val="50000"/>
                    <a:alpha val="64000"/>
                  </a:schemeClr>
                </a:solidFill>
                <a:effectLst/>
              </p:grpSpPr>
              <p:cxnSp>
                <p:nvCxnSpPr>
                  <p:cNvPr id="436" name="Straight Connector 435">
                    <a:extLst>
                      <a:ext uri="{FF2B5EF4-FFF2-40B4-BE49-F238E27FC236}">
                        <a16:creationId xmlns:a16="http://schemas.microsoft.com/office/drawing/2014/main" id="{15FFD430-B42B-E445-A45D-90B92CB976A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070EE8FB-7011-B346-8FFC-6ED567FA5CE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28" name="Oval 427">
                  <a:extLst>
                    <a:ext uri="{FF2B5EF4-FFF2-40B4-BE49-F238E27FC236}">
                      <a16:creationId xmlns:a16="http://schemas.microsoft.com/office/drawing/2014/main" id="{7E76E38B-01E1-164B-9ED2-0FE4EB364876}"/>
                    </a:ext>
                  </a:extLst>
                </p:cNvPr>
                <p:cNvSpPr/>
                <p:nvPr/>
              </p:nvSpPr>
              <p:spPr bwMode="auto">
                <a:xfrm rot="10621040" flipH="1">
                  <a:off x="5148274" y="31849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429" name="Group 428">
                  <a:extLst>
                    <a:ext uri="{FF2B5EF4-FFF2-40B4-BE49-F238E27FC236}">
                      <a16:creationId xmlns:a16="http://schemas.microsoft.com/office/drawing/2014/main" id="{5C324CE5-305F-B642-B470-FBDF7A06F595}"/>
                    </a:ext>
                  </a:extLst>
                </p:cNvPr>
                <p:cNvGrpSpPr/>
                <p:nvPr/>
              </p:nvGrpSpPr>
              <p:grpSpPr>
                <a:xfrm rot="21421040" flipH="1">
                  <a:off x="5085533" y="3015092"/>
                  <a:ext cx="25464" cy="86331"/>
                  <a:chOff x="2018143" y="2815794"/>
                  <a:chExt cx="21432" cy="72662"/>
                </a:xfrm>
                <a:solidFill>
                  <a:schemeClr val="bg2">
                    <a:lumMod val="50000"/>
                    <a:alpha val="64000"/>
                  </a:schemeClr>
                </a:solidFill>
                <a:effectLst/>
              </p:grpSpPr>
              <p:cxnSp>
                <p:nvCxnSpPr>
                  <p:cNvPr id="434" name="Straight Connector 433">
                    <a:extLst>
                      <a:ext uri="{FF2B5EF4-FFF2-40B4-BE49-F238E27FC236}">
                        <a16:creationId xmlns:a16="http://schemas.microsoft.com/office/drawing/2014/main" id="{C4B483E6-327E-6040-A6C4-924BFB7B050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78B503BB-D145-9848-BC9E-138C338B89B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grpSp>
              <p:nvGrpSpPr>
                <p:cNvPr id="430" name="Group 429">
                  <a:extLst>
                    <a:ext uri="{FF2B5EF4-FFF2-40B4-BE49-F238E27FC236}">
                      <a16:creationId xmlns:a16="http://schemas.microsoft.com/office/drawing/2014/main" id="{496C7BD7-BB50-D84B-88F2-41ED2CBF5C69}"/>
                    </a:ext>
                  </a:extLst>
                </p:cNvPr>
                <p:cNvGrpSpPr/>
                <p:nvPr/>
              </p:nvGrpSpPr>
              <p:grpSpPr>
                <a:xfrm rot="10621040" flipH="1">
                  <a:off x="5084896" y="3110073"/>
                  <a:ext cx="25464" cy="86331"/>
                  <a:chOff x="2018143" y="2815794"/>
                  <a:chExt cx="21432" cy="72662"/>
                </a:xfrm>
                <a:solidFill>
                  <a:schemeClr val="bg2">
                    <a:lumMod val="50000"/>
                    <a:alpha val="64000"/>
                  </a:schemeClr>
                </a:solidFill>
                <a:effectLst/>
              </p:grpSpPr>
              <p:cxnSp>
                <p:nvCxnSpPr>
                  <p:cNvPr id="432" name="Straight Connector 431">
                    <a:extLst>
                      <a:ext uri="{FF2B5EF4-FFF2-40B4-BE49-F238E27FC236}">
                        <a16:creationId xmlns:a16="http://schemas.microsoft.com/office/drawing/2014/main" id="{FE33AACB-5FC2-844B-9172-ADBE256F8BA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60502C7F-D2FC-C746-B080-DEE5B83E886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431" name="Oval 430">
                  <a:extLst>
                    <a:ext uri="{FF2B5EF4-FFF2-40B4-BE49-F238E27FC236}">
                      <a16:creationId xmlns:a16="http://schemas.microsoft.com/office/drawing/2014/main" id="{6BB339F7-E307-9B4B-8EBB-E32B410BFD83}"/>
                    </a:ext>
                  </a:extLst>
                </p:cNvPr>
                <p:cNvSpPr/>
                <p:nvPr/>
              </p:nvSpPr>
              <p:spPr bwMode="auto">
                <a:xfrm rot="10621040" flipH="1">
                  <a:off x="5069958" y="318622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grpSp>
            <p:nvGrpSpPr>
              <p:cNvPr id="341" name="Group 340">
                <a:extLst>
                  <a:ext uri="{FF2B5EF4-FFF2-40B4-BE49-F238E27FC236}">
                    <a16:creationId xmlns:a16="http://schemas.microsoft.com/office/drawing/2014/main" id="{E6C749C6-EDFD-0F47-BC08-DAF85AA2F5BB}"/>
                  </a:ext>
                </a:extLst>
              </p:cNvPr>
              <p:cNvGrpSpPr/>
              <p:nvPr/>
            </p:nvGrpSpPr>
            <p:grpSpPr>
              <a:xfrm rot="21421040" flipH="1">
                <a:off x="5007366" y="3019164"/>
                <a:ext cx="25464" cy="86331"/>
                <a:chOff x="2018143" y="2815794"/>
                <a:chExt cx="21432" cy="72662"/>
              </a:xfrm>
              <a:solidFill>
                <a:schemeClr val="bg2">
                  <a:lumMod val="50000"/>
                  <a:alpha val="64000"/>
                </a:schemeClr>
              </a:solidFill>
              <a:effectLst/>
            </p:grpSpPr>
            <p:cxnSp>
              <p:nvCxnSpPr>
                <p:cNvPr id="379" name="Straight Connector 378">
                  <a:extLst>
                    <a:ext uri="{FF2B5EF4-FFF2-40B4-BE49-F238E27FC236}">
                      <a16:creationId xmlns:a16="http://schemas.microsoft.com/office/drawing/2014/main" id="{81991811-0F93-FC49-ADF6-F50F76D76FD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F1E9157E-6D7F-104A-B637-6773127861C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2" name="Oval 341">
                <a:extLst>
                  <a:ext uri="{FF2B5EF4-FFF2-40B4-BE49-F238E27FC236}">
                    <a16:creationId xmlns:a16="http://schemas.microsoft.com/office/drawing/2014/main" id="{16F26B73-8DAA-E14D-8F7C-9C3FAFB2159E}"/>
                  </a:ext>
                </a:extLst>
              </p:cNvPr>
              <p:cNvSpPr/>
              <p:nvPr/>
            </p:nvSpPr>
            <p:spPr bwMode="auto">
              <a:xfrm rot="21421040" flipH="1">
                <a:off x="4979867" y="29614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43" name="Group 342">
                <a:extLst>
                  <a:ext uri="{FF2B5EF4-FFF2-40B4-BE49-F238E27FC236}">
                    <a16:creationId xmlns:a16="http://schemas.microsoft.com/office/drawing/2014/main" id="{D864E4A5-F71B-6546-BE39-90281B16A1A3}"/>
                  </a:ext>
                </a:extLst>
              </p:cNvPr>
              <p:cNvGrpSpPr/>
              <p:nvPr/>
            </p:nvGrpSpPr>
            <p:grpSpPr>
              <a:xfrm rot="10621040" flipH="1">
                <a:off x="5006729" y="3114146"/>
                <a:ext cx="25464" cy="86331"/>
                <a:chOff x="2018143" y="2815794"/>
                <a:chExt cx="21432" cy="72662"/>
              </a:xfrm>
              <a:solidFill>
                <a:schemeClr val="bg2">
                  <a:lumMod val="50000"/>
                  <a:alpha val="64000"/>
                </a:schemeClr>
              </a:solidFill>
              <a:effectLst/>
            </p:grpSpPr>
            <p:cxnSp>
              <p:nvCxnSpPr>
                <p:cNvPr id="377" name="Straight Connector 376">
                  <a:extLst>
                    <a:ext uri="{FF2B5EF4-FFF2-40B4-BE49-F238E27FC236}">
                      <a16:creationId xmlns:a16="http://schemas.microsoft.com/office/drawing/2014/main" id="{AA559703-0A5A-0341-84A7-479F6A8817C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9D87B65E-07B4-9E45-8A21-EC30594322A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4" name="Oval 343">
                <a:extLst>
                  <a:ext uri="{FF2B5EF4-FFF2-40B4-BE49-F238E27FC236}">
                    <a16:creationId xmlns:a16="http://schemas.microsoft.com/office/drawing/2014/main" id="{45D7AE81-DB35-9B49-867D-FBD0B06FBB3B}"/>
                  </a:ext>
                </a:extLst>
              </p:cNvPr>
              <p:cNvSpPr/>
              <p:nvPr/>
            </p:nvSpPr>
            <p:spPr bwMode="auto">
              <a:xfrm rot="10621040" flipH="1">
                <a:off x="4991791" y="319029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45" name="Group 344">
                <a:extLst>
                  <a:ext uri="{FF2B5EF4-FFF2-40B4-BE49-F238E27FC236}">
                    <a16:creationId xmlns:a16="http://schemas.microsoft.com/office/drawing/2014/main" id="{CB339EE5-B842-C24C-8E19-3937F8270AEB}"/>
                  </a:ext>
                </a:extLst>
              </p:cNvPr>
              <p:cNvGrpSpPr/>
              <p:nvPr/>
            </p:nvGrpSpPr>
            <p:grpSpPr>
              <a:xfrm rot="21421040" flipH="1">
                <a:off x="4929197" y="3023237"/>
                <a:ext cx="25464" cy="86331"/>
                <a:chOff x="2018143" y="2815794"/>
                <a:chExt cx="21432" cy="72662"/>
              </a:xfrm>
              <a:solidFill>
                <a:schemeClr val="bg2">
                  <a:lumMod val="50000"/>
                  <a:alpha val="64000"/>
                </a:schemeClr>
              </a:solidFill>
              <a:effectLst/>
            </p:grpSpPr>
            <p:cxnSp>
              <p:nvCxnSpPr>
                <p:cNvPr id="375" name="Straight Connector 374">
                  <a:extLst>
                    <a:ext uri="{FF2B5EF4-FFF2-40B4-BE49-F238E27FC236}">
                      <a16:creationId xmlns:a16="http://schemas.microsoft.com/office/drawing/2014/main" id="{6D09FCE2-61C4-D74B-BE0F-5E3B2153C72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237F698-6C08-2549-B4BE-ACFA7E2D947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6" name="Oval 345">
                <a:extLst>
                  <a:ext uri="{FF2B5EF4-FFF2-40B4-BE49-F238E27FC236}">
                    <a16:creationId xmlns:a16="http://schemas.microsoft.com/office/drawing/2014/main" id="{36721436-16C2-8F40-AEEB-B6216D043863}"/>
                  </a:ext>
                </a:extLst>
              </p:cNvPr>
              <p:cNvSpPr/>
              <p:nvPr/>
            </p:nvSpPr>
            <p:spPr bwMode="auto">
              <a:xfrm rot="21421040" flipH="1">
                <a:off x="4901698" y="296551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47" name="Group 346">
                <a:extLst>
                  <a:ext uri="{FF2B5EF4-FFF2-40B4-BE49-F238E27FC236}">
                    <a16:creationId xmlns:a16="http://schemas.microsoft.com/office/drawing/2014/main" id="{82C5F2CD-A1CE-7445-91B3-5C9AA6E0DB9D}"/>
                  </a:ext>
                </a:extLst>
              </p:cNvPr>
              <p:cNvGrpSpPr/>
              <p:nvPr/>
            </p:nvGrpSpPr>
            <p:grpSpPr>
              <a:xfrm rot="10621040" flipH="1">
                <a:off x="4928561" y="3118219"/>
                <a:ext cx="25464" cy="86331"/>
                <a:chOff x="2018143" y="2815794"/>
                <a:chExt cx="21432" cy="72662"/>
              </a:xfrm>
              <a:solidFill>
                <a:schemeClr val="bg2">
                  <a:lumMod val="50000"/>
                  <a:alpha val="64000"/>
                </a:schemeClr>
              </a:solidFill>
              <a:effectLst/>
            </p:grpSpPr>
            <p:cxnSp>
              <p:nvCxnSpPr>
                <p:cNvPr id="373" name="Straight Connector 372">
                  <a:extLst>
                    <a:ext uri="{FF2B5EF4-FFF2-40B4-BE49-F238E27FC236}">
                      <a16:creationId xmlns:a16="http://schemas.microsoft.com/office/drawing/2014/main" id="{B912EBE8-11E9-9D47-89A2-875BC6B90F6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FFF17685-2878-1E4E-B62C-7131F6FD75D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48" name="Oval 347">
                <a:extLst>
                  <a:ext uri="{FF2B5EF4-FFF2-40B4-BE49-F238E27FC236}">
                    <a16:creationId xmlns:a16="http://schemas.microsoft.com/office/drawing/2014/main" id="{D3F16FCF-6BF7-4B42-90DD-135B176A796D}"/>
                  </a:ext>
                </a:extLst>
              </p:cNvPr>
              <p:cNvSpPr/>
              <p:nvPr/>
            </p:nvSpPr>
            <p:spPr bwMode="auto">
              <a:xfrm rot="10621040" flipH="1">
                <a:off x="4913622" y="319437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49" name="Group 348">
                <a:extLst>
                  <a:ext uri="{FF2B5EF4-FFF2-40B4-BE49-F238E27FC236}">
                    <a16:creationId xmlns:a16="http://schemas.microsoft.com/office/drawing/2014/main" id="{CF2AA0AE-6D37-4649-91AD-C56667AB72C2}"/>
                  </a:ext>
                </a:extLst>
              </p:cNvPr>
              <p:cNvGrpSpPr/>
              <p:nvPr/>
            </p:nvGrpSpPr>
            <p:grpSpPr>
              <a:xfrm rot="21449049" flipH="1">
                <a:off x="4846873" y="3022818"/>
                <a:ext cx="25464" cy="86331"/>
                <a:chOff x="2018143" y="2815794"/>
                <a:chExt cx="21432" cy="72662"/>
              </a:xfrm>
              <a:solidFill>
                <a:schemeClr val="bg2">
                  <a:lumMod val="50000"/>
                  <a:alpha val="64000"/>
                </a:schemeClr>
              </a:solidFill>
              <a:effectLst/>
            </p:grpSpPr>
            <p:cxnSp>
              <p:nvCxnSpPr>
                <p:cNvPr id="371" name="Straight Connector 370">
                  <a:extLst>
                    <a:ext uri="{FF2B5EF4-FFF2-40B4-BE49-F238E27FC236}">
                      <a16:creationId xmlns:a16="http://schemas.microsoft.com/office/drawing/2014/main" id="{D782E723-BC45-EB43-95A4-FFA4A31AF99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5F35FD4F-DA30-3544-B7A7-2F4F14DF715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0" name="Oval 349">
                <a:extLst>
                  <a:ext uri="{FF2B5EF4-FFF2-40B4-BE49-F238E27FC236}">
                    <a16:creationId xmlns:a16="http://schemas.microsoft.com/office/drawing/2014/main" id="{A73DA178-98AC-EE41-BFA2-7E3F9ACEEA76}"/>
                  </a:ext>
                </a:extLst>
              </p:cNvPr>
              <p:cNvSpPr/>
              <p:nvPr/>
            </p:nvSpPr>
            <p:spPr bwMode="auto">
              <a:xfrm rot="21449049" flipH="1">
                <a:off x="4819921" y="296504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51" name="Group 350">
                <a:extLst>
                  <a:ext uri="{FF2B5EF4-FFF2-40B4-BE49-F238E27FC236}">
                    <a16:creationId xmlns:a16="http://schemas.microsoft.com/office/drawing/2014/main" id="{8DFCC646-A97F-8745-9454-93C04543E266}"/>
                  </a:ext>
                </a:extLst>
              </p:cNvPr>
              <p:cNvGrpSpPr/>
              <p:nvPr/>
            </p:nvGrpSpPr>
            <p:grpSpPr>
              <a:xfrm rot="10649049" flipH="1">
                <a:off x="4845464" y="3117792"/>
                <a:ext cx="25464" cy="86331"/>
                <a:chOff x="2018143" y="2815794"/>
                <a:chExt cx="21432" cy="72662"/>
              </a:xfrm>
              <a:solidFill>
                <a:schemeClr val="bg2">
                  <a:lumMod val="50000"/>
                  <a:alpha val="64000"/>
                </a:schemeClr>
              </a:solidFill>
              <a:effectLst/>
            </p:grpSpPr>
            <p:cxnSp>
              <p:nvCxnSpPr>
                <p:cNvPr id="369" name="Straight Connector 368">
                  <a:extLst>
                    <a:ext uri="{FF2B5EF4-FFF2-40B4-BE49-F238E27FC236}">
                      <a16:creationId xmlns:a16="http://schemas.microsoft.com/office/drawing/2014/main" id="{EE5EAE16-EEBF-4C48-89C5-41BC5E9A76F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72E2AD90-E140-8D44-8A35-49484A1927B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2" name="Oval 351">
                <a:extLst>
                  <a:ext uri="{FF2B5EF4-FFF2-40B4-BE49-F238E27FC236}">
                    <a16:creationId xmlns:a16="http://schemas.microsoft.com/office/drawing/2014/main" id="{E4BDD974-E2EF-D140-BB61-0C27FB07802A}"/>
                  </a:ext>
                </a:extLst>
              </p:cNvPr>
              <p:cNvSpPr/>
              <p:nvPr/>
            </p:nvSpPr>
            <p:spPr bwMode="auto">
              <a:xfrm rot="10649049" flipH="1">
                <a:off x="4829979" y="319399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53" name="Group 352">
                <a:extLst>
                  <a:ext uri="{FF2B5EF4-FFF2-40B4-BE49-F238E27FC236}">
                    <a16:creationId xmlns:a16="http://schemas.microsoft.com/office/drawing/2014/main" id="{1C767FC8-B062-0345-BBB2-2B7E8A19AD70}"/>
                  </a:ext>
                </a:extLst>
              </p:cNvPr>
              <p:cNvGrpSpPr/>
              <p:nvPr/>
            </p:nvGrpSpPr>
            <p:grpSpPr>
              <a:xfrm rot="21449049" flipH="1">
                <a:off x="4768550" y="3023427"/>
                <a:ext cx="25464" cy="86331"/>
                <a:chOff x="2018143" y="2815794"/>
                <a:chExt cx="21432" cy="72662"/>
              </a:xfrm>
              <a:solidFill>
                <a:schemeClr val="bg2">
                  <a:lumMod val="50000"/>
                  <a:alpha val="64000"/>
                </a:schemeClr>
              </a:solidFill>
              <a:effectLst/>
            </p:grpSpPr>
            <p:cxnSp>
              <p:nvCxnSpPr>
                <p:cNvPr id="367" name="Straight Connector 366">
                  <a:extLst>
                    <a:ext uri="{FF2B5EF4-FFF2-40B4-BE49-F238E27FC236}">
                      <a16:creationId xmlns:a16="http://schemas.microsoft.com/office/drawing/2014/main" id="{B5D047A8-7087-BD40-94A9-B57F049B805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A6A405B3-6C3A-1A4E-8D07-91A255E54A8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4" name="Oval 353">
                <a:extLst>
                  <a:ext uri="{FF2B5EF4-FFF2-40B4-BE49-F238E27FC236}">
                    <a16:creationId xmlns:a16="http://schemas.microsoft.com/office/drawing/2014/main" id="{6B0DE1BE-FA62-DA4D-AEF3-C1C614BF63DA}"/>
                  </a:ext>
                </a:extLst>
              </p:cNvPr>
              <p:cNvSpPr/>
              <p:nvPr/>
            </p:nvSpPr>
            <p:spPr bwMode="auto">
              <a:xfrm rot="21449049" flipH="1">
                <a:off x="4741598" y="29656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55" name="Group 354">
                <a:extLst>
                  <a:ext uri="{FF2B5EF4-FFF2-40B4-BE49-F238E27FC236}">
                    <a16:creationId xmlns:a16="http://schemas.microsoft.com/office/drawing/2014/main" id="{9BD91A89-3AF7-B243-B5D6-0393BE5A9DF6}"/>
                  </a:ext>
                </a:extLst>
              </p:cNvPr>
              <p:cNvGrpSpPr/>
              <p:nvPr/>
            </p:nvGrpSpPr>
            <p:grpSpPr>
              <a:xfrm rot="10649049" flipH="1">
                <a:off x="4767141" y="3118402"/>
                <a:ext cx="25464" cy="86331"/>
                <a:chOff x="2018143" y="2815794"/>
                <a:chExt cx="21432" cy="72662"/>
              </a:xfrm>
              <a:solidFill>
                <a:schemeClr val="bg2">
                  <a:lumMod val="50000"/>
                  <a:alpha val="64000"/>
                </a:schemeClr>
              </a:solidFill>
              <a:effectLst/>
            </p:grpSpPr>
            <p:cxnSp>
              <p:nvCxnSpPr>
                <p:cNvPr id="365" name="Straight Connector 364">
                  <a:extLst>
                    <a:ext uri="{FF2B5EF4-FFF2-40B4-BE49-F238E27FC236}">
                      <a16:creationId xmlns:a16="http://schemas.microsoft.com/office/drawing/2014/main" id="{22F3D4B5-7E88-2647-907C-E4A461B7143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E6768EE6-155F-ED41-BCF0-2340659B764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6" name="Oval 355">
                <a:extLst>
                  <a:ext uri="{FF2B5EF4-FFF2-40B4-BE49-F238E27FC236}">
                    <a16:creationId xmlns:a16="http://schemas.microsoft.com/office/drawing/2014/main" id="{42AA26B5-53C0-4E47-AAC9-376C5EF8F3CE}"/>
                  </a:ext>
                </a:extLst>
              </p:cNvPr>
              <p:cNvSpPr/>
              <p:nvPr/>
            </p:nvSpPr>
            <p:spPr bwMode="auto">
              <a:xfrm rot="10649049" flipH="1">
                <a:off x="4751656" y="319460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57" name="Group 356">
                <a:extLst>
                  <a:ext uri="{FF2B5EF4-FFF2-40B4-BE49-F238E27FC236}">
                    <a16:creationId xmlns:a16="http://schemas.microsoft.com/office/drawing/2014/main" id="{59B1B594-183F-BB4A-8C0B-204E6E88FA57}"/>
                  </a:ext>
                </a:extLst>
              </p:cNvPr>
              <p:cNvGrpSpPr/>
              <p:nvPr/>
            </p:nvGrpSpPr>
            <p:grpSpPr>
              <a:xfrm rot="21449049" flipH="1">
                <a:off x="4690351" y="3026863"/>
                <a:ext cx="25464" cy="86331"/>
                <a:chOff x="2018143" y="2815794"/>
                <a:chExt cx="21432" cy="72662"/>
              </a:xfrm>
              <a:solidFill>
                <a:schemeClr val="bg2">
                  <a:lumMod val="50000"/>
                  <a:alpha val="64000"/>
                </a:schemeClr>
              </a:solidFill>
              <a:effectLst/>
            </p:grpSpPr>
            <p:cxnSp>
              <p:nvCxnSpPr>
                <p:cNvPr id="363" name="Straight Connector 362">
                  <a:extLst>
                    <a:ext uri="{FF2B5EF4-FFF2-40B4-BE49-F238E27FC236}">
                      <a16:creationId xmlns:a16="http://schemas.microsoft.com/office/drawing/2014/main" id="{901B4784-A497-B14C-A47B-96233A5E3D7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1281E13F-A466-7A47-BBC1-97EBDA367E4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58" name="Oval 357">
                <a:extLst>
                  <a:ext uri="{FF2B5EF4-FFF2-40B4-BE49-F238E27FC236}">
                    <a16:creationId xmlns:a16="http://schemas.microsoft.com/office/drawing/2014/main" id="{D7692BDF-F69E-7649-B95A-7C13D6042096}"/>
                  </a:ext>
                </a:extLst>
              </p:cNvPr>
              <p:cNvSpPr/>
              <p:nvPr/>
            </p:nvSpPr>
            <p:spPr bwMode="auto">
              <a:xfrm rot="21449049" flipH="1">
                <a:off x="4663398" y="296909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359" name="Group 358">
                <a:extLst>
                  <a:ext uri="{FF2B5EF4-FFF2-40B4-BE49-F238E27FC236}">
                    <a16:creationId xmlns:a16="http://schemas.microsoft.com/office/drawing/2014/main" id="{D1F18DF3-9188-B441-91D4-FE68FE1042FA}"/>
                  </a:ext>
                </a:extLst>
              </p:cNvPr>
              <p:cNvGrpSpPr/>
              <p:nvPr/>
            </p:nvGrpSpPr>
            <p:grpSpPr>
              <a:xfrm rot="10649049" flipH="1">
                <a:off x="4688942" y="3121838"/>
                <a:ext cx="25464" cy="86331"/>
                <a:chOff x="2018143" y="2815794"/>
                <a:chExt cx="21432" cy="72662"/>
              </a:xfrm>
              <a:solidFill>
                <a:schemeClr val="bg2">
                  <a:lumMod val="50000"/>
                  <a:alpha val="64000"/>
                </a:schemeClr>
              </a:solidFill>
              <a:effectLst/>
            </p:grpSpPr>
            <p:cxnSp>
              <p:nvCxnSpPr>
                <p:cNvPr id="361" name="Straight Connector 360">
                  <a:extLst>
                    <a:ext uri="{FF2B5EF4-FFF2-40B4-BE49-F238E27FC236}">
                      <a16:creationId xmlns:a16="http://schemas.microsoft.com/office/drawing/2014/main" id="{2D009B5E-D9C7-8145-8E4E-75F2620B566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04135C06-BCC6-E14A-BB72-F6E9DE1E31E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360" name="Oval 359">
                <a:extLst>
                  <a:ext uri="{FF2B5EF4-FFF2-40B4-BE49-F238E27FC236}">
                    <a16:creationId xmlns:a16="http://schemas.microsoft.com/office/drawing/2014/main" id="{606A574F-6770-6244-83FB-70A79FEEE948}"/>
                  </a:ext>
                </a:extLst>
              </p:cNvPr>
              <p:cNvSpPr/>
              <p:nvPr/>
            </p:nvSpPr>
            <p:spPr bwMode="auto">
              <a:xfrm rot="10649049" flipH="1">
                <a:off x="4673457" y="319803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grpSp>
          <p:nvGrpSpPr>
            <p:cNvPr id="118" name="Group 117">
              <a:extLst>
                <a:ext uri="{FF2B5EF4-FFF2-40B4-BE49-F238E27FC236}">
                  <a16:creationId xmlns:a16="http://schemas.microsoft.com/office/drawing/2014/main" id="{7F931C36-EF6E-E148-B950-797AE8FF702F}"/>
                </a:ext>
              </a:extLst>
            </p:cNvPr>
            <p:cNvGrpSpPr/>
            <p:nvPr/>
          </p:nvGrpSpPr>
          <p:grpSpPr>
            <a:xfrm rot="21449049" flipH="1">
              <a:off x="4300656" y="2868374"/>
              <a:ext cx="25464" cy="86331"/>
              <a:chOff x="2018143" y="2815794"/>
              <a:chExt cx="21432" cy="72662"/>
            </a:xfrm>
            <a:solidFill>
              <a:schemeClr val="bg2">
                <a:lumMod val="50000"/>
                <a:alpha val="64000"/>
              </a:schemeClr>
            </a:solidFill>
            <a:effectLst/>
          </p:grpSpPr>
          <p:cxnSp>
            <p:nvCxnSpPr>
              <p:cNvPr id="316" name="Straight Connector 315">
                <a:extLst>
                  <a:ext uri="{FF2B5EF4-FFF2-40B4-BE49-F238E27FC236}">
                    <a16:creationId xmlns:a16="http://schemas.microsoft.com/office/drawing/2014/main" id="{4F6D4F1E-28DC-6346-AEF4-F163EF66C7A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D06907C1-BAD3-8D43-B55F-DB0FAF0AD55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19" name="Oval 118">
              <a:extLst>
                <a:ext uri="{FF2B5EF4-FFF2-40B4-BE49-F238E27FC236}">
                  <a16:creationId xmlns:a16="http://schemas.microsoft.com/office/drawing/2014/main" id="{14F9875B-642A-E945-9016-84909B6C4265}"/>
                </a:ext>
              </a:extLst>
            </p:cNvPr>
            <p:cNvSpPr/>
            <p:nvPr/>
          </p:nvSpPr>
          <p:spPr bwMode="auto">
            <a:xfrm rot="21449049" flipH="1">
              <a:off x="4273703" y="281060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20" name="Group 119">
              <a:extLst>
                <a:ext uri="{FF2B5EF4-FFF2-40B4-BE49-F238E27FC236}">
                  <a16:creationId xmlns:a16="http://schemas.microsoft.com/office/drawing/2014/main" id="{F4E3954D-DC08-E448-AB0B-1BBB26AF8EB9}"/>
                </a:ext>
              </a:extLst>
            </p:cNvPr>
            <p:cNvGrpSpPr/>
            <p:nvPr/>
          </p:nvGrpSpPr>
          <p:grpSpPr>
            <a:xfrm rot="10649049" flipH="1">
              <a:off x="4299247" y="2963349"/>
              <a:ext cx="25464" cy="86331"/>
              <a:chOff x="2018143" y="2815794"/>
              <a:chExt cx="21432" cy="72662"/>
            </a:xfrm>
            <a:solidFill>
              <a:schemeClr val="bg2">
                <a:lumMod val="50000"/>
                <a:alpha val="64000"/>
              </a:schemeClr>
            </a:solidFill>
            <a:effectLst/>
          </p:grpSpPr>
          <p:cxnSp>
            <p:nvCxnSpPr>
              <p:cNvPr id="314" name="Straight Connector 313">
                <a:extLst>
                  <a:ext uri="{FF2B5EF4-FFF2-40B4-BE49-F238E27FC236}">
                    <a16:creationId xmlns:a16="http://schemas.microsoft.com/office/drawing/2014/main" id="{9FA42A97-90D9-864D-BF57-7BED21A9A27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C7DF29B-5F22-CF45-9716-A22FBBC37BE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1" name="Oval 120">
              <a:extLst>
                <a:ext uri="{FF2B5EF4-FFF2-40B4-BE49-F238E27FC236}">
                  <a16:creationId xmlns:a16="http://schemas.microsoft.com/office/drawing/2014/main" id="{A49C5853-4960-FB4E-8DA7-253805BC43ED}"/>
                </a:ext>
              </a:extLst>
            </p:cNvPr>
            <p:cNvSpPr/>
            <p:nvPr/>
          </p:nvSpPr>
          <p:spPr bwMode="auto">
            <a:xfrm rot="10649049" flipH="1">
              <a:off x="4283762" y="303954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22" name="Group 121">
              <a:extLst>
                <a:ext uri="{FF2B5EF4-FFF2-40B4-BE49-F238E27FC236}">
                  <a16:creationId xmlns:a16="http://schemas.microsoft.com/office/drawing/2014/main" id="{3F9F5667-614D-174F-B614-E3D07071EA17}"/>
                </a:ext>
              </a:extLst>
            </p:cNvPr>
            <p:cNvGrpSpPr/>
            <p:nvPr/>
          </p:nvGrpSpPr>
          <p:grpSpPr>
            <a:xfrm rot="21449049" flipH="1">
              <a:off x="4222455" y="2871809"/>
              <a:ext cx="25464" cy="86331"/>
              <a:chOff x="2018143" y="2815794"/>
              <a:chExt cx="21432" cy="72662"/>
            </a:xfrm>
            <a:solidFill>
              <a:schemeClr val="bg2">
                <a:lumMod val="50000"/>
                <a:alpha val="64000"/>
              </a:schemeClr>
            </a:solidFill>
            <a:effectLst/>
          </p:grpSpPr>
          <p:cxnSp>
            <p:nvCxnSpPr>
              <p:cNvPr id="312" name="Straight Connector 311">
                <a:extLst>
                  <a:ext uri="{FF2B5EF4-FFF2-40B4-BE49-F238E27FC236}">
                    <a16:creationId xmlns:a16="http://schemas.microsoft.com/office/drawing/2014/main" id="{3560E9C5-0797-874A-BB3A-0F8C5CA9471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A86CF1C9-AB75-CD44-A7AC-2AF35239CCB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3" name="Oval 122">
              <a:extLst>
                <a:ext uri="{FF2B5EF4-FFF2-40B4-BE49-F238E27FC236}">
                  <a16:creationId xmlns:a16="http://schemas.microsoft.com/office/drawing/2014/main" id="{1D54D2E4-FEFF-3940-AF2C-59081858F80D}"/>
                </a:ext>
              </a:extLst>
            </p:cNvPr>
            <p:cNvSpPr/>
            <p:nvPr/>
          </p:nvSpPr>
          <p:spPr bwMode="auto">
            <a:xfrm rot="21449049" flipH="1">
              <a:off x="4195503" y="281404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24" name="Group 123">
              <a:extLst>
                <a:ext uri="{FF2B5EF4-FFF2-40B4-BE49-F238E27FC236}">
                  <a16:creationId xmlns:a16="http://schemas.microsoft.com/office/drawing/2014/main" id="{B60EFEAB-095D-5440-90A1-CDA8401A3230}"/>
                </a:ext>
              </a:extLst>
            </p:cNvPr>
            <p:cNvGrpSpPr/>
            <p:nvPr/>
          </p:nvGrpSpPr>
          <p:grpSpPr>
            <a:xfrm rot="10649049" flipH="1">
              <a:off x="4221046" y="2966784"/>
              <a:ext cx="25464" cy="86331"/>
              <a:chOff x="2018143" y="2815794"/>
              <a:chExt cx="21432" cy="72662"/>
            </a:xfrm>
            <a:solidFill>
              <a:schemeClr val="bg2">
                <a:lumMod val="50000"/>
                <a:alpha val="64000"/>
              </a:schemeClr>
            </a:solidFill>
            <a:effectLst/>
          </p:grpSpPr>
          <p:cxnSp>
            <p:nvCxnSpPr>
              <p:cNvPr id="310" name="Straight Connector 309">
                <a:extLst>
                  <a:ext uri="{FF2B5EF4-FFF2-40B4-BE49-F238E27FC236}">
                    <a16:creationId xmlns:a16="http://schemas.microsoft.com/office/drawing/2014/main" id="{6D602CF8-0F57-ED48-8303-F814692C0C0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998AB023-6F01-944A-82E6-99E22F10553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5" name="Oval 124">
              <a:extLst>
                <a:ext uri="{FF2B5EF4-FFF2-40B4-BE49-F238E27FC236}">
                  <a16:creationId xmlns:a16="http://schemas.microsoft.com/office/drawing/2014/main" id="{0245ADA2-55F6-1A43-8BB9-86D31BE4F56C}"/>
                </a:ext>
              </a:extLst>
            </p:cNvPr>
            <p:cNvSpPr/>
            <p:nvPr/>
          </p:nvSpPr>
          <p:spPr bwMode="auto">
            <a:xfrm rot="10649049" flipH="1">
              <a:off x="4205561" y="304298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26" name="Group 125">
              <a:extLst>
                <a:ext uri="{FF2B5EF4-FFF2-40B4-BE49-F238E27FC236}">
                  <a16:creationId xmlns:a16="http://schemas.microsoft.com/office/drawing/2014/main" id="{CEACD161-4FAE-A643-B1D8-05938C02A849}"/>
                </a:ext>
              </a:extLst>
            </p:cNvPr>
            <p:cNvGrpSpPr/>
            <p:nvPr/>
          </p:nvGrpSpPr>
          <p:grpSpPr>
            <a:xfrm rot="21449049" flipH="1">
              <a:off x="4144132" y="2872419"/>
              <a:ext cx="25464" cy="86331"/>
              <a:chOff x="2018143" y="2815794"/>
              <a:chExt cx="21432" cy="72662"/>
            </a:xfrm>
            <a:solidFill>
              <a:schemeClr val="bg2">
                <a:lumMod val="50000"/>
                <a:alpha val="64000"/>
              </a:schemeClr>
            </a:solidFill>
            <a:effectLst/>
          </p:grpSpPr>
          <p:cxnSp>
            <p:nvCxnSpPr>
              <p:cNvPr id="308" name="Straight Connector 307">
                <a:extLst>
                  <a:ext uri="{FF2B5EF4-FFF2-40B4-BE49-F238E27FC236}">
                    <a16:creationId xmlns:a16="http://schemas.microsoft.com/office/drawing/2014/main" id="{9EE8C635-52E3-DE49-BAF3-3676320861C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072A4C9B-FC2F-024B-8B5B-118537AA97D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7" name="Oval 126">
              <a:extLst>
                <a:ext uri="{FF2B5EF4-FFF2-40B4-BE49-F238E27FC236}">
                  <a16:creationId xmlns:a16="http://schemas.microsoft.com/office/drawing/2014/main" id="{1DE6DF81-0DE5-4646-A6E3-E5B465E9D4BF}"/>
                </a:ext>
              </a:extLst>
            </p:cNvPr>
            <p:cNvSpPr/>
            <p:nvPr/>
          </p:nvSpPr>
          <p:spPr bwMode="auto">
            <a:xfrm rot="21449049" flipH="1">
              <a:off x="4117180" y="281464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28" name="Group 127">
              <a:extLst>
                <a:ext uri="{FF2B5EF4-FFF2-40B4-BE49-F238E27FC236}">
                  <a16:creationId xmlns:a16="http://schemas.microsoft.com/office/drawing/2014/main" id="{71083D06-E18E-D541-8C97-C12858A44282}"/>
                </a:ext>
              </a:extLst>
            </p:cNvPr>
            <p:cNvGrpSpPr/>
            <p:nvPr/>
          </p:nvGrpSpPr>
          <p:grpSpPr>
            <a:xfrm rot="10649049" flipH="1">
              <a:off x="4142723" y="2967393"/>
              <a:ext cx="25464" cy="86331"/>
              <a:chOff x="2018143" y="2815794"/>
              <a:chExt cx="21432" cy="72662"/>
            </a:xfrm>
            <a:solidFill>
              <a:schemeClr val="bg2">
                <a:lumMod val="50000"/>
                <a:alpha val="64000"/>
              </a:schemeClr>
            </a:solidFill>
            <a:effectLst/>
          </p:grpSpPr>
          <p:cxnSp>
            <p:nvCxnSpPr>
              <p:cNvPr id="306" name="Straight Connector 305">
                <a:extLst>
                  <a:ext uri="{FF2B5EF4-FFF2-40B4-BE49-F238E27FC236}">
                    <a16:creationId xmlns:a16="http://schemas.microsoft.com/office/drawing/2014/main" id="{CC9AB499-D77F-4742-8DC2-024EBEADA87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CD19651E-3BE1-B347-9B3F-EA3AC03CA8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29" name="Oval 128">
              <a:extLst>
                <a:ext uri="{FF2B5EF4-FFF2-40B4-BE49-F238E27FC236}">
                  <a16:creationId xmlns:a16="http://schemas.microsoft.com/office/drawing/2014/main" id="{C5052682-454A-1444-8DA3-EB7D6B45E9F1}"/>
                </a:ext>
              </a:extLst>
            </p:cNvPr>
            <p:cNvSpPr/>
            <p:nvPr/>
          </p:nvSpPr>
          <p:spPr bwMode="auto">
            <a:xfrm rot="10649049" flipH="1">
              <a:off x="4127238" y="304359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30" name="Group 129">
              <a:extLst>
                <a:ext uri="{FF2B5EF4-FFF2-40B4-BE49-F238E27FC236}">
                  <a16:creationId xmlns:a16="http://schemas.microsoft.com/office/drawing/2014/main" id="{03B42DE1-DC34-A545-9F72-E26DB9C6E87A}"/>
                </a:ext>
              </a:extLst>
            </p:cNvPr>
            <p:cNvGrpSpPr/>
            <p:nvPr/>
          </p:nvGrpSpPr>
          <p:grpSpPr>
            <a:xfrm rot="21449049" flipH="1">
              <a:off x="4065933" y="2875855"/>
              <a:ext cx="25464" cy="86331"/>
              <a:chOff x="2018143" y="2815794"/>
              <a:chExt cx="21432" cy="72662"/>
            </a:xfrm>
            <a:solidFill>
              <a:schemeClr val="bg2">
                <a:lumMod val="50000"/>
                <a:alpha val="64000"/>
              </a:schemeClr>
            </a:solidFill>
            <a:effectLst/>
          </p:grpSpPr>
          <p:cxnSp>
            <p:nvCxnSpPr>
              <p:cNvPr id="304" name="Straight Connector 303">
                <a:extLst>
                  <a:ext uri="{FF2B5EF4-FFF2-40B4-BE49-F238E27FC236}">
                    <a16:creationId xmlns:a16="http://schemas.microsoft.com/office/drawing/2014/main" id="{CCC7F0B9-6E84-3049-A5B0-FEFA5A830DDF}"/>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77A5C9A3-BA10-464B-8FF2-06C09DF41B6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1" name="Oval 130">
              <a:extLst>
                <a:ext uri="{FF2B5EF4-FFF2-40B4-BE49-F238E27FC236}">
                  <a16:creationId xmlns:a16="http://schemas.microsoft.com/office/drawing/2014/main" id="{48B01562-5414-2D46-A6C2-65D8B74102D4}"/>
                </a:ext>
              </a:extLst>
            </p:cNvPr>
            <p:cNvSpPr/>
            <p:nvPr/>
          </p:nvSpPr>
          <p:spPr bwMode="auto">
            <a:xfrm rot="21449049" flipH="1">
              <a:off x="4038981" y="281808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32" name="Group 131">
              <a:extLst>
                <a:ext uri="{FF2B5EF4-FFF2-40B4-BE49-F238E27FC236}">
                  <a16:creationId xmlns:a16="http://schemas.microsoft.com/office/drawing/2014/main" id="{1C2D0BCB-7CAB-404A-9622-4BB83B65C688}"/>
                </a:ext>
              </a:extLst>
            </p:cNvPr>
            <p:cNvGrpSpPr/>
            <p:nvPr/>
          </p:nvGrpSpPr>
          <p:grpSpPr>
            <a:xfrm rot="10649049" flipH="1">
              <a:off x="4064524" y="2970829"/>
              <a:ext cx="25464" cy="86331"/>
              <a:chOff x="2018143" y="2815794"/>
              <a:chExt cx="21432" cy="72662"/>
            </a:xfrm>
            <a:solidFill>
              <a:schemeClr val="bg2">
                <a:lumMod val="50000"/>
                <a:alpha val="64000"/>
              </a:schemeClr>
            </a:solidFill>
            <a:effectLst/>
          </p:grpSpPr>
          <p:cxnSp>
            <p:nvCxnSpPr>
              <p:cNvPr id="302" name="Straight Connector 301">
                <a:extLst>
                  <a:ext uri="{FF2B5EF4-FFF2-40B4-BE49-F238E27FC236}">
                    <a16:creationId xmlns:a16="http://schemas.microsoft.com/office/drawing/2014/main" id="{95C1EFEB-AC25-CD4F-969E-0686642FAF9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2A790209-BCDA-8C47-A355-D284B3042E6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3" name="Oval 132">
              <a:extLst>
                <a:ext uri="{FF2B5EF4-FFF2-40B4-BE49-F238E27FC236}">
                  <a16:creationId xmlns:a16="http://schemas.microsoft.com/office/drawing/2014/main" id="{1DCE3249-7FA3-954F-8582-2FC665FDD260}"/>
                </a:ext>
              </a:extLst>
            </p:cNvPr>
            <p:cNvSpPr/>
            <p:nvPr/>
          </p:nvSpPr>
          <p:spPr bwMode="auto">
            <a:xfrm rot="10649049" flipH="1">
              <a:off x="4049039" y="304702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34" name="Group 133">
              <a:extLst>
                <a:ext uri="{FF2B5EF4-FFF2-40B4-BE49-F238E27FC236}">
                  <a16:creationId xmlns:a16="http://schemas.microsoft.com/office/drawing/2014/main" id="{058FA65D-6F00-7040-8251-A3D75F269B55}"/>
                </a:ext>
              </a:extLst>
            </p:cNvPr>
            <p:cNvGrpSpPr/>
            <p:nvPr/>
          </p:nvGrpSpPr>
          <p:grpSpPr>
            <a:xfrm rot="21449049" flipH="1">
              <a:off x="3987735" y="2879291"/>
              <a:ext cx="25464" cy="86331"/>
              <a:chOff x="2018143" y="2815794"/>
              <a:chExt cx="21432" cy="72662"/>
            </a:xfrm>
            <a:solidFill>
              <a:schemeClr val="bg2">
                <a:lumMod val="50000"/>
                <a:alpha val="64000"/>
              </a:schemeClr>
            </a:solidFill>
            <a:effectLst/>
          </p:grpSpPr>
          <p:cxnSp>
            <p:nvCxnSpPr>
              <p:cNvPr id="300" name="Straight Connector 299">
                <a:extLst>
                  <a:ext uri="{FF2B5EF4-FFF2-40B4-BE49-F238E27FC236}">
                    <a16:creationId xmlns:a16="http://schemas.microsoft.com/office/drawing/2014/main" id="{A08E113D-1BD8-7844-8649-E9847686B8A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090BBB80-0CE9-DF47-9EF2-B857B360B5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5" name="Oval 134">
              <a:extLst>
                <a:ext uri="{FF2B5EF4-FFF2-40B4-BE49-F238E27FC236}">
                  <a16:creationId xmlns:a16="http://schemas.microsoft.com/office/drawing/2014/main" id="{28B18188-C949-9B4E-B06B-DE06B867F0FD}"/>
                </a:ext>
              </a:extLst>
            </p:cNvPr>
            <p:cNvSpPr/>
            <p:nvPr/>
          </p:nvSpPr>
          <p:spPr bwMode="auto">
            <a:xfrm rot="21449049" flipH="1">
              <a:off x="3960782" y="282152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36" name="Group 135">
              <a:extLst>
                <a:ext uri="{FF2B5EF4-FFF2-40B4-BE49-F238E27FC236}">
                  <a16:creationId xmlns:a16="http://schemas.microsoft.com/office/drawing/2014/main" id="{4E54DF5D-D341-E242-9ACC-30CE7869AB4D}"/>
                </a:ext>
              </a:extLst>
            </p:cNvPr>
            <p:cNvGrpSpPr/>
            <p:nvPr/>
          </p:nvGrpSpPr>
          <p:grpSpPr>
            <a:xfrm rot="10649049" flipH="1">
              <a:off x="3986326" y="2974265"/>
              <a:ext cx="25464" cy="86331"/>
              <a:chOff x="2018143" y="2815794"/>
              <a:chExt cx="21432" cy="72662"/>
            </a:xfrm>
            <a:solidFill>
              <a:schemeClr val="bg2">
                <a:lumMod val="50000"/>
                <a:alpha val="64000"/>
              </a:schemeClr>
            </a:solidFill>
            <a:effectLst/>
          </p:grpSpPr>
          <p:cxnSp>
            <p:nvCxnSpPr>
              <p:cNvPr id="298" name="Straight Connector 297">
                <a:extLst>
                  <a:ext uri="{FF2B5EF4-FFF2-40B4-BE49-F238E27FC236}">
                    <a16:creationId xmlns:a16="http://schemas.microsoft.com/office/drawing/2014/main" id="{56A66185-37AA-5943-B5D3-32A6323C71B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0246335-2FCB-1B43-9C16-5B3E0950B8F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7" name="Oval 136">
              <a:extLst>
                <a:ext uri="{FF2B5EF4-FFF2-40B4-BE49-F238E27FC236}">
                  <a16:creationId xmlns:a16="http://schemas.microsoft.com/office/drawing/2014/main" id="{45DD96F9-EEDB-C84C-9F7F-6B373E450BE1}"/>
                </a:ext>
              </a:extLst>
            </p:cNvPr>
            <p:cNvSpPr/>
            <p:nvPr/>
          </p:nvSpPr>
          <p:spPr bwMode="auto">
            <a:xfrm rot="10649049" flipH="1">
              <a:off x="3970841" y="305046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38" name="Group 137">
              <a:extLst>
                <a:ext uri="{FF2B5EF4-FFF2-40B4-BE49-F238E27FC236}">
                  <a16:creationId xmlns:a16="http://schemas.microsoft.com/office/drawing/2014/main" id="{B7A27FA7-C2A2-C348-A9DD-B0820C9C5EEB}"/>
                </a:ext>
              </a:extLst>
            </p:cNvPr>
            <p:cNvGrpSpPr/>
            <p:nvPr/>
          </p:nvGrpSpPr>
          <p:grpSpPr>
            <a:xfrm rot="21449049" flipH="1">
              <a:off x="3909535" y="2882727"/>
              <a:ext cx="25464" cy="86331"/>
              <a:chOff x="2018143" y="2815794"/>
              <a:chExt cx="21432" cy="72662"/>
            </a:xfrm>
            <a:solidFill>
              <a:schemeClr val="bg2">
                <a:lumMod val="50000"/>
                <a:alpha val="64000"/>
              </a:schemeClr>
            </a:solidFill>
            <a:effectLst/>
          </p:grpSpPr>
          <p:cxnSp>
            <p:nvCxnSpPr>
              <p:cNvPr id="296" name="Straight Connector 295">
                <a:extLst>
                  <a:ext uri="{FF2B5EF4-FFF2-40B4-BE49-F238E27FC236}">
                    <a16:creationId xmlns:a16="http://schemas.microsoft.com/office/drawing/2014/main" id="{67B0AC90-79FD-A749-8620-1A03FC0A957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81591EA0-7A6B-1847-B436-B004A0041E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39" name="Oval 138">
              <a:extLst>
                <a:ext uri="{FF2B5EF4-FFF2-40B4-BE49-F238E27FC236}">
                  <a16:creationId xmlns:a16="http://schemas.microsoft.com/office/drawing/2014/main" id="{66B06CB6-3579-A049-B1F8-985F175E78F9}"/>
                </a:ext>
              </a:extLst>
            </p:cNvPr>
            <p:cNvSpPr/>
            <p:nvPr/>
          </p:nvSpPr>
          <p:spPr bwMode="auto">
            <a:xfrm rot="21449049" flipH="1">
              <a:off x="3882583" y="282495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40" name="Group 139">
              <a:extLst>
                <a:ext uri="{FF2B5EF4-FFF2-40B4-BE49-F238E27FC236}">
                  <a16:creationId xmlns:a16="http://schemas.microsoft.com/office/drawing/2014/main" id="{7EDDF4D0-3890-DA49-B864-26CA162884F4}"/>
                </a:ext>
              </a:extLst>
            </p:cNvPr>
            <p:cNvGrpSpPr/>
            <p:nvPr/>
          </p:nvGrpSpPr>
          <p:grpSpPr>
            <a:xfrm rot="10649049" flipH="1">
              <a:off x="3908126" y="2977701"/>
              <a:ext cx="25464" cy="86331"/>
              <a:chOff x="2018143" y="2815794"/>
              <a:chExt cx="21432" cy="72662"/>
            </a:xfrm>
            <a:solidFill>
              <a:schemeClr val="bg2">
                <a:lumMod val="50000"/>
                <a:alpha val="64000"/>
              </a:schemeClr>
            </a:solidFill>
            <a:effectLst/>
          </p:grpSpPr>
          <p:cxnSp>
            <p:nvCxnSpPr>
              <p:cNvPr id="294" name="Straight Connector 293">
                <a:extLst>
                  <a:ext uri="{FF2B5EF4-FFF2-40B4-BE49-F238E27FC236}">
                    <a16:creationId xmlns:a16="http://schemas.microsoft.com/office/drawing/2014/main" id="{9F08B5CE-985B-9B4B-8735-D56B735C2E0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3BFC1AEC-D901-7147-A1CD-67C723E9828E}"/>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1" name="Oval 140">
              <a:extLst>
                <a:ext uri="{FF2B5EF4-FFF2-40B4-BE49-F238E27FC236}">
                  <a16:creationId xmlns:a16="http://schemas.microsoft.com/office/drawing/2014/main" id="{D8701346-BC6E-7546-94B9-61DD532D6419}"/>
                </a:ext>
              </a:extLst>
            </p:cNvPr>
            <p:cNvSpPr/>
            <p:nvPr/>
          </p:nvSpPr>
          <p:spPr bwMode="auto">
            <a:xfrm rot="10649049" flipH="1">
              <a:off x="3892642" y="305390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42" name="Group 141">
              <a:extLst>
                <a:ext uri="{FF2B5EF4-FFF2-40B4-BE49-F238E27FC236}">
                  <a16:creationId xmlns:a16="http://schemas.microsoft.com/office/drawing/2014/main" id="{06295962-BB5B-BF46-B8CE-8E96DA568C3B}"/>
                </a:ext>
              </a:extLst>
            </p:cNvPr>
            <p:cNvGrpSpPr/>
            <p:nvPr/>
          </p:nvGrpSpPr>
          <p:grpSpPr>
            <a:xfrm rot="21449049" flipH="1">
              <a:off x="3831213" y="2883336"/>
              <a:ext cx="25464" cy="86331"/>
              <a:chOff x="2018143" y="2815794"/>
              <a:chExt cx="21432" cy="72662"/>
            </a:xfrm>
            <a:solidFill>
              <a:schemeClr val="bg2">
                <a:lumMod val="50000"/>
                <a:alpha val="64000"/>
              </a:schemeClr>
            </a:solidFill>
            <a:effectLst/>
          </p:grpSpPr>
          <p:cxnSp>
            <p:nvCxnSpPr>
              <p:cNvPr id="292" name="Straight Connector 291">
                <a:extLst>
                  <a:ext uri="{FF2B5EF4-FFF2-40B4-BE49-F238E27FC236}">
                    <a16:creationId xmlns:a16="http://schemas.microsoft.com/office/drawing/2014/main" id="{AF07759E-83AB-6842-A602-ABED16FBE9D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91D6985D-D5C3-3347-ADBE-99CA2716732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3" name="Oval 142">
              <a:extLst>
                <a:ext uri="{FF2B5EF4-FFF2-40B4-BE49-F238E27FC236}">
                  <a16:creationId xmlns:a16="http://schemas.microsoft.com/office/drawing/2014/main" id="{3214D1C8-EB13-3B49-8578-59BB41CE7C12}"/>
                </a:ext>
              </a:extLst>
            </p:cNvPr>
            <p:cNvSpPr/>
            <p:nvPr/>
          </p:nvSpPr>
          <p:spPr bwMode="auto">
            <a:xfrm rot="21449049" flipH="1">
              <a:off x="3804260" y="282556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44" name="Group 143">
              <a:extLst>
                <a:ext uri="{FF2B5EF4-FFF2-40B4-BE49-F238E27FC236}">
                  <a16:creationId xmlns:a16="http://schemas.microsoft.com/office/drawing/2014/main" id="{1DEE1874-A595-0A4A-B431-8388867D9348}"/>
                </a:ext>
              </a:extLst>
            </p:cNvPr>
            <p:cNvGrpSpPr/>
            <p:nvPr/>
          </p:nvGrpSpPr>
          <p:grpSpPr>
            <a:xfrm rot="10649049" flipH="1">
              <a:off x="3829803" y="2978311"/>
              <a:ext cx="25464" cy="86331"/>
              <a:chOff x="2018143" y="2815794"/>
              <a:chExt cx="21432" cy="72662"/>
            </a:xfrm>
            <a:solidFill>
              <a:schemeClr val="bg2">
                <a:lumMod val="50000"/>
                <a:alpha val="64000"/>
              </a:schemeClr>
            </a:solidFill>
            <a:effectLst/>
          </p:grpSpPr>
          <p:cxnSp>
            <p:nvCxnSpPr>
              <p:cNvPr id="290" name="Straight Connector 289">
                <a:extLst>
                  <a:ext uri="{FF2B5EF4-FFF2-40B4-BE49-F238E27FC236}">
                    <a16:creationId xmlns:a16="http://schemas.microsoft.com/office/drawing/2014/main" id="{EA9AC1A8-8A41-1A43-B0BC-37859FAA77B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3F94651A-DD18-B94F-B83C-0DDB7544DE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5" name="Oval 144">
              <a:extLst>
                <a:ext uri="{FF2B5EF4-FFF2-40B4-BE49-F238E27FC236}">
                  <a16:creationId xmlns:a16="http://schemas.microsoft.com/office/drawing/2014/main" id="{046CF1AB-1253-8B47-B9FB-E1016C5BB172}"/>
                </a:ext>
              </a:extLst>
            </p:cNvPr>
            <p:cNvSpPr/>
            <p:nvPr/>
          </p:nvSpPr>
          <p:spPr bwMode="auto">
            <a:xfrm rot="10649049" flipH="1">
              <a:off x="3814319" y="305451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46" name="Group 145">
              <a:extLst>
                <a:ext uri="{FF2B5EF4-FFF2-40B4-BE49-F238E27FC236}">
                  <a16:creationId xmlns:a16="http://schemas.microsoft.com/office/drawing/2014/main" id="{2CB8580D-F218-E545-8ECD-C55171565F5A}"/>
                </a:ext>
              </a:extLst>
            </p:cNvPr>
            <p:cNvGrpSpPr/>
            <p:nvPr/>
          </p:nvGrpSpPr>
          <p:grpSpPr>
            <a:xfrm rot="21449049" flipH="1">
              <a:off x="3753013" y="2886772"/>
              <a:ext cx="25464" cy="86331"/>
              <a:chOff x="2018143" y="2815794"/>
              <a:chExt cx="21432" cy="72662"/>
            </a:xfrm>
            <a:solidFill>
              <a:schemeClr val="bg2">
                <a:lumMod val="50000"/>
                <a:alpha val="64000"/>
              </a:schemeClr>
            </a:solidFill>
            <a:effectLst/>
          </p:grpSpPr>
          <p:cxnSp>
            <p:nvCxnSpPr>
              <p:cNvPr id="288" name="Straight Connector 287">
                <a:extLst>
                  <a:ext uri="{FF2B5EF4-FFF2-40B4-BE49-F238E27FC236}">
                    <a16:creationId xmlns:a16="http://schemas.microsoft.com/office/drawing/2014/main" id="{C78A2886-0962-4742-BDE0-D3D7FE1D076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C3512430-72FD-D649-8102-00007297E7C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7" name="Oval 146">
              <a:extLst>
                <a:ext uri="{FF2B5EF4-FFF2-40B4-BE49-F238E27FC236}">
                  <a16:creationId xmlns:a16="http://schemas.microsoft.com/office/drawing/2014/main" id="{30F02821-299C-DA42-BB58-5F5BE85D5925}"/>
                </a:ext>
              </a:extLst>
            </p:cNvPr>
            <p:cNvSpPr/>
            <p:nvPr/>
          </p:nvSpPr>
          <p:spPr bwMode="auto">
            <a:xfrm rot="21449049" flipH="1">
              <a:off x="3726061" y="28290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48" name="Group 147">
              <a:extLst>
                <a:ext uri="{FF2B5EF4-FFF2-40B4-BE49-F238E27FC236}">
                  <a16:creationId xmlns:a16="http://schemas.microsoft.com/office/drawing/2014/main" id="{B0785A0A-E2EA-2143-B456-F415F4813503}"/>
                </a:ext>
              </a:extLst>
            </p:cNvPr>
            <p:cNvGrpSpPr/>
            <p:nvPr/>
          </p:nvGrpSpPr>
          <p:grpSpPr>
            <a:xfrm rot="10649049" flipH="1">
              <a:off x="3751604" y="2981747"/>
              <a:ext cx="25464" cy="86331"/>
              <a:chOff x="2018143" y="2815794"/>
              <a:chExt cx="21432" cy="72662"/>
            </a:xfrm>
            <a:solidFill>
              <a:schemeClr val="bg2">
                <a:lumMod val="50000"/>
                <a:alpha val="64000"/>
              </a:schemeClr>
            </a:solidFill>
            <a:effectLst/>
          </p:grpSpPr>
          <p:cxnSp>
            <p:nvCxnSpPr>
              <p:cNvPr id="286" name="Straight Connector 285">
                <a:extLst>
                  <a:ext uri="{FF2B5EF4-FFF2-40B4-BE49-F238E27FC236}">
                    <a16:creationId xmlns:a16="http://schemas.microsoft.com/office/drawing/2014/main" id="{A50F6E13-7646-044D-A90C-7D7FD0DDFF0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7717CEF7-8868-174D-BAD2-2EFA292FD3A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49" name="Oval 148">
              <a:extLst>
                <a:ext uri="{FF2B5EF4-FFF2-40B4-BE49-F238E27FC236}">
                  <a16:creationId xmlns:a16="http://schemas.microsoft.com/office/drawing/2014/main" id="{D3346384-B186-2A4D-AF0B-F7A130C78E9C}"/>
                </a:ext>
              </a:extLst>
            </p:cNvPr>
            <p:cNvSpPr/>
            <p:nvPr/>
          </p:nvSpPr>
          <p:spPr bwMode="auto">
            <a:xfrm rot="10649049" flipH="1">
              <a:off x="3736119" y="305794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50" name="Group 149">
              <a:extLst>
                <a:ext uri="{FF2B5EF4-FFF2-40B4-BE49-F238E27FC236}">
                  <a16:creationId xmlns:a16="http://schemas.microsoft.com/office/drawing/2014/main" id="{11106205-505D-BD44-88B8-488DDBBA2219}"/>
                </a:ext>
              </a:extLst>
            </p:cNvPr>
            <p:cNvGrpSpPr/>
            <p:nvPr/>
          </p:nvGrpSpPr>
          <p:grpSpPr>
            <a:xfrm rot="21449049" flipH="1">
              <a:off x="3674815" y="2890208"/>
              <a:ext cx="25464" cy="86331"/>
              <a:chOff x="2018143" y="2815794"/>
              <a:chExt cx="21432" cy="72662"/>
            </a:xfrm>
            <a:solidFill>
              <a:schemeClr val="bg2">
                <a:lumMod val="50000"/>
                <a:alpha val="64000"/>
              </a:schemeClr>
            </a:solidFill>
            <a:effectLst/>
          </p:grpSpPr>
          <p:cxnSp>
            <p:nvCxnSpPr>
              <p:cNvPr id="284" name="Straight Connector 283">
                <a:extLst>
                  <a:ext uri="{FF2B5EF4-FFF2-40B4-BE49-F238E27FC236}">
                    <a16:creationId xmlns:a16="http://schemas.microsoft.com/office/drawing/2014/main" id="{205A6ADA-63EA-444D-8F0F-EC61FD9EF66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76952C73-AC8C-9C42-90C0-0934E211E86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1" name="Oval 150">
              <a:extLst>
                <a:ext uri="{FF2B5EF4-FFF2-40B4-BE49-F238E27FC236}">
                  <a16:creationId xmlns:a16="http://schemas.microsoft.com/office/drawing/2014/main" id="{41D2A33F-DEE5-7A45-A458-5318BBF338A4}"/>
                </a:ext>
              </a:extLst>
            </p:cNvPr>
            <p:cNvSpPr/>
            <p:nvPr/>
          </p:nvSpPr>
          <p:spPr bwMode="auto">
            <a:xfrm rot="21449049" flipH="1">
              <a:off x="3647863" y="283243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52" name="Group 151">
              <a:extLst>
                <a:ext uri="{FF2B5EF4-FFF2-40B4-BE49-F238E27FC236}">
                  <a16:creationId xmlns:a16="http://schemas.microsoft.com/office/drawing/2014/main" id="{26AB0064-CD5A-B944-B5D1-4AA5E86CD9D9}"/>
                </a:ext>
              </a:extLst>
            </p:cNvPr>
            <p:cNvGrpSpPr/>
            <p:nvPr/>
          </p:nvGrpSpPr>
          <p:grpSpPr>
            <a:xfrm rot="10649049" flipH="1">
              <a:off x="3673406" y="2985183"/>
              <a:ext cx="25464" cy="86331"/>
              <a:chOff x="2018143" y="2815794"/>
              <a:chExt cx="21432" cy="72662"/>
            </a:xfrm>
            <a:solidFill>
              <a:schemeClr val="bg2">
                <a:lumMod val="50000"/>
                <a:alpha val="64000"/>
              </a:schemeClr>
            </a:solidFill>
            <a:effectLst/>
          </p:grpSpPr>
          <p:cxnSp>
            <p:nvCxnSpPr>
              <p:cNvPr id="282" name="Straight Connector 281">
                <a:extLst>
                  <a:ext uri="{FF2B5EF4-FFF2-40B4-BE49-F238E27FC236}">
                    <a16:creationId xmlns:a16="http://schemas.microsoft.com/office/drawing/2014/main" id="{832EF616-D293-354B-8AA5-2C872CBB35D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892C3EF4-4FFF-4B42-A4DB-468A664A0AC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3" name="Oval 152">
              <a:extLst>
                <a:ext uri="{FF2B5EF4-FFF2-40B4-BE49-F238E27FC236}">
                  <a16:creationId xmlns:a16="http://schemas.microsoft.com/office/drawing/2014/main" id="{3C00672A-E3BE-0F4B-A1E8-03F27533E4C4}"/>
                </a:ext>
              </a:extLst>
            </p:cNvPr>
            <p:cNvSpPr/>
            <p:nvPr/>
          </p:nvSpPr>
          <p:spPr bwMode="auto">
            <a:xfrm rot="10649049" flipH="1">
              <a:off x="3657921" y="306138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54" name="Group 153">
              <a:extLst>
                <a:ext uri="{FF2B5EF4-FFF2-40B4-BE49-F238E27FC236}">
                  <a16:creationId xmlns:a16="http://schemas.microsoft.com/office/drawing/2014/main" id="{F55C5E38-AA81-7E42-A301-C768FAB8DAB4}"/>
                </a:ext>
              </a:extLst>
            </p:cNvPr>
            <p:cNvGrpSpPr/>
            <p:nvPr/>
          </p:nvGrpSpPr>
          <p:grpSpPr>
            <a:xfrm rot="21449049" flipH="1">
              <a:off x="3596615" y="2893644"/>
              <a:ext cx="25464" cy="86331"/>
              <a:chOff x="2018143" y="2815794"/>
              <a:chExt cx="21432" cy="72662"/>
            </a:xfrm>
            <a:solidFill>
              <a:schemeClr val="bg2">
                <a:lumMod val="50000"/>
                <a:alpha val="64000"/>
              </a:schemeClr>
            </a:solidFill>
            <a:effectLst/>
          </p:grpSpPr>
          <p:cxnSp>
            <p:nvCxnSpPr>
              <p:cNvPr id="280" name="Straight Connector 279">
                <a:extLst>
                  <a:ext uri="{FF2B5EF4-FFF2-40B4-BE49-F238E27FC236}">
                    <a16:creationId xmlns:a16="http://schemas.microsoft.com/office/drawing/2014/main" id="{6CCF37A2-B861-4C44-B68D-E6897D30CAD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50A1E089-54B9-E846-8BC5-A06FD5416C9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5" name="Oval 154">
              <a:extLst>
                <a:ext uri="{FF2B5EF4-FFF2-40B4-BE49-F238E27FC236}">
                  <a16:creationId xmlns:a16="http://schemas.microsoft.com/office/drawing/2014/main" id="{E3FE5098-8F9D-DA49-A064-1E005D13AB60}"/>
                </a:ext>
              </a:extLst>
            </p:cNvPr>
            <p:cNvSpPr/>
            <p:nvPr/>
          </p:nvSpPr>
          <p:spPr bwMode="auto">
            <a:xfrm rot="21449049" flipH="1">
              <a:off x="3569662" y="283587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56" name="Group 155">
              <a:extLst>
                <a:ext uri="{FF2B5EF4-FFF2-40B4-BE49-F238E27FC236}">
                  <a16:creationId xmlns:a16="http://schemas.microsoft.com/office/drawing/2014/main" id="{84B331C5-08AB-AF44-979C-8056DAAE3131}"/>
                </a:ext>
              </a:extLst>
            </p:cNvPr>
            <p:cNvGrpSpPr/>
            <p:nvPr/>
          </p:nvGrpSpPr>
          <p:grpSpPr>
            <a:xfrm rot="10649049" flipH="1">
              <a:off x="3595206" y="2988619"/>
              <a:ext cx="25464" cy="86331"/>
              <a:chOff x="2018143" y="2815794"/>
              <a:chExt cx="21432" cy="72662"/>
            </a:xfrm>
            <a:solidFill>
              <a:schemeClr val="bg2">
                <a:lumMod val="50000"/>
                <a:alpha val="64000"/>
              </a:schemeClr>
            </a:solidFill>
            <a:effectLst/>
          </p:grpSpPr>
          <p:cxnSp>
            <p:nvCxnSpPr>
              <p:cNvPr id="278" name="Straight Connector 277">
                <a:extLst>
                  <a:ext uri="{FF2B5EF4-FFF2-40B4-BE49-F238E27FC236}">
                    <a16:creationId xmlns:a16="http://schemas.microsoft.com/office/drawing/2014/main" id="{AD4B2B3A-8A66-F741-9CC8-5006BC358A6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16FCE2BD-AE0A-BD4D-984A-65B77EE01E8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7" name="Oval 156">
              <a:extLst>
                <a:ext uri="{FF2B5EF4-FFF2-40B4-BE49-F238E27FC236}">
                  <a16:creationId xmlns:a16="http://schemas.microsoft.com/office/drawing/2014/main" id="{19D0B755-392D-1D40-962A-352BB3807241}"/>
                </a:ext>
              </a:extLst>
            </p:cNvPr>
            <p:cNvSpPr/>
            <p:nvPr/>
          </p:nvSpPr>
          <p:spPr bwMode="auto">
            <a:xfrm rot="10649049" flipH="1">
              <a:off x="3579721" y="306481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58" name="Group 157">
              <a:extLst>
                <a:ext uri="{FF2B5EF4-FFF2-40B4-BE49-F238E27FC236}">
                  <a16:creationId xmlns:a16="http://schemas.microsoft.com/office/drawing/2014/main" id="{7ABE89E1-603E-CD40-821C-75FAA4440F8E}"/>
                </a:ext>
              </a:extLst>
            </p:cNvPr>
            <p:cNvGrpSpPr/>
            <p:nvPr/>
          </p:nvGrpSpPr>
          <p:grpSpPr>
            <a:xfrm rot="21449049" flipH="1">
              <a:off x="3518292" y="2894254"/>
              <a:ext cx="25464" cy="86331"/>
              <a:chOff x="2018143" y="2815794"/>
              <a:chExt cx="21432" cy="72662"/>
            </a:xfrm>
            <a:solidFill>
              <a:schemeClr val="bg2">
                <a:lumMod val="50000"/>
                <a:alpha val="64000"/>
              </a:schemeClr>
            </a:solidFill>
            <a:effectLst/>
          </p:grpSpPr>
          <p:cxnSp>
            <p:nvCxnSpPr>
              <p:cNvPr id="276" name="Straight Connector 275">
                <a:extLst>
                  <a:ext uri="{FF2B5EF4-FFF2-40B4-BE49-F238E27FC236}">
                    <a16:creationId xmlns:a16="http://schemas.microsoft.com/office/drawing/2014/main" id="{458A6D38-DD16-A44E-A63D-45A2A37CDCA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0B880B19-AFD3-3C4A-8210-98ACD3CFEB0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59" name="Oval 158">
              <a:extLst>
                <a:ext uri="{FF2B5EF4-FFF2-40B4-BE49-F238E27FC236}">
                  <a16:creationId xmlns:a16="http://schemas.microsoft.com/office/drawing/2014/main" id="{6A1B3844-C084-D74D-8313-A62DD74EE26E}"/>
                </a:ext>
              </a:extLst>
            </p:cNvPr>
            <p:cNvSpPr/>
            <p:nvPr/>
          </p:nvSpPr>
          <p:spPr bwMode="auto">
            <a:xfrm rot="21449049" flipH="1">
              <a:off x="3491339" y="283648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60" name="Group 159">
              <a:extLst>
                <a:ext uri="{FF2B5EF4-FFF2-40B4-BE49-F238E27FC236}">
                  <a16:creationId xmlns:a16="http://schemas.microsoft.com/office/drawing/2014/main" id="{09FE5DDA-6FB6-B241-8790-12232A003DCC}"/>
                </a:ext>
              </a:extLst>
            </p:cNvPr>
            <p:cNvGrpSpPr/>
            <p:nvPr/>
          </p:nvGrpSpPr>
          <p:grpSpPr>
            <a:xfrm rot="10649049" flipH="1">
              <a:off x="3516883" y="2989228"/>
              <a:ext cx="25464" cy="86331"/>
              <a:chOff x="2018143" y="2815794"/>
              <a:chExt cx="21432" cy="72662"/>
            </a:xfrm>
            <a:solidFill>
              <a:schemeClr val="bg2">
                <a:lumMod val="50000"/>
                <a:alpha val="64000"/>
              </a:schemeClr>
            </a:solidFill>
            <a:effectLst/>
          </p:grpSpPr>
          <p:cxnSp>
            <p:nvCxnSpPr>
              <p:cNvPr id="274" name="Straight Connector 273">
                <a:extLst>
                  <a:ext uri="{FF2B5EF4-FFF2-40B4-BE49-F238E27FC236}">
                    <a16:creationId xmlns:a16="http://schemas.microsoft.com/office/drawing/2014/main" id="{112A24B9-9FEF-014B-99AA-89088C9BA38D}"/>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1BFA227C-2289-4649-9B77-8B49D7480EF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1" name="Oval 160">
              <a:extLst>
                <a:ext uri="{FF2B5EF4-FFF2-40B4-BE49-F238E27FC236}">
                  <a16:creationId xmlns:a16="http://schemas.microsoft.com/office/drawing/2014/main" id="{ED3F2CCE-5D6B-5D49-936C-AEF019CC4AB4}"/>
                </a:ext>
              </a:extLst>
            </p:cNvPr>
            <p:cNvSpPr/>
            <p:nvPr/>
          </p:nvSpPr>
          <p:spPr bwMode="auto">
            <a:xfrm rot="10649049" flipH="1">
              <a:off x="3501398" y="306542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62" name="Group 161">
              <a:extLst>
                <a:ext uri="{FF2B5EF4-FFF2-40B4-BE49-F238E27FC236}">
                  <a16:creationId xmlns:a16="http://schemas.microsoft.com/office/drawing/2014/main" id="{5835A90C-0D2B-A147-8803-0620FF0964C3}"/>
                </a:ext>
              </a:extLst>
            </p:cNvPr>
            <p:cNvGrpSpPr/>
            <p:nvPr/>
          </p:nvGrpSpPr>
          <p:grpSpPr>
            <a:xfrm rot="21449049" flipH="1">
              <a:off x="3440092" y="2897690"/>
              <a:ext cx="25464" cy="86331"/>
              <a:chOff x="2018143" y="2815794"/>
              <a:chExt cx="21432" cy="72662"/>
            </a:xfrm>
            <a:solidFill>
              <a:schemeClr val="bg2">
                <a:lumMod val="50000"/>
                <a:alpha val="64000"/>
              </a:schemeClr>
            </a:solidFill>
            <a:effectLst/>
          </p:grpSpPr>
          <p:cxnSp>
            <p:nvCxnSpPr>
              <p:cNvPr id="272" name="Straight Connector 271">
                <a:extLst>
                  <a:ext uri="{FF2B5EF4-FFF2-40B4-BE49-F238E27FC236}">
                    <a16:creationId xmlns:a16="http://schemas.microsoft.com/office/drawing/2014/main" id="{01578C8D-0B29-3844-B0F8-38A1BC549D9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E44A7BD5-2F45-2D48-ADF1-612E37B12A7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3" name="Oval 162">
              <a:extLst>
                <a:ext uri="{FF2B5EF4-FFF2-40B4-BE49-F238E27FC236}">
                  <a16:creationId xmlns:a16="http://schemas.microsoft.com/office/drawing/2014/main" id="{33A24F7F-3C99-414E-B419-7344F631C572}"/>
                </a:ext>
              </a:extLst>
            </p:cNvPr>
            <p:cNvSpPr/>
            <p:nvPr/>
          </p:nvSpPr>
          <p:spPr bwMode="auto">
            <a:xfrm rot="21449049" flipH="1">
              <a:off x="3413140" y="283992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64" name="Group 163">
              <a:extLst>
                <a:ext uri="{FF2B5EF4-FFF2-40B4-BE49-F238E27FC236}">
                  <a16:creationId xmlns:a16="http://schemas.microsoft.com/office/drawing/2014/main" id="{50C3320D-0F3F-BE4A-9C30-EEA78CA67929}"/>
                </a:ext>
              </a:extLst>
            </p:cNvPr>
            <p:cNvGrpSpPr/>
            <p:nvPr/>
          </p:nvGrpSpPr>
          <p:grpSpPr>
            <a:xfrm rot="10649049" flipH="1">
              <a:off x="3438683" y="2992664"/>
              <a:ext cx="25464" cy="86331"/>
              <a:chOff x="2018143" y="2815794"/>
              <a:chExt cx="21432" cy="72662"/>
            </a:xfrm>
            <a:solidFill>
              <a:schemeClr val="bg2">
                <a:lumMod val="50000"/>
                <a:alpha val="64000"/>
              </a:schemeClr>
            </a:solidFill>
            <a:effectLst/>
          </p:grpSpPr>
          <p:cxnSp>
            <p:nvCxnSpPr>
              <p:cNvPr id="270" name="Straight Connector 269">
                <a:extLst>
                  <a:ext uri="{FF2B5EF4-FFF2-40B4-BE49-F238E27FC236}">
                    <a16:creationId xmlns:a16="http://schemas.microsoft.com/office/drawing/2014/main" id="{1A3F52EE-982F-6E48-9AE2-ABC858302C0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2A9F09BB-E094-8840-BA67-4DBA437FF86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5" name="Oval 164">
              <a:extLst>
                <a:ext uri="{FF2B5EF4-FFF2-40B4-BE49-F238E27FC236}">
                  <a16:creationId xmlns:a16="http://schemas.microsoft.com/office/drawing/2014/main" id="{C8C4A360-DB61-F947-B960-B9D1A20AF59C}"/>
                </a:ext>
              </a:extLst>
            </p:cNvPr>
            <p:cNvSpPr/>
            <p:nvPr/>
          </p:nvSpPr>
          <p:spPr bwMode="auto">
            <a:xfrm rot="10649049" flipH="1">
              <a:off x="3423199" y="306886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66" name="Group 165">
              <a:extLst>
                <a:ext uri="{FF2B5EF4-FFF2-40B4-BE49-F238E27FC236}">
                  <a16:creationId xmlns:a16="http://schemas.microsoft.com/office/drawing/2014/main" id="{ECD77101-3114-C345-81D6-9B06F2C21FDA}"/>
                </a:ext>
              </a:extLst>
            </p:cNvPr>
            <p:cNvGrpSpPr/>
            <p:nvPr/>
          </p:nvGrpSpPr>
          <p:grpSpPr>
            <a:xfrm rot="21449049" flipH="1">
              <a:off x="3361894" y="2901126"/>
              <a:ext cx="25464" cy="86331"/>
              <a:chOff x="2018143" y="2815794"/>
              <a:chExt cx="21432" cy="72662"/>
            </a:xfrm>
            <a:solidFill>
              <a:schemeClr val="bg2">
                <a:lumMod val="50000"/>
                <a:alpha val="64000"/>
              </a:schemeClr>
            </a:solidFill>
            <a:effectLst/>
          </p:grpSpPr>
          <p:cxnSp>
            <p:nvCxnSpPr>
              <p:cNvPr id="268" name="Straight Connector 267">
                <a:extLst>
                  <a:ext uri="{FF2B5EF4-FFF2-40B4-BE49-F238E27FC236}">
                    <a16:creationId xmlns:a16="http://schemas.microsoft.com/office/drawing/2014/main" id="{84FE691C-48A4-3844-88CF-D89F8902C48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90427418-3849-3244-B2DD-7C2F586675A8}"/>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7" name="Oval 166">
              <a:extLst>
                <a:ext uri="{FF2B5EF4-FFF2-40B4-BE49-F238E27FC236}">
                  <a16:creationId xmlns:a16="http://schemas.microsoft.com/office/drawing/2014/main" id="{5BAA4E41-3D82-A24A-AD17-AC2264C834AA}"/>
                </a:ext>
              </a:extLst>
            </p:cNvPr>
            <p:cNvSpPr/>
            <p:nvPr/>
          </p:nvSpPr>
          <p:spPr bwMode="auto">
            <a:xfrm rot="21449049" flipH="1">
              <a:off x="3334942" y="284335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68" name="Group 167">
              <a:extLst>
                <a:ext uri="{FF2B5EF4-FFF2-40B4-BE49-F238E27FC236}">
                  <a16:creationId xmlns:a16="http://schemas.microsoft.com/office/drawing/2014/main" id="{2709C337-1975-3A49-A4E7-A6964754E660}"/>
                </a:ext>
              </a:extLst>
            </p:cNvPr>
            <p:cNvGrpSpPr/>
            <p:nvPr/>
          </p:nvGrpSpPr>
          <p:grpSpPr>
            <a:xfrm rot="10649049" flipH="1">
              <a:off x="3360485" y="2996100"/>
              <a:ext cx="25464" cy="86331"/>
              <a:chOff x="2018143" y="2815794"/>
              <a:chExt cx="21432" cy="72662"/>
            </a:xfrm>
            <a:solidFill>
              <a:schemeClr val="bg2">
                <a:lumMod val="50000"/>
                <a:alpha val="64000"/>
              </a:schemeClr>
            </a:solidFill>
            <a:effectLst/>
          </p:grpSpPr>
          <p:cxnSp>
            <p:nvCxnSpPr>
              <p:cNvPr id="266" name="Straight Connector 265">
                <a:extLst>
                  <a:ext uri="{FF2B5EF4-FFF2-40B4-BE49-F238E27FC236}">
                    <a16:creationId xmlns:a16="http://schemas.microsoft.com/office/drawing/2014/main" id="{10456457-B58C-CF45-9A75-F3FC43EFC95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1F78938B-B84D-A841-B9B9-D7562CB892D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69" name="Oval 168">
              <a:extLst>
                <a:ext uri="{FF2B5EF4-FFF2-40B4-BE49-F238E27FC236}">
                  <a16:creationId xmlns:a16="http://schemas.microsoft.com/office/drawing/2014/main" id="{F0970880-0A9D-F54F-8D92-C138015536E9}"/>
                </a:ext>
              </a:extLst>
            </p:cNvPr>
            <p:cNvSpPr/>
            <p:nvPr/>
          </p:nvSpPr>
          <p:spPr bwMode="auto">
            <a:xfrm rot="10649049" flipH="1">
              <a:off x="3345001" y="307230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70" name="Group 169">
              <a:extLst>
                <a:ext uri="{FF2B5EF4-FFF2-40B4-BE49-F238E27FC236}">
                  <a16:creationId xmlns:a16="http://schemas.microsoft.com/office/drawing/2014/main" id="{0BAD099C-2B21-684C-B5E3-FA40EE2D3302}"/>
                </a:ext>
              </a:extLst>
            </p:cNvPr>
            <p:cNvGrpSpPr/>
            <p:nvPr/>
          </p:nvGrpSpPr>
          <p:grpSpPr>
            <a:xfrm rot="21444376" flipH="1">
              <a:off x="3282775" y="2898536"/>
              <a:ext cx="25464" cy="86331"/>
              <a:chOff x="2018143" y="2815794"/>
              <a:chExt cx="21432" cy="72662"/>
            </a:xfrm>
            <a:solidFill>
              <a:schemeClr val="bg2">
                <a:lumMod val="50000"/>
                <a:alpha val="64000"/>
              </a:schemeClr>
            </a:solidFill>
            <a:effectLst/>
          </p:grpSpPr>
          <p:cxnSp>
            <p:nvCxnSpPr>
              <p:cNvPr id="264" name="Straight Connector 263">
                <a:extLst>
                  <a:ext uri="{FF2B5EF4-FFF2-40B4-BE49-F238E27FC236}">
                    <a16:creationId xmlns:a16="http://schemas.microsoft.com/office/drawing/2014/main" id="{2221535E-8BCF-4E43-A506-FAD1CEC89CA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CBAB8852-0CCF-BC44-AE9E-51D82D8302AC}"/>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1" name="Oval 170">
              <a:extLst>
                <a:ext uri="{FF2B5EF4-FFF2-40B4-BE49-F238E27FC236}">
                  <a16:creationId xmlns:a16="http://schemas.microsoft.com/office/drawing/2014/main" id="{5EF29AAC-7457-284A-BDFF-60239FEB51A8}"/>
                </a:ext>
              </a:extLst>
            </p:cNvPr>
            <p:cNvSpPr/>
            <p:nvPr/>
          </p:nvSpPr>
          <p:spPr bwMode="auto">
            <a:xfrm rot="21444376" flipH="1">
              <a:off x="3255732" y="284077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72" name="Group 171">
              <a:extLst>
                <a:ext uri="{FF2B5EF4-FFF2-40B4-BE49-F238E27FC236}">
                  <a16:creationId xmlns:a16="http://schemas.microsoft.com/office/drawing/2014/main" id="{B7B62CD6-C1BC-8C48-B20E-78B9B77D5C24}"/>
                </a:ext>
              </a:extLst>
            </p:cNvPr>
            <p:cNvGrpSpPr/>
            <p:nvPr/>
          </p:nvGrpSpPr>
          <p:grpSpPr>
            <a:xfrm rot="10644376" flipH="1">
              <a:off x="3281497" y="2993510"/>
              <a:ext cx="25464" cy="86331"/>
              <a:chOff x="2018143" y="2815794"/>
              <a:chExt cx="21432" cy="72662"/>
            </a:xfrm>
            <a:solidFill>
              <a:schemeClr val="bg2">
                <a:lumMod val="50000"/>
                <a:alpha val="64000"/>
              </a:schemeClr>
            </a:solidFill>
            <a:effectLst/>
          </p:grpSpPr>
          <p:cxnSp>
            <p:nvCxnSpPr>
              <p:cNvPr id="262" name="Straight Connector 261">
                <a:extLst>
                  <a:ext uri="{FF2B5EF4-FFF2-40B4-BE49-F238E27FC236}">
                    <a16:creationId xmlns:a16="http://schemas.microsoft.com/office/drawing/2014/main" id="{2AD143BA-4537-9B49-AE6A-7BD313F70836}"/>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9DFD4800-9497-9A40-89EC-42586434952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3" name="Oval 172">
              <a:extLst>
                <a:ext uri="{FF2B5EF4-FFF2-40B4-BE49-F238E27FC236}">
                  <a16:creationId xmlns:a16="http://schemas.microsoft.com/office/drawing/2014/main" id="{2BB13987-9C0C-1744-87AE-4E1FAFB5299E}"/>
                </a:ext>
              </a:extLst>
            </p:cNvPr>
            <p:cNvSpPr/>
            <p:nvPr/>
          </p:nvSpPr>
          <p:spPr bwMode="auto">
            <a:xfrm rot="10644376" flipH="1">
              <a:off x="3266104" y="30697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74" name="Group 173">
              <a:extLst>
                <a:ext uri="{FF2B5EF4-FFF2-40B4-BE49-F238E27FC236}">
                  <a16:creationId xmlns:a16="http://schemas.microsoft.com/office/drawing/2014/main" id="{62F9A1DF-E35C-C74C-81E5-A2EE55192934}"/>
                </a:ext>
              </a:extLst>
            </p:cNvPr>
            <p:cNvGrpSpPr/>
            <p:nvPr/>
          </p:nvGrpSpPr>
          <p:grpSpPr>
            <a:xfrm rot="21444376" flipH="1">
              <a:off x="3204453" y="2899252"/>
              <a:ext cx="25464" cy="86331"/>
              <a:chOff x="2018143" y="2815794"/>
              <a:chExt cx="21432" cy="72662"/>
            </a:xfrm>
            <a:solidFill>
              <a:schemeClr val="bg2">
                <a:lumMod val="50000"/>
                <a:alpha val="64000"/>
              </a:schemeClr>
            </a:solidFill>
            <a:effectLst/>
          </p:grpSpPr>
          <p:cxnSp>
            <p:nvCxnSpPr>
              <p:cNvPr id="260" name="Straight Connector 259">
                <a:extLst>
                  <a:ext uri="{FF2B5EF4-FFF2-40B4-BE49-F238E27FC236}">
                    <a16:creationId xmlns:a16="http://schemas.microsoft.com/office/drawing/2014/main" id="{D4F7DA1A-5B65-314F-82A1-288B8F4DCD5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E0B553EA-EB40-6646-88FA-631359EEAE21}"/>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5" name="Oval 174">
              <a:extLst>
                <a:ext uri="{FF2B5EF4-FFF2-40B4-BE49-F238E27FC236}">
                  <a16:creationId xmlns:a16="http://schemas.microsoft.com/office/drawing/2014/main" id="{ECE08B6D-FEA8-104C-A673-8842FFCFD16A}"/>
                </a:ext>
              </a:extLst>
            </p:cNvPr>
            <p:cNvSpPr/>
            <p:nvPr/>
          </p:nvSpPr>
          <p:spPr bwMode="auto">
            <a:xfrm rot="21444376" flipH="1">
              <a:off x="3177409" y="2841490"/>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76" name="Group 175">
              <a:extLst>
                <a:ext uri="{FF2B5EF4-FFF2-40B4-BE49-F238E27FC236}">
                  <a16:creationId xmlns:a16="http://schemas.microsoft.com/office/drawing/2014/main" id="{28BCDE18-D1F1-0443-AD7F-006F9541336D}"/>
                </a:ext>
              </a:extLst>
            </p:cNvPr>
            <p:cNvGrpSpPr/>
            <p:nvPr/>
          </p:nvGrpSpPr>
          <p:grpSpPr>
            <a:xfrm rot="10644376" flipH="1">
              <a:off x="3203174" y="2994227"/>
              <a:ext cx="25464" cy="86331"/>
              <a:chOff x="2018143" y="2815794"/>
              <a:chExt cx="21432" cy="72662"/>
            </a:xfrm>
            <a:solidFill>
              <a:schemeClr val="bg2">
                <a:lumMod val="50000"/>
                <a:alpha val="64000"/>
              </a:schemeClr>
            </a:solidFill>
            <a:effectLst/>
          </p:grpSpPr>
          <p:cxnSp>
            <p:nvCxnSpPr>
              <p:cNvPr id="258" name="Straight Connector 257">
                <a:extLst>
                  <a:ext uri="{FF2B5EF4-FFF2-40B4-BE49-F238E27FC236}">
                    <a16:creationId xmlns:a16="http://schemas.microsoft.com/office/drawing/2014/main" id="{C8BC288A-BFCA-6C45-BFBE-1E039427300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D56C65F1-3830-E444-BCBF-B86C781927E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7" name="Oval 176">
              <a:extLst>
                <a:ext uri="{FF2B5EF4-FFF2-40B4-BE49-F238E27FC236}">
                  <a16:creationId xmlns:a16="http://schemas.microsoft.com/office/drawing/2014/main" id="{1F26EA20-CDC9-FA45-BA0C-42B753EF283F}"/>
                </a:ext>
              </a:extLst>
            </p:cNvPr>
            <p:cNvSpPr/>
            <p:nvPr/>
          </p:nvSpPr>
          <p:spPr bwMode="auto">
            <a:xfrm rot="10644376" flipH="1">
              <a:off x="3187781" y="3070419"/>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78" name="Group 177">
              <a:extLst>
                <a:ext uri="{FF2B5EF4-FFF2-40B4-BE49-F238E27FC236}">
                  <a16:creationId xmlns:a16="http://schemas.microsoft.com/office/drawing/2014/main" id="{5004CEA9-1CF7-534D-9C75-6388CE7831BE}"/>
                </a:ext>
              </a:extLst>
            </p:cNvPr>
            <p:cNvGrpSpPr/>
            <p:nvPr/>
          </p:nvGrpSpPr>
          <p:grpSpPr>
            <a:xfrm rot="21444376" flipH="1">
              <a:off x="3126259" y="2902794"/>
              <a:ext cx="25464" cy="86331"/>
              <a:chOff x="2018143" y="2815794"/>
              <a:chExt cx="21432" cy="72662"/>
            </a:xfrm>
            <a:solidFill>
              <a:schemeClr val="bg2">
                <a:lumMod val="50000"/>
                <a:alpha val="64000"/>
              </a:schemeClr>
            </a:solidFill>
            <a:effectLst/>
          </p:grpSpPr>
          <p:cxnSp>
            <p:nvCxnSpPr>
              <p:cNvPr id="256" name="Straight Connector 255">
                <a:extLst>
                  <a:ext uri="{FF2B5EF4-FFF2-40B4-BE49-F238E27FC236}">
                    <a16:creationId xmlns:a16="http://schemas.microsoft.com/office/drawing/2014/main" id="{6D1CC4C7-6B16-7947-8FB8-8800849E652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FA4D9515-C3D3-F94A-A4D6-E5146C96F39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79" name="Oval 178">
              <a:extLst>
                <a:ext uri="{FF2B5EF4-FFF2-40B4-BE49-F238E27FC236}">
                  <a16:creationId xmlns:a16="http://schemas.microsoft.com/office/drawing/2014/main" id="{473D5978-7317-5948-8018-209FE1EFCC5F}"/>
                </a:ext>
              </a:extLst>
            </p:cNvPr>
            <p:cNvSpPr/>
            <p:nvPr/>
          </p:nvSpPr>
          <p:spPr bwMode="auto">
            <a:xfrm rot="21444376" flipH="1">
              <a:off x="3099215" y="284503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80" name="Group 179">
              <a:extLst>
                <a:ext uri="{FF2B5EF4-FFF2-40B4-BE49-F238E27FC236}">
                  <a16:creationId xmlns:a16="http://schemas.microsoft.com/office/drawing/2014/main" id="{6D30CC94-91BE-104D-BF27-745813C0F693}"/>
                </a:ext>
              </a:extLst>
            </p:cNvPr>
            <p:cNvGrpSpPr/>
            <p:nvPr/>
          </p:nvGrpSpPr>
          <p:grpSpPr>
            <a:xfrm rot="10644376" flipH="1">
              <a:off x="3124981" y="2997768"/>
              <a:ext cx="25464" cy="86331"/>
              <a:chOff x="2018143" y="2815794"/>
              <a:chExt cx="21432" cy="72662"/>
            </a:xfrm>
            <a:solidFill>
              <a:schemeClr val="bg2">
                <a:lumMod val="50000"/>
                <a:alpha val="64000"/>
              </a:schemeClr>
            </a:solidFill>
            <a:effectLst/>
          </p:grpSpPr>
          <p:cxnSp>
            <p:nvCxnSpPr>
              <p:cNvPr id="254" name="Straight Connector 253">
                <a:extLst>
                  <a:ext uri="{FF2B5EF4-FFF2-40B4-BE49-F238E27FC236}">
                    <a16:creationId xmlns:a16="http://schemas.microsoft.com/office/drawing/2014/main" id="{61827F68-97E3-4C41-99F5-25771CF2125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FA01F9DC-253D-5D41-A4B2-10E1179D575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1" name="Oval 180">
              <a:extLst>
                <a:ext uri="{FF2B5EF4-FFF2-40B4-BE49-F238E27FC236}">
                  <a16:creationId xmlns:a16="http://schemas.microsoft.com/office/drawing/2014/main" id="{62308F7D-26B6-2748-B671-42883AA7DF73}"/>
                </a:ext>
              </a:extLst>
            </p:cNvPr>
            <p:cNvSpPr/>
            <p:nvPr/>
          </p:nvSpPr>
          <p:spPr bwMode="auto">
            <a:xfrm rot="10644376" flipH="1">
              <a:off x="3109588" y="307396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82" name="Group 181">
              <a:extLst>
                <a:ext uri="{FF2B5EF4-FFF2-40B4-BE49-F238E27FC236}">
                  <a16:creationId xmlns:a16="http://schemas.microsoft.com/office/drawing/2014/main" id="{1D39BF17-9940-DB43-9FBE-4E264DAB2C56}"/>
                </a:ext>
              </a:extLst>
            </p:cNvPr>
            <p:cNvGrpSpPr/>
            <p:nvPr/>
          </p:nvGrpSpPr>
          <p:grpSpPr>
            <a:xfrm rot="21444376" flipH="1">
              <a:off x="3048065" y="2906336"/>
              <a:ext cx="25464" cy="86331"/>
              <a:chOff x="2018143" y="2815794"/>
              <a:chExt cx="21432" cy="72662"/>
            </a:xfrm>
            <a:solidFill>
              <a:schemeClr val="bg2">
                <a:lumMod val="50000"/>
                <a:alpha val="64000"/>
              </a:schemeClr>
            </a:solidFill>
            <a:effectLst/>
          </p:grpSpPr>
          <p:cxnSp>
            <p:nvCxnSpPr>
              <p:cNvPr id="252" name="Straight Connector 251">
                <a:extLst>
                  <a:ext uri="{FF2B5EF4-FFF2-40B4-BE49-F238E27FC236}">
                    <a16:creationId xmlns:a16="http://schemas.microsoft.com/office/drawing/2014/main" id="{C8AAA2D0-9B53-B141-A8DC-0017C9C0AD8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BB94AEE6-31C8-BA47-9D31-BE98C175DB7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3" name="Oval 182">
              <a:extLst>
                <a:ext uri="{FF2B5EF4-FFF2-40B4-BE49-F238E27FC236}">
                  <a16:creationId xmlns:a16="http://schemas.microsoft.com/office/drawing/2014/main" id="{1EB2EB6A-C69E-8C47-A8B0-BF9F7AE957B9}"/>
                </a:ext>
              </a:extLst>
            </p:cNvPr>
            <p:cNvSpPr/>
            <p:nvPr/>
          </p:nvSpPr>
          <p:spPr bwMode="auto">
            <a:xfrm rot="21444376" flipH="1">
              <a:off x="3021021" y="284857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84" name="Group 183">
              <a:extLst>
                <a:ext uri="{FF2B5EF4-FFF2-40B4-BE49-F238E27FC236}">
                  <a16:creationId xmlns:a16="http://schemas.microsoft.com/office/drawing/2014/main" id="{202FCFCA-1A88-8A40-A859-8C545EF5B922}"/>
                </a:ext>
              </a:extLst>
            </p:cNvPr>
            <p:cNvGrpSpPr/>
            <p:nvPr/>
          </p:nvGrpSpPr>
          <p:grpSpPr>
            <a:xfrm rot="10644376" flipH="1">
              <a:off x="3046786" y="3001310"/>
              <a:ext cx="25464" cy="86331"/>
              <a:chOff x="2018143" y="2815794"/>
              <a:chExt cx="21432" cy="72662"/>
            </a:xfrm>
            <a:solidFill>
              <a:schemeClr val="bg2">
                <a:lumMod val="50000"/>
                <a:alpha val="64000"/>
              </a:schemeClr>
            </a:solidFill>
            <a:effectLst/>
          </p:grpSpPr>
          <p:cxnSp>
            <p:nvCxnSpPr>
              <p:cNvPr id="250" name="Straight Connector 249">
                <a:extLst>
                  <a:ext uri="{FF2B5EF4-FFF2-40B4-BE49-F238E27FC236}">
                    <a16:creationId xmlns:a16="http://schemas.microsoft.com/office/drawing/2014/main" id="{2154FC15-23C1-8446-AC4E-0E25CEAB9220}"/>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2D68EF25-BD51-0341-8D56-ACF8AF9CEC9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5" name="Oval 184">
              <a:extLst>
                <a:ext uri="{FF2B5EF4-FFF2-40B4-BE49-F238E27FC236}">
                  <a16:creationId xmlns:a16="http://schemas.microsoft.com/office/drawing/2014/main" id="{4C84944D-0CAF-A346-AAB8-2DF1220B299C}"/>
                </a:ext>
              </a:extLst>
            </p:cNvPr>
            <p:cNvSpPr/>
            <p:nvPr/>
          </p:nvSpPr>
          <p:spPr bwMode="auto">
            <a:xfrm rot="10644376" flipH="1">
              <a:off x="3031393" y="30775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86" name="Group 185">
              <a:extLst>
                <a:ext uri="{FF2B5EF4-FFF2-40B4-BE49-F238E27FC236}">
                  <a16:creationId xmlns:a16="http://schemas.microsoft.com/office/drawing/2014/main" id="{AE496D9D-E72E-5E4E-90AC-8263173199DC}"/>
                </a:ext>
              </a:extLst>
            </p:cNvPr>
            <p:cNvGrpSpPr/>
            <p:nvPr/>
          </p:nvGrpSpPr>
          <p:grpSpPr>
            <a:xfrm rot="21444376" flipH="1">
              <a:off x="2969870" y="2909878"/>
              <a:ext cx="25464" cy="86331"/>
              <a:chOff x="2018143" y="2815794"/>
              <a:chExt cx="21432" cy="72662"/>
            </a:xfrm>
            <a:solidFill>
              <a:schemeClr val="bg2">
                <a:lumMod val="50000"/>
                <a:alpha val="64000"/>
              </a:schemeClr>
            </a:solidFill>
            <a:effectLst/>
          </p:grpSpPr>
          <p:cxnSp>
            <p:nvCxnSpPr>
              <p:cNvPr id="248" name="Straight Connector 247">
                <a:extLst>
                  <a:ext uri="{FF2B5EF4-FFF2-40B4-BE49-F238E27FC236}">
                    <a16:creationId xmlns:a16="http://schemas.microsoft.com/office/drawing/2014/main" id="{98167779-8818-C546-8ED6-61C484FC212E}"/>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7924F32-6E0B-0248-A808-DBAF4D8A8D09}"/>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7" name="Oval 186">
              <a:extLst>
                <a:ext uri="{FF2B5EF4-FFF2-40B4-BE49-F238E27FC236}">
                  <a16:creationId xmlns:a16="http://schemas.microsoft.com/office/drawing/2014/main" id="{55AA33E4-6EA1-174D-8165-AB6181F1C30A}"/>
                </a:ext>
              </a:extLst>
            </p:cNvPr>
            <p:cNvSpPr/>
            <p:nvPr/>
          </p:nvSpPr>
          <p:spPr bwMode="auto">
            <a:xfrm rot="21444376" flipH="1">
              <a:off x="2942826" y="285211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88" name="Group 187">
              <a:extLst>
                <a:ext uri="{FF2B5EF4-FFF2-40B4-BE49-F238E27FC236}">
                  <a16:creationId xmlns:a16="http://schemas.microsoft.com/office/drawing/2014/main" id="{FB3FD4C7-AC7A-BD44-BC16-802C91F2BD62}"/>
                </a:ext>
              </a:extLst>
            </p:cNvPr>
            <p:cNvGrpSpPr/>
            <p:nvPr/>
          </p:nvGrpSpPr>
          <p:grpSpPr>
            <a:xfrm rot="10644376" flipH="1">
              <a:off x="2968592" y="3004852"/>
              <a:ext cx="25464" cy="86331"/>
              <a:chOff x="2018143" y="2815794"/>
              <a:chExt cx="21432" cy="72662"/>
            </a:xfrm>
            <a:solidFill>
              <a:schemeClr val="bg2">
                <a:lumMod val="50000"/>
                <a:alpha val="64000"/>
              </a:schemeClr>
            </a:solidFill>
            <a:effectLst/>
          </p:grpSpPr>
          <p:cxnSp>
            <p:nvCxnSpPr>
              <p:cNvPr id="246" name="Straight Connector 245">
                <a:extLst>
                  <a:ext uri="{FF2B5EF4-FFF2-40B4-BE49-F238E27FC236}">
                    <a16:creationId xmlns:a16="http://schemas.microsoft.com/office/drawing/2014/main" id="{B38AAE51-AF28-9B42-B8DC-8A4A5940F419}"/>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242BE0C1-CF04-DC43-B428-5B9F1EE0A5B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89" name="Oval 188">
              <a:extLst>
                <a:ext uri="{FF2B5EF4-FFF2-40B4-BE49-F238E27FC236}">
                  <a16:creationId xmlns:a16="http://schemas.microsoft.com/office/drawing/2014/main" id="{4A101C13-AEC2-DB4D-BE0C-B2A620BC9CB9}"/>
                </a:ext>
              </a:extLst>
            </p:cNvPr>
            <p:cNvSpPr/>
            <p:nvPr/>
          </p:nvSpPr>
          <p:spPr bwMode="auto">
            <a:xfrm rot="10644376" flipH="1">
              <a:off x="2953198" y="30810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90" name="Group 189">
              <a:extLst>
                <a:ext uri="{FF2B5EF4-FFF2-40B4-BE49-F238E27FC236}">
                  <a16:creationId xmlns:a16="http://schemas.microsoft.com/office/drawing/2014/main" id="{7B01F90F-2847-A847-B6F3-4C3267FCF471}"/>
                </a:ext>
              </a:extLst>
            </p:cNvPr>
            <p:cNvGrpSpPr/>
            <p:nvPr/>
          </p:nvGrpSpPr>
          <p:grpSpPr>
            <a:xfrm rot="21444376" flipH="1">
              <a:off x="2891547" y="2910594"/>
              <a:ext cx="25464" cy="86331"/>
              <a:chOff x="2018143" y="2815794"/>
              <a:chExt cx="21432" cy="72662"/>
            </a:xfrm>
            <a:solidFill>
              <a:schemeClr val="bg2">
                <a:lumMod val="50000"/>
                <a:alpha val="64000"/>
              </a:schemeClr>
            </a:solidFill>
            <a:effectLst/>
          </p:grpSpPr>
          <p:cxnSp>
            <p:nvCxnSpPr>
              <p:cNvPr id="244" name="Straight Connector 243">
                <a:extLst>
                  <a:ext uri="{FF2B5EF4-FFF2-40B4-BE49-F238E27FC236}">
                    <a16:creationId xmlns:a16="http://schemas.microsoft.com/office/drawing/2014/main" id="{888F68B3-169A-074A-9FB9-0F5D9E219DB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09A0A38D-90B1-B347-8E96-677B933916A0}"/>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1" name="Oval 190">
              <a:extLst>
                <a:ext uri="{FF2B5EF4-FFF2-40B4-BE49-F238E27FC236}">
                  <a16:creationId xmlns:a16="http://schemas.microsoft.com/office/drawing/2014/main" id="{19BA98AB-464D-F94B-A8FA-E6997DBDAEEE}"/>
                </a:ext>
              </a:extLst>
            </p:cNvPr>
            <p:cNvSpPr/>
            <p:nvPr/>
          </p:nvSpPr>
          <p:spPr bwMode="auto">
            <a:xfrm rot="21444376" flipH="1">
              <a:off x="2864503" y="2852832"/>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92" name="Group 191">
              <a:extLst>
                <a:ext uri="{FF2B5EF4-FFF2-40B4-BE49-F238E27FC236}">
                  <a16:creationId xmlns:a16="http://schemas.microsoft.com/office/drawing/2014/main" id="{AC01D6C0-8FA4-3E44-A073-42232B1698F3}"/>
                </a:ext>
              </a:extLst>
            </p:cNvPr>
            <p:cNvGrpSpPr/>
            <p:nvPr/>
          </p:nvGrpSpPr>
          <p:grpSpPr>
            <a:xfrm rot="10644376" flipH="1">
              <a:off x="2890269" y="3005568"/>
              <a:ext cx="25464" cy="86331"/>
              <a:chOff x="2018143" y="2815794"/>
              <a:chExt cx="21432" cy="72662"/>
            </a:xfrm>
            <a:solidFill>
              <a:schemeClr val="bg2">
                <a:lumMod val="50000"/>
                <a:alpha val="64000"/>
              </a:schemeClr>
            </a:solidFill>
            <a:effectLst/>
          </p:grpSpPr>
          <p:cxnSp>
            <p:nvCxnSpPr>
              <p:cNvPr id="242" name="Straight Connector 241">
                <a:extLst>
                  <a:ext uri="{FF2B5EF4-FFF2-40B4-BE49-F238E27FC236}">
                    <a16:creationId xmlns:a16="http://schemas.microsoft.com/office/drawing/2014/main" id="{0F8CD22E-75A4-7046-BC07-AF1962EA924C}"/>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4F60890-FF24-D048-8E3B-2FD21D30393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3" name="Oval 192">
              <a:extLst>
                <a:ext uri="{FF2B5EF4-FFF2-40B4-BE49-F238E27FC236}">
                  <a16:creationId xmlns:a16="http://schemas.microsoft.com/office/drawing/2014/main" id="{A5543873-38B7-794A-BDF2-4C43935B6AB9}"/>
                </a:ext>
              </a:extLst>
            </p:cNvPr>
            <p:cNvSpPr/>
            <p:nvPr/>
          </p:nvSpPr>
          <p:spPr bwMode="auto">
            <a:xfrm rot="10644376" flipH="1">
              <a:off x="2874876" y="3081761"/>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94" name="Group 193">
              <a:extLst>
                <a:ext uri="{FF2B5EF4-FFF2-40B4-BE49-F238E27FC236}">
                  <a16:creationId xmlns:a16="http://schemas.microsoft.com/office/drawing/2014/main" id="{FCD3E4A0-9073-BD42-AFFE-653B4699567D}"/>
                </a:ext>
              </a:extLst>
            </p:cNvPr>
            <p:cNvGrpSpPr/>
            <p:nvPr/>
          </p:nvGrpSpPr>
          <p:grpSpPr>
            <a:xfrm rot="21444376" flipH="1">
              <a:off x="2813354" y="2914136"/>
              <a:ext cx="25464" cy="86331"/>
              <a:chOff x="2018143" y="2815794"/>
              <a:chExt cx="21432" cy="72662"/>
            </a:xfrm>
            <a:solidFill>
              <a:schemeClr val="bg2">
                <a:lumMod val="50000"/>
                <a:alpha val="64000"/>
              </a:schemeClr>
            </a:solidFill>
            <a:effectLst/>
          </p:grpSpPr>
          <p:cxnSp>
            <p:nvCxnSpPr>
              <p:cNvPr id="240" name="Straight Connector 239">
                <a:extLst>
                  <a:ext uri="{FF2B5EF4-FFF2-40B4-BE49-F238E27FC236}">
                    <a16:creationId xmlns:a16="http://schemas.microsoft.com/office/drawing/2014/main" id="{5F4C6D64-53B5-5A42-8DAA-28C5E5178761}"/>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6DAF374F-3138-9542-9A46-8DEB0A01D256}"/>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5" name="Oval 194">
              <a:extLst>
                <a:ext uri="{FF2B5EF4-FFF2-40B4-BE49-F238E27FC236}">
                  <a16:creationId xmlns:a16="http://schemas.microsoft.com/office/drawing/2014/main" id="{5CA62DD7-B823-444A-AAA1-A9D2F4059DB0}"/>
                </a:ext>
              </a:extLst>
            </p:cNvPr>
            <p:cNvSpPr/>
            <p:nvPr/>
          </p:nvSpPr>
          <p:spPr bwMode="auto">
            <a:xfrm rot="21444376" flipH="1">
              <a:off x="2786310" y="285637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96" name="Group 195">
              <a:extLst>
                <a:ext uri="{FF2B5EF4-FFF2-40B4-BE49-F238E27FC236}">
                  <a16:creationId xmlns:a16="http://schemas.microsoft.com/office/drawing/2014/main" id="{7250613D-956B-524B-9B79-2B298B89E1FE}"/>
                </a:ext>
              </a:extLst>
            </p:cNvPr>
            <p:cNvGrpSpPr/>
            <p:nvPr/>
          </p:nvGrpSpPr>
          <p:grpSpPr>
            <a:xfrm rot="10644376" flipH="1">
              <a:off x="2812075" y="3009110"/>
              <a:ext cx="25464" cy="86331"/>
              <a:chOff x="2018143" y="2815794"/>
              <a:chExt cx="21432" cy="72662"/>
            </a:xfrm>
            <a:solidFill>
              <a:schemeClr val="bg2">
                <a:lumMod val="50000"/>
                <a:alpha val="64000"/>
              </a:schemeClr>
            </a:solidFill>
            <a:effectLst/>
          </p:grpSpPr>
          <p:cxnSp>
            <p:nvCxnSpPr>
              <p:cNvPr id="238" name="Straight Connector 237">
                <a:extLst>
                  <a:ext uri="{FF2B5EF4-FFF2-40B4-BE49-F238E27FC236}">
                    <a16:creationId xmlns:a16="http://schemas.microsoft.com/office/drawing/2014/main" id="{D9C3629A-D750-CA48-878F-F7A27BB464B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D857566-E5F7-A74B-B904-F34A980FDD9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7" name="Oval 196">
              <a:extLst>
                <a:ext uri="{FF2B5EF4-FFF2-40B4-BE49-F238E27FC236}">
                  <a16:creationId xmlns:a16="http://schemas.microsoft.com/office/drawing/2014/main" id="{9F3C34F1-75B3-7044-BE4C-AA7C6E54E412}"/>
                </a:ext>
              </a:extLst>
            </p:cNvPr>
            <p:cNvSpPr/>
            <p:nvPr/>
          </p:nvSpPr>
          <p:spPr bwMode="auto">
            <a:xfrm rot="10644376" flipH="1">
              <a:off x="2796682" y="3085303"/>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198" name="Group 197">
              <a:extLst>
                <a:ext uri="{FF2B5EF4-FFF2-40B4-BE49-F238E27FC236}">
                  <a16:creationId xmlns:a16="http://schemas.microsoft.com/office/drawing/2014/main" id="{6B20167C-9954-064C-8A9B-37300D79EC74}"/>
                </a:ext>
              </a:extLst>
            </p:cNvPr>
            <p:cNvGrpSpPr/>
            <p:nvPr/>
          </p:nvGrpSpPr>
          <p:grpSpPr>
            <a:xfrm rot="21444376" flipH="1">
              <a:off x="2735159" y="2917678"/>
              <a:ext cx="25464" cy="86331"/>
              <a:chOff x="2018143" y="2815794"/>
              <a:chExt cx="21432" cy="72662"/>
            </a:xfrm>
            <a:solidFill>
              <a:schemeClr val="bg2">
                <a:lumMod val="50000"/>
                <a:alpha val="64000"/>
              </a:schemeClr>
            </a:solidFill>
            <a:effectLst/>
          </p:grpSpPr>
          <p:cxnSp>
            <p:nvCxnSpPr>
              <p:cNvPr id="236" name="Straight Connector 235">
                <a:extLst>
                  <a:ext uri="{FF2B5EF4-FFF2-40B4-BE49-F238E27FC236}">
                    <a16:creationId xmlns:a16="http://schemas.microsoft.com/office/drawing/2014/main" id="{5D2781E5-DA69-1244-9C0D-A66B507D419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3BCC2B06-E372-1A40-921A-10623C0664EA}"/>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199" name="Oval 198">
              <a:extLst>
                <a:ext uri="{FF2B5EF4-FFF2-40B4-BE49-F238E27FC236}">
                  <a16:creationId xmlns:a16="http://schemas.microsoft.com/office/drawing/2014/main" id="{4ABB268B-3097-C946-B36E-59F66CABB4C1}"/>
                </a:ext>
              </a:extLst>
            </p:cNvPr>
            <p:cNvSpPr/>
            <p:nvPr/>
          </p:nvSpPr>
          <p:spPr bwMode="auto">
            <a:xfrm rot="21444376" flipH="1">
              <a:off x="2708115" y="2859915"/>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00" name="Group 199">
              <a:extLst>
                <a:ext uri="{FF2B5EF4-FFF2-40B4-BE49-F238E27FC236}">
                  <a16:creationId xmlns:a16="http://schemas.microsoft.com/office/drawing/2014/main" id="{2D802F4E-B3F1-5447-B361-5680B851A859}"/>
                </a:ext>
              </a:extLst>
            </p:cNvPr>
            <p:cNvGrpSpPr/>
            <p:nvPr/>
          </p:nvGrpSpPr>
          <p:grpSpPr>
            <a:xfrm rot="10644376" flipH="1">
              <a:off x="2733881" y="3012652"/>
              <a:ext cx="25464" cy="86331"/>
              <a:chOff x="2018143" y="2815794"/>
              <a:chExt cx="21432" cy="72662"/>
            </a:xfrm>
            <a:solidFill>
              <a:schemeClr val="bg2">
                <a:lumMod val="50000"/>
                <a:alpha val="64000"/>
              </a:schemeClr>
            </a:solidFill>
            <a:effectLst/>
          </p:grpSpPr>
          <p:cxnSp>
            <p:nvCxnSpPr>
              <p:cNvPr id="234" name="Straight Connector 233">
                <a:extLst>
                  <a:ext uri="{FF2B5EF4-FFF2-40B4-BE49-F238E27FC236}">
                    <a16:creationId xmlns:a16="http://schemas.microsoft.com/office/drawing/2014/main" id="{C0942962-C72C-774D-89FA-53C1E6BD55E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586FAF3-2063-494C-B416-1CFFC7DE358B}"/>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1" name="Oval 200">
              <a:extLst>
                <a:ext uri="{FF2B5EF4-FFF2-40B4-BE49-F238E27FC236}">
                  <a16:creationId xmlns:a16="http://schemas.microsoft.com/office/drawing/2014/main" id="{12631E05-7A62-1E45-83F9-5F54EFD5AA31}"/>
                </a:ext>
              </a:extLst>
            </p:cNvPr>
            <p:cNvSpPr/>
            <p:nvPr/>
          </p:nvSpPr>
          <p:spPr bwMode="auto">
            <a:xfrm rot="10644376" flipH="1">
              <a:off x="2718488" y="308884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02" name="Group 201">
              <a:extLst>
                <a:ext uri="{FF2B5EF4-FFF2-40B4-BE49-F238E27FC236}">
                  <a16:creationId xmlns:a16="http://schemas.microsoft.com/office/drawing/2014/main" id="{6FA0CFCC-6F98-6D4E-A13A-295238400BD8}"/>
                </a:ext>
              </a:extLst>
            </p:cNvPr>
            <p:cNvGrpSpPr/>
            <p:nvPr/>
          </p:nvGrpSpPr>
          <p:grpSpPr>
            <a:xfrm rot="21444376" flipH="1">
              <a:off x="2656965" y="2921221"/>
              <a:ext cx="25464" cy="86331"/>
              <a:chOff x="2018143" y="2815794"/>
              <a:chExt cx="21432" cy="72662"/>
            </a:xfrm>
            <a:solidFill>
              <a:schemeClr val="bg2">
                <a:lumMod val="50000"/>
                <a:alpha val="64000"/>
              </a:schemeClr>
            </a:solidFill>
            <a:effectLst/>
          </p:grpSpPr>
          <p:cxnSp>
            <p:nvCxnSpPr>
              <p:cNvPr id="232" name="Straight Connector 231">
                <a:extLst>
                  <a:ext uri="{FF2B5EF4-FFF2-40B4-BE49-F238E27FC236}">
                    <a16:creationId xmlns:a16="http://schemas.microsoft.com/office/drawing/2014/main" id="{74DB78EC-5AEA-7640-9FE5-A16B05B3FA14}"/>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F784DF4D-DCC6-BF44-A073-479DBBFCB1E5}"/>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3" name="Oval 202">
              <a:extLst>
                <a:ext uri="{FF2B5EF4-FFF2-40B4-BE49-F238E27FC236}">
                  <a16:creationId xmlns:a16="http://schemas.microsoft.com/office/drawing/2014/main" id="{76805A37-2CE4-FA49-B3E5-FC8625A019B7}"/>
                </a:ext>
              </a:extLst>
            </p:cNvPr>
            <p:cNvSpPr/>
            <p:nvPr/>
          </p:nvSpPr>
          <p:spPr bwMode="auto">
            <a:xfrm rot="21444376" flipH="1">
              <a:off x="2629921" y="28634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04" name="Group 203">
              <a:extLst>
                <a:ext uri="{FF2B5EF4-FFF2-40B4-BE49-F238E27FC236}">
                  <a16:creationId xmlns:a16="http://schemas.microsoft.com/office/drawing/2014/main" id="{CEC3A5D0-F2E0-034E-82EB-AB982494906D}"/>
                </a:ext>
              </a:extLst>
            </p:cNvPr>
            <p:cNvGrpSpPr/>
            <p:nvPr/>
          </p:nvGrpSpPr>
          <p:grpSpPr>
            <a:xfrm rot="10644376" flipH="1">
              <a:off x="2655686" y="3016195"/>
              <a:ext cx="25464" cy="86331"/>
              <a:chOff x="2018143" y="2815794"/>
              <a:chExt cx="21432" cy="72662"/>
            </a:xfrm>
            <a:solidFill>
              <a:schemeClr val="bg2">
                <a:lumMod val="50000"/>
                <a:alpha val="64000"/>
              </a:schemeClr>
            </a:solidFill>
            <a:effectLst/>
          </p:grpSpPr>
          <p:cxnSp>
            <p:nvCxnSpPr>
              <p:cNvPr id="230" name="Straight Connector 229">
                <a:extLst>
                  <a:ext uri="{FF2B5EF4-FFF2-40B4-BE49-F238E27FC236}">
                    <a16:creationId xmlns:a16="http://schemas.microsoft.com/office/drawing/2014/main" id="{89A91C6D-03E8-8241-A0C1-E65813096A02}"/>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9D1E89ED-38A1-0848-A74F-02C8EB81518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5" name="Oval 204">
              <a:extLst>
                <a:ext uri="{FF2B5EF4-FFF2-40B4-BE49-F238E27FC236}">
                  <a16:creationId xmlns:a16="http://schemas.microsoft.com/office/drawing/2014/main" id="{6DEC291B-E510-F148-BF41-11C09C4D7587}"/>
                </a:ext>
              </a:extLst>
            </p:cNvPr>
            <p:cNvSpPr/>
            <p:nvPr/>
          </p:nvSpPr>
          <p:spPr bwMode="auto">
            <a:xfrm rot="10644376" flipH="1">
              <a:off x="2640293" y="309238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06" name="Group 205">
              <a:extLst>
                <a:ext uri="{FF2B5EF4-FFF2-40B4-BE49-F238E27FC236}">
                  <a16:creationId xmlns:a16="http://schemas.microsoft.com/office/drawing/2014/main" id="{7189689F-3F1A-CB40-9387-99C8B8E57A8B}"/>
                </a:ext>
              </a:extLst>
            </p:cNvPr>
            <p:cNvGrpSpPr/>
            <p:nvPr/>
          </p:nvGrpSpPr>
          <p:grpSpPr>
            <a:xfrm rot="21444376" flipH="1">
              <a:off x="2578642" y="2921937"/>
              <a:ext cx="25464" cy="86331"/>
              <a:chOff x="2018143" y="2815794"/>
              <a:chExt cx="21432" cy="72662"/>
            </a:xfrm>
            <a:solidFill>
              <a:schemeClr val="bg2">
                <a:lumMod val="50000"/>
                <a:alpha val="64000"/>
              </a:schemeClr>
            </a:solidFill>
            <a:effectLst/>
          </p:grpSpPr>
          <p:cxnSp>
            <p:nvCxnSpPr>
              <p:cNvPr id="228" name="Straight Connector 227">
                <a:extLst>
                  <a:ext uri="{FF2B5EF4-FFF2-40B4-BE49-F238E27FC236}">
                    <a16:creationId xmlns:a16="http://schemas.microsoft.com/office/drawing/2014/main" id="{F530F099-CA40-7740-AC71-96308126005B}"/>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D416D92A-B09B-4B42-BA41-F436F756FE84}"/>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7" name="Oval 206">
              <a:extLst>
                <a:ext uri="{FF2B5EF4-FFF2-40B4-BE49-F238E27FC236}">
                  <a16:creationId xmlns:a16="http://schemas.microsoft.com/office/drawing/2014/main" id="{8FF5506E-4F59-C848-B3AA-3789AFC12703}"/>
                </a:ext>
              </a:extLst>
            </p:cNvPr>
            <p:cNvSpPr/>
            <p:nvPr/>
          </p:nvSpPr>
          <p:spPr bwMode="auto">
            <a:xfrm rot="21444376" flipH="1">
              <a:off x="2551598" y="286417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08" name="Group 207">
              <a:extLst>
                <a:ext uri="{FF2B5EF4-FFF2-40B4-BE49-F238E27FC236}">
                  <a16:creationId xmlns:a16="http://schemas.microsoft.com/office/drawing/2014/main" id="{74C5C021-FBAF-A948-B297-569AF8226C30}"/>
                </a:ext>
              </a:extLst>
            </p:cNvPr>
            <p:cNvGrpSpPr/>
            <p:nvPr/>
          </p:nvGrpSpPr>
          <p:grpSpPr>
            <a:xfrm rot="10644376" flipH="1">
              <a:off x="2577363" y="3016911"/>
              <a:ext cx="25464" cy="86331"/>
              <a:chOff x="2018143" y="2815794"/>
              <a:chExt cx="21432" cy="72662"/>
            </a:xfrm>
            <a:solidFill>
              <a:schemeClr val="bg2">
                <a:lumMod val="50000"/>
                <a:alpha val="64000"/>
              </a:schemeClr>
            </a:solidFill>
            <a:effectLst/>
          </p:grpSpPr>
          <p:cxnSp>
            <p:nvCxnSpPr>
              <p:cNvPr id="226" name="Straight Connector 225">
                <a:extLst>
                  <a:ext uri="{FF2B5EF4-FFF2-40B4-BE49-F238E27FC236}">
                    <a16:creationId xmlns:a16="http://schemas.microsoft.com/office/drawing/2014/main" id="{95EBC3F2-102E-2F4A-B1EA-C6F90A741DA8}"/>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F46874A7-85B3-794A-9912-423FE891E4DF}"/>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09" name="Oval 208">
              <a:extLst>
                <a:ext uri="{FF2B5EF4-FFF2-40B4-BE49-F238E27FC236}">
                  <a16:creationId xmlns:a16="http://schemas.microsoft.com/office/drawing/2014/main" id="{FA8E432D-CB13-D344-806F-19B8EB212540}"/>
                </a:ext>
              </a:extLst>
            </p:cNvPr>
            <p:cNvSpPr/>
            <p:nvPr/>
          </p:nvSpPr>
          <p:spPr bwMode="auto">
            <a:xfrm rot="10644376" flipH="1">
              <a:off x="2561970" y="3093104"/>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10" name="Group 209">
              <a:extLst>
                <a:ext uri="{FF2B5EF4-FFF2-40B4-BE49-F238E27FC236}">
                  <a16:creationId xmlns:a16="http://schemas.microsoft.com/office/drawing/2014/main" id="{CBC0AED2-E21D-F24A-81F6-F347F2B46EC9}"/>
                </a:ext>
              </a:extLst>
            </p:cNvPr>
            <p:cNvGrpSpPr/>
            <p:nvPr/>
          </p:nvGrpSpPr>
          <p:grpSpPr>
            <a:xfrm rot="21444376" flipH="1">
              <a:off x="2500448" y="2925479"/>
              <a:ext cx="25464" cy="86331"/>
              <a:chOff x="2018143" y="2815794"/>
              <a:chExt cx="21432" cy="72662"/>
            </a:xfrm>
            <a:solidFill>
              <a:schemeClr val="bg2">
                <a:lumMod val="50000"/>
                <a:alpha val="64000"/>
              </a:schemeClr>
            </a:solidFill>
            <a:effectLst/>
          </p:grpSpPr>
          <p:cxnSp>
            <p:nvCxnSpPr>
              <p:cNvPr id="224" name="Straight Connector 223">
                <a:extLst>
                  <a:ext uri="{FF2B5EF4-FFF2-40B4-BE49-F238E27FC236}">
                    <a16:creationId xmlns:a16="http://schemas.microsoft.com/office/drawing/2014/main" id="{13723344-AB3B-4E46-A656-3C7E3A1B9EA7}"/>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36DBD73C-738D-3F4B-9765-BE438B25DB13}"/>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1" name="Oval 210">
              <a:extLst>
                <a:ext uri="{FF2B5EF4-FFF2-40B4-BE49-F238E27FC236}">
                  <a16:creationId xmlns:a16="http://schemas.microsoft.com/office/drawing/2014/main" id="{132D7CFF-8213-E84A-8573-B9E4B60DB070}"/>
                </a:ext>
              </a:extLst>
            </p:cNvPr>
            <p:cNvSpPr/>
            <p:nvPr/>
          </p:nvSpPr>
          <p:spPr bwMode="auto">
            <a:xfrm rot="21444376" flipH="1">
              <a:off x="2473405" y="286771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12" name="Group 211">
              <a:extLst>
                <a:ext uri="{FF2B5EF4-FFF2-40B4-BE49-F238E27FC236}">
                  <a16:creationId xmlns:a16="http://schemas.microsoft.com/office/drawing/2014/main" id="{8D34ECF5-5DDD-B94B-B7EC-2672A279EF90}"/>
                </a:ext>
              </a:extLst>
            </p:cNvPr>
            <p:cNvGrpSpPr/>
            <p:nvPr/>
          </p:nvGrpSpPr>
          <p:grpSpPr>
            <a:xfrm rot="10644376" flipH="1">
              <a:off x="2499170" y="3020453"/>
              <a:ext cx="25464" cy="86331"/>
              <a:chOff x="2018143" y="2815794"/>
              <a:chExt cx="21432" cy="72662"/>
            </a:xfrm>
            <a:solidFill>
              <a:schemeClr val="bg2">
                <a:lumMod val="50000"/>
                <a:alpha val="64000"/>
              </a:schemeClr>
            </a:solidFill>
            <a:effectLst/>
          </p:grpSpPr>
          <p:cxnSp>
            <p:nvCxnSpPr>
              <p:cNvPr id="222" name="Straight Connector 221">
                <a:extLst>
                  <a:ext uri="{FF2B5EF4-FFF2-40B4-BE49-F238E27FC236}">
                    <a16:creationId xmlns:a16="http://schemas.microsoft.com/office/drawing/2014/main" id="{4880BA65-4FA5-C744-8C8A-37010BDC68B5}"/>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02F5DEAE-217D-FA4E-BAF0-3AC8D8C29BC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3" name="Oval 212">
              <a:extLst>
                <a:ext uri="{FF2B5EF4-FFF2-40B4-BE49-F238E27FC236}">
                  <a16:creationId xmlns:a16="http://schemas.microsoft.com/office/drawing/2014/main" id="{74AADCD6-1B4F-7248-BE5A-460EC298D6F3}"/>
                </a:ext>
              </a:extLst>
            </p:cNvPr>
            <p:cNvSpPr/>
            <p:nvPr/>
          </p:nvSpPr>
          <p:spPr bwMode="auto">
            <a:xfrm rot="10644376" flipH="1">
              <a:off x="2483777" y="3096646"/>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14" name="Group 213">
              <a:extLst>
                <a:ext uri="{FF2B5EF4-FFF2-40B4-BE49-F238E27FC236}">
                  <a16:creationId xmlns:a16="http://schemas.microsoft.com/office/drawing/2014/main" id="{F1E3DC38-A841-B043-927E-836779ABBA43}"/>
                </a:ext>
              </a:extLst>
            </p:cNvPr>
            <p:cNvGrpSpPr/>
            <p:nvPr/>
          </p:nvGrpSpPr>
          <p:grpSpPr>
            <a:xfrm rot="21444376" flipH="1">
              <a:off x="2422254" y="2929021"/>
              <a:ext cx="25464" cy="86331"/>
              <a:chOff x="2018143" y="2815794"/>
              <a:chExt cx="21432" cy="72662"/>
            </a:xfrm>
            <a:solidFill>
              <a:schemeClr val="bg2">
                <a:lumMod val="50000"/>
                <a:alpha val="64000"/>
              </a:schemeClr>
            </a:solidFill>
            <a:effectLst/>
          </p:grpSpPr>
          <p:cxnSp>
            <p:nvCxnSpPr>
              <p:cNvPr id="220" name="Straight Connector 219">
                <a:extLst>
                  <a:ext uri="{FF2B5EF4-FFF2-40B4-BE49-F238E27FC236}">
                    <a16:creationId xmlns:a16="http://schemas.microsoft.com/office/drawing/2014/main" id="{5FB5E610-8264-5E44-AB96-E1E95BAF0203}"/>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D1E90C92-9181-D646-956D-B05D8718E872}"/>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5" name="Oval 214">
              <a:extLst>
                <a:ext uri="{FF2B5EF4-FFF2-40B4-BE49-F238E27FC236}">
                  <a16:creationId xmlns:a16="http://schemas.microsoft.com/office/drawing/2014/main" id="{65FCA29B-7CAE-F24A-BBF4-A440D5501BC3}"/>
                </a:ext>
              </a:extLst>
            </p:cNvPr>
            <p:cNvSpPr/>
            <p:nvPr/>
          </p:nvSpPr>
          <p:spPr bwMode="auto">
            <a:xfrm rot="21444376" flipH="1">
              <a:off x="2395210" y="2871258"/>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nvGrpSpPr>
            <p:cNvPr id="216" name="Group 215">
              <a:extLst>
                <a:ext uri="{FF2B5EF4-FFF2-40B4-BE49-F238E27FC236}">
                  <a16:creationId xmlns:a16="http://schemas.microsoft.com/office/drawing/2014/main" id="{53782658-A8DA-6C4C-A530-700B03AB8FA4}"/>
                </a:ext>
              </a:extLst>
            </p:cNvPr>
            <p:cNvGrpSpPr/>
            <p:nvPr/>
          </p:nvGrpSpPr>
          <p:grpSpPr>
            <a:xfrm rot="10644376" flipH="1">
              <a:off x="2420975" y="3023995"/>
              <a:ext cx="25464" cy="86331"/>
              <a:chOff x="2018143" y="2815794"/>
              <a:chExt cx="21432" cy="72662"/>
            </a:xfrm>
            <a:solidFill>
              <a:schemeClr val="bg2">
                <a:lumMod val="50000"/>
                <a:alpha val="64000"/>
              </a:schemeClr>
            </a:solidFill>
            <a:effectLst/>
          </p:grpSpPr>
          <p:cxnSp>
            <p:nvCxnSpPr>
              <p:cNvPr id="218" name="Straight Connector 217">
                <a:extLst>
                  <a:ext uri="{FF2B5EF4-FFF2-40B4-BE49-F238E27FC236}">
                    <a16:creationId xmlns:a16="http://schemas.microsoft.com/office/drawing/2014/main" id="{8BFB3554-531B-804D-963C-F66740D86E8A}"/>
                  </a:ext>
                </a:extLst>
              </p:cNvPr>
              <p:cNvCxnSpPr>
                <a:cxnSpLocks/>
              </p:cNvCxnSpPr>
              <p:nvPr/>
            </p:nvCxnSpPr>
            <p:spPr bwMode="auto">
              <a:xfrm>
                <a:off x="2018143"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CD9932EC-679C-6D4B-A903-FECA300C0587}"/>
                  </a:ext>
                </a:extLst>
              </p:cNvPr>
              <p:cNvCxnSpPr>
                <a:cxnSpLocks/>
              </p:cNvCxnSpPr>
              <p:nvPr/>
            </p:nvCxnSpPr>
            <p:spPr bwMode="auto">
              <a:xfrm>
                <a:off x="2039575" y="2815794"/>
                <a:ext cx="0" cy="72662"/>
              </a:xfrm>
              <a:prstGeom prst="line">
                <a:avLst/>
              </a:prstGeom>
              <a:grpFill/>
              <a:ln w="12700" cap="flat" cmpd="sng" algn="ctr">
                <a:solidFill>
                  <a:schemeClr val="bg2">
                    <a:lumMod val="50000"/>
                    <a:alpha val="64000"/>
                  </a:schemeClr>
                </a:solidFill>
                <a:prstDash val="solid"/>
                <a:round/>
                <a:headEnd type="none" w="med" len="med"/>
                <a:tailEnd type="none" w="med" len="med"/>
              </a:ln>
              <a:effectLst/>
            </p:spPr>
          </p:cxnSp>
        </p:grpSp>
        <p:sp>
          <p:nvSpPr>
            <p:cNvPr id="217" name="Oval 216">
              <a:extLst>
                <a:ext uri="{FF2B5EF4-FFF2-40B4-BE49-F238E27FC236}">
                  <a16:creationId xmlns:a16="http://schemas.microsoft.com/office/drawing/2014/main" id="{F2ACEDA9-9A3B-3A45-8C1B-A4AE0C174782}"/>
                </a:ext>
              </a:extLst>
            </p:cNvPr>
            <p:cNvSpPr/>
            <p:nvPr/>
          </p:nvSpPr>
          <p:spPr bwMode="auto">
            <a:xfrm rot="10644376" flipH="1">
              <a:off x="2405582" y="3100187"/>
              <a:ext cx="67901" cy="67901"/>
            </a:xfrm>
            <a:prstGeom prst="ellipse">
              <a:avLst/>
            </a:prstGeom>
            <a:solidFill>
              <a:schemeClr val="bg2">
                <a:lumMod val="50000"/>
                <a:alpha val="64000"/>
              </a:schemeClr>
            </a:solidFill>
            <a:ln>
              <a:solidFill>
                <a:schemeClr val="bg2">
                  <a:lumMod val="50000"/>
                  <a:alpha val="64000"/>
                </a:schemeClr>
              </a:solidFill>
            </a:ln>
            <a:effectLst/>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grpSp>
        <p:nvGrpSpPr>
          <p:cNvPr id="748" name="Group 747">
            <a:extLst>
              <a:ext uri="{FF2B5EF4-FFF2-40B4-BE49-F238E27FC236}">
                <a16:creationId xmlns:a16="http://schemas.microsoft.com/office/drawing/2014/main" id="{C6133550-D6BD-8E44-8E4F-F86A696C6D46}"/>
              </a:ext>
            </a:extLst>
          </p:cNvPr>
          <p:cNvGrpSpPr/>
          <p:nvPr/>
        </p:nvGrpSpPr>
        <p:grpSpPr>
          <a:xfrm>
            <a:off x="1851671" y="2174995"/>
            <a:ext cx="488892" cy="951676"/>
            <a:chOff x="2442162" y="-1140519"/>
            <a:chExt cx="488892" cy="951676"/>
          </a:xfrm>
        </p:grpSpPr>
        <p:sp>
          <p:nvSpPr>
            <p:cNvPr id="739" name="Oval 738">
              <a:extLst>
                <a:ext uri="{FF2B5EF4-FFF2-40B4-BE49-F238E27FC236}">
                  <a16:creationId xmlns:a16="http://schemas.microsoft.com/office/drawing/2014/main" id="{6294987B-1C6B-6242-9A76-329A87850F3D}"/>
                </a:ext>
              </a:extLst>
            </p:cNvPr>
            <p:cNvSpPr/>
            <p:nvPr/>
          </p:nvSpPr>
          <p:spPr bwMode="auto">
            <a:xfrm>
              <a:off x="2536802" y="-1140519"/>
              <a:ext cx="307762" cy="304939"/>
            </a:xfrm>
            <a:prstGeom prst="ellipse">
              <a:avLst/>
            </a:prstGeom>
            <a:solidFill>
              <a:schemeClr val="accent3">
                <a:lumMod val="60000"/>
                <a:lumOff val="40000"/>
              </a:schemeClr>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sp>
          <p:nvSpPr>
            <p:cNvPr id="4" name="Freeform 3">
              <a:extLst>
                <a:ext uri="{FF2B5EF4-FFF2-40B4-BE49-F238E27FC236}">
                  <a16:creationId xmlns:a16="http://schemas.microsoft.com/office/drawing/2014/main" id="{052B068D-09FA-5940-8E1B-BB18A894163A}"/>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46" name="Freeform 745">
              <a:extLst>
                <a:ext uri="{FF2B5EF4-FFF2-40B4-BE49-F238E27FC236}">
                  <a16:creationId xmlns:a16="http://schemas.microsoft.com/office/drawing/2014/main" id="{1A93E0EA-D498-344A-B46B-D56F7162E147}"/>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nvGrpSpPr>
            <p:cNvPr id="747" name="Group 746">
              <a:extLst>
                <a:ext uri="{FF2B5EF4-FFF2-40B4-BE49-F238E27FC236}">
                  <a16:creationId xmlns:a16="http://schemas.microsoft.com/office/drawing/2014/main" id="{D3EF7E19-CA27-584B-B28B-8E224BB0B8FE}"/>
                </a:ext>
              </a:extLst>
            </p:cNvPr>
            <p:cNvGrpSpPr/>
            <p:nvPr/>
          </p:nvGrpSpPr>
          <p:grpSpPr>
            <a:xfrm>
              <a:off x="2538771" y="-395049"/>
              <a:ext cx="297542" cy="147448"/>
              <a:chOff x="2548710" y="-395049"/>
              <a:chExt cx="297542" cy="147448"/>
            </a:xfrm>
          </p:grpSpPr>
          <p:sp>
            <p:nvSpPr>
              <p:cNvPr id="733" name="Oval 732">
                <a:extLst>
                  <a:ext uri="{FF2B5EF4-FFF2-40B4-BE49-F238E27FC236}">
                    <a16:creationId xmlns:a16="http://schemas.microsoft.com/office/drawing/2014/main" id="{70FAB5BE-1571-1342-BB25-272DA4953C84}"/>
                  </a:ext>
                </a:extLst>
              </p:cNvPr>
              <p:cNvSpPr/>
              <p:nvPr/>
            </p:nvSpPr>
            <p:spPr bwMode="auto">
              <a:xfrm>
                <a:off x="2548710" y="-393905"/>
                <a:ext cx="146304" cy="146304"/>
              </a:xfrm>
              <a:prstGeom prst="ellipse">
                <a:avLst/>
              </a:prstGeom>
              <a:solidFill>
                <a:schemeClr val="accent3">
                  <a:lumMod val="20000"/>
                  <a:lumOff val="80000"/>
                </a:schemeClr>
              </a:solidFill>
              <a:ln>
                <a:noFill/>
              </a:ln>
            </p:spPr>
            <p:txBody>
              <a:bodyPr wrap="square" rtlCol="0" anchor="ctr">
                <a:noAutofit/>
              </a:bodyPr>
              <a:lstStyle/>
              <a:p>
                <a:pPr marL="0" marR="0" lvl="0" indent="0" algn="ctr" defTabSz="609493"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sp>
            <p:nvSpPr>
              <p:cNvPr id="735" name="Oval 734">
                <a:extLst>
                  <a:ext uri="{FF2B5EF4-FFF2-40B4-BE49-F238E27FC236}">
                    <a16:creationId xmlns:a16="http://schemas.microsoft.com/office/drawing/2014/main" id="{CB639B1E-4758-924D-B921-20D32C5E43F1}"/>
                  </a:ext>
                </a:extLst>
              </p:cNvPr>
              <p:cNvSpPr/>
              <p:nvPr/>
            </p:nvSpPr>
            <p:spPr bwMode="auto">
              <a:xfrm>
                <a:off x="2699948" y="-395049"/>
                <a:ext cx="146304" cy="146304"/>
              </a:xfrm>
              <a:prstGeom prst="ellipse">
                <a:avLst/>
              </a:prstGeom>
              <a:solidFill>
                <a:schemeClr val="accent3">
                  <a:lumMod val="20000"/>
                  <a:lumOff val="80000"/>
                </a:schemeClr>
              </a:solidFill>
              <a:ln>
                <a:noFill/>
              </a:ln>
            </p:spPr>
            <p:txBody>
              <a:bodyPr wrap="square" rtlCol="0" anchor="ctr">
                <a:noAutofit/>
              </a:bodyPr>
              <a:lstStyle/>
              <a:p>
                <a:pPr marL="0" marR="0" lvl="0" indent="0" algn="ctr" defTabSz="609493"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grpSp>
      </p:grpSp>
      <p:grpSp>
        <p:nvGrpSpPr>
          <p:cNvPr id="749" name="Group 748">
            <a:extLst>
              <a:ext uri="{FF2B5EF4-FFF2-40B4-BE49-F238E27FC236}">
                <a16:creationId xmlns:a16="http://schemas.microsoft.com/office/drawing/2014/main" id="{11663941-8E89-3148-9FD9-4B1E6DB74689}"/>
              </a:ext>
            </a:extLst>
          </p:cNvPr>
          <p:cNvGrpSpPr/>
          <p:nvPr/>
        </p:nvGrpSpPr>
        <p:grpSpPr>
          <a:xfrm>
            <a:off x="3263648" y="2233131"/>
            <a:ext cx="488892" cy="745435"/>
            <a:chOff x="2442162" y="-934278"/>
            <a:chExt cx="488892" cy="745435"/>
          </a:xfrm>
        </p:grpSpPr>
        <p:sp>
          <p:nvSpPr>
            <p:cNvPr id="751" name="Freeform 750">
              <a:extLst>
                <a:ext uri="{FF2B5EF4-FFF2-40B4-BE49-F238E27FC236}">
                  <a16:creationId xmlns:a16="http://schemas.microsoft.com/office/drawing/2014/main" id="{199EA6A0-54D7-D146-AB4D-2D71E1286B3E}"/>
                </a:ext>
              </a:extLst>
            </p:cNvPr>
            <p:cNvSpPr/>
            <p:nvPr/>
          </p:nvSpPr>
          <p:spPr bwMode="auto">
            <a:xfrm>
              <a:off x="2442162"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52" name="Freeform 751">
              <a:extLst>
                <a:ext uri="{FF2B5EF4-FFF2-40B4-BE49-F238E27FC236}">
                  <a16:creationId xmlns:a16="http://schemas.microsoft.com/office/drawing/2014/main" id="{F840B3FB-CFEE-9C45-8E35-F436D91132D4}"/>
                </a:ext>
              </a:extLst>
            </p:cNvPr>
            <p:cNvSpPr/>
            <p:nvPr/>
          </p:nvSpPr>
          <p:spPr bwMode="auto">
            <a:xfrm flipH="1">
              <a:off x="2742210" y="-934278"/>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770" name="Group 769">
            <a:extLst>
              <a:ext uri="{FF2B5EF4-FFF2-40B4-BE49-F238E27FC236}">
                <a16:creationId xmlns:a16="http://schemas.microsoft.com/office/drawing/2014/main" id="{6A0C93B6-9AD7-344C-89DB-C7C4632DAC66}"/>
              </a:ext>
            </a:extLst>
          </p:cNvPr>
          <p:cNvGrpSpPr/>
          <p:nvPr/>
        </p:nvGrpSpPr>
        <p:grpSpPr>
          <a:xfrm>
            <a:off x="4094752" y="2026890"/>
            <a:ext cx="488892" cy="951676"/>
            <a:chOff x="4046205" y="-1123088"/>
            <a:chExt cx="488892" cy="951676"/>
          </a:xfrm>
        </p:grpSpPr>
        <p:sp>
          <p:nvSpPr>
            <p:cNvPr id="762" name="Oval 761">
              <a:extLst>
                <a:ext uri="{FF2B5EF4-FFF2-40B4-BE49-F238E27FC236}">
                  <a16:creationId xmlns:a16="http://schemas.microsoft.com/office/drawing/2014/main" id="{7CEEA939-FC82-2F49-88F1-A05151FCE92E}"/>
                </a:ext>
              </a:extLst>
            </p:cNvPr>
            <p:cNvSpPr/>
            <p:nvPr/>
          </p:nvSpPr>
          <p:spPr bwMode="auto">
            <a:xfrm>
              <a:off x="4140845" y="-1123088"/>
              <a:ext cx="307762" cy="304939"/>
            </a:xfrm>
            <a:prstGeom prst="ellipse">
              <a:avLst/>
            </a:prstGeom>
            <a:solidFill>
              <a:schemeClr val="accent5">
                <a:lumMod val="50000"/>
              </a:schemeClr>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sp>
          <p:nvSpPr>
            <p:cNvPr id="763" name="Freeform 762">
              <a:extLst>
                <a:ext uri="{FF2B5EF4-FFF2-40B4-BE49-F238E27FC236}">
                  <a16:creationId xmlns:a16="http://schemas.microsoft.com/office/drawing/2014/main" id="{89C7D75C-EDEA-CB44-AD67-A5BADC3E7687}"/>
                </a:ext>
              </a:extLst>
            </p:cNvPr>
            <p:cNvSpPr/>
            <p:nvPr/>
          </p:nvSpPr>
          <p:spPr bwMode="auto">
            <a:xfrm>
              <a:off x="4046205"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64" name="Freeform 763">
              <a:extLst>
                <a:ext uri="{FF2B5EF4-FFF2-40B4-BE49-F238E27FC236}">
                  <a16:creationId xmlns:a16="http://schemas.microsoft.com/office/drawing/2014/main" id="{56781CB0-F0A0-E746-A5BB-BED5D02BD4FE}"/>
                </a:ext>
              </a:extLst>
            </p:cNvPr>
            <p:cNvSpPr/>
            <p:nvPr/>
          </p:nvSpPr>
          <p:spPr bwMode="auto">
            <a:xfrm flipH="1">
              <a:off x="4346253"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771" name="Group 770">
            <a:extLst>
              <a:ext uri="{FF2B5EF4-FFF2-40B4-BE49-F238E27FC236}">
                <a16:creationId xmlns:a16="http://schemas.microsoft.com/office/drawing/2014/main" id="{37A4B331-C21A-B04E-AF4C-537BB553B9A4}"/>
              </a:ext>
            </a:extLst>
          </p:cNvPr>
          <p:cNvGrpSpPr/>
          <p:nvPr/>
        </p:nvGrpSpPr>
        <p:grpSpPr>
          <a:xfrm>
            <a:off x="4852734" y="2026890"/>
            <a:ext cx="488892" cy="951676"/>
            <a:chOff x="4046205" y="-1123088"/>
            <a:chExt cx="488892" cy="951676"/>
          </a:xfrm>
        </p:grpSpPr>
        <p:sp>
          <p:nvSpPr>
            <p:cNvPr id="772" name="Oval 771">
              <a:extLst>
                <a:ext uri="{FF2B5EF4-FFF2-40B4-BE49-F238E27FC236}">
                  <a16:creationId xmlns:a16="http://schemas.microsoft.com/office/drawing/2014/main" id="{8002DED2-6065-7B4E-9C1D-D1197D28F8F1}"/>
                </a:ext>
              </a:extLst>
            </p:cNvPr>
            <p:cNvSpPr/>
            <p:nvPr/>
          </p:nvSpPr>
          <p:spPr bwMode="auto">
            <a:xfrm>
              <a:off x="4140845" y="-1123088"/>
              <a:ext cx="307762" cy="304939"/>
            </a:xfrm>
            <a:prstGeom prst="ellipse">
              <a:avLst/>
            </a:prstGeom>
            <a:solidFill>
              <a:schemeClr val="bg2"/>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sp>
          <p:nvSpPr>
            <p:cNvPr id="773" name="Freeform 772">
              <a:extLst>
                <a:ext uri="{FF2B5EF4-FFF2-40B4-BE49-F238E27FC236}">
                  <a16:creationId xmlns:a16="http://schemas.microsoft.com/office/drawing/2014/main" id="{3983FCB7-DE5F-5E46-8144-017F77BBB473}"/>
                </a:ext>
              </a:extLst>
            </p:cNvPr>
            <p:cNvSpPr/>
            <p:nvPr/>
          </p:nvSpPr>
          <p:spPr bwMode="auto">
            <a:xfrm>
              <a:off x="4046205"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74" name="Freeform 773">
              <a:extLst>
                <a:ext uri="{FF2B5EF4-FFF2-40B4-BE49-F238E27FC236}">
                  <a16:creationId xmlns:a16="http://schemas.microsoft.com/office/drawing/2014/main" id="{CCD50D17-41E5-5740-A331-0DF8125E5481}"/>
                </a:ext>
              </a:extLst>
            </p:cNvPr>
            <p:cNvSpPr/>
            <p:nvPr/>
          </p:nvSpPr>
          <p:spPr bwMode="auto">
            <a:xfrm flipH="1">
              <a:off x="4346253"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775" name="Group 774">
            <a:extLst>
              <a:ext uri="{FF2B5EF4-FFF2-40B4-BE49-F238E27FC236}">
                <a16:creationId xmlns:a16="http://schemas.microsoft.com/office/drawing/2014/main" id="{B45DA290-1340-3648-A056-D59A780960CC}"/>
              </a:ext>
            </a:extLst>
          </p:cNvPr>
          <p:cNvGrpSpPr/>
          <p:nvPr/>
        </p:nvGrpSpPr>
        <p:grpSpPr>
          <a:xfrm>
            <a:off x="5541720" y="2026890"/>
            <a:ext cx="488892" cy="951676"/>
            <a:chOff x="4046205" y="-1123088"/>
            <a:chExt cx="488892" cy="951676"/>
          </a:xfrm>
        </p:grpSpPr>
        <p:sp>
          <p:nvSpPr>
            <p:cNvPr id="776" name="Oval 775">
              <a:extLst>
                <a:ext uri="{FF2B5EF4-FFF2-40B4-BE49-F238E27FC236}">
                  <a16:creationId xmlns:a16="http://schemas.microsoft.com/office/drawing/2014/main" id="{8CE26A42-AAD1-044E-8C96-5EEBF9D7A53E}"/>
                </a:ext>
              </a:extLst>
            </p:cNvPr>
            <p:cNvSpPr/>
            <p:nvPr/>
          </p:nvSpPr>
          <p:spPr bwMode="auto">
            <a:xfrm>
              <a:off x="4140845" y="-1123088"/>
              <a:ext cx="307762" cy="304939"/>
            </a:xfrm>
            <a:prstGeom prst="ellipse">
              <a:avLst/>
            </a:prstGeom>
            <a:solidFill>
              <a:schemeClr val="accent5"/>
            </a:solidFill>
            <a:ln>
              <a:noFill/>
            </a:ln>
          </p:spPr>
          <p:txBody>
            <a:bodyPr wrap="square" rtlCol="0" anchor="ctr">
              <a:no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sz="1400" b="1" i="0" u="none" strike="noStrike" kern="1200" cap="none" spc="0" normalizeH="0" baseline="0" noProof="0">
                <a:ln>
                  <a:noFill/>
                </a:ln>
                <a:solidFill>
                  <a:srgbClr val="CDCDCF"/>
                </a:solidFill>
                <a:effectLst/>
                <a:uLnTx/>
                <a:uFillTx/>
                <a:latin typeface="Arial"/>
                <a:ea typeface="+mn-ea"/>
                <a:cs typeface="+mn-cs"/>
              </a:endParaRPr>
            </a:p>
          </p:txBody>
        </p:sp>
        <p:sp>
          <p:nvSpPr>
            <p:cNvPr id="777" name="Freeform 776">
              <a:extLst>
                <a:ext uri="{FF2B5EF4-FFF2-40B4-BE49-F238E27FC236}">
                  <a16:creationId xmlns:a16="http://schemas.microsoft.com/office/drawing/2014/main" id="{755154BE-A25E-6D4B-BDE3-DFAD1E19B055}"/>
                </a:ext>
              </a:extLst>
            </p:cNvPr>
            <p:cNvSpPr/>
            <p:nvPr/>
          </p:nvSpPr>
          <p:spPr bwMode="auto">
            <a:xfrm>
              <a:off x="4046205"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778" name="Freeform 777">
              <a:extLst>
                <a:ext uri="{FF2B5EF4-FFF2-40B4-BE49-F238E27FC236}">
                  <a16:creationId xmlns:a16="http://schemas.microsoft.com/office/drawing/2014/main" id="{AF81E283-B47B-244C-859F-7DC7A2EA48F0}"/>
                </a:ext>
              </a:extLst>
            </p:cNvPr>
            <p:cNvSpPr/>
            <p:nvPr/>
          </p:nvSpPr>
          <p:spPr bwMode="auto">
            <a:xfrm flipH="1">
              <a:off x="4346253" y="-916847"/>
              <a:ext cx="188844" cy="745435"/>
            </a:xfrm>
            <a:custGeom>
              <a:avLst/>
              <a:gdLst>
                <a:gd name="connsiteX0" fmla="*/ 0 w 188844"/>
                <a:gd name="connsiteY0" fmla="*/ 0 h 745435"/>
                <a:gd name="connsiteX1" fmla="*/ 188844 w 188844"/>
                <a:gd name="connsiteY1" fmla="*/ 188844 h 745435"/>
                <a:gd name="connsiteX2" fmla="*/ 188844 w 188844"/>
                <a:gd name="connsiteY2" fmla="*/ 745435 h 745435"/>
              </a:gdLst>
              <a:ahLst/>
              <a:cxnLst>
                <a:cxn ang="0">
                  <a:pos x="connsiteX0" y="connsiteY0"/>
                </a:cxn>
                <a:cxn ang="0">
                  <a:pos x="connsiteX1" y="connsiteY1"/>
                </a:cxn>
                <a:cxn ang="0">
                  <a:pos x="connsiteX2" y="connsiteY2"/>
                </a:cxn>
              </a:cxnLst>
              <a:rect l="l" t="t" r="r" b="b"/>
              <a:pathLst>
                <a:path w="188844" h="745435">
                  <a:moveTo>
                    <a:pt x="0" y="0"/>
                  </a:moveTo>
                  <a:lnTo>
                    <a:pt x="188844" y="188844"/>
                  </a:lnTo>
                  <a:lnTo>
                    <a:pt x="188844" y="745435"/>
                  </a:lnTo>
                </a:path>
              </a:pathLst>
            </a:custGeom>
            <a:noFill/>
            <a:ln w="571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grpSp>
      <p:sp>
        <p:nvSpPr>
          <p:cNvPr id="782" name="TextBox 781">
            <a:extLst>
              <a:ext uri="{FF2B5EF4-FFF2-40B4-BE49-F238E27FC236}">
                <a16:creationId xmlns:a16="http://schemas.microsoft.com/office/drawing/2014/main" id="{1CF0C481-F044-974F-886E-48C0707574BC}"/>
              </a:ext>
            </a:extLst>
          </p:cNvPr>
          <p:cNvSpPr txBox="1"/>
          <p:nvPr/>
        </p:nvSpPr>
        <p:spPr bwMode="auto">
          <a:xfrm>
            <a:off x="1704458" y="1865856"/>
            <a:ext cx="7998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Ligand</a:t>
            </a:r>
          </a:p>
        </p:txBody>
      </p:sp>
      <p:sp>
        <p:nvSpPr>
          <p:cNvPr id="784" name="TextBox 783">
            <a:extLst>
              <a:ext uri="{FF2B5EF4-FFF2-40B4-BE49-F238E27FC236}">
                <a16:creationId xmlns:a16="http://schemas.microsoft.com/office/drawing/2014/main" id="{4E56C29B-4949-254E-9E2A-DD4E9E3E71E1}"/>
              </a:ext>
            </a:extLst>
          </p:cNvPr>
          <p:cNvSpPr txBox="1"/>
          <p:nvPr/>
        </p:nvSpPr>
        <p:spPr bwMode="auto">
          <a:xfrm>
            <a:off x="3109992" y="1909332"/>
            <a:ext cx="810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VEGFR</a:t>
            </a:r>
          </a:p>
        </p:txBody>
      </p:sp>
      <p:sp>
        <p:nvSpPr>
          <p:cNvPr id="785" name="TextBox 784">
            <a:extLst>
              <a:ext uri="{FF2B5EF4-FFF2-40B4-BE49-F238E27FC236}">
                <a16:creationId xmlns:a16="http://schemas.microsoft.com/office/drawing/2014/main" id="{656595FF-658D-AF4D-9836-D8746E20201B}"/>
              </a:ext>
            </a:extLst>
          </p:cNvPr>
          <p:cNvSpPr txBox="1"/>
          <p:nvPr/>
        </p:nvSpPr>
        <p:spPr bwMode="auto">
          <a:xfrm>
            <a:off x="3920069" y="1513961"/>
            <a:ext cx="8107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EGFR-HER3</a:t>
            </a:r>
          </a:p>
        </p:txBody>
      </p:sp>
      <p:sp>
        <p:nvSpPr>
          <p:cNvPr id="786" name="TextBox 785">
            <a:extLst>
              <a:ext uri="{FF2B5EF4-FFF2-40B4-BE49-F238E27FC236}">
                <a16:creationId xmlns:a16="http://schemas.microsoft.com/office/drawing/2014/main" id="{3B851DDF-3079-6E42-9A1E-C36ABF8FA41C}"/>
              </a:ext>
            </a:extLst>
          </p:cNvPr>
          <p:cNvSpPr txBox="1"/>
          <p:nvPr/>
        </p:nvSpPr>
        <p:spPr bwMode="auto">
          <a:xfrm>
            <a:off x="4682066" y="1513961"/>
            <a:ext cx="8107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HER2-HER3</a:t>
            </a:r>
          </a:p>
        </p:txBody>
      </p:sp>
      <p:sp>
        <p:nvSpPr>
          <p:cNvPr id="787" name="TextBox 786">
            <a:extLst>
              <a:ext uri="{FF2B5EF4-FFF2-40B4-BE49-F238E27FC236}">
                <a16:creationId xmlns:a16="http://schemas.microsoft.com/office/drawing/2014/main" id="{871ABA93-640D-7C49-89AB-9E669F2843CD}"/>
              </a:ext>
            </a:extLst>
          </p:cNvPr>
          <p:cNvSpPr txBox="1"/>
          <p:nvPr/>
        </p:nvSpPr>
        <p:spPr bwMode="auto">
          <a:xfrm>
            <a:off x="5375069" y="1513961"/>
            <a:ext cx="810735"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MET-HER3</a:t>
            </a:r>
          </a:p>
        </p:txBody>
      </p:sp>
      <p:sp>
        <p:nvSpPr>
          <p:cNvPr id="790" name="TextBox 789">
            <a:extLst>
              <a:ext uri="{FF2B5EF4-FFF2-40B4-BE49-F238E27FC236}">
                <a16:creationId xmlns:a16="http://schemas.microsoft.com/office/drawing/2014/main" id="{38BE3455-9832-AD4C-8C0E-E021EACB8E8C}"/>
              </a:ext>
            </a:extLst>
          </p:cNvPr>
          <p:cNvSpPr txBox="1"/>
          <p:nvPr/>
        </p:nvSpPr>
        <p:spPr bwMode="auto">
          <a:xfrm>
            <a:off x="623203" y="5999932"/>
            <a:ext cx="3614444" cy="276999"/>
          </a:xfrm>
          <a:prstGeom prst="rect">
            <a:avLst/>
          </a:prstGeom>
          <a:solidFill>
            <a:schemeClr val="bg2"/>
          </a:solidFill>
          <a:ln>
            <a:noFill/>
          </a:ln>
        </p:spPr>
        <p:txBody>
          <a:bodyPr wrap="square" rtlCol="0">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 transcription, ↑ protein synthesis, ↑ proliferation</a:t>
            </a:r>
          </a:p>
        </p:txBody>
      </p:sp>
      <p:sp>
        <p:nvSpPr>
          <p:cNvPr id="791" name="TextBox 790">
            <a:extLst>
              <a:ext uri="{FF2B5EF4-FFF2-40B4-BE49-F238E27FC236}">
                <a16:creationId xmlns:a16="http://schemas.microsoft.com/office/drawing/2014/main" id="{6AF8D6A9-1F65-D44C-B5EC-17070A1CACAA}"/>
              </a:ext>
            </a:extLst>
          </p:cNvPr>
          <p:cNvSpPr txBox="1"/>
          <p:nvPr/>
        </p:nvSpPr>
        <p:spPr bwMode="auto">
          <a:xfrm>
            <a:off x="4954277" y="5564413"/>
            <a:ext cx="1293243" cy="307777"/>
          </a:xfrm>
          <a:prstGeom prst="rect">
            <a:avLst/>
          </a:prstGeom>
          <a:solidFill>
            <a:schemeClr val="bg2"/>
          </a:solidFill>
          <a:ln>
            <a:noFill/>
          </a:ln>
        </p:spPr>
        <p:txBody>
          <a:bodyPr wrap="square" rtlCol="0">
            <a:spAutoFit/>
          </a:bodyPr>
          <a:lstStyle>
            <a:defPPr>
              <a:defRPr lang="en-US"/>
            </a:defPPr>
            <a:lvl1pPr algn="ctr">
              <a:spcBef>
                <a:spcPct val="35000"/>
              </a:spcBef>
              <a:spcAft>
                <a:spcPct val="25000"/>
              </a:spcAft>
              <a:buClr>
                <a:schemeClr val="folHlink"/>
              </a:buClr>
              <a:defRPr sz="1200" b="1">
                <a:latin typeface="Calibri" panose="020F0502020204030204" pitchFamily="34" charset="0"/>
              </a:defRPr>
            </a:lvl1p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Apoptosis</a:t>
            </a:r>
          </a:p>
        </p:txBody>
      </p:sp>
      <p:sp>
        <p:nvSpPr>
          <p:cNvPr id="792" name="Oval 791">
            <a:extLst>
              <a:ext uri="{FF2B5EF4-FFF2-40B4-BE49-F238E27FC236}">
                <a16:creationId xmlns:a16="http://schemas.microsoft.com/office/drawing/2014/main" id="{B19D200B-27ED-264B-B543-4972131A3517}"/>
              </a:ext>
            </a:extLst>
          </p:cNvPr>
          <p:cNvSpPr/>
          <p:nvPr/>
        </p:nvSpPr>
        <p:spPr>
          <a:xfrm>
            <a:off x="546055" y="3399413"/>
            <a:ext cx="522097" cy="344318"/>
          </a:xfrm>
          <a:prstGeom prst="ellipse">
            <a:avLst/>
          </a:prstGeom>
          <a:solidFill>
            <a:schemeClr val="bg2"/>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PLC</a:t>
            </a:r>
          </a:p>
        </p:txBody>
      </p:sp>
      <p:sp>
        <p:nvSpPr>
          <p:cNvPr id="793" name="Oval 792">
            <a:extLst>
              <a:ext uri="{FF2B5EF4-FFF2-40B4-BE49-F238E27FC236}">
                <a16:creationId xmlns:a16="http://schemas.microsoft.com/office/drawing/2014/main" id="{B5852C68-12D7-1641-A1FE-8014299A88BA}"/>
              </a:ext>
            </a:extLst>
          </p:cNvPr>
          <p:cNvSpPr/>
          <p:nvPr/>
        </p:nvSpPr>
        <p:spPr>
          <a:xfrm>
            <a:off x="526176" y="4350818"/>
            <a:ext cx="522097" cy="344318"/>
          </a:xfrm>
          <a:prstGeom prst="ellipse">
            <a:avLst/>
          </a:prstGeom>
          <a:solidFill>
            <a:schemeClr val="accent6"/>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PKC</a:t>
            </a:r>
          </a:p>
        </p:txBody>
      </p:sp>
      <p:sp>
        <p:nvSpPr>
          <p:cNvPr id="794" name="Oval 793">
            <a:extLst>
              <a:ext uri="{FF2B5EF4-FFF2-40B4-BE49-F238E27FC236}">
                <a16:creationId xmlns:a16="http://schemas.microsoft.com/office/drawing/2014/main" id="{0E238562-BC2C-7B46-9367-DCF027DAE748}"/>
              </a:ext>
            </a:extLst>
          </p:cNvPr>
          <p:cNvSpPr/>
          <p:nvPr/>
        </p:nvSpPr>
        <p:spPr>
          <a:xfrm>
            <a:off x="1127493" y="3399413"/>
            <a:ext cx="522097" cy="344318"/>
          </a:xfrm>
          <a:prstGeom prst="ellipse">
            <a:avLst/>
          </a:prstGeom>
          <a:solidFill>
            <a:schemeClr val="accent5">
              <a:lumMod val="5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JAK</a:t>
            </a:r>
          </a:p>
        </p:txBody>
      </p:sp>
      <p:sp>
        <p:nvSpPr>
          <p:cNvPr id="795" name="Oval 794">
            <a:extLst>
              <a:ext uri="{FF2B5EF4-FFF2-40B4-BE49-F238E27FC236}">
                <a16:creationId xmlns:a16="http://schemas.microsoft.com/office/drawing/2014/main" id="{89F7E9BD-B10C-754E-9293-D674FE29E038}"/>
              </a:ext>
            </a:extLst>
          </p:cNvPr>
          <p:cNvSpPr/>
          <p:nvPr/>
        </p:nvSpPr>
        <p:spPr>
          <a:xfrm>
            <a:off x="1157309" y="4336707"/>
            <a:ext cx="522097" cy="344318"/>
          </a:xfrm>
          <a:prstGeom prst="ellipse">
            <a:avLst/>
          </a:prstGeom>
          <a:solidFill>
            <a:srgbClr val="86B967"/>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STAT</a:t>
            </a:r>
          </a:p>
        </p:txBody>
      </p:sp>
      <p:sp>
        <p:nvSpPr>
          <p:cNvPr id="796" name="Oval 795">
            <a:extLst>
              <a:ext uri="{FF2B5EF4-FFF2-40B4-BE49-F238E27FC236}">
                <a16:creationId xmlns:a16="http://schemas.microsoft.com/office/drawing/2014/main" id="{A7F43FB6-A9CD-0B4B-BD3D-E6F3509FE2A9}"/>
              </a:ext>
            </a:extLst>
          </p:cNvPr>
          <p:cNvSpPr/>
          <p:nvPr/>
        </p:nvSpPr>
        <p:spPr>
          <a:xfrm>
            <a:off x="1860309" y="3399413"/>
            <a:ext cx="522097" cy="344318"/>
          </a:xfrm>
          <a:prstGeom prst="ellipse">
            <a:avLst/>
          </a:prstGeom>
          <a:solidFill>
            <a:schemeClr val="accent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SRC</a:t>
            </a:r>
          </a:p>
        </p:txBody>
      </p:sp>
      <p:sp>
        <p:nvSpPr>
          <p:cNvPr id="797" name="Oval 796">
            <a:extLst>
              <a:ext uri="{FF2B5EF4-FFF2-40B4-BE49-F238E27FC236}">
                <a16:creationId xmlns:a16="http://schemas.microsoft.com/office/drawing/2014/main" id="{DED7CD95-7089-5743-BEBA-4AF7B8FAD9A4}"/>
              </a:ext>
            </a:extLst>
          </p:cNvPr>
          <p:cNvSpPr/>
          <p:nvPr/>
        </p:nvSpPr>
        <p:spPr>
          <a:xfrm>
            <a:off x="2463538" y="3948293"/>
            <a:ext cx="522097" cy="344318"/>
          </a:xfrm>
          <a:prstGeom prst="ellipse">
            <a:avLst/>
          </a:prstGeom>
          <a:solidFill>
            <a:schemeClr val="accent2"/>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RAS</a:t>
            </a:r>
          </a:p>
        </p:txBody>
      </p:sp>
      <p:sp>
        <p:nvSpPr>
          <p:cNvPr id="798" name="Oval 797">
            <a:extLst>
              <a:ext uri="{FF2B5EF4-FFF2-40B4-BE49-F238E27FC236}">
                <a16:creationId xmlns:a16="http://schemas.microsoft.com/office/drawing/2014/main" id="{84CDB70C-C4B2-484E-97EB-40145888773E}"/>
              </a:ext>
            </a:extLst>
          </p:cNvPr>
          <p:cNvSpPr/>
          <p:nvPr/>
        </p:nvSpPr>
        <p:spPr>
          <a:xfrm>
            <a:off x="2463538" y="3399413"/>
            <a:ext cx="522097" cy="344318"/>
          </a:xfrm>
          <a:prstGeom prst="ellipse">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SOS</a:t>
            </a:r>
          </a:p>
        </p:txBody>
      </p:sp>
      <p:sp>
        <p:nvSpPr>
          <p:cNvPr id="799" name="Oval 798">
            <a:extLst>
              <a:ext uri="{FF2B5EF4-FFF2-40B4-BE49-F238E27FC236}">
                <a16:creationId xmlns:a16="http://schemas.microsoft.com/office/drawing/2014/main" id="{28A58197-EDFB-E446-8A24-7F88504583DE}"/>
              </a:ext>
            </a:extLst>
          </p:cNvPr>
          <p:cNvSpPr/>
          <p:nvPr/>
        </p:nvSpPr>
        <p:spPr>
          <a:xfrm>
            <a:off x="2463538" y="4497173"/>
            <a:ext cx="522097" cy="344318"/>
          </a:xfrm>
          <a:prstGeom prst="ellipse">
            <a:avLst/>
          </a:prstGeom>
          <a:solidFill>
            <a:schemeClr val="accent3">
              <a:lumMod val="40000"/>
              <a:lumOff val="6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mn-ea"/>
                <a:cs typeface="+mn-cs"/>
              </a:rPr>
              <a:t>RAF</a:t>
            </a:r>
          </a:p>
        </p:txBody>
      </p:sp>
      <p:sp>
        <p:nvSpPr>
          <p:cNvPr id="800" name="Oval 799">
            <a:extLst>
              <a:ext uri="{FF2B5EF4-FFF2-40B4-BE49-F238E27FC236}">
                <a16:creationId xmlns:a16="http://schemas.microsoft.com/office/drawing/2014/main" id="{6997D451-766B-A64D-A0E7-7A694823EFF2}"/>
              </a:ext>
            </a:extLst>
          </p:cNvPr>
          <p:cNvSpPr/>
          <p:nvPr/>
        </p:nvSpPr>
        <p:spPr>
          <a:xfrm>
            <a:off x="2463538" y="5046054"/>
            <a:ext cx="522097" cy="344318"/>
          </a:xfrm>
          <a:prstGeom prst="ellipse">
            <a:avLst/>
          </a:prstGeom>
          <a:solidFill>
            <a:schemeClr val="accent3"/>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MEK</a:t>
            </a:r>
          </a:p>
        </p:txBody>
      </p:sp>
      <p:sp>
        <p:nvSpPr>
          <p:cNvPr id="801" name="Oval 800">
            <a:extLst>
              <a:ext uri="{FF2B5EF4-FFF2-40B4-BE49-F238E27FC236}">
                <a16:creationId xmlns:a16="http://schemas.microsoft.com/office/drawing/2014/main" id="{9D76116E-9601-6D4C-BF8B-CA2EA347E869}"/>
              </a:ext>
            </a:extLst>
          </p:cNvPr>
          <p:cNvSpPr/>
          <p:nvPr/>
        </p:nvSpPr>
        <p:spPr>
          <a:xfrm>
            <a:off x="2072554" y="5580766"/>
            <a:ext cx="560241" cy="344318"/>
          </a:xfrm>
          <a:prstGeom prst="ellipse">
            <a:avLst/>
          </a:prstGeom>
          <a:solidFill>
            <a:schemeClr val="tx1">
              <a:lumMod val="65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MAPK</a:t>
            </a:r>
          </a:p>
        </p:txBody>
      </p:sp>
      <p:sp>
        <p:nvSpPr>
          <p:cNvPr id="802" name="Oval 801">
            <a:extLst>
              <a:ext uri="{FF2B5EF4-FFF2-40B4-BE49-F238E27FC236}">
                <a16:creationId xmlns:a16="http://schemas.microsoft.com/office/drawing/2014/main" id="{3F6E652F-83C5-E249-A7D5-E2EA669C3BF4}"/>
              </a:ext>
            </a:extLst>
          </p:cNvPr>
          <p:cNvSpPr/>
          <p:nvPr/>
        </p:nvSpPr>
        <p:spPr>
          <a:xfrm>
            <a:off x="2976897" y="5563523"/>
            <a:ext cx="560241" cy="344318"/>
          </a:xfrm>
          <a:prstGeom prst="ellipse">
            <a:avLst/>
          </a:prstGeom>
          <a:solidFill>
            <a:schemeClr val="accent3">
              <a:lumMod val="60000"/>
              <a:lumOff val="4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ERK</a:t>
            </a:r>
          </a:p>
        </p:txBody>
      </p:sp>
      <p:sp>
        <p:nvSpPr>
          <p:cNvPr id="803" name="Oval 802">
            <a:extLst>
              <a:ext uri="{FF2B5EF4-FFF2-40B4-BE49-F238E27FC236}">
                <a16:creationId xmlns:a16="http://schemas.microsoft.com/office/drawing/2014/main" id="{DC20038E-A16C-534A-99D0-FD2A2E373685}"/>
              </a:ext>
            </a:extLst>
          </p:cNvPr>
          <p:cNvSpPr/>
          <p:nvPr/>
        </p:nvSpPr>
        <p:spPr>
          <a:xfrm>
            <a:off x="4819593" y="3390286"/>
            <a:ext cx="560241" cy="344318"/>
          </a:xfrm>
          <a:prstGeom prst="ellipse">
            <a:avLst/>
          </a:prstGeom>
          <a:solidFill>
            <a:schemeClr val="accent5"/>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mn-ea"/>
                <a:cs typeface="+mn-cs"/>
              </a:rPr>
              <a:t>PI3K</a:t>
            </a:r>
          </a:p>
        </p:txBody>
      </p:sp>
      <p:sp>
        <p:nvSpPr>
          <p:cNvPr id="804" name="Oval 803">
            <a:extLst>
              <a:ext uri="{FF2B5EF4-FFF2-40B4-BE49-F238E27FC236}">
                <a16:creationId xmlns:a16="http://schemas.microsoft.com/office/drawing/2014/main" id="{83962BFA-7138-8D42-9ABE-67FF46A68B9F}"/>
              </a:ext>
            </a:extLst>
          </p:cNvPr>
          <p:cNvSpPr/>
          <p:nvPr/>
        </p:nvSpPr>
        <p:spPr>
          <a:xfrm>
            <a:off x="4819593" y="3984569"/>
            <a:ext cx="560241" cy="344318"/>
          </a:xfrm>
          <a:prstGeom prst="ellipse">
            <a:avLst/>
          </a:prstGeom>
          <a:solidFill>
            <a:schemeClr val="accent4"/>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AKT</a:t>
            </a:r>
          </a:p>
        </p:txBody>
      </p:sp>
      <p:sp>
        <p:nvSpPr>
          <p:cNvPr id="805" name="Oval 804">
            <a:extLst>
              <a:ext uri="{FF2B5EF4-FFF2-40B4-BE49-F238E27FC236}">
                <a16:creationId xmlns:a16="http://schemas.microsoft.com/office/drawing/2014/main" id="{6B6A2D95-B468-6641-9699-316A088B130E}"/>
              </a:ext>
            </a:extLst>
          </p:cNvPr>
          <p:cNvSpPr/>
          <p:nvPr/>
        </p:nvSpPr>
        <p:spPr>
          <a:xfrm>
            <a:off x="4819593" y="4588081"/>
            <a:ext cx="560241" cy="344318"/>
          </a:xfrm>
          <a:prstGeom prst="ellipse">
            <a:avLst/>
          </a:prstGeom>
          <a:solidFill>
            <a:schemeClr val="accent2">
              <a:lumMod val="60000"/>
              <a:lumOff val="4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mn-ea"/>
                <a:cs typeface="+mn-cs"/>
              </a:rPr>
              <a:t>mTOR</a:t>
            </a:r>
          </a:p>
        </p:txBody>
      </p:sp>
      <p:sp>
        <p:nvSpPr>
          <p:cNvPr id="806" name="Oval 805">
            <a:extLst>
              <a:ext uri="{FF2B5EF4-FFF2-40B4-BE49-F238E27FC236}">
                <a16:creationId xmlns:a16="http://schemas.microsoft.com/office/drawing/2014/main" id="{85E3D411-2025-AA4E-B004-BE75E8E64B25}"/>
              </a:ext>
            </a:extLst>
          </p:cNvPr>
          <p:cNvSpPr/>
          <p:nvPr/>
        </p:nvSpPr>
        <p:spPr>
          <a:xfrm>
            <a:off x="5335029" y="4890887"/>
            <a:ext cx="560241" cy="344318"/>
          </a:xfrm>
          <a:prstGeom prst="ellipse">
            <a:avLst/>
          </a:prstGeom>
          <a:solidFill>
            <a:schemeClr val="accent5">
              <a:lumMod val="75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BIM</a:t>
            </a:r>
          </a:p>
        </p:txBody>
      </p:sp>
      <p:sp>
        <p:nvSpPr>
          <p:cNvPr id="807" name="Oval 806">
            <a:extLst>
              <a:ext uri="{FF2B5EF4-FFF2-40B4-BE49-F238E27FC236}">
                <a16:creationId xmlns:a16="http://schemas.microsoft.com/office/drawing/2014/main" id="{1614AE7A-7F16-C44A-89DE-01A6457B94CA}"/>
              </a:ext>
            </a:extLst>
          </p:cNvPr>
          <p:cNvSpPr/>
          <p:nvPr/>
        </p:nvSpPr>
        <p:spPr>
          <a:xfrm>
            <a:off x="5510814" y="3675501"/>
            <a:ext cx="560241" cy="344318"/>
          </a:xfrm>
          <a:prstGeom prst="ellipse">
            <a:avLst/>
          </a:prstGeom>
          <a:solidFill>
            <a:schemeClr val="accent6">
              <a:lumMod val="60000"/>
              <a:lumOff val="40000"/>
            </a:scheme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a:ea typeface="+mn-ea"/>
                <a:cs typeface="+mn-cs"/>
              </a:rPr>
              <a:t>PTEN</a:t>
            </a:r>
          </a:p>
        </p:txBody>
      </p:sp>
      <p:sp>
        <p:nvSpPr>
          <p:cNvPr id="808" name="TextBox 807">
            <a:extLst>
              <a:ext uri="{FF2B5EF4-FFF2-40B4-BE49-F238E27FC236}">
                <a16:creationId xmlns:a16="http://schemas.microsoft.com/office/drawing/2014/main" id="{932086A6-1D87-DC49-ADEF-B242B21A3EFE}"/>
              </a:ext>
            </a:extLst>
          </p:cNvPr>
          <p:cNvSpPr txBox="1"/>
          <p:nvPr/>
        </p:nvSpPr>
        <p:spPr bwMode="auto">
          <a:xfrm>
            <a:off x="344555" y="2319625"/>
            <a:ext cx="1626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EGFR homodimer</a:t>
            </a:r>
          </a:p>
        </p:txBody>
      </p:sp>
      <p:grpSp>
        <p:nvGrpSpPr>
          <p:cNvPr id="814" name="Group 813">
            <a:extLst>
              <a:ext uri="{FF2B5EF4-FFF2-40B4-BE49-F238E27FC236}">
                <a16:creationId xmlns:a16="http://schemas.microsoft.com/office/drawing/2014/main" id="{890FA48B-C096-6248-85AF-37DB2B7F7C3A}"/>
              </a:ext>
            </a:extLst>
          </p:cNvPr>
          <p:cNvGrpSpPr/>
          <p:nvPr/>
        </p:nvGrpSpPr>
        <p:grpSpPr>
          <a:xfrm rot="10800000">
            <a:off x="5227026" y="3772602"/>
            <a:ext cx="259358" cy="139148"/>
            <a:chOff x="4273826" y="-1381539"/>
            <a:chExt cx="259358" cy="139148"/>
          </a:xfrm>
        </p:grpSpPr>
        <p:cxnSp>
          <p:nvCxnSpPr>
            <p:cNvPr id="815" name="Straight Connector 814">
              <a:extLst>
                <a:ext uri="{FF2B5EF4-FFF2-40B4-BE49-F238E27FC236}">
                  <a16:creationId xmlns:a16="http://schemas.microsoft.com/office/drawing/2014/main" id="{1F2F27B3-7715-6541-84BE-A95893423D00}"/>
                </a:ext>
              </a:extLst>
            </p:cNvPr>
            <p:cNvCxnSpPr>
              <a:cxnSpLocks/>
            </p:cNvCxnSpPr>
            <p:nvPr/>
          </p:nvCxnSpPr>
          <p:spPr bwMode="auto">
            <a:xfrm>
              <a:off x="4273826" y="-1311965"/>
              <a:ext cx="259358" cy="0"/>
            </a:xfrm>
            <a:prstGeom prst="line">
              <a:avLst/>
            </a:prstGeom>
            <a:noFill/>
            <a:ln w="28575" cap="flat" cmpd="sng" algn="ctr">
              <a:solidFill>
                <a:schemeClr val="bg1"/>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3C3A3323-9AC8-7743-83A5-DB2207131D63}"/>
                </a:ext>
              </a:extLst>
            </p:cNvPr>
            <p:cNvCxnSpPr>
              <a:cxnSpLocks/>
            </p:cNvCxnSpPr>
            <p:nvPr/>
          </p:nvCxnSpPr>
          <p:spPr bwMode="auto">
            <a:xfrm>
              <a:off x="4533184" y="-1381539"/>
              <a:ext cx="0" cy="139148"/>
            </a:xfrm>
            <a:prstGeom prst="line">
              <a:avLst/>
            </a:prstGeom>
            <a:noFill/>
            <a:ln w="28575" cap="flat" cmpd="sng" algn="ctr">
              <a:solidFill>
                <a:schemeClr val="bg1"/>
              </a:solidFill>
              <a:prstDash val="solid"/>
              <a:round/>
              <a:headEnd type="none" w="med" len="med"/>
              <a:tailEnd type="none" w="med" len="med"/>
            </a:ln>
            <a:effectLst/>
          </p:spPr>
        </p:cxnSp>
      </p:grpSp>
      <p:sp>
        <p:nvSpPr>
          <p:cNvPr id="818" name="Freeform 817">
            <a:extLst>
              <a:ext uri="{FF2B5EF4-FFF2-40B4-BE49-F238E27FC236}">
                <a16:creationId xmlns:a16="http://schemas.microsoft.com/office/drawing/2014/main" id="{7971ACDF-4A3D-924A-80BE-EA4CC5F2F881}"/>
              </a:ext>
            </a:extLst>
          </p:cNvPr>
          <p:cNvSpPr/>
          <p:nvPr/>
        </p:nvSpPr>
        <p:spPr bwMode="auto">
          <a:xfrm>
            <a:off x="2395245" y="3047485"/>
            <a:ext cx="2371796" cy="584876"/>
          </a:xfrm>
          <a:custGeom>
            <a:avLst/>
            <a:gdLst>
              <a:gd name="connsiteX0" fmla="*/ 0 w 2464904"/>
              <a:gd name="connsiteY0" fmla="*/ 0 h 665922"/>
              <a:gd name="connsiteX1" fmla="*/ 874643 w 2464904"/>
              <a:gd name="connsiteY1" fmla="*/ 0 h 665922"/>
              <a:gd name="connsiteX2" fmla="*/ 874643 w 2464904"/>
              <a:gd name="connsiteY2" fmla="*/ 665922 h 665922"/>
              <a:gd name="connsiteX3" fmla="*/ 2464904 w 2464904"/>
              <a:gd name="connsiteY3" fmla="*/ 665922 h 665922"/>
            </a:gdLst>
            <a:ahLst/>
            <a:cxnLst>
              <a:cxn ang="0">
                <a:pos x="connsiteX0" y="connsiteY0"/>
              </a:cxn>
              <a:cxn ang="0">
                <a:pos x="connsiteX1" y="connsiteY1"/>
              </a:cxn>
              <a:cxn ang="0">
                <a:pos x="connsiteX2" y="connsiteY2"/>
              </a:cxn>
              <a:cxn ang="0">
                <a:pos x="connsiteX3" y="connsiteY3"/>
              </a:cxn>
            </a:cxnLst>
            <a:rect l="l" t="t" r="r" b="b"/>
            <a:pathLst>
              <a:path w="2464904" h="665922">
                <a:moveTo>
                  <a:pt x="0" y="0"/>
                </a:moveTo>
                <a:lnTo>
                  <a:pt x="874643" y="0"/>
                </a:lnTo>
                <a:lnTo>
                  <a:pt x="874643" y="665922"/>
                </a:lnTo>
                <a:lnTo>
                  <a:pt x="2464904" y="665922"/>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21" name="Straight Arrow Connector 820">
            <a:extLst>
              <a:ext uri="{FF2B5EF4-FFF2-40B4-BE49-F238E27FC236}">
                <a16:creationId xmlns:a16="http://schemas.microsoft.com/office/drawing/2014/main" id="{D2055622-92BA-934A-8AB7-122A4C8AA2E3}"/>
              </a:ext>
            </a:extLst>
          </p:cNvPr>
          <p:cNvCxnSpPr>
            <a:cxnSpLocks/>
          </p:cNvCxnSpPr>
          <p:nvPr/>
        </p:nvCxnSpPr>
        <p:spPr bwMode="auto">
          <a:xfrm>
            <a:off x="5099713" y="4362066"/>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822" name="Straight Arrow Connector 821">
            <a:extLst>
              <a:ext uri="{FF2B5EF4-FFF2-40B4-BE49-F238E27FC236}">
                <a16:creationId xmlns:a16="http://schemas.microsoft.com/office/drawing/2014/main" id="{A09433F4-1A2B-8641-B17A-236B91B7E7ED}"/>
              </a:ext>
            </a:extLst>
          </p:cNvPr>
          <p:cNvCxnSpPr/>
          <p:nvPr/>
        </p:nvCxnSpPr>
        <p:spPr bwMode="auto">
          <a:xfrm>
            <a:off x="5596613" y="5274226"/>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823" name="Straight Arrow Connector 822">
            <a:extLst>
              <a:ext uri="{FF2B5EF4-FFF2-40B4-BE49-F238E27FC236}">
                <a16:creationId xmlns:a16="http://schemas.microsoft.com/office/drawing/2014/main" id="{B2FB28C9-55BE-EA49-8EE3-5498F23F0A36}"/>
              </a:ext>
            </a:extLst>
          </p:cNvPr>
          <p:cNvCxnSpPr>
            <a:cxnSpLocks/>
          </p:cNvCxnSpPr>
          <p:nvPr/>
        </p:nvCxnSpPr>
        <p:spPr bwMode="auto">
          <a:xfrm>
            <a:off x="2724586" y="4835894"/>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824" name="Straight Arrow Connector 823">
            <a:extLst>
              <a:ext uri="{FF2B5EF4-FFF2-40B4-BE49-F238E27FC236}">
                <a16:creationId xmlns:a16="http://schemas.microsoft.com/office/drawing/2014/main" id="{D98C9205-7AD5-3541-8183-6C87A6C11A52}"/>
              </a:ext>
            </a:extLst>
          </p:cNvPr>
          <p:cNvCxnSpPr>
            <a:cxnSpLocks/>
          </p:cNvCxnSpPr>
          <p:nvPr/>
        </p:nvCxnSpPr>
        <p:spPr bwMode="auto">
          <a:xfrm>
            <a:off x="2724586" y="4287014"/>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825" name="Straight Arrow Connector 824">
            <a:extLst>
              <a:ext uri="{FF2B5EF4-FFF2-40B4-BE49-F238E27FC236}">
                <a16:creationId xmlns:a16="http://schemas.microsoft.com/office/drawing/2014/main" id="{A87E9166-8364-6A47-B9CC-5B6137D51BB4}"/>
              </a:ext>
            </a:extLst>
          </p:cNvPr>
          <p:cNvCxnSpPr>
            <a:cxnSpLocks/>
          </p:cNvCxnSpPr>
          <p:nvPr/>
        </p:nvCxnSpPr>
        <p:spPr bwMode="auto">
          <a:xfrm>
            <a:off x="2724586" y="3738134"/>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826" name="Straight Arrow Connector 825">
            <a:extLst>
              <a:ext uri="{FF2B5EF4-FFF2-40B4-BE49-F238E27FC236}">
                <a16:creationId xmlns:a16="http://schemas.microsoft.com/office/drawing/2014/main" id="{8D3E2682-070D-374E-9FAE-71E159C8AAD6}"/>
              </a:ext>
            </a:extLst>
          </p:cNvPr>
          <p:cNvCxnSpPr>
            <a:cxnSpLocks/>
          </p:cNvCxnSpPr>
          <p:nvPr/>
        </p:nvCxnSpPr>
        <p:spPr bwMode="auto">
          <a:xfrm>
            <a:off x="813704" y="3759116"/>
            <a:ext cx="0" cy="533707"/>
          </a:xfrm>
          <a:prstGeom prst="straightConnector1">
            <a:avLst/>
          </a:prstGeom>
          <a:noFill/>
          <a:ln w="28575" cap="flat" cmpd="sng" algn="ctr">
            <a:solidFill>
              <a:schemeClr val="bg1"/>
            </a:solidFill>
            <a:prstDash val="solid"/>
            <a:round/>
            <a:headEnd type="none" w="med" len="med"/>
            <a:tailEnd type="triangle"/>
          </a:ln>
          <a:effectLst/>
        </p:spPr>
      </p:cxnSp>
      <p:cxnSp>
        <p:nvCxnSpPr>
          <p:cNvPr id="828" name="Straight Arrow Connector 827">
            <a:extLst>
              <a:ext uri="{FF2B5EF4-FFF2-40B4-BE49-F238E27FC236}">
                <a16:creationId xmlns:a16="http://schemas.microsoft.com/office/drawing/2014/main" id="{B400D1B9-87F0-0A4A-891F-82D7BB146B96}"/>
              </a:ext>
            </a:extLst>
          </p:cNvPr>
          <p:cNvCxnSpPr>
            <a:cxnSpLocks/>
          </p:cNvCxnSpPr>
          <p:nvPr/>
        </p:nvCxnSpPr>
        <p:spPr bwMode="auto">
          <a:xfrm>
            <a:off x="1380833" y="3759116"/>
            <a:ext cx="0" cy="533707"/>
          </a:xfrm>
          <a:prstGeom prst="straightConnector1">
            <a:avLst/>
          </a:prstGeom>
          <a:noFill/>
          <a:ln w="28575" cap="flat" cmpd="sng" algn="ctr">
            <a:solidFill>
              <a:schemeClr val="bg1"/>
            </a:solidFill>
            <a:prstDash val="solid"/>
            <a:round/>
            <a:headEnd type="none" w="med" len="med"/>
            <a:tailEnd type="triangle"/>
          </a:ln>
          <a:effectLst/>
        </p:spPr>
      </p:cxnSp>
      <p:cxnSp>
        <p:nvCxnSpPr>
          <p:cNvPr id="829" name="Straight Arrow Connector 828">
            <a:extLst>
              <a:ext uri="{FF2B5EF4-FFF2-40B4-BE49-F238E27FC236}">
                <a16:creationId xmlns:a16="http://schemas.microsoft.com/office/drawing/2014/main" id="{F5347B5B-A578-7A49-9228-32FC9BDC0808}"/>
              </a:ext>
            </a:extLst>
          </p:cNvPr>
          <p:cNvCxnSpPr>
            <a:cxnSpLocks/>
          </p:cNvCxnSpPr>
          <p:nvPr/>
        </p:nvCxnSpPr>
        <p:spPr bwMode="auto">
          <a:xfrm>
            <a:off x="813704" y="4782681"/>
            <a:ext cx="0" cy="1132098"/>
          </a:xfrm>
          <a:prstGeom prst="straightConnector1">
            <a:avLst/>
          </a:prstGeom>
          <a:noFill/>
          <a:ln w="28575" cap="flat" cmpd="sng" algn="ctr">
            <a:solidFill>
              <a:schemeClr val="bg1"/>
            </a:solidFill>
            <a:prstDash val="solid"/>
            <a:round/>
            <a:headEnd type="none" w="med" len="med"/>
            <a:tailEnd type="triangle"/>
          </a:ln>
          <a:effectLst/>
        </p:spPr>
      </p:cxnSp>
      <p:cxnSp>
        <p:nvCxnSpPr>
          <p:cNvPr id="831" name="Straight Arrow Connector 830">
            <a:extLst>
              <a:ext uri="{FF2B5EF4-FFF2-40B4-BE49-F238E27FC236}">
                <a16:creationId xmlns:a16="http://schemas.microsoft.com/office/drawing/2014/main" id="{97DE0EB5-6F5F-C14A-94B2-6134B7746C40}"/>
              </a:ext>
            </a:extLst>
          </p:cNvPr>
          <p:cNvCxnSpPr>
            <a:cxnSpLocks/>
          </p:cNvCxnSpPr>
          <p:nvPr/>
        </p:nvCxnSpPr>
        <p:spPr bwMode="auto">
          <a:xfrm>
            <a:off x="1386341" y="4782681"/>
            <a:ext cx="0" cy="1132098"/>
          </a:xfrm>
          <a:prstGeom prst="straightConnector1">
            <a:avLst/>
          </a:prstGeom>
          <a:noFill/>
          <a:ln w="28575" cap="flat" cmpd="sng" algn="ctr">
            <a:solidFill>
              <a:schemeClr val="bg1"/>
            </a:solidFill>
            <a:prstDash val="solid"/>
            <a:round/>
            <a:headEnd type="none" w="med" len="med"/>
            <a:tailEnd type="triangle"/>
          </a:ln>
          <a:effectLst/>
        </p:spPr>
      </p:cxnSp>
      <p:cxnSp>
        <p:nvCxnSpPr>
          <p:cNvPr id="834" name="Straight Arrow Connector 833">
            <a:extLst>
              <a:ext uri="{FF2B5EF4-FFF2-40B4-BE49-F238E27FC236}">
                <a16:creationId xmlns:a16="http://schemas.microsoft.com/office/drawing/2014/main" id="{A89FE31C-F573-B649-AE6A-1E98B896FE85}"/>
              </a:ext>
            </a:extLst>
          </p:cNvPr>
          <p:cNvCxnSpPr>
            <a:cxnSpLocks/>
          </p:cNvCxnSpPr>
          <p:nvPr/>
        </p:nvCxnSpPr>
        <p:spPr bwMode="auto">
          <a:xfrm>
            <a:off x="5097180" y="2980874"/>
            <a:ext cx="0" cy="409412"/>
          </a:xfrm>
          <a:prstGeom prst="straightConnector1">
            <a:avLst/>
          </a:prstGeom>
          <a:noFill/>
          <a:ln w="28575" cap="flat" cmpd="sng" algn="ctr">
            <a:solidFill>
              <a:schemeClr val="bg1"/>
            </a:solidFill>
            <a:prstDash val="solid"/>
            <a:round/>
            <a:headEnd type="none" w="med" len="med"/>
            <a:tailEnd type="triangle"/>
          </a:ln>
          <a:effectLst/>
        </p:spPr>
      </p:cxnSp>
      <p:sp>
        <p:nvSpPr>
          <p:cNvPr id="836" name="Freeform 835">
            <a:extLst>
              <a:ext uri="{FF2B5EF4-FFF2-40B4-BE49-F238E27FC236}">
                <a16:creationId xmlns:a16="http://schemas.microsoft.com/office/drawing/2014/main" id="{76B131F0-5BEC-9648-A840-234C1D4660B8}"/>
              </a:ext>
            </a:extLst>
          </p:cNvPr>
          <p:cNvSpPr/>
          <p:nvPr/>
        </p:nvSpPr>
        <p:spPr bwMode="auto">
          <a:xfrm>
            <a:off x="4237655" y="3007513"/>
            <a:ext cx="699571" cy="369065"/>
          </a:xfrm>
          <a:custGeom>
            <a:avLst/>
            <a:gdLst>
              <a:gd name="connsiteX0" fmla="*/ 0 w 699571"/>
              <a:gd name="connsiteY0" fmla="*/ 0 h 369065"/>
              <a:gd name="connsiteX1" fmla="*/ 699571 w 699571"/>
              <a:gd name="connsiteY1" fmla="*/ 0 h 369065"/>
              <a:gd name="connsiteX2" fmla="*/ 699571 w 699571"/>
              <a:gd name="connsiteY2" fmla="*/ 369065 h 369065"/>
            </a:gdLst>
            <a:ahLst/>
            <a:cxnLst>
              <a:cxn ang="0">
                <a:pos x="connsiteX0" y="connsiteY0"/>
              </a:cxn>
              <a:cxn ang="0">
                <a:pos x="connsiteX1" y="connsiteY1"/>
              </a:cxn>
              <a:cxn ang="0">
                <a:pos x="connsiteX2" y="connsiteY2"/>
              </a:cxn>
            </a:cxnLst>
            <a:rect l="l" t="t" r="r" b="b"/>
            <a:pathLst>
              <a:path w="699571" h="369065">
                <a:moveTo>
                  <a:pt x="0" y="0"/>
                </a:moveTo>
                <a:lnTo>
                  <a:pt x="699571" y="0"/>
                </a:lnTo>
                <a:lnTo>
                  <a:pt x="699571" y="369065"/>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37" name="Freeform 836">
            <a:extLst>
              <a:ext uri="{FF2B5EF4-FFF2-40B4-BE49-F238E27FC236}">
                <a16:creationId xmlns:a16="http://schemas.microsoft.com/office/drawing/2014/main" id="{2279D94C-D2BC-0347-AA37-594CCDF74578}"/>
              </a:ext>
            </a:extLst>
          </p:cNvPr>
          <p:cNvSpPr/>
          <p:nvPr/>
        </p:nvSpPr>
        <p:spPr bwMode="auto">
          <a:xfrm flipH="1">
            <a:off x="5255680" y="3007512"/>
            <a:ext cx="699571" cy="369065"/>
          </a:xfrm>
          <a:custGeom>
            <a:avLst/>
            <a:gdLst>
              <a:gd name="connsiteX0" fmla="*/ 0 w 699571"/>
              <a:gd name="connsiteY0" fmla="*/ 0 h 369065"/>
              <a:gd name="connsiteX1" fmla="*/ 699571 w 699571"/>
              <a:gd name="connsiteY1" fmla="*/ 0 h 369065"/>
              <a:gd name="connsiteX2" fmla="*/ 699571 w 699571"/>
              <a:gd name="connsiteY2" fmla="*/ 369065 h 369065"/>
            </a:gdLst>
            <a:ahLst/>
            <a:cxnLst>
              <a:cxn ang="0">
                <a:pos x="connsiteX0" y="connsiteY0"/>
              </a:cxn>
              <a:cxn ang="0">
                <a:pos x="connsiteX1" y="connsiteY1"/>
              </a:cxn>
              <a:cxn ang="0">
                <a:pos x="connsiteX2" y="connsiteY2"/>
              </a:cxn>
            </a:cxnLst>
            <a:rect l="l" t="t" r="r" b="b"/>
            <a:pathLst>
              <a:path w="699571" h="369065">
                <a:moveTo>
                  <a:pt x="0" y="0"/>
                </a:moveTo>
                <a:lnTo>
                  <a:pt x="699571" y="0"/>
                </a:lnTo>
                <a:lnTo>
                  <a:pt x="699571" y="369065"/>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39" name="Freeform 838">
            <a:extLst>
              <a:ext uri="{FF2B5EF4-FFF2-40B4-BE49-F238E27FC236}">
                <a16:creationId xmlns:a16="http://schemas.microsoft.com/office/drawing/2014/main" id="{000E7C64-9144-2A48-9C0E-744A22703DBC}"/>
              </a:ext>
            </a:extLst>
          </p:cNvPr>
          <p:cNvSpPr/>
          <p:nvPr/>
        </p:nvSpPr>
        <p:spPr bwMode="auto">
          <a:xfrm>
            <a:off x="3819014" y="4772316"/>
            <a:ext cx="974992" cy="1114711"/>
          </a:xfrm>
          <a:custGeom>
            <a:avLst/>
            <a:gdLst>
              <a:gd name="connsiteX0" fmla="*/ 974992 w 974992"/>
              <a:gd name="connsiteY0" fmla="*/ 0 h 1107195"/>
              <a:gd name="connsiteX1" fmla="*/ 0 w 974992"/>
              <a:gd name="connsiteY1" fmla="*/ 0 h 1107195"/>
              <a:gd name="connsiteX2" fmla="*/ 0 w 974992"/>
              <a:gd name="connsiteY2" fmla="*/ 1107195 h 1107195"/>
            </a:gdLst>
            <a:ahLst/>
            <a:cxnLst>
              <a:cxn ang="0">
                <a:pos x="connsiteX0" y="connsiteY0"/>
              </a:cxn>
              <a:cxn ang="0">
                <a:pos x="connsiteX1" y="connsiteY1"/>
              </a:cxn>
              <a:cxn ang="0">
                <a:pos x="connsiteX2" y="connsiteY2"/>
              </a:cxn>
            </a:cxnLst>
            <a:rect l="l" t="t" r="r" b="b"/>
            <a:pathLst>
              <a:path w="974992" h="1107195">
                <a:moveTo>
                  <a:pt x="974992" y="0"/>
                </a:moveTo>
                <a:lnTo>
                  <a:pt x="0" y="0"/>
                </a:lnTo>
                <a:lnTo>
                  <a:pt x="0" y="1107195"/>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40" name="Freeform 839">
            <a:extLst>
              <a:ext uri="{FF2B5EF4-FFF2-40B4-BE49-F238E27FC236}">
                <a16:creationId xmlns:a16="http://schemas.microsoft.com/office/drawing/2014/main" id="{DC4819FD-2810-7542-841A-7F42D63DEE10}"/>
              </a:ext>
            </a:extLst>
          </p:cNvPr>
          <p:cNvSpPr/>
          <p:nvPr/>
        </p:nvSpPr>
        <p:spPr bwMode="auto">
          <a:xfrm>
            <a:off x="1687250" y="3800728"/>
            <a:ext cx="439324" cy="745784"/>
          </a:xfrm>
          <a:custGeom>
            <a:avLst/>
            <a:gdLst>
              <a:gd name="connsiteX0" fmla="*/ 484742 w 484742"/>
              <a:gd name="connsiteY0" fmla="*/ 0 h 661012"/>
              <a:gd name="connsiteX1" fmla="*/ 484742 w 484742"/>
              <a:gd name="connsiteY1" fmla="*/ 0 h 661012"/>
              <a:gd name="connsiteX2" fmla="*/ 484742 w 484742"/>
              <a:gd name="connsiteY2" fmla="*/ 661012 h 661012"/>
              <a:gd name="connsiteX3" fmla="*/ 0 w 484742"/>
              <a:gd name="connsiteY3" fmla="*/ 661012 h 661012"/>
            </a:gdLst>
            <a:ahLst/>
            <a:cxnLst>
              <a:cxn ang="0">
                <a:pos x="connsiteX0" y="connsiteY0"/>
              </a:cxn>
              <a:cxn ang="0">
                <a:pos x="connsiteX1" y="connsiteY1"/>
              </a:cxn>
              <a:cxn ang="0">
                <a:pos x="connsiteX2" y="connsiteY2"/>
              </a:cxn>
              <a:cxn ang="0">
                <a:pos x="connsiteX3" y="connsiteY3"/>
              </a:cxn>
            </a:cxnLst>
            <a:rect l="l" t="t" r="r" b="b"/>
            <a:pathLst>
              <a:path w="484742" h="661012">
                <a:moveTo>
                  <a:pt x="484742" y="0"/>
                </a:moveTo>
                <a:lnTo>
                  <a:pt x="484742" y="0"/>
                </a:lnTo>
                <a:lnTo>
                  <a:pt x="484742" y="661012"/>
                </a:lnTo>
                <a:lnTo>
                  <a:pt x="0" y="661012"/>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41" name="Straight Arrow Connector 840">
            <a:extLst>
              <a:ext uri="{FF2B5EF4-FFF2-40B4-BE49-F238E27FC236}">
                <a16:creationId xmlns:a16="http://schemas.microsoft.com/office/drawing/2014/main" id="{98320D02-F203-0247-AB5B-7A1A15481294}"/>
              </a:ext>
            </a:extLst>
          </p:cNvPr>
          <p:cNvCxnSpPr>
            <a:cxnSpLocks/>
          </p:cNvCxnSpPr>
          <p:nvPr/>
        </p:nvCxnSpPr>
        <p:spPr bwMode="auto">
          <a:xfrm flipH="1">
            <a:off x="2333603" y="5366031"/>
            <a:ext cx="185208" cy="175289"/>
          </a:xfrm>
          <a:prstGeom prst="straightConnector1">
            <a:avLst/>
          </a:prstGeom>
          <a:noFill/>
          <a:ln w="28575" cap="flat" cmpd="sng" algn="ctr">
            <a:solidFill>
              <a:schemeClr val="bg1"/>
            </a:solidFill>
            <a:prstDash val="solid"/>
            <a:round/>
            <a:headEnd type="none" w="med" len="med"/>
            <a:tailEnd type="triangle"/>
          </a:ln>
          <a:effectLst/>
        </p:spPr>
      </p:cxnSp>
      <p:cxnSp>
        <p:nvCxnSpPr>
          <p:cNvPr id="843" name="Straight Arrow Connector 842">
            <a:extLst>
              <a:ext uri="{FF2B5EF4-FFF2-40B4-BE49-F238E27FC236}">
                <a16:creationId xmlns:a16="http://schemas.microsoft.com/office/drawing/2014/main" id="{20A3F7B7-ED00-E64B-875E-1A699FF3305D}"/>
              </a:ext>
            </a:extLst>
          </p:cNvPr>
          <p:cNvCxnSpPr>
            <a:cxnSpLocks/>
          </p:cNvCxnSpPr>
          <p:nvPr/>
        </p:nvCxnSpPr>
        <p:spPr bwMode="auto">
          <a:xfrm>
            <a:off x="2981124" y="5366031"/>
            <a:ext cx="185208" cy="175289"/>
          </a:xfrm>
          <a:prstGeom prst="straightConnector1">
            <a:avLst/>
          </a:prstGeom>
          <a:noFill/>
          <a:ln w="28575" cap="flat" cmpd="sng" algn="ctr">
            <a:solidFill>
              <a:schemeClr val="bg1"/>
            </a:solidFill>
            <a:prstDash val="solid"/>
            <a:round/>
            <a:headEnd type="none" w="med" len="med"/>
            <a:tailEnd type="triangle"/>
          </a:ln>
          <a:effectLst/>
        </p:spPr>
      </p:cxnSp>
      <p:grpSp>
        <p:nvGrpSpPr>
          <p:cNvPr id="850" name="Group 849">
            <a:extLst>
              <a:ext uri="{FF2B5EF4-FFF2-40B4-BE49-F238E27FC236}">
                <a16:creationId xmlns:a16="http://schemas.microsoft.com/office/drawing/2014/main" id="{F549DF19-319C-154D-82F6-FA576DCF38B2}"/>
              </a:ext>
            </a:extLst>
          </p:cNvPr>
          <p:cNvGrpSpPr/>
          <p:nvPr/>
        </p:nvGrpSpPr>
        <p:grpSpPr>
          <a:xfrm>
            <a:off x="5039118" y="4118749"/>
            <a:ext cx="812236" cy="973411"/>
            <a:chOff x="4949314" y="4223501"/>
            <a:chExt cx="812236" cy="973411"/>
          </a:xfrm>
        </p:grpSpPr>
        <p:sp>
          <p:nvSpPr>
            <p:cNvPr id="844" name="Arc 843">
              <a:extLst>
                <a:ext uri="{FF2B5EF4-FFF2-40B4-BE49-F238E27FC236}">
                  <a16:creationId xmlns:a16="http://schemas.microsoft.com/office/drawing/2014/main" id="{BA4B041A-2E0F-0544-9DAF-B6732EB6547C}"/>
                </a:ext>
              </a:extLst>
            </p:cNvPr>
            <p:cNvSpPr/>
            <p:nvPr/>
          </p:nvSpPr>
          <p:spPr bwMode="auto">
            <a:xfrm>
              <a:off x="4949314" y="4223501"/>
              <a:ext cx="806498" cy="973411"/>
            </a:xfrm>
            <a:prstGeom prst="arc">
              <a:avLst>
                <a:gd name="adj1" fmla="val 16200000"/>
                <a:gd name="adj2" fmla="val 2117994"/>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48" name="Straight Connector 847">
              <a:extLst>
                <a:ext uri="{FF2B5EF4-FFF2-40B4-BE49-F238E27FC236}">
                  <a16:creationId xmlns:a16="http://schemas.microsoft.com/office/drawing/2014/main" id="{E482D820-8052-F642-92CF-01EE7B461CBE}"/>
                </a:ext>
              </a:extLst>
            </p:cNvPr>
            <p:cNvCxnSpPr>
              <a:cxnSpLocks/>
            </p:cNvCxnSpPr>
            <p:nvPr/>
          </p:nvCxnSpPr>
          <p:spPr bwMode="auto">
            <a:xfrm>
              <a:off x="5612917" y="4915825"/>
              <a:ext cx="148633" cy="79486"/>
            </a:xfrm>
            <a:prstGeom prst="line">
              <a:avLst/>
            </a:prstGeom>
            <a:noFill/>
            <a:ln w="28575" cap="flat" cmpd="sng" algn="ctr">
              <a:solidFill>
                <a:schemeClr val="bg1"/>
              </a:solidFill>
              <a:prstDash val="solid"/>
              <a:round/>
              <a:headEnd type="none" w="med" len="med"/>
              <a:tailEnd type="none" w="med" len="med"/>
            </a:ln>
            <a:effectLst/>
          </p:spPr>
        </p:cxnSp>
      </p:grpSp>
      <p:grpSp>
        <p:nvGrpSpPr>
          <p:cNvPr id="857" name="Group 856">
            <a:extLst>
              <a:ext uri="{FF2B5EF4-FFF2-40B4-BE49-F238E27FC236}">
                <a16:creationId xmlns:a16="http://schemas.microsoft.com/office/drawing/2014/main" id="{142362F4-983F-A04F-8B08-E141CFD34C6A}"/>
              </a:ext>
            </a:extLst>
          </p:cNvPr>
          <p:cNvGrpSpPr/>
          <p:nvPr/>
        </p:nvGrpSpPr>
        <p:grpSpPr>
          <a:xfrm>
            <a:off x="3376043" y="4958291"/>
            <a:ext cx="2361148" cy="984143"/>
            <a:chOff x="3286239" y="5063043"/>
            <a:chExt cx="2361148" cy="984143"/>
          </a:xfrm>
        </p:grpSpPr>
        <p:sp>
          <p:nvSpPr>
            <p:cNvPr id="853" name="Arc 852">
              <a:extLst>
                <a:ext uri="{FF2B5EF4-FFF2-40B4-BE49-F238E27FC236}">
                  <a16:creationId xmlns:a16="http://schemas.microsoft.com/office/drawing/2014/main" id="{6A69C9D3-C657-3A41-9092-CB84FA8B2F77}"/>
                </a:ext>
              </a:extLst>
            </p:cNvPr>
            <p:cNvSpPr/>
            <p:nvPr/>
          </p:nvSpPr>
          <p:spPr bwMode="auto">
            <a:xfrm rot="15972338">
              <a:off x="3999134" y="4398934"/>
              <a:ext cx="935357" cy="2361148"/>
            </a:xfrm>
            <a:prstGeom prst="arc">
              <a:avLst>
                <a:gd name="adj1" fmla="val 16358227"/>
                <a:gd name="adj2" fmla="val 3830586"/>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56" name="Straight Connector 855">
              <a:extLst>
                <a:ext uri="{FF2B5EF4-FFF2-40B4-BE49-F238E27FC236}">
                  <a16:creationId xmlns:a16="http://schemas.microsoft.com/office/drawing/2014/main" id="{AD5D6DEA-4A34-5946-8774-0424919DCE2A}"/>
                </a:ext>
              </a:extLst>
            </p:cNvPr>
            <p:cNvCxnSpPr/>
            <p:nvPr/>
          </p:nvCxnSpPr>
          <p:spPr bwMode="auto">
            <a:xfrm>
              <a:off x="5176892" y="5063043"/>
              <a:ext cx="0" cy="198493"/>
            </a:xfrm>
            <a:prstGeom prst="line">
              <a:avLst/>
            </a:prstGeom>
            <a:noFill/>
            <a:ln w="28575" cap="flat" cmpd="sng" algn="ctr">
              <a:solidFill>
                <a:schemeClr val="bg1"/>
              </a:solidFill>
              <a:prstDash val="solid"/>
              <a:round/>
              <a:headEnd type="none" w="med" len="med"/>
              <a:tailEnd type="none" w="med" len="med"/>
            </a:ln>
            <a:effectLst/>
          </p:spPr>
        </p:cxnSp>
      </p:grpSp>
      <p:sp>
        <p:nvSpPr>
          <p:cNvPr id="858" name="Freeform 857">
            <a:extLst>
              <a:ext uri="{FF2B5EF4-FFF2-40B4-BE49-F238E27FC236}">
                <a16:creationId xmlns:a16="http://schemas.microsoft.com/office/drawing/2014/main" id="{A8D9BE1A-C2D2-2141-9E2F-51ED6C8A753C}"/>
              </a:ext>
            </a:extLst>
          </p:cNvPr>
          <p:cNvSpPr/>
          <p:nvPr/>
        </p:nvSpPr>
        <p:spPr bwMode="auto">
          <a:xfrm rot="5400000">
            <a:off x="2996672" y="3034331"/>
            <a:ext cx="574358" cy="426304"/>
          </a:xfrm>
          <a:custGeom>
            <a:avLst/>
            <a:gdLst>
              <a:gd name="connsiteX0" fmla="*/ 0 w 699571"/>
              <a:gd name="connsiteY0" fmla="*/ 0 h 369065"/>
              <a:gd name="connsiteX1" fmla="*/ 699571 w 699571"/>
              <a:gd name="connsiteY1" fmla="*/ 0 h 369065"/>
              <a:gd name="connsiteX2" fmla="*/ 699571 w 699571"/>
              <a:gd name="connsiteY2" fmla="*/ 369065 h 369065"/>
            </a:gdLst>
            <a:ahLst/>
            <a:cxnLst>
              <a:cxn ang="0">
                <a:pos x="connsiteX0" y="connsiteY0"/>
              </a:cxn>
              <a:cxn ang="0">
                <a:pos x="connsiteX1" y="connsiteY1"/>
              </a:cxn>
              <a:cxn ang="0">
                <a:pos x="connsiteX2" y="connsiteY2"/>
              </a:cxn>
            </a:cxnLst>
            <a:rect l="l" t="t" r="r" b="b"/>
            <a:pathLst>
              <a:path w="699571" h="369065">
                <a:moveTo>
                  <a:pt x="0" y="0"/>
                </a:moveTo>
                <a:lnTo>
                  <a:pt x="699571" y="0"/>
                </a:lnTo>
                <a:lnTo>
                  <a:pt x="699571" y="369065"/>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59" name="Freeform 858">
            <a:extLst>
              <a:ext uri="{FF2B5EF4-FFF2-40B4-BE49-F238E27FC236}">
                <a16:creationId xmlns:a16="http://schemas.microsoft.com/office/drawing/2014/main" id="{658FD87B-5620-574A-A4EA-D47887140ACD}"/>
              </a:ext>
            </a:extLst>
          </p:cNvPr>
          <p:cNvSpPr/>
          <p:nvPr/>
        </p:nvSpPr>
        <p:spPr bwMode="auto">
          <a:xfrm rot="16200000" flipH="1">
            <a:off x="3862590" y="2629042"/>
            <a:ext cx="574358" cy="1236883"/>
          </a:xfrm>
          <a:custGeom>
            <a:avLst/>
            <a:gdLst>
              <a:gd name="connsiteX0" fmla="*/ 0 w 699571"/>
              <a:gd name="connsiteY0" fmla="*/ 0 h 369065"/>
              <a:gd name="connsiteX1" fmla="*/ 699571 w 699571"/>
              <a:gd name="connsiteY1" fmla="*/ 0 h 369065"/>
              <a:gd name="connsiteX2" fmla="*/ 699571 w 699571"/>
              <a:gd name="connsiteY2" fmla="*/ 369065 h 369065"/>
            </a:gdLst>
            <a:ahLst/>
            <a:cxnLst>
              <a:cxn ang="0">
                <a:pos x="connsiteX0" y="connsiteY0"/>
              </a:cxn>
              <a:cxn ang="0">
                <a:pos x="connsiteX1" y="connsiteY1"/>
              </a:cxn>
              <a:cxn ang="0">
                <a:pos x="connsiteX2" y="connsiteY2"/>
              </a:cxn>
            </a:cxnLst>
            <a:rect l="l" t="t" r="r" b="b"/>
            <a:pathLst>
              <a:path w="699571" h="369065">
                <a:moveTo>
                  <a:pt x="0" y="0"/>
                </a:moveTo>
                <a:lnTo>
                  <a:pt x="699571" y="0"/>
                </a:lnTo>
                <a:lnTo>
                  <a:pt x="699571" y="369065"/>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cxnSp>
        <p:nvCxnSpPr>
          <p:cNvPr id="860" name="Straight Arrow Connector 859">
            <a:extLst>
              <a:ext uri="{FF2B5EF4-FFF2-40B4-BE49-F238E27FC236}">
                <a16:creationId xmlns:a16="http://schemas.microsoft.com/office/drawing/2014/main" id="{A54BE1C0-5B2C-5B4A-B6B4-1E62F49058B8}"/>
              </a:ext>
            </a:extLst>
          </p:cNvPr>
          <p:cNvCxnSpPr>
            <a:cxnSpLocks/>
          </p:cNvCxnSpPr>
          <p:nvPr/>
        </p:nvCxnSpPr>
        <p:spPr bwMode="auto">
          <a:xfrm>
            <a:off x="5099713" y="3759116"/>
            <a:ext cx="0" cy="215756"/>
          </a:xfrm>
          <a:prstGeom prst="straightConnector1">
            <a:avLst/>
          </a:prstGeom>
          <a:noFill/>
          <a:ln w="28575" cap="flat" cmpd="sng" algn="ctr">
            <a:solidFill>
              <a:schemeClr val="bg1"/>
            </a:solidFill>
            <a:prstDash val="solid"/>
            <a:round/>
            <a:headEnd type="none" w="med" len="med"/>
            <a:tailEnd type="triangle"/>
          </a:ln>
          <a:effectLst/>
        </p:spPr>
      </p:cxnSp>
      <p:cxnSp>
        <p:nvCxnSpPr>
          <p:cNvPr id="720" name="Straight Connector 719">
            <a:extLst>
              <a:ext uri="{FF2B5EF4-FFF2-40B4-BE49-F238E27FC236}">
                <a16:creationId xmlns:a16="http://schemas.microsoft.com/office/drawing/2014/main" id="{720812BE-8DAD-46CD-84A2-A599410AB2CA}"/>
              </a:ext>
            </a:extLst>
          </p:cNvPr>
          <p:cNvCxnSpPr>
            <a:cxnSpLocks/>
          </p:cNvCxnSpPr>
          <p:nvPr/>
        </p:nvCxnSpPr>
        <p:spPr bwMode="auto">
          <a:xfrm>
            <a:off x="795010" y="3193455"/>
            <a:ext cx="1942660" cy="0"/>
          </a:xfrm>
          <a:prstGeom prst="line">
            <a:avLst/>
          </a:prstGeom>
          <a:noFill/>
          <a:ln w="28575" cap="flat" cmpd="sng" algn="ctr">
            <a:solidFill>
              <a:schemeClr val="bg1"/>
            </a:solidFill>
            <a:prstDash val="solid"/>
            <a:round/>
            <a:headEnd type="none" w="med" len="med"/>
            <a:tailEnd type="none" w="med" len="med"/>
          </a:ln>
          <a:effectLst/>
        </p:spPr>
      </p:cxnSp>
      <p:cxnSp>
        <p:nvCxnSpPr>
          <p:cNvPr id="811" name="Straight Arrow Connector 810">
            <a:extLst>
              <a:ext uri="{FF2B5EF4-FFF2-40B4-BE49-F238E27FC236}">
                <a16:creationId xmlns:a16="http://schemas.microsoft.com/office/drawing/2014/main" id="{E640F424-E710-4EB3-89C5-798321D5D47D}"/>
              </a:ext>
            </a:extLst>
          </p:cNvPr>
          <p:cNvCxnSpPr>
            <a:cxnSpLocks/>
          </p:cNvCxnSpPr>
          <p:nvPr/>
        </p:nvCxnSpPr>
        <p:spPr bwMode="auto">
          <a:xfrm>
            <a:off x="805210" y="3193455"/>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819" name="Straight Arrow Connector 818">
            <a:extLst>
              <a:ext uri="{FF2B5EF4-FFF2-40B4-BE49-F238E27FC236}">
                <a16:creationId xmlns:a16="http://schemas.microsoft.com/office/drawing/2014/main" id="{C0863977-0A2F-4D22-98C0-70686EC37B06}"/>
              </a:ext>
            </a:extLst>
          </p:cNvPr>
          <p:cNvCxnSpPr>
            <a:cxnSpLocks/>
          </p:cNvCxnSpPr>
          <p:nvPr/>
        </p:nvCxnSpPr>
        <p:spPr bwMode="auto">
          <a:xfrm>
            <a:off x="1364002" y="3193458"/>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820" name="Straight Arrow Connector 819">
            <a:extLst>
              <a:ext uri="{FF2B5EF4-FFF2-40B4-BE49-F238E27FC236}">
                <a16:creationId xmlns:a16="http://schemas.microsoft.com/office/drawing/2014/main" id="{BDEC2940-9471-4A22-AB91-210B820F8027}"/>
              </a:ext>
            </a:extLst>
          </p:cNvPr>
          <p:cNvCxnSpPr>
            <a:cxnSpLocks/>
          </p:cNvCxnSpPr>
          <p:nvPr/>
        </p:nvCxnSpPr>
        <p:spPr bwMode="auto">
          <a:xfrm>
            <a:off x="2728243" y="3193455"/>
            <a:ext cx="0" cy="182880"/>
          </a:xfrm>
          <a:prstGeom prst="straightConnector1">
            <a:avLst/>
          </a:prstGeom>
          <a:noFill/>
          <a:ln w="28575" cap="flat" cmpd="sng" algn="ctr">
            <a:solidFill>
              <a:schemeClr val="bg1"/>
            </a:solidFill>
            <a:prstDash val="solid"/>
            <a:round/>
            <a:headEnd type="none" w="med" len="med"/>
            <a:tailEnd type="triangle"/>
          </a:ln>
          <a:effectLst/>
        </p:spPr>
      </p:cxnSp>
      <p:cxnSp>
        <p:nvCxnSpPr>
          <p:cNvPr id="827" name="Straight Arrow Connector 826">
            <a:extLst>
              <a:ext uri="{FF2B5EF4-FFF2-40B4-BE49-F238E27FC236}">
                <a16:creationId xmlns:a16="http://schemas.microsoft.com/office/drawing/2014/main" id="{F832640A-AE63-4350-8C9F-E24505F026BA}"/>
              </a:ext>
            </a:extLst>
          </p:cNvPr>
          <p:cNvCxnSpPr>
            <a:cxnSpLocks/>
          </p:cNvCxnSpPr>
          <p:nvPr/>
        </p:nvCxnSpPr>
        <p:spPr bwMode="auto">
          <a:xfrm>
            <a:off x="2088077" y="3193458"/>
            <a:ext cx="0" cy="182880"/>
          </a:xfrm>
          <a:prstGeom prst="straightConnector1">
            <a:avLst/>
          </a:prstGeom>
          <a:noFill/>
          <a:ln w="28575" cap="flat" cmpd="sng" algn="ctr">
            <a:solidFill>
              <a:schemeClr val="bg1"/>
            </a:solidFill>
            <a:prstDash val="solid"/>
            <a:round/>
            <a:headEnd type="none" w="med" len="med"/>
            <a:tailEnd type="triangle"/>
          </a:ln>
          <a:effectLst/>
        </p:spPr>
      </p:cxnSp>
      <p:sp>
        <p:nvSpPr>
          <p:cNvPr id="809" name="TextBox 808">
            <a:extLst>
              <a:ext uri="{FF2B5EF4-FFF2-40B4-BE49-F238E27FC236}">
                <a16:creationId xmlns:a16="http://schemas.microsoft.com/office/drawing/2014/main" id="{53589F0D-C754-4CF4-B24C-5F826F19CC4A}"/>
              </a:ext>
            </a:extLst>
          </p:cNvPr>
          <p:cNvSpPr txBox="1"/>
          <p:nvPr/>
        </p:nvSpPr>
        <p:spPr>
          <a:xfrm>
            <a:off x="1932444" y="2883319"/>
            <a:ext cx="180482" cy="304939"/>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CDCDCF">
                    <a:lumMod val="10000"/>
                  </a:srgbClr>
                </a:solidFill>
                <a:effectLst/>
                <a:uLnTx/>
                <a:uFillTx/>
                <a:latin typeface="Arial"/>
                <a:ea typeface="+mn-ea"/>
                <a:cs typeface="+mn-cs"/>
              </a:rPr>
              <a:t>P</a:t>
            </a:r>
          </a:p>
        </p:txBody>
      </p:sp>
      <p:sp>
        <p:nvSpPr>
          <p:cNvPr id="817" name="TextBox 816">
            <a:extLst>
              <a:ext uri="{FF2B5EF4-FFF2-40B4-BE49-F238E27FC236}">
                <a16:creationId xmlns:a16="http://schemas.microsoft.com/office/drawing/2014/main" id="{F42DA8E9-62CB-45DE-B680-CE3598263A06}"/>
              </a:ext>
            </a:extLst>
          </p:cNvPr>
          <p:cNvSpPr txBox="1"/>
          <p:nvPr/>
        </p:nvSpPr>
        <p:spPr>
          <a:xfrm>
            <a:off x="2093621" y="2882176"/>
            <a:ext cx="180482" cy="304939"/>
          </a:xfrm>
          <a:prstGeom prst="rect">
            <a:avLst/>
          </a:prstGeom>
          <a:noFill/>
        </p:spPr>
        <p:txBody>
          <a:bodyPr wrap="square" rtlCol="0">
            <a:noAutofit/>
          </a:bodyPr>
          <a:lstStyle/>
          <a:p>
            <a:pPr marL="0" marR="0" lvl="0" indent="0" algn="ctr" defTabSz="609493"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CDCDCF">
                    <a:lumMod val="10000"/>
                  </a:srgbClr>
                </a:solidFill>
                <a:effectLst/>
                <a:uLnTx/>
                <a:uFillTx/>
                <a:latin typeface="Arial"/>
                <a:ea typeface="+mn-ea"/>
                <a:cs typeface="+mn-cs"/>
              </a:rPr>
              <a:t>P</a:t>
            </a:r>
          </a:p>
        </p:txBody>
      </p:sp>
      <p:sp>
        <p:nvSpPr>
          <p:cNvPr id="830" name="TextBox 829">
            <a:extLst>
              <a:ext uri="{FF2B5EF4-FFF2-40B4-BE49-F238E27FC236}">
                <a16:creationId xmlns:a16="http://schemas.microsoft.com/office/drawing/2014/main" id="{84CA55F5-C140-4F40-ADFF-D1EC66FFE5D2}"/>
              </a:ext>
            </a:extLst>
          </p:cNvPr>
          <p:cNvSpPr txBox="1"/>
          <p:nvPr/>
        </p:nvSpPr>
        <p:spPr bwMode="auto">
          <a:xfrm>
            <a:off x="5538638" y="2053707"/>
            <a:ext cx="5233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chemeClr val="bg1"/>
                </a:solidFill>
                <a:effectLst/>
                <a:uLnTx/>
                <a:uFillTx/>
                <a:latin typeface="Calibri"/>
                <a:ea typeface="+mn-ea"/>
                <a:cs typeface="+mn-cs"/>
              </a:rPr>
              <a:t>HGF</a:t>
            </a:r>
          </a:p>
        </p:txBody>
      </p:sp>
    </p:spTree>
    <p:extLst>
      <p:ext uri="{BB962C8B-B14F-4D97-AF65-F5344CB8AC3E}">
        <p14:creationId xmlns:p14="http://schemas.microsoft.com/office/powerpoint/2010/main" val="2590694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7884A-9A6F-478F-B6AD-22FD52EEF31F}"/>
              </a:ext>
            </a:extLst>
          </p:cNvPr>
          <p:cNvSpPr>
            <a:spLocks noGrp="1"/>
          </p:cNvSpPr>
          <p:nvPr>
            <p:ph type="title"/>
          </p:nvPr>
        </p:nvSpPr>
        <p:spPr>
          <a:xfrm>
            <a:off x="609759" y="238127"/>
            <a:ext cx="10872444" cy="1103313"/>
          </a:xfrm>
        </p:spPr>
        <p:txBody>
          <a:bodyPr/>
          <a:lstStyle/>
          <a:p>
            <a:r>
              <a:rPr lang="en-US"/>
              <a:t>Patritumab Deruxtecan (HER3-DXd): </a:t>
            </a:r>
            <a:br>
              <a:rPr lang="en-US"/>
            </a:br>
            <a:r>
              <a:rPr lang="en-US"/>
              <a:t>Novel HER3-Targeted ADC</a:t>
            </a:r>
          </a:p>
        </p:txBody>
      </p:sp>
      <p:sp>
        <p:nvSpPr>
          <p:cNvPr id="4" name="Text Box 11">
            <a:extLst>
              <a:ext uri="{FF2B5EF4-FFF2-40B4-BE49-F238E27FC236}">
                <a16:creationId xmlns:a16="http://schemas.microsoft.com/office/drawing/2014/main" id="{97B5EAD5-46C7-4AEF-8D86-CD107A37AF93}"/>
              </a:ext>
            </a:extLst>
          </p:cNvPr>
          <p:cNvSpPr txBox="1">
            <a:spLocks noChangeArrowheads="1"/>
          </p:cNvSpPr>
          <p:nvPr/>
        </p:nvSpPr>
        <p:spPr bwMode="auto">
          <a:xfrm>
            <a:off x="438618" y="6369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Yu. WCLC 2020. Abstr OA03.04. Hashimoto. Clin Cancer Res. 2019;25:7151</a:t>
            </a:r>
            <a:r>
              <a:rPr kumimoji="0" lang="en-US" altLang="en-US" sz="1200" b="0" i="0" u="none" strike="noStrike" kern="1200" cap="none" spc="0" normalizeH="0" baseline="0" noProof="0">
                <a:ln>
                  <a:noFill/>
                </a:ln>
                <a:solidFill>
                  <a:schemeClr val="bg2"/>
                </a:solidFill>
                <a:effectLst/>
                <a:uLnTx/>
                <a:uFillTx/>
                <a:latin typeface="Calibri" panose="020F0502020204030204" pitchFamily="34" charset="0"/>
                <a:ea typeface="Calibri" panose="020F0502020204030204" pitchFamily="34" charset="0"/>
                <a:cs typeface="Calibri" panose="020F0502020204030204" pitchFamily="34" charset="0"/>
              </a:rPr>
              <a:t>. </a:t>
            </a:r>
          </a:p>
        </p:txBody>
      </p:sp>
      <p:grpSp>
        <p:nvGrpSpPr>
          <p:cNvPr id="73" name="Group 72">
            <a:extLst>
              <a:ext uri="{FF2B5EF4-FFF2-40B4-BE49-F238E27FC236}">
                <a16:creationId xmlns:a16="http://schemas.microsoft.com/office/drawing/2014/main" id="{61DDE27C-D0A6-415D-AD48-A5AE5D037353}"/>
              </a:ext>
            </a:extLst>
          </p:cNvPr>
          <p:cNvGrpSpPr/>
          <p:nvPr/>
        </p:nvGrpSpPr>
        <p:grpSpPr>
          <a:xfrm>
            <a:off x="814253" y="2520294"/>
            <a:ext cx="2198950" cy="2550599"/>
            <a:chOff x="46092" y="1981231"/>
            <a:chExt cx="2198950" cy="2550599"/>
          </a:xfrm>
        </p:grpSpPr>
        <p:grpSp>
          <p:nvGrpSpPr>
            <p:cNvPr id="71" name="Group 70">
              <a:extLst>
                <a:ext uri="{FF2B5EF4-FFF2-40B4-BE49-F238E27FC236}">
                  <a16:creationId xmlns:a16="http://schemas.microsoft.com/office/drawing/2014/main" id="{7052AC82-825F-4DA4-BAA1-2498D8EAD2FF}"/>
                </a:ext>
              </a:extLst>
            </p:cNvPr>
            <p:cNvGrpSpPr/>
            <p:nvPr/>
          </p:nvGrpSpPr>
          <p:grpSpPr>
            <a:xfrm>
              <a:off x="46092" y="1981231"/>
              <a:ext cx="2198950" cy="2550599"/>
              <a:chOff x="323644" y="1743085"/>
              <a:chExt cx="2198950" cy="2550599"/>
            </a:xfrm>
          </p:grpSpPr>
          <p:grpSp>
            <p:nvGrpSpPr>
              <p:cNvPr id="64" name="Group 63">
                <a:extLst>
                  <a:ext uri="{FF2B5EF4-FFF2-40B4-BE49-F238E27FC236}">
                    <a16:creationId xmlns:a16="http://schemas.microsoft.com/office/drawing/2014/main" id="{1AF8B5D2-4FB7-418C-850A-520541F3AE7C}"/>
                  </a:ext>
                </a:extLst>
              </p:cNvPr>
              <p:cNvGrpSpPr/>
              <p:nvPr/>
            </p:nvGrpSpPr>
            <p:grpSpPr>
              <a:xfrm flipH="1">
                <a:off x="1673566" y="2656556"/>
                <a:ext cx="373953" cy="440320"/>
                <a:chOff x="1336528" y="2656108"/>
                <a:chExt cx="373953" cy="440320"/>
              </a:xfrm>
            </p:grpSpPr>
            <p:grpSp>
              <p:nvGrpSpPr>
                <p:cNvPr id="65" name="Group 64">
                  <a:extLst>
                    <a:ext uri="{FF2B5EF4-FFF2-40B4-BE49-F238E27FC236}">
                      <a16:creationId xmlns:a16="http://schemas.microsoft.com/office/drawing/2014/main" id="{E55B5D41-E2DB-414D-A92E-36FF7BC7A9ED}"/>
                    </a:ext>
                  </a:extLst>
                </p:cNvPr>
                <p:cNvGrpSpPr/>
                <p:nvPr/>
              </p:nvGrpSpPr>
              <p:grpSpPr>
                <a:xfrm rot="20054875">
                  <a:off x="1548516" y="2656108"/>
                  <a:ext cx="161965" cy="160891"/>
                  <a:chOff x="1626118" y="2500049"/>
                  <a:chExt cx="161965" cy="160891"/>
                </a:xfrm>
              </p:grpSpPr>
              <p:cxnSp>
                <p:nvCxnSpPr>
                  <p:cNvPr id="69" name="Straight Connector 68">
                    <a:extLst>
                      <a:ext uri="{FF2B5EF4-FFF2-40B4-BE49-F238E27FC236}">
                        <a16:creationId xmlns:a16="http://schemas.microsoft.com/office/drawing/2014/main" id="{D0CB5057-43E9-42AD-A29F-6A707EEDB8B7}"/>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70" name="Oval 69">
                    <a:extLst>
                      <a:ext uri="{FF2B5EF4-FFF2-40B4-BE49-F238E27FC236}">
                        <a16:creationId xmlns:a16="http://schemas.microsoft.com/office/drawing/2014/main" id="{24CB9DF0-7FDB-409E-AB90-62675B1C667A}"/>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6" name="Group 65">
                  <a:extLst>
                    <a:ext uri="{FF2B5EF4-FFF2-40B4-BE49-F238E27FC236}">
                      <a16:creationId xmlns:a16="http://schemas.microsoft.com/office/drawing/2014/main" id="{BC279FC3-B899-4FE0-8EA0-A522582F5959}"/>
                    </a:ext>
                  </a:extLst>
                </p:cNvPr>
                <p:cNvGrpSpPr/>
                <p:nvPr/>
              </p:nvGrpSpPr>
              <p:grpSpPr>
                <a:xfrm rot="12169497">
                  <a:off x="1336528" y="2935537"/>
                  <a:ext cx="161965" cy="160891"/>
                  <a:chOff x="1626118" y="2500049"/>
                  <a:chExt cx="161965" cy="160891"/>
                </a:xfrm>
              </p:grpSpPr>
              <p:cxnSp>
                <p:nvCxnSpPr>
                  <p:cNvPr id="67" name="Straight Connector 66">
                    <a:extLst>
                      <a:ext uri="{FF2B5EF4-FFF2-40B4-BE49-F238E27FC236}">
                        <a16:creationId xmlns:a16="http://schemas.microsoft.com/office/drawing/2014/main" id="{587011F7-1E90-40A9-9747-BDF669190EFE}"/>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68" name="Oval 67">
                    <a:extLst>
                      <a:ext uri="{FF2B5EF4-FFF2-40B4-BE49-F238E27FC236}">
                        <a16:creationId xmlns:a16="http://schemas.microsoft.com/office/drawing/2014/main" id="{05A0711B-46F3-46BA-9A84-55AD9B9916E2}"/>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grpSp>
            <p:nvGrpSpPr>
              <p:cNvPr id="63" name="Group 62">
                <a:extLst>
                  <a:ext uri="{FF2B5EF4-FFF2-40B4-BE49-F238E27FC236}">
                    <a16:creationId xmlns:a16="http://schemas.microsoft.com/office/drawing/2014/main" id="{93FFAAD8-A77E-4756-9187-1EC4AA4D3CAA}"/>
                  </a:ext>
                </a:extLst>
              </p:cNvPr>
              <p:cNvGrpSpPr/>
              <p:nvPr/>
            </p:nvGrpSpPr>
            <p:grpSpPr>
              <a:xfrm>
                <a:off x="1258706" y="2656108"/>
                <a:ext cx="373953" cy="440320"/>
                <a:chOff x="1336528" y="2656108"/>
                <a:chExt cx="373953" cy="440320"/>
              </a:xfrm>
            </p:grpSpPr>
            <p:grpSp>
              <p:nvGrpSpPr>
                <p:cNvPr id="59" name="Group 58">
                  <a:extLst>
                    <a:ext uri="{FF2B5EF4-FFF2-40B4-BE49-F238E27FC236}">
                      <a16:creationId xmlns:a16="http://schemas.microsoft.com/office/drawing/2014/main" id="{7F2CF4A3-847F-4EAD-A6CF-34A3A5C62DB9}"/>
                    </a:ext>
                  </a:extLst>
                </p:cNvPr>
                <p:cNvGrpSpPr/>
                <p:nvPr/>
              </p:nvGrpSpPr>
              <p:grpSpPr>
                <a:xfrm rot="20054875">
                  <a:off x="1548516" y="2656108"/>
                  <a:ext cx="161965" cy="160891"/>
                  <a:chOff x="1626118" y="2500049"/>
                  <a:chExt cx="161965" cy="160891"/>
                </a:xfrm>
              </p:grpSpPr>
              <p:cxnSp>
                <p:nvCxnSpPr>
                  <p:cNvPr id="57" name="Straight Connector 56">
                    <a:extLst>
                      <a:ext uri="{FF2B5EF4-FFF2-40B4-BE49-F238E27FC236}">
                        <a16:creationId xmlns:a16="http://schemas.microsoft.com/office/drawing/2014/main" id="{1B71545D-0159-4371-BC4D-1E20117C7F61}"/>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58" name="Oval 57">
                    <a:extLst>
                      <a:ext uri="{FF2B5EF4-FFF2-40B4-BE49-F238E27FC236}">
                        <a16:creationId xmlns:a16="http://schemas.microsoft.com/office/drawing/2014/main" id="{3F6BF5AE-0D3C-4CF8-B7DC-05BBCC696FAE}"/>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0" name="Group 59">
                  <a:extLst>
                    <a:ext uri="{FF2B5EF4-FFF2-40B4-BE49-F238E27FC236}">
                      <a16:creationId xmlns:a16="http://schemas.microsoft.com/office/drawing/2014/main" id="{BE9F191D-7F45-4314-ABA1-06208500B114}"/>
                    </a:ext>
                  </a:extLst>
                </p:cNvPr>
                <p:cNvGrpSpPr/>
                <p:nvPr/>
              </p:nvGrpSpPr>
              <p:grpSpPr>
                <a:xfrm rot="12169497">
                  <a:off x="1336528" y="2935537"/>
                  <a:ext cx="161965" cy="160891"/>
                  <a:chOff x="1626118" y="2500049"/>
                  <a:chExt cx="161965" cy="160891"/>
                </a:xfrm>
              </p:grpSpPr>
              <p:cxnSp>
                <p:nvCxnSpPr>
                  <p:cNvPr id="61" name="Straight Connector 60">
                    <a:extLst>
                      <a:ext uri="{FF2B5EF4-FFF2-40B4-BE49-F238E27FC236}">
                        <a16:creationId xmlns:a16="http://schemas.microsoft.com/office/drawing/2014/main" id="{C5BDF683-75BD-4102-A7AE-9C43BE1552F0}"/>
                      </a:ext>
                    </a:extLst>
                  </p:cNvPr>
                  <p:cNvCxnSpPr>
                    <a:cxnSpLocks/>
                  </p:cNvCxnSpPr>
                  <p:nvPr/>
                </p:nvCxnSpPr>
                <p:spPr bwMode="auto">
                  <a:xfrm rot="414132" flipV="1">
                    <a:off x="1626118" y="2574460"/>
                    <a:ext cx="81922" cy="86480"/>
                  </a:xfrm>
                  <a:prstGeom prst="line">
                    <a:avLst/>
                  </a:prstGeom>
                  <a:noFill/>
                  <a:ln w="28575" cap="flat" cmpd="sng" algn="ctr">
                    <a:solidFill>
                      <a:schemeClr val="bg1"/>
                    </a:solidFill>
                    <a:prstDash val="solid"/>
                    <a:round/>
                    <a:headEnd type="none" w="med" len="med"/>
                    <a:tailEnd type="none" w="med" len="med"/>
                  </a:ln>
                  <a:effectLst/>
                </p:spPr>
              </p:cxnSp>
              <p:sp>
                <p:nvSpPr>
                  <p:cNvPr id="62" name="Oval 61">
                    <a:extLst>
                      <a:ext uri="{FF2B5EF4-FFF2-40B4-BE49-F238E27FC236}">
                        <a16:creationId xmlns:a16="http://schemas.microsoft.com/office/drawing/2014/main" id="{0AE7C294-14C9-4213-A630-14DD529FEE80}"/>
                      </a:ext>
                    </a:extLst>
                  </p:cNvPr>
                  <p:cNvSpPr/>
                  <p:nvPr/>
                </p:nvSpPr>
                <p:spPr bwMode="auto">
                  <a:xfrm rot="414132">
                    <a:off x="1665815" y="2500049"/>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42" name="Freeform: Shape 41">
                <a:extLst>
                  <a:ext uri="{FF2B5EF4-FFF2-40B4-BE49-F238E27FC236}">
                    <a16:creationId xmlns:a16="http://schemas.microsoft.com/office/drawing/2014/main" id="{DB7C0D14-7A6E-4B47-BE97-B4D268C5B613}"/>
                  </a:ext>
                </a:extLst>
              </p:cNvPr>
              <p:cNvSpPr/>
              <p:nvPr/>
            </p:nvSpPr>
            <p:spPr bwMode="auto">
              <a:xfrm>
                <a:off x="1354372" y="2609258"/>
                <a:ext cx="129135" cy="469988"/>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 name="Freeform: Shape 42">
                <a:extLst>
                  <a:ext uri="{FF2B5EF4-FFF2-40B4-BE49-F238E27FC236}">
                    <a16:creationId xmlns:a16="http://schemas.microsoft.com/office/drawing/2014/main" id="{E40B342B-7438-47B9-9F07-C7E3A1711F25}"/>
                  </a:ext>
                </a:extLst>
              </p:cNvPr>
              <p:cNvSpPr/>
              <p:nvPr/>
            </p:nvSpPr>
            <p:spPr bwMode="auto">
              <a:xfrm flipH="1">
                <a:off x="1799814" y="2609258"/>
                <a:ext cx="145375" cy="473766"/>
              </a:xfrm>
              <a:custGeom>
                <a:avLst/>
                <a:gdLst>
                  <a:gd name="connsiteX0" fmla="*/ 233464 w 233464"/>
                  <a:gd name="connsiteY0" fmla="*/ 233464 h 233464"/>
                  <a:gd name="connsiteX1" fmla="*/ 145915 w 233464"/>
                  <a:gd name="connsiteY1" fmla="*/ 87549 h 233464"/>
                  <a:gd name="connsiteX2" fmla="*/ 0 w 233464"/>
                  <a:gd name="connsiteY2" fmla="*/ 0 h 233464"/>
                </a:gdLst>
                <a:ahLst/>
                <a:cxnLst>
                  <a:cxn ang="0">
                    <a:pos x="connsiteX0" y="connsiteY0"/>
                  </a:cxn>
                  <a:cxn ang="0">
                    <a:pos x="connsiteX1" y="connsiteY1"/>
                  </a:cxn>
                  <a:cxn ang="0">
                    <a:pos x="connsiteX2" y="connsiteY2"/>
                  </a:cxn>
                </a:cxnLst>
                <a:rect l="l" t="t" r="r" b="b"/>
                <a:pathLst>
                  <a:path w="233464" h="233464">
                    <a:moveTo>
                      <a:pt x="233464" y="233464"/>
                    </a:moveTo>
                    <a:cubicBezTo>
                      <a:pt x="209145" y="179962"/>
                      <a:pt x="184826" y="126460"/>
                      <a:pt x="145915" y="87549"/>
                    </a:cubicBezTo>
                    <a:cubicBezTo>
                      <a:pt x="107004" y="48638"/>
                      <a:pt x="53502" y="24319"/>
                      <a:pt x="0" y="0"/>
                    </a:cubicBez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2" name="Straight Connector 11">
                <a:extLst>
                  <a:ext uri="{FF2B5EF4-FFF2-40B4-BE49-F238E27FC236}">
                    <a16:creationId xmlns:a16="http://schemas.microsoft.com/office/drawing/2014/main" id="{0BB837AF-97B2-4EA3-B303-94778B7AEC78}"/>
                  </a:ext>
                </a:extLst>
              </p:cNvPr>
              <p:cNvCxnSpPr>
                <a:cxnSpLocks/>
              </p:cNvCxnSpPr>
              <p:nvPr/>
            </p:nvCxnSpPr>
            <p:spPr bwMode="auto">
              <a:xfrm>
                <a:off x="1803577" y="359210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15" name="Rectangle 14">
                <a:extLst>
                  <a:ext uri="{FF2B5EF4-FFF2-40B4-BE49-F238E27FC236}">
                    <a16:creationId xmlns:a16="http://schemas.microsoft.com/office/drawing/2014/main" id="{235CFEB3-4242-4883-A1D4-5C61C7FE953F}"/>
                  </a:ext>
                </a:extLst>
              </p:cNvPr>
              <p:cNvSpPr/>
              <p:nvPr/>
            </p:nvSpPr>
            <p:spPr bwMode="auto">
              <a:xfrm>
                <a:off x="1710267" y="3722836"/>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 name="Rectangle 30">
                <a:extLst>
                  <a:ext uri="{FF2B5EF4-FFF2-40B4-BE49-F238E27FC236}">
                    <a16:creationId xmlns:a16="http://schemas.microsoft.com/office/drawing/2014/main" id="{1FAB6960-33BA-4897-9806-995F122AC4A8}"/>
                  </a:ext>
                </a:extLst>
              </p:cNvPr>
              <p:cNvSpPr/>
              <p:nvPr/>
            </p:nvSpPr>
            <p:spPr bwMode="auto">
              <a:xfrm>
                <a:off x="1428634" y="293318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 name="Rectangle 34">
                <a:extLst>
                  <a:ext uri="{FF2B5EF4-FFF2-40B4-BE49-F238E27FC236}">
                    <a16:creationId xmlns:a16="http://schemas.microsoft.com/office/drawing/2014/main" id="{951BFB91-FB24-49F8-8B65-939F63F87E79}"/>
                  </a:ext>
                </a:extLst>
              </p:cNvPr>
              <p:cNvSpPr/>
              <p:nvPr/>
            </p:nvSpPr>
            <p:spPr bwMode="auto">
              <a:xfrm>
                <a:off x="1710267" y="3062043"/>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Rectangle 43">
                <a:extLst>
                  <a:ext uri="{FF2B5EF4-FFF2-40B4-BE49-F238E27FC236}">
                    <a16:creationId xmlns:a16="http://schemas.microsoft.com/office/drawing/2014/main" id="{1B4BF058-511A-4CB4-8686-A7E219259834}"/>
                  </a:ext>
                </a:extLst>
              </p:cNvPr>
              <p:cNvSpPr/>
              <p:nvPr/>
            </p:nvSpPr>
            <p:spPr bwMode="auto">
              <a:xfrm>
                <a:off x="1430063" y="2828033"/>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 name="Rectangle 44">
                <a:extLst>
                  <a:ext uri="{FF2B5EF4-FFF2-40B4-BE49-F238E27FC236}">
                    <a16:creationId xmlns:a16="http://schemas.microsoft.com/office/drawing/2014/main" id="{A68E36B1-AB61-42B8-8CBE-C28AE94B14D5}"/>
                  </a:ext>
                </a:extLst>
              </p:cNvPr>
              <p:cNvSpPr/>
              <p:nvPr/>
            </p:nvSpPr>
            <p:spPr bwMode="auto">
              <a:xfrm>
                <a:off x="1779578" y="293217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6" name="Rectangle 45">
                <a:extLst>
                  <a:ext uri="{FF2B5EF4-FFF2-40B4-BE49-F238E27FC236}">
                    <a16:creationId xmlns:a16="http://schemas.microsoft.com/office/drawing/2014/main" id="{A44873BF-D3A6-47C9-8420-27EB205C07A4}"/>
                  </a:ext>
                </a:extLst>
              </p:cNvPr>
              <p:cNvSpPr/>
              <p:nvPr/>
            </p:nvSpPr>
            <p:spPr bwMode="auto">
              <a:xfrm>
                <a:off x="1781007" y="283188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5" name="Group 54">
                <a:extLst>
                  <a:ext uri="{FF2B5EF4-FFF2-40B4-BE49-F238E27FC236}">
                    <a16:creationId xmlns:a16="http://schemas.microsoft.com/office/drawing/2014/main" id="{6F8894FD-B0BB-42B9-B693-0D2D1FC02642}"/>
                  </a:ext>
                </a:extLst>
              </p:cNvPr>
              <p:cNvGrpSpPr/>
              <p:nvPr/>
            </p:nvGrpSpPr>
            <p:grpSpPr>
              <a:xfrm rot="21332271">
                <a:off x="1749411" y="1743085"/>
                <a:ext cx="773183" cy="1200756"/>
                <a:chOff x="1779300" y="1754975"/>
                <a:chExt cx="773183" cy="1200756"/>
              </a:xfrm>
            </p:grpSpPr>
            <p:cxnSp>
              <p:nvCxnSpPr>
                <p:cNvPr id="10" name="Straight Connector 9">
                  <a:extLst>
                    <a:ext uri="{FF2B5EF4-FFF2-40B4-BE49-F238E27FC236}">
                      <a16:creationId xmlns:a16="http://schemas.microsoft.com/office/drawing/2014/main" id="{EE5D99B6-9AC1-4D6C-A8A4-885E3CD65C8E}"/>
                    </a:ext>
                  </a:extLst>
                </p:cNvPr>
                <p:cNvCxnSpPr>
                  <a:cxnSpLocks/>
                </p:cNvCxnSpPr>
                <p:nvPr/>
              </p:nvCxnSpPr>
              <p:spPr bwMode="auto">
                <a:xfrm>
                  <a:off x="1846285" y="2417492"/>
                  <a:ext cx="109989" cy="10102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DD8DA66-770D-401F-B65F-5A609EA57950}"/>
                    </a:ext>
                  </a:extLst>
                </p:cNvPr>
                <p:cNvCxnSpPr>
                  <a:cxnSpLocks/>
                </p:cNvCxnSpPr>
                <p:nvPr/>
              </p:nvCxnSpPr>
              <p:spPr bwMode="auto">
                <a:xfrm>
                  <a:off x="2223221" y="2790425"/>
                  <a:ext cx="109989" cy="101022"/>
                </a:xfrm>
                <a:prstGeom prst="line">
                  <a:avLst/>
                </a:prstGeom>
                <a:noFill/>
                <a:ln w="28575" cap="flat" cmpd="sng" algn="ctr">
                  <a:solidFill>
                    <a:schemeClr val="bg1"/>
                  </a:solidFill>
                  <a:prstDash val="solid"/>
                  <a:round/>
                  <a:headEnd type="none" w="med" len="med"/>
                  <a:tailEnd type="none" w="med" len="med"/>
                </a:ln>
                <a:effectLst/>
              </p:spPr>
            </p:cxnSp>
            <p:grpSp>
              <p:nvGrpSpPr>
                <p:cNvPr id="16" name="Group 15">
                  <a:extLst>
                    <a:ext uri="{FF2B5EF4-FFF2-40B4-BE49-F238E27FC236}">
                      <a16:creationId xmlns:a16="http://schemas.microsoft.com/office/drawing/2014/main" id="{DEC69256-FBA5-4528-926E-7FB0F9C07D09}"/>
                    </a:ext>
                  </a:extLst>
                </p:cNvPr>
                <p:cNvGrpSpPr/>
                <p:nvPr/>
              </p:nvGrpSpPr>
              <p:grpSpPr>
                <a:xfrm rot="2587634">
                  <a:off x="2174965" y="1754975"/>
                  <a:ext cx="190126" cy="1036719"/>
                  <a:chOff x="757634" y="4319798"/>
                  <a:chExt cx="118872" cy="648186"/>
                </a:xfrm>
              </p:grpSpPr>
              <p:sp>
                <p:nvSpPr>
                  <p:cNvPr id="29" name="Rectangle 28">
                    <a:extLst>
                      <a:ext uri="{FF2B5EF4-FFF2-40B4-BE49-F238E27FC236}">
                        <a16:creationId xmlns:a16="http://schemas.microsoft.com/office/drawing/2014/main" id="{F918F2BA-75CF-4933-A5D0-0985B67C9B8B}"/>
                      </a:ext>
                    </a:extLst>
                  </p:cNvPr>
                  <p:cNvSpPr/>
                  <p:nvPr/>
                </p:nvSpPr>
                <p:spPr bwMode="auto">
                  <a:xfrm>
                    <a:off x="757634" y="4676706"/>
                    <a:ext cx="118872" cy="29127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29">
                    <a:extLst>
                      <a:ext uri="{FF2B5EF4-FFF2-40B4-BE49-F238E27FC236}">
                        <a16:creationId xmlns:a16="http://schemas.microsoft.com/office/drawing/2014/main" id="{9C1BD1B6-BCCE-49FA-BD01-7C6568015F58}"/>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9" name="Group 18">
                  <a:extLst>
                    <a:ext uri="{FF2B5EF4-FFF2-40B4-BE49-F238E27FC236}">
                      <a16:creationId xmlns:a16="http://schemas.microsoft.com/office/drawing/2014/main" id="{0C0D17D6-0526-44EF-83A0-1E9A546EB8A0}"/>
                    </a:ext>
                  </a:extLst>
                </p:cNvPr>
                <p:cNvGrpSpPr/>
                <p:nvPr/>
              </p:nvGrpSpPr>
              <p:grpSpPr>
                <a:xfrm rot="2587634">
                  <a:off x="2362357" y="1946135"/>
                  <a:ext cx="190126" cy="1009596"/>
                  <a:chOff x="757634" y="4319798"/>
                  <a:chExt cx="118872" cy="631228"/>
                </a:xfrm>
              </p:grpSpPr>
              <p:sp>
                <p:nvSpPr>
                  <p:cNvPr id="23" name="Rectangle 22">
                    <a:extLst>
                      <a:ext uri="{FF2B5EF4-FFF2-40B4-BE49-F238E27FC236}">
                        <a16:creationId xmlns:a16="http://schemas.microsoft.com/office/drawing/2014/main" id="{39A4556B-8FDF-4804-AAA2-655DE4A19012}"/>
                      </a:ext>
                    </a:extLst>
                  </p:cNvPr>
                  <p:cNvSpPr/>
                  <p:nvPr/>
                </p:nvSpPr>
                <p:spPr bwMode="auto">
                  <a:xfrm>
                    <a:off x="757634" y="4676706"/>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 name="Rectangle 23">
                    <a:extLst>
                      <a:ext uri="{FF2B5EF4-FFF2-40B4-BE49-F238E27FC236}">
                        <a16:creationId xmlns:a16="http://schemas.microsoft.com/office/drawing/2014/main" id="{D78FB03D-E862-4B10-BA6B-7A02F20EDECA}"/>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9" name="Rectangle 48">
                  <a:extLst>
                    <a:ext uri="{FF2B5EF4-FFF2-40B4-BE49-F238E27FC236}">
                      <a16:creationId xmlns:a16="http://schemas.microsoft.com/office/drawing/2014/main" id="{4A455C16-9279-4FAA-AEAC-ED0A01BD43D6}"/>
                    </a:ext>
                  </a:extLst>
                </p:cNvPr>
                <p:cNvSpPr/>
                <p:nvPr/>
              </p:nvSpPr>
              <p:spPr bwMode="auto">
                <a:xfrm rot="2638634" flipH="1">
                  <a:off x="1943537" y="2530088"/>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72997383-2143-4FA1-B27F-08E724EA74FC}"/>
                    </a:ext>
                  </a:extLst>
                </p:cNvPr>
                <p:cNvSpPr/>
                <p:nvPr/>
              </p:nvSpPr>
              <p:spPr bwMode="auto">
                <a:xfrm rot="2638634" flipH="1">
                  <a:off x="2144243" y="2707042"/>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 name="Oval 50">
                  <a:extLst>
                    <a:ext uri="{FF2B5EF4-FFF2-40B4-BE49-F238E27FC236}">
                      <a16:creationId xmlns:a16="http://schemas.microsoft.com/office/drawing/2014/main" id="{928AA00E-1B91-4395-87EB-5E7FD2A4B3F6}"/>
                    </a:ext>
                  </a:extLst>
                </p:cNvPr>
                <p:cNvSpPr/>
                <p:nvPr/>
              </p:nvSpPr>
              <p:spPr bwMode="auto">
                <a:xfrm>
                  <a:off x="2267536" y="2832752"/>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 name="Oval 51">
                  <a:extLst>
                    <a:ext uri="{FF2B5EF4-FFF2-40B4-BE49-F238E27FC236}">
                      <a16:creationId xmlns:a16="http://schemas.microsoft.com/office/drawing/2014/main" id="{8BC3679B-045A-44CA-91E0-61A02E1BAA2F}"/>
                    </a:ext>
                  </a:extLst>
                </p:cNvPr>
                <p:cNvSpPr/>
                <p:nvPr/>
              </p:nvSpPr>
              <p:spPr bwMode="auto">
                <a:xfrm>
                  <a:off x="1779300" y="2350584"/>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6" name="Group 55">
                <a:extLst>
                  <a:ext uri="{FF2B5EF4-FFF2-40B4-BE49-F238E27FC236}">
                    <a16:creationId xmlns:a16="http://schemas.microsoft.com/office/drawing/2014/main" id="{B7015338-9265-4365-AB80-FB0E99758E08}"/>
                  </a:ext>
                </a:extLst>
              </p:cNvPr>
              <p:cNvGrpSpPr/>
              <p:nvPr/>
            </p:nvGrpSpPr>
            <p:grpSpPr>
              <a:xfrm rot="414132">
                <a:off x="323644" y="2122374"/>
                <a:ext cx="1216322" cy="802491"/>
                <a:chOff x="380708" y="2212458"/>
                <a:chExt cx="1216322" cy="802491"/>
              </a:xfrm>
            </p:grpSpPr>
            <p:cxnSp>
              <p:nvCxnSpPr>
                <p:cNvPr id="13" name="Straight Connector 12">
                  <a:extLst>
                    <a:ext uri="{FF2B5EF4-FFF2-40B4-BE49-F238E27FC236}">
                      <a16:creationId xmlns:a16="http://schemas.microsoft.com/office/drawing/2014/main" id="{307AB3DD-66EC-4DDC-969E-F771B38668AF}"/>
                    </a:ext>
                  </a:extLst>
                </p:cNvPr>
                <p:cNvCxnSpPr>
                  <a:cxnSpLocks/>
                </p:cNvCxnSpPr>
                <p:nvPr/>
              </p:nvCxnSpPr>
              <p:spPr bwMode="auto">
                <a:xfrm flipV="1">
                  <a:off x="1054195" y="2852962"/>
                  <a:ext cx="81922" cy="8648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46D4CC9-D7CC-4E6F-B962-C165B1DB4A45}"/>
                    </a:ext>
                  </a:extLst>
                </p:cNvPr>
                <p:cNvCxnSpPr>
                  <a:cxnSpLocks/>
                </p:cNvCxnSpPr>
                <p:nvPr/>
              </p:nvCxnSpPr>
              <p:spPr bwMode="auto">
                <a:xfrm flipV="1">
                  <a:off x="1442291" y="2451872"/>
                  <a:ext cx="81922" cy="86480"/>
                </a:xfrm>
                <a:prstGeom prst="line">
                  <a:avLst/>
                </a:prstGeom>
                <a:noFill/>
                <a:ln w="28575" cap="flat" cmpd="sng" algn="ctr">
                  <a:solidFill>
                    <a:schemeClr val="bg1"/>
                  </a:solidFill>
                  <a:prstDash val="solid"/>
                  <a:round/>
                  <a:headEnd type="none" w="med" len="med"/>
                  <a:tailEnd type="none" w="med" len="med"/>
                </a:ln>
                <a:effectLst/>
              </p:spPr>
            </p:cxnSp>
            <p:grpSp>
              <p:nvGrpSpPr>
                <p:cNvPr id="17" name="Group 16">
                  <a:extLst>
                    <a:ext uri="{FF2B5EF4-FFF2-40B4-BE49-F238E27FC236}">
                      <a16:creationId xmlns:a16="http://schemas.microsoft.com/office/drawing/2014/main" id="{F8116247-F855-4CD7-BD6F-AFE8CE742042}"/>
                    </a:ext>
                  </a:extLst>
                </p:cNvPr>
                <p:cNvGrpSpPr/>
                <p:nvPr/>
              </p:nvGrpSpPr>
              <p:grpSpPr>
                <a:xfrm rot="18760257">
                  <a:off x="972263" y="1806455"/>
                  <a:ext cx="190128" cy="1002133"/>
                  <a:chOff x="757634" y="4319798"/>
                  <a:chExt cx="118873" cy="626562"/>
                </a:xfrm>
              </p:grpSpPr>
              <p:sp>
                <p:nvSpPr>
                  <p:cNvPr id="27" name="Rectangle 26">
                    <a:extLst>
                      <a:ext uri="{FF2B5EF4-FFF2-40B4-BE49-F238E27FC236}">
                        <a16:creationId xmlns:a16="http://schemas.microsoft.com/office/drawing/2014/main" id="{871BC7C4-7B8F-4144-BC37-F0F5F5E32B8D}"/>
                      </a:ext>
                    </a:extLst>
                  </p:cNvPr>
                  <p:cNvSpPr/>
                  <p:nvPr/>
                </p:nvSpPr>
                <p:spPr bwMode="auto">
                  <a:xfrm>
                    <a:off x="757635" y="4676705"/>
                    <a:ext cx="118872" cy="269655"/>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 name="Rectangle 27">
                    <a:extLst>
                      <a:ext uri="{FF2B5EF4-FFF2-40B4-BE49-F238E27FC236}">
                        <a16:creationId xmlns:a16="http://schemas.microsoft.com/office/drawing/2014/main" id="{57E804F5-302F-4E29-9674-614D58AAFC99}"/>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8" name="Group 17">
                  <a:extLst>
                    <a:ext uri="{FF2B5EF4-FFF2-40B4-BE49-F238E27FC236}">
                      <a16:creationId xmlns:a16="http://schemas.microsoft.com/office/drawing/2014/main" id="{DFCAFA57-9D90-42FE-A54D-784770029FC5}"/>
                    </a:ext>
                  </a:extLst>
                </p:cNvPr>
                <p:cNvGrpSpPr/>
                <p:nvPr/>
              </p:nvGrpSpPr>
              <p:grpSpPr>
                <a:xfrm rot="18760257">
                  <a:off x="790441" y="2002660"/>
                  <a:ext cx="190127" cy="1009594"/>
                  <a:chOff x="757633" y="4319798"/>
                  <a:chExt cx="118873" cy="631227"/>
                </a:xfrm>
              </p:grpSpPr>
              <p:sp>
                <p:nvSpPr>
                  <p:cNvPr id="25" name="Rectangle 24">
                    <a:extLst>
                      <a:ext uri="{FF2B5EF4-FFF2-40B4-BE49-F238E27FC236}">
                        <a16:creationId xmlns:a16="http://schemas.microsoft.com/office/drawing/2014/main" id="{A9FD2EF7-B7BA-4A28-953E-C607AC74D095}"/>
                      </a:ext>
                    </a:extLst>
                  </p:cNvPr>
                  <p:cNvSpPr/>
                  <p:nvPr/>
                </p:nvSpPr>
                <p:spPr bwMode="auto">
                  <a:xfrm>
                    <a:off x="757633" y="4676705"/>
                    <a:ext cx="118872" cy="274320"/>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 name="Rectangle 25">
                    <a:extLst>
                      <a:ext uri="{FF2B5EF4-FFF2-40B4-BE49-F238E27FC236}">
                        <a16:creationId xmlns:a16="http://schemas.microsoft.com/office/drawing/2014/main" id="{28D495EE-10D9-458A-AF79-CB160ED27F93}"/>
                      </a:ext>
                    </a:extLst>
                  </p:cNvPr>
                  <p:cNvSpPr/>
                  <p:nvPr/>
                </p:nvSpPr>
                <p:spPr bwMode="auto">
                  <a:xfrm>
                    <a:off x="757634" y="4319798"/>
                    <a:ext cx="118872" cy="36576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47" name="Rectangle 46">
                  <a:extLst>
                    <a:ext uri="{FF2B5EF4-FFF2-40B4-BE49-F238E27FC236}">
                      <a16:creationId xmlns:a16="http://schemas.microsoft.com/office/drawing/2014/main" id="{797F0248-FC69-4242-9C09-2964212D2168}"/>
                    </a:ext>
                  </a:extLst>
                </p:cNvPr>
                <p:cNvSpPr/>
                <p:nvPr/>
              </p:nvSpPr>
              <p:spPr bwMode="auto">
                <a:xfrm rot="18757678">
                  <a:off x="1314665" y="2536837"/>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8" name="Rectangle 47">
                  <a:extLst>
                    <a:ext uri="{FF2B5EF4-FFF2-40B4-BE49-F238E27FC236}">
                      <a16:creationId xmlns:a16="http://schemas.microsoft.com/office/drawing/2014/main" id="{1FD8064E-F001-43D4-ACA6-4FA29AD6BBE2}"/>
                    </a:ext>
                  </a:extLst>
                </p:cNvPr>
                <p:cNvSpPr/>
                <p:nvPr/>
              </p:nvSpPr>
              <p:spPr bwMode="auto">
                <a:xfrm rot="18757678">
                  <a:off x="1142833" y="2737484"/>
                  <a:ext cx="88737" cy="8873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3" name="Oval 52">
                  <a:extLst>
                    <a:ext uri="{FF2B5EF4-FFF2-40B4-BE49-F238E27FC236}">
                      <a16:creationId xmlns:a16="http://schemas.microsoft.com/office/drawing/2014/main" id="{03209EE0-8BDB-4810-9BCD-6872F8D0B6BC}"/>
                    </a:ext>
                  </a:extLst>
                </p:cNvPr>
                <p:cNvSpPr/>
                <p:nvPr/>
              </p:nvSpPr>
              <p:spPr bwMode="auto">
                <a:xfrm>
                  <a:off x="1474762" y="2370676"/>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Oval 53">
                  <a:extLst>
                    <a:ext uri="{FF2B5EF4-FFF2-40B4-BE49-F238E27FC236}">
                      <a16:creationId xmlns:a16="http://schemas.microsoft.com/office/drawing/2014/main" id="{42E9D20F-0954-4F1C-89DF-C31B0465D38A}"/>
                    </a:ext>
                  </a:extLst>
                </p:cNvPr>
                <p:cNvSpPr/>
                <p:nvPr/>
              </p:nvSpPr>
              <p:spPr bwMode="auto">
                <a:xfrm>
                  <a:off x="974870" y="2892681"/>
                  <a:ext cx="122268" cy="122268"/>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72" name="Oval 71">
              <a:extLst>
                <a:ext uri="{FF2B5EF4-FFF2-40B4-BE49-F238E27FC236}">
                  <a16:creationId xmlns:a16="http://schemas.microsoft.com/office/drawing/2014/main" id="{C4F2E276-B687-4F7D-A1FF-3AF1E1ACDD76}"/>
                </a:ext>
              </a:extLst>
            </p:cNvPr>
            <p:cNvSpPr/>
            <p:nvPr/>
          </p:nvSpPr>
          <p:spPr bwMode="auto">
            <a:xfrm>
              <a:off x="1771313" y="2848928"/>
              <a:ext cx="418256" cy="418256"/>
            </a:xfrm>
            <a:prstGeom prst="ellipse">
              <a:avLst/>
            </a:prstGeom>
            <a:noFill/>
            <a:ln w="28575">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75" name="Straight Arrow Connector 74">
            <a:extLst>
              <a:ext uri="{FF2B5EF4-FFF2-40B4-BE49-F238E27FC236}">
                <a16:creationId xmlns:a16="http://schemas.microsoft.com/office/drawing/2014/main" id="{27900AF5-54E4-46EB-A861-1DD1F33B0EB8}"/>
              </a:ext>
            </a:extLst>
          </p:cNvPr>
          <p:cNvCxnSpPr>
            <a:cxnSpLocks/>
          </p:cNvCxnSpPr>
          <p:nvPr/>
        </p:nvCxnSpPr>
        <p:spPr bwMode="auto">
          <a:xfrm>
            <a:off x="2998682" y="3619265"/>
            <a:ext cx="301971" cy="5425"/>
          </a:xfrm>
          <a:prstGeom prst="straightConnector1">
            <a:avLst/>
          </a:prstGeom>
          <a:noFill/>
          <a:ln w="28575" cap="flat" cmpd="sng" algn="ctr">
            <a:solidFill>
              <a:schemeClr val="accent2"/>
            </a:solidFill>
            <a:prstDash val="solid"/>
            <a:round/>
            <a:headEnd type="none" w="med" len="med"/>
            <a:tailEnd type="triangle"/>
          </a:ln>
          <a:effectLst/>
        </p:spPr>
      </p:cxnSp>
      <p:grpSp>
        <p:nvGrpSpPr>
          <p:cNvPr id="78" name="Group 77">
            <a:extLst>
              <a:ext uri="{FF2B5EF4-FFF2-40B4-BE49-F238E27FC236}">
                <a16:creationId xmlns:a16="http://schemas.microsoft.com/office/drawing/2014/main" id="{117A7142-E2CA-4B85-AD6E-224B7A3E145A}"/>
              </a:ext>
            </a:extLst>
          </p:cNvPr>
          <p:cNvGrpSpPr/>
          <p:nvPr/>
        </p:nvGrpSpPr>
        <p:grpSpPr>
          <a:xfrm>
            <a:off x="2842836" y="4222728"/>
            <a:ext cx="1901882" cy="646331"/>
            <a:chOff x="4498706" y="3517436"/>
            <a:chExt cx="1901882" cy="646331"/>
          </a:xfrm>
        </p:grpSpPr>
        <p:sp>
          <p:nvSpPr>
            <p:cNvPr id="21" name="TextBox 20">
              <a:extLst>
                <a:ext uri="{FF2B5EF4-FFF2-40B4-BE49-F238E27FC236}">
                  <a16:creationId xmlns:a16="http://schemas.microsoft.com/office/drawing/2014/main" id="{DED3DE02-92D8-46E8-8607-F06176358B4C}"/>
                </a:ext>
              </a:extLst>
            </p:cNvPr>
            <p:cNvSpPr txBox="1"/>
            <p:nvPr/>
          </p:nvSpPr>
          <p:spPr bwMode="auto">
            <a:xfrm>
              <a:off x="4652802" y="3517436"/>
              <a:ext cx="17477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Cysteine residue</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Deruxtecan</a:t>
              </a:r>
            </a:p>
          </p:txBody>
        </p:sp>
        <p:sp>
          <p:nvSpPr>
            <p:cNvPr id="76" name="Oval 75">
              <a:extLst>
                <a:ext uri="{FF2B5EF4-FFF2-40B4-BE49-F238E27FC236}">
                  <a16:creationId xmlns:a16="http://schemas.microsoft.com/office/drawing/2014/main" id="{8D15A788-DFB1-4F18-8AF5-342F1C35726C}"/>
                </a:ext>
              </a:extLst>
            </p:cNvPr>
            <p:cNvSpPr/>
            <p:nvPr/>
          </p:nvSpPr>
          <p:spPr bwMode="auto">
            <a:xfrm rot="9016371" flipH="1">
              <a:off x="4500324" y="3900406"/>
              <a:ext cx="159691" cy="159691"/>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Rectangle 76">
              <a:extLst>
                <a:ext uri="{FF2B5EF4-FFF2-40B4-BE49-F238E27FC236}">
                  <a16:creationId xmlns:a16="http://schemas.microsoft.com/office/drawing/2014/main" id="{11686CFC-5117-4F7C-B03D-E8A3DFB18F39}"/>
                </a:ext>
              </a:extLst>
            </p:cNvPr>
            <p:cNvSpPr/>
            <p:nvPr/>
          </p:nvSpPr>
          <p:spPr bwMode="auto">
            <a:xfrm>
              <a:off x="4498706" y="3639903"/>
              <a:ext cx="143130" cy="14313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cxnSp>
        <p:nvCxnSpPr>
          <p:cNvPr id="297" name="Straight Connector 296">
            <a:extLst>
              <a:ext uri="{FF2B5EF4-FFF2-40B4-BE49-F238E27FC236}">
                <a16:creationId xmlns:a16="http://schemas.microsoft.com/office/drawing/2014/main" id="{3ABA5872-8A95-46AF-9E10-548802508543}"/>
              </a:ext>
            </a:extLst>
          </p:cNvPr>
          <p:cNvCxnSpPr>
            <a:cxnSpLocks/>
          </p:cNvCxnSpPr>
          <p:nvPr/>
        </p:nvCxnSpPr>
        <p:spPr bwMode="auto">
          <a:xfrm>
            <a:off x="1972382" y="4334189"/>
            <a:ext cx="0" cy="190868"/>
          </a:xfrm>
          <a:prstGeom prst="line">
            <a:avLst/>
          </a:prstGeom>
          <a:noFill/>
          <a:ln w="28575" cap="flat" cmpd="sng" algn="ctr">
            <a:solidFill>
              <a:schemeClr val="bg1"/>
            </a:solidFill>
            <a:prstDash val="solid"/>
            <a:round/>
            <a:headEnd type="none" w="med" len="med"/>
            <a:tailEnd type="none" w="med" len="med"/>
          </a:ln>
          <a:effectLst/>
        </p:spPr>
      </p:cxnSp>
      <p:sp>
        <p:nvSpPr>
          <p:cNvPr id="301" name="Rectangle 300">
            <a:extLst>
              <a:ext uri="{FF2B5EF4-FFF2-40B4-BE49-F238E27FC236}">
                <a16:creationId xmlns:a16="http://schemas.microsoft.com/office/drawing/2014/main" id="{DF6D4950-2409-479E-A710-2C1F35594B94}"/>
              </a:ext>
            </a:extLst>
          </p:cNvPr>
          <p:cNvSpPr/>
          <p:nvPr/>
        </p:nvSpPr>
        <p:spPr bwMode="auto">
          <a:xfrm>
            <a:off x="1884152" y="3839252"/>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4" name="Rectangle 323">
            <a:extLst>
              <a:ext uri="{FF2B5EF4-FFF2-40B4-BE49-F238E27FC236}">
                <a16:creationId xmlns:a16="http://schemas.microsoft.com/office/drawing/2014/main" id="{4FE3C3F7-DB76-4347-91A1-EF80F7F40252}"/>
              </a:ext>
            </a:extLst>
          </p:cNvPr>
          <p:cNvSpPr/>
          <p:nvPr/>
        </p:nvSpPr>
        <p:spPr bwMode="auto">
          <a:xfrm>
            <a:off x="1884152" y="4500045"/>
            <a:ext cx="186621" cy="570848"/>
          </a:xfrm>
          <a:prstGeom prst="rect">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5F799392-90D2-4DD8-AC06-D2D940150C3C}"/>
              </a:ext>
            </a:extLst>
          </p:cNvPr>
          <p:cNvSpPr/>
          <p:nvPr/>
        </p:nvSpPr>
        <p:spPr bwMode="auto">
          <a:xfrm>
            <a:off x="3297018" y="3418713"/>
            <a:ext cx="440175" cy="343493"/>
          </a:xfrm>
          <a:prstGeom prst="rect">
            <a:avLst/>
          </a:prstGeom>
          <a:solidFill>
            <a:schemeClr val="accent4">
              <a:lumMod val="75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Cys</a:t>
            </a:r>
          </a:p>
        </p:txBody>
      </p:sp>
      <p:grpSp>
        <p:nvGrpSpPr>
          <p:cNvPr id="232" name="Group 231">
            <a:extLst>
              <a:ext uri="{FF2B5EF4-FFF2-40B4-BE49-F238E27FC236}">
                <a16:creationId xmlns:a16="http://schemas.microsoft.com/office/drawing/2014/main" id="{839B93E5-6FB1-4065-9B74-3FD2B81BC166}"/>
              </a:ext>
            </a:extLst>
          </p:cNvPr>
          <p:cNvGrpSpPr/>
          <p:nvPr/>
        </p:nvGrpSpPr>
        <p:grpSpPr>
          <a:xfrm>
            <a:off x="3767431" y="2719905"/>
            <a:ext cx="5007957" cy="1670052"/>
            <a:chOff x="5600346" y="2195087"/>
            <a:chExt cx="5564397" cy="1855613"/>
          </a:xfrm>
        </p:grpSpPr>
        <p:grpSp>
          <p:nvGrpSpPr>
            <p:cNvPr id="237" name="Group 236">
              <a:extLst>
                <a:ext uri="{FF2B5EF4-FFF2-40B4-BE49-F238E27FC236}">
                  <a16:creationId xmlns:a16="http://schemas.microsoft.com/office/drawing/2014/main" id="{FA3F4F75-CA2C-4D79-945A-90B9F9E76BF7}"/>
                </a:ext>
              </a:extLst>
            </p:cNvPr>
            <p:cNvGrpSpPr/>
            <p:nvPr/>
          </p:nvGrpSpPr>
          <p:grpSpPr>
            <a:xfrm>
              <a:off x="8965164" y="2197756"/>
              <a:ext cx="186621" cy="351144"/>
              <a:chOff x="8078545" y="2625259"/>
              <a:chExt cx="186621" cy="351144"/>
            </a:xfrm>
          </p:grpSpPr>
          <p:grpSp>
            <p:nvGrpSpPr>
              <p:cNvPr id="546" name="Group 545">
                <a:extLst>
                  <a:ext uri="{FF2B5EF4-FFF2-40B4-BE49-F238E27FC236}">
                    <a16:creationId xmlns:a16="http://schemas.microsoft.com/office/drawing/2014/main" id="{BE5D3308-EECC-49F9-9576-D1A170FB5459}"/>
                  </a:ext>
                </a:extLst>
              </p:cNvPr>
              <p:cNvGrpSpPr/>
              <p:nvPr/>
            </p:nvGrpSpPr>
            <p:grpSpPr>
              <a:xfrm rot="2699459">
                <a:off x="8107859" y="2866652"/>
                <a:ext cx="106661" cy="109751"/>
                <a:chOff x="8756909" y="5467904"/>
                <a:chExt cx="139675" cy="140019"/>
              </a:xfrm>
            </p:grpSpPr>
            <p:cxnSp>
              <p:nvCxnSpPr>
                <p:cNvPr id="548" name="Straight Connector 547">
                  <a:extLst>
                    <a:ext uri="{FF2B5EF4-FFF2-40B4-BE49-F238E27FC236}">
                      <a16:creationId xmlns:a16="http://schemas.microsoft.com/office/drawing/2014/main" id="{713B239B-023C-4D5F-9DB5-9F0C90190453}"/>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F5F61BBC-051A-452A-B7F1-5BE56CD93F3B}"/>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547" name="TextBox 546">
                <a:extLst>
                  <a:ext uri="{FF2B5EF4-FFF2-40B4-BE49-F238E27FC236}">
                    <a16:creationId xmlns:a16="http://schemas.microsoft.com/office/drawing/2014/main" id="{690C0B0C-2FD3-43EB-A223-69A0C3E9230C}"/>
                  </a:ext>
                </a:extLst>
              </p:cNvPr>
              <p:cNvSpPr txBox="1"/>
              <p:nvPr/>
            </p:nvSpPr>
            <p:spPr bwMode="auto">
              <a:xfrm>
                <a:off x="8078545" y="262525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grpSp>
          <p:nvGrpSpPr>
            <p:cNvPr id="238" name="Group 237">
              <a:extLst>
                <a:ext uri="{FF2B5EF4-FFF2-40B4-BE49-F238E27FC236}">
                  <a16:creationId xmlns:a16="http://schemas.microsoft.com/office/drawing/2014/main" id="{D2CFD7B1-6092-4FDF-90FC-0563DD932214}"/>
                </a:ext>
              </a:extLst>
            </p:cNvPr>
            <p:cNvGrpSpPr/>
            <p:nvPr/>
          </p:nvGrpSpPr>
          <p:grpSpPr>
            <a:xfrm>
              <a:off x="7922862" y="2196983"/>
              <a:ext cx="186621" cy="346708"/>
              <a:chOff x="8071055" y="2629695"/>
              <a:chExt cx="186621" cy="346708"/>
            </a:xfrm>
          </p:grpSpPr>
          <p:grpSp>
            <p:nvGrpSpPr>
              <p:cNvPr id="542" name="Group 541">
                <a:extLst>
                  <a:ext uri="{FF2B5EF4-FFF2-40B4-BE49-F238E27FC236}">
                    <a16:creationId xmlns:a16="http://schemas.microsoft.com/office/drawing/2014/main" id="{4842A4DA-E59E-43D8-BDB9-B6DE3C4614BA}"/>
                  </a:ext>
                </a:extLst>
              </p:cNvPr>
              <p:cNvGrpSpPr/>
              <p:nvPr/>
            </p:nvGrpSpPr>
            <p:grpSpPr>
              <a:xfrm rot="2699459">
                <a:off x="8107859" y="2866652"/>
                <a:ext cx="106661" cy="109751"/>
                <a:chOff x="8756909" y="5467904"/>
                <a:chExt cx="139675" cy="140019"/>
              </a:xfrm>
            </p:grpSpPr>
            <p:cxnSp>
              <p:nvCxnSpPr>
                <p:cNvPr id="544" name="Straight Connector 543">
                  <a:extLst>
                    <a:ext uri="{FF2B5EF4-FFF2-40B4-BE49-F238E27FC236}">
                      <a16:creationId xmlns:a16="http://schemas.microsoft.com/office/drawing/2014/main" id="{FEB16E16-AC91-4E22-8316-5DEE6319CDB8}"/>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185C66AE-4E9F-4C05-8366-8ACDF1A4727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43" name="TextBox 542">
                <a:extLst>
                  <a:ext uri="{FF2B5EF4-FFF2-40B4-BE49-F238E27FC236}">
                    <a16:creationId xmlns:a16="http://schemas.microsoft.com/office/drawing/2014/main" id="{A68CE780-FC5F-43EF-9571-5C00AF627D64}"/>
                  </a:ext>
                </a:extLst>
              </p:cNvPr>
              <p:cNvSpPr txBox="1"/>
              <p:nvPr/>
            </p:nvSpPr>
            <p:spPr bwMode="auto">
              <a:xfrm>
                <a:off x="8071055" y="262969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39" name="Group 238">
              <a:extLst>
                <a:ext uri="{FF2B5EF4-FFF2-40B4-BE49-F238E27FC236}">
                  <a16:creationId xmlns:a16="http://schemas.microsoft.com/office/drawing/2014/main" id="{FAF0421B-D4FA-4885-8B3B-94E0E6143B70}"/>
                </a:ext>
              </a:extLst>
            </p:cNvPr>
            <p:cNvGrpSpPr/>
            <p:nvPr/>
          </p:nvGrpSpPr>
          <p:grpSpPr>
            <a:xfrm>
              <a:off x="5600346" y="2195087"/>
              <a:ext cx="5564397" cy="1855613"/>
              <a:chOff x="5134709" y="3464565"/>
              <a:chExt cx="5564397" cy="1855613"/>
            </a:xfrm>
          </p:grpSpPr>
          <p:grpSp>
            <p:nvGrpSpPr>
              <p:cNvPr id="240" name="Group 239">
                <a:extLst>
                  <a:ext uri="{FF2B5EF4-FFF2-40B4-BE49-F238E27FC236}">
                    <a16:creationId xmlns:a16="http://schemas.microsoft.com/office/drawing/2014/main" id="{9955434B-7596-443A-B2D8-25C1B210D270}"/>
                  </a:ext>
                </a:extLst>
              </p:cNvPr>
              <p:cNvGrpSpPr/>
              <p:nvPr/>
            </p:nvGrpSpPr>
            <p:grpSpPr>
              <a:xfrm>
                <a:off x="6271817" y="3902721"/>
                <a:ext cx="186621" cy="357179"/>
                <a:chOff x="6225336" y="3960073"/>
                <a:chExt cx="186621" cy="357179"/>
              </a:xfrm>
            </p:grpSpPr>
            <p:grpSp>
              <p:nvGrpSpPr>
                <p:cNvPr id="538" name="Group 537">
                  <a:extLst>
                    <a:ext uri="{FF2B5EF4-FFF2-40B4-BE49-F238E27FC236}">
                      <a16:creationId xmlns:a16="http://schemas.microsoft.com/office/drawing/2014/main" id="{AE6DB4CF-4A62-4CFF-BF0A-F3FB7B79366D}"/>
                    </a:ext>
                  </a:extLst>
                </p:cNvPr>
                <p:cNvGrpSpPr/>
                <p:nvPr/>
              </p:nvGrpSpPr>
              <p:grpSpPr>
                <a:xfrm rot="2699459">
                  <a:off x="6265920" y="3960073"/>
                  <a:ext cx="106661" cy="109751"/>
                  <a:chOff x="8756909" y="5467904"/>
                  <a:chExt cx="139675" cy="140019"/>
                </a:xfrm>
              </p:grpSpPr>
              <p:cxnSp>
                <p:nvCxnSpPr>
                  <p:cNvPr id="540" name="Straight Connector 539">
                    <a:extLst>
                      <a:ext uri="{FF2B5EF4-FFF2-40B4-BE49-F238E27FC236}">
                        <a16:creationId xmlns:a16="http://schemas.microsoft.com/office/drawing/2014/main" id="{15C833AA-7AC7-4263-A675-0263FBBD4020}"/>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E44EB393-73FF-4EB0-9EEF-A613D3A5426B}"/>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39" name="TextBox 538">
                  <a:extLst>
                    <a:ext uri="{FF2B5EF4-FFF2-40B4-BE49-F238E27FC236}">
                      <a16:creationId xmlns:a16="http://schemas.microsoft.com/office/drawing/2014/main" id="{C5681A93-57E8-4D6B-9E9E-29F480ECDBDA}"/>
                    </a:ext>
                  </a:extLst>
                </p:cNvPr>
                <p:cNvSpPr txBox="1"/>
                <p:nvPr/>
              </p:nvSpPr>
              <p:spPr bwMode="auto">
                <a:xfrm>
                  <a:off x="6225336" y="400947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41" name="Group 240">
                <a:extLst>
                  <a:ext uri="{FF2B5EF4-FFF2-40B4-BE49-F238E27FC236}">
                    <a16:creationId xmlns:a16="http://schemas.microsoft.com/office/drawing/2014/main" id="{E6A547AB-D6F3-465B-B77F-4C0A88E2A732}"/>
                  </a:ext>
                </a:extLst>
              </p:cNvPr>
              <p:cNvGrpSpPr/>
              <p:nvPr/>
            </p:nvGrpSpPr>
            <p:grpSpPr>
              <a:xfrm>
                <a:off x="6676426" y="3467234"/>
                <a:ext cx="186621" cy="344855"/>
                <a:chOff x="6883028" y="3487410"/>
                <a:chExt cx="186621" cy="344855"/>
              </a:xfrm>
            </p:grpSpPr>
            <p:grpSp>
              <p:nvGrpSpPr>
                <p:cNvPr id="534" name="Group 533">
                  <a:extLst>
                    <a:ext uri="{FF2B5EF4-FFF2-40B4-BE49-F238E27FC236}">
                      <a16:creationId xmlns:a16="http://schemas.microsoft.com/office/drawing/2014/main" id="{38C0A366-D878-4175-84AA-D87BA004E112}"/>
                    </a:ext>
                  </a:extLst>
                </p:cNvPr>
                <p:cNvGrpSpPr/>
                <p:nvPr/>
              </p:nvGrpSpPr>
              <p:grpSpPr>
                <a:xfrm rot="2699459">
                  <a:off x="6917348" y="3722514"/>
                  <a:ext cx="106661" cy="109751"/>
                  <a:chOff x="8756909" y="5467904"/>
                  <a:chExt cx="139675" cy="140019"/>
                </a:xfrm>
              </p:grpSpPr>
              <p:cxnSp>
                <p:nvCxnSpPr>
                  <p:cNvPr id="536" name="Straight Connector 535">
                    <a:extLst>
                      <a:ext uri="{FF2B5EF4-FFF2-40B4-BE49-F238E27FC236}">
                        <a16:creationId xmlns:a16="http://schemas.microsoft.com/office/drawing/2014/main" id="{54D8F1B4-02D7-4251-8324-863B5B1E6CE3}"/>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61AAF489-04F1-48B4-BBF4-AF48BB7116A8}"/>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35" name="TextBox 534">
                  <a:extLst>
                    <a:ext uri="{FF2B5EF4-FFF2-40B4-BE49-F238E27FC236}">
                      <a16:creationId xmlns:a16="http://schemas.microsoft.com/office/drawing/2014/main" id="{94066A13-AD9A-476D-BF0B-C30DE1B82C1D}"/>
                    </a:ext>
                  </a:extLst>
                </p:cNvPr>
                <p:cNvSpPr txBox="1"/>
                <p:nvPr/>
              </p:nvSpPr>
              <p:spPr bwMode="auto">
                <a:xfrm>
                  <a:off x="6883028" y="348741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42" name="Group 241">
                <a:extLst>
                  <a:ext uri="{FF2B5EF4-FFF2-40B4-BE49-F238E27FC236}">
                    <a16:creationId xmlns:a16="http://schemas.microsoft.com/office/drawing/2014/main" id="{EC0A12BF-3B44-46D2-88B5-BA4B8E11961D}"/>
                  </a:ext>
                </a:extLst>
              </p:cNvPr>
              <p:cNvGrpSpPr/>
              <p:nvPr/>
            </p:nvGrpSpPr>
            <p:grpSpPr>
              <a:xfrm>
                <a:off x="5549845" y="3785173"/>
                <a:ext cx="790997" cy="153096"/>
                <a:chOff x="5585800" y="3419312"/>
                <a:chExt cx="790997" cy="153096"/>
              </a:xfrm>
            </p:grpSpPr>
            <p:sp>
              <p:nvSpPr>
                <p:cNvPr id="527" name="Freeform: Shape 526">
                  <a:extLst>
                    <a:ext uri="{FF2B5EF4-FFF2-40B4-BE49-F238E27FC236}">
                      <a16:creationId xmlns:a16="http://schemas.microsoft.com/office/drawing/2014/main" id="{DB98E9BD-75FE-4B7B-9B53-20ADAA4C739E}"/>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28" name="Group 527">
                  <a:extLst>
                    <a:ext uri="{FF2B5EF4-FFF2-40B4-BE49-F238E27FC236}">
                      <a16:creationId xmlns:a16="http://schemas.microsoft.com/office/drawing/2014/main" id="{500A8468-AAAA-4941-8C0A-807CD7789D3D}"/>
                    </a:ext>
                  </a:extLst>
                </p:cNvPr>
                <p:cNvGrpSpPr/>
                <p:nvPr/>
              </p:nvGrpSpPr>
              <p:grpSpPr>
                <a:xfrm rot="21445207">
                  <a:off x="5717965" y="3419312"/>
                  <a:ext cx="394429" cy="149672"/>
                  <a:chOff x="6487934" y="2548605"/>
                  <a:chExt cx="326374" cy="100719"/>
                </a:xfrm>
              </p:grpSpPr>
              <p:sp>
                <p:nvSpPr>
                  <p:cNvPr id="532" name="Freeform: Shape 531">
                    <a:extLst>
                      <a:ext uri="{FF2B5EF4-FFF2-40B4-BE49-F238E27FC236}">
                        <a16:creationId xmlns:a16="http://schemas.microsoft.com/office/drawing/2014/main" id="{7A8A6CEE-F099-4276-B0F8-19FE64F1DD1C}"/>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 name="Freeform: Shape 532">
                    <a:extLst>
                      <a:ext uri="{FF2B5EF4-FFF2-40B4-BE49-F238E27FC236}">
                        <a16:creationId xmlns:a16="http://schemas.microsoft.com/office/drawing/2014/main" id="{01F4646C-6E60-45A7-A269-2849B68A3847}"/>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9" name="Group 528">
                  <a:extLst>
                    <a:ext uri="{FF2B5EF4-FFF2-40B4-BE49-F238E27FC236}">
                      <a16:creationId xmlns:a16="http://schemas.microsoft.com/office/drawing/2014/main" id="{A57DF68C-0181-470A-B91B-FA1676AEBEB4}"/>
                    </a:ext>
                  </a:extLst>
                </p:cNvPr>
                <p:cNvGrpSpPr/>
                <p:nvPr/>
              </p:nvGrpSpPr>
              <p:grpSpPr>
                <a:xfrm rot="21445207">
                  <a:off x="5982368" y="3422736"/>
                  <a:ext cx="394429" cy="149672"/>
                  <a:chOff x="6487934" y="2548605"/>
                  <a:chExt cx="326374" cy="100719"/>
                </a:xfrm>
              </p:grpSpPr>
              <p:sp>
                <p:nvSpPr>
                  <p:cNvPr id="530" name="Freeform: Shape 529">
                    <a:extLst>
                      <a:ext uri="{FF2B5EF4-FFF2-40B4-BE49-F238E27FC236}">
                        <a16:creationId xmlns:a16="http://schemas.microsoft.com/office/drawing/2014/main" id="{12BC4343-CCBC-493F-9006-5635534BF7A4}"/>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 name="Freeform: Shape 530">
                    <a:extLst>
                      <a:ext uri="{FF2B5EF4-FFF2-40B4-BE49-F238E27FC236}">
                        <a16:creationId xmlns:a16="http://schemas.microsoft.com/office/drawing/2014/main" id="{620E3DAD-5CB4-4F9E-9680-C6BF15204341}"/>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243" name="Group 242">
                <a:extLst>
                  <a:ext uri="{FF2B5EF4-FFF2-40B4-BE49-F238E27FC236}">
                    <a16:creationId xmlns:a16="http://schemas.microsoft.com/office/drawing/2014/main" id="{79EA289E-B3D9-4D79-BBA1-127CC66D4B1B}"/>
                  </a:ext>
                </a:extLst>
              </p:cNvPr>
              <p:cNvGrpSpPr/>
              <p:nvPr/>
            </p:nvGrpSpPr>
            <p:grpSpPr>
              <a:xfrm rot="67231">
                <a:off x="5536224" y="4141316"/>
                <a:ext cx="106661" cy="109751"/>
                <a:chOff x="8756909" y="5467904"/>
                <a:chExt cx="139675" cy="140019"/>
              </a:xfrm>
            </p:grpSpPr>
            <p:cxnSp>
              <p:nvCxnSpPr>
                <p:cNvPr id="525" name="Straight Connector 524">
                  <a:extLst>
                    <a:ext uri="{FF2B5EF4-FFF2-40B4-BE49-F238E27FC236}">
                      <a16:creationId xmlns:a16="http://schemas.microsoft.com/office/drawing/2014/main" id="{9D76C59D-05F5-482E-BA04-CBFF16AC0B57}"/>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ED95307B-0A39-44D8-89FF-DFC608D89D61}"/>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244" name="Pentagon 243">
                <a:extLst>
                  <a:ext uri="{FF2B5EF4-FFF2-40B4-BE49-F238E27FC236}">
                    <a16:creationId xmlns:a16="http://schemas.microsoft.com/office/drawing/2014/main" id="{DF6B2F06-C897-4D55-A67B-283418AB1F4B}"/>
                  </a:ext>
                </a:extLst>
              </p:cNvPr>
              <p:cNvSpPr/>
              <p:nvPr/>
            </p:nvSpPr>
            <p:spPr bwMode="auto">
              <a:xfrm rot="15817700">
                <a:off x="5149687" y="3859708"/>
                <a:ext cx="402336" cy="402336"/>
              </a:xfrm>
              <a:prstGeom prst="pent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45" name="Straight Connector 244">
                <a:extLst>
                  <a:ext uri="{FF2B5EF4-FFF2-40B4-BE49-F238E27FC236}">
                    <a16:creationId xmlns:a16="http://schemas.microsoft.com/office/drawing/2014/main" id="{F4079F31-F522-4FD0-B5BB-0097E557BD15}"/>
                  </a:ext>
                </a:extLst>
              </p:cNvPr>
              <p:cNvCxnSpPr>
                <a:cxnSpLocks/>
              </p:cNvCxnSpPr>
              <p:nvPr/>
            </p:nvCxnSpPr>
            <p:spPr bwMode="auto">
              <a:xfrm flipV="1">
                <a:off x="5219309" y="4262553"/>
                <a:ext cx="98952" cy="124851"/>
              </a:xfrm>
              <a:prstGeom prst="line">
                <a:avLst/>
              </a:prstGeom>
              <a:noFill/>
              <a:ln w="28575" cap="flat" cmpd="sng" algn="ctr">
                <a:solidFill>
                  <a:schemeClr val="bg1"/>
                </a:solidFill>
                <a:prstDash val="solid"/>
                <a:round/>
                <a:headEnd type="none" w="med" len="med"/>
                <a:tailEnd type="none" w="med" len="med"/>
              </a:ln>
              <a:effectLst/>
            </p:spPr>
          </p:cxnSp>
          <p:sp>
            <p:nvSpPr>
              <p:cNvPr id="246" name="TextBox 245">
                <a:extLst>
                  <a:ext uri="{FF2B5EF4-FFF2-40B4-BE49-F238E27FC236}">
                    <a16:creationId xmlns:a16="http://schemas.microsoft.com/office/drawing/2014/main" id="{2850AFCA-57FB-41C2-8C30-9BA1BB14EF4B}"/>
                  </a:ext>
                </a:extLst>
              </p:cNvPr>
              <p:cNvSpPr txBox="1"/>
              <p:nvPr/>
            </p:nvSpPr>
            <p:spPr bwMode="auto">
              <a:xfrm>
                <a:off x="5375620" y="3749007"/>
                <a:ext cx="3173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endParaRPr>
              </a:p>
            </p:txBody>
          </p:sp>
          <p:sp>
            <p:nvSpPr>
              <p:cNvPr id="247" name="TextBox 246">
                <a:extLst>
                  <a:ext uri="{FF2B5EF4-FFF2-40B4-BE49-F238E27FC236}">
                    <a16:creationId xmlns:a16="http://schemas.microsoft.com/office/drawing/2014/main" id="{F0B6E6E8-B3BF-46FA-B5BB-98D2EE936CD5}"/>
                  </a:ext>
                </a:extLst>
              </p:cNvPr>
              <p:cNvSpPr txBox="1"/>
              <p:nvPr/>
            </p:nvSpPr>
            <p:spPr bwMode="auto">
              <a:xfrm rot="18967772">
                <a:off x="5585186" y="4135756"/>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248" name="Group 247">
                <a:extLst>
                  <a:ext uri="{FF2B5EF4-FFF2-40B4-BE49-F238E27FC236}">
                    <a16:creationId xmlns:a16="http://schemas.microsoft.com/office/drawing/2014/main" id="{43008F33-7D3E-4853-BFB5-45EF9979EC2F}"/>
                  </a:ext>
                </a:extLst>
              </p:cNvPr>
              <p:cNvGrpSpPr/>
              <p:nvPr/>
            </p:nvGrpSpPr>
            <p:grpSpPr>
              <a:xfrm>
                <a:off x="5134709" y="3531017"/>
                <a:ext cx="186621" cy="334022"/>
                <a:chOff x="5194017" y="3517409"/>
                <a:chExt cx="186621" cy="334022"/>
              </a:xfrm>
            </p:grpSpPr>
            <p:grpSp>
              <p:nvGrpSpPr>
                <p:cNvPr id="521" name="Group 520">
                  <a:extLst>
                    <a:ext uri="{FF2B5EF4-FFF2-40B4-BE49-F238E27FC236}">
                      <a16:creationId xmlns:a16="http://schemas.microsoft.com/office/drawing/2014/main" id="{F5EE63D6-12F2-4608-B627-82338A111E95}"/>
                    </a:ext>
                  </a:extLst>
                </p:cNvPr>
                <p:cNvGrpSpPr/>
                <p:nvPr/>
              </p:nvGrpSpPr>
              <p:grpSpPr>
                <a:xfrm rot="1759145">
                  <a:off x="5272944" y="3741680"/>
                  <a:ext cx="106661" cy="109751"/>
                  <a:chOff x="8756909" y="5467904"/>
                  <a:chExt cx="139675" cy="140019"/>
                </a:xfrm>
              </p:grpSpPr>
              <p:cxnSp>
                <p:nvCxnSpPr>
                  <p:cNvPr id="523" name="Straight Connector 522">
                    <a:extLst>
                      <a:ext uri="{FF2B5EF4-FFF2-40B4-BE49-F238E27FC236}">
                        <a16:creationId xmlns:a16="http://schemas.microsoft.com/office/drawing/2014/main" id="{16A734D4-292E-46EE-80DF-C74B991E474C}"/>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6FC5C678-2247-43FE-9005-9B558EDEEAD9}"/>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22" name="TextBox 521">
                  <a:extLst>
                    <a:ext uri="{FF2B5EF4-FFF2-40B4-BE49-F238E27FC236}">
                      <a16:creationId xmlns:a16="http://schemas.microsoft.com/office/drawing/2014/main" id="{DAE03427-5F52-480D-991F-E04726DE913D}"/>
                    </a:ext>
                  </a:extLst>
                </p:cNvPr>
                <p:cNvSpPr txBox="1"/>
                <p:nvPr/>
              </p:nvSpPr>
              <p:spPr bwMode="auto">
                <a:xfrm rot="20610556">
                  <a:off x="5194017" y="351740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49" name="TextBox 248">
                <a:extLst>
                  <a:ext uri="{FF2B5EF4-FFF2-40B4-BE49-F238E27FC236}">
                    <a16:creationId xmlns:a16="http://schemas.microsoft.com/office/drawing/2014/main" id="{2CCF8526-60D3-4644-9098-4C85C0312EB6}"/>
                  </a:ext>
                </a:extLst>
              </p:cNvPr>
              <p:cNvSpPr txBox="1"/>
              <p:nvPr/>
            </p:nvSpPr>
            <p:spPr bwMode="auto">
              <a:xfrm>
                <a:off x="5286937" y="4272047"/>
                <a:ext cx="260498" cy="26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cxnSp>
            <p:nvCxnSpPr>
              <p:cNvPr id="250" name="Straight Connector 249">
                <a:extLst>
                  <a:ext uri="{FF2B5EF4-FFF2-40B4-BE49-F238E27FC236}">
                    <a16:creationId xmlns:a16="http://schemas.microsoft.com/office/drawing/2014/main" id="{A9E7559C-1CC0-4040-9B80-9A5F5F5681AF}"/>
                  </a:ext>
                </a:extLst>
              </p:cNvPr>
              <p:cNvCxnSpPr>
                <a:cxnSpLocks/>
              </p:cNvCxnSpPr>
              <p:nvPr/>
            </p:nvCxnSpPr>
            <p:spPr bwMode="auto">
              <a:xfrm rot="18967772" flipH="1" flipV="1">
                <a:off x="5346880" y="4250346"/>
                <a:ext cx="1310" cy="82845"/>
              </a:xfrm>
              <a:prstGeom prst="line">
                <a:avLst/>
              </a:prstGeom>
              <a:noFill/>
              <a:ln w="28575" cap="flat" cmpd="sng" algn="ctr">
                <a:solidFill>
                  <a:schemeClr val="bg1"/>
                </a:solidFill>
                <a:prstDash val="solid"/>
                <a:round/>
                <a:headEnd type="none" w="med" len="med"/>
                <a:tailEnd type="none" w="med" len="med"/>
              </a:ln>
              <a:effectLst/>
            </p:spPr>
          </p:cxnSp>
          <p:grpSp>
            <p:nvGrpSpPr>
              <p:cNvPr id="251" name="Group 250">
                <a:extLst>
                  <a:ext uri="{FF2B5EF4-FFF2-40B4-BE49-F238E27FC236}">
                    <a16:creationId xmlns:a16="http://schemas.microsoft.com/office/drawing/2014/main" id="{2ECEE578-EB5E-4E64-B6C9-1EA3CAF244BC}"/>
                  </a:ext>
                </a:extLst>
              </p:cNvPr>
              <p:cNvGrpSpPr/>
              <p:nvPr/>
            </p:nvGrpSpPr>
            <p:grpSpPr>
              <a:xfrm>
                <a:off x="7058688" y="3888265"/>
                <a:ext cx="186621" cy="353164"/>
                <a:chOff x="7148298" y="3900828"/>
                <a:chExt cx="186621" cy="353164"/>
              </a:xfrm>
            </p:grpSpPr>
            <p:grpSp>
              <p:nvGrpSpPr>
                <p:cNvPr id="517" name="Group 516">
                  <a:extLst>
                    <a:ext uri="{FF2B5EF4-FFF2-40B4-BE49-F238E27FC236}">
                      <a16:creationId xmlns:a16="http://schemas.microsoft.com/office/drawing/2014/main" id="{8997AA16-F5AF-4F29-8B96-28D73D485868}"/>
                    </a:ext>
                  </a:extLst>
                </p:cNvPr>
                <p:cNvGrpSpPr/>
                <p:nvPr/>
              </p:nvGrpSpPr>
              <p:grpSpPr>
                <a:xfrm rot="2699459">
                  <a:off x="7188925" y="3900828"/>
                  <a:ext cx="106661" cy="109751"/>
                  <a:chOff x="8756909" y="5467904"/>
                  <a:chExt cx="139675" cy="140019"/>
                </a:xfrm>
              </p:grpSpPr>
              <p:cxnSp>
                <p:nvCxnSpPr>
                  <p:cNvPr id="519" name="Straight Connector 518">
                    <a:extLst>
                      <a:ext uri="{FF2B5EF4-FFF2-40B4-BE49-F238E27FC236}">
                        <a16:creationId xmlns:a16="http://schemas.microsoft.com/office/drawing/2014/main" id="{0B9F85D1-7B5F-4B81-9B79-84292CEA33FE}"/>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206771AC-0947-496F-BBE9-EF2B359496CE}"/>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18" name="TextBox 517">
                  <a:extLst>
                    <a:ext uri="{FF2B5EF4-FFF2-40B4-BE49-F238E27FC236}">
                      <a16:creationId xmlns:a16="http://schemas.microsoft.com/office/drawing/2014/main" id="{62A5D2B2-3DDD-4100-8AF3-633EB499F275}"/>
                    </a:ext>
                  </a:extLst>
                </p:cNvPr>
                <p:cNvSpPr txBox="1"/>
                <p:nvPr/>
              </p:nvSpPr>
              <p:spPr bwMode="auto">
                <a:xfrm>
                  <a:off x="7148298" y="3946215"/>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nvGrpSpPr>
              <p:cNvPr id="252" name="Group 251">
                <a:extLst>
                  <a:ext uri="{FF2B5EF4-FFF2-40B4-BE49-F238E27FC236}">
                    <a16:creationId xmlns:a16="http://schemas.microsoft.com/office/drawing/2014/main" id="{75683B56-75D8-4B0B-B7DD-BAB34F3EA648}"/>
                  </a:ext>
                </a:extLst>
              </p:cNvPr>
              <p:cNvGrpSpPr/>
              <p:nvPr/>
            </p:nvGrpSpPr>
            <p:grpSpPr>
              <a:xfrm>
                <a:off x="7852741" y="3891218"/>
                <a:ext cx="186621" cy="353164"/>
                <a:chOff x="6225293" y="3960073"/>
                <a:chExt cx="186621" cy="353164"/>
              </a:xfrm>
            </p:grpSpPr>
            <p:grpSp>
              <p:nvGrpSpPr>
                <p:cNvPr id="513" name="Group 512">
                  <a:extLst>
                    <a:ext uri="{FF2B5EF4-FFF2-40B4-BE49-F238E27FC236}">
                      <a16:creationId xmlns:a16="http://schemas.microsoft.com/office/drawing/2014/main" id="{1B038435-CD05-48E5-98A5-BFA23DC3F884}"/>
                    </a:ext>
                  </a:extLst>
                </p:cNvPr>
                <p:cNvGrpSpPr/>
                <p:nvPr/>
              </p:nvGrpSpPr>
              <p:grpSpPr>
                <a:xfrm rot="2699459">
                  <a:off x="6265920" y="3960073"/>
                  <a:ext cx="106661" cy="109751"/>
                  <a:chOff x="8756909" y="5467904"/>
                  <a:chExt cx="139675" cy="140019"/>
                </a:xfrm>
              </p:grpSpPr>
              <p:cxnSp>
                <p:nvCxnSpPr>
                  <p:cNvPr id="515" name="Straight Connector 514">
                    <a:extLst>
                      <a:ext uri="{FF2B5EF4-FFF2-40B4-BE49-F238E27FC236}">
                        <a16:creationId xmlns:a16="http://schemas.microsoft.com/office/drawing/2014/main" id="{1A133B0B-FEAA-4948-BD1B-9A345766739B}"/>
                      </a:ext>
                    </a:extLst>
                  </p:cNvPr>
                  <p:cNvCxnSpPr/>
                  <p:nvPr/>
                </p:nvCxnSpPr>
                <p:spPr bwMode="auto">
                  <a:xfrm>
                    <a:off x="8788705" y="5467904"/>
                    <a:ext cx="107879" cy="107879"/>
                  </a:xfrm>
                  <a:prstGeom prst="line">
                    <a:avLst/>
                  </a:prstGeom>
                  <a:noFill/>
                  <a:ln w="28575" cap="flat" cmpd="sng" algn="ctr">
                    <a:solidFill>
                      <a:schemeClr val="bg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FCD26E49-8A05-4A27-B507-9F27AECAA55A}"/>
                      </a:ext>
                    </a:extLst>
                  </p:cNvPr>
                  <p:cNvCxnSpPr>
                    <a:cxnSpLocks/>
                  </p:cNvCxnSpPr>
                  <p:nvPr/>
                </p:nvCxnSpPr>
                <p:spPr bwMode="auto">
                  <a:xfrm>
                    <a:off x="8756909" y="5500044"/>
                    <a:ext cx="107879" cy="107879"/>
                  </a:xfrm>
                  <a:prstGeom prst="line">
                    <a:avLst/>
                  </a:prstGeom>
                  <a:noFill/>
                  <a:ln w="28575" cap="flat" cmpd="sng" algn="ctr">
                    <a:solidFill>
                      <a:schemeClr val="bg1"/>
                    </a:solidFill>
                    <a:prstDash val="solid"/>
                    <a:round/>
                    <a:headEnd type="none" w="med" len="med"/>
                    <a:tailEnd type="none" w="med" len="med"/>
                  </a:ln>
                  <a:effectLst/>
                </p:spPr>
              </p:cxnSp>
            </p:grpSp>
            <p:sp>
              <p:nvSpPr>
                <p:cNvPr id="514" name="TextBox 513">
                  <a:extLst>
                    <a:ext uri="{FF2B5EF4-FFF2-40B4-BE49-F238E27FC236}">
                      <a16:creationId xmlns:a16="http://schemas.microsoft.com/office/drawing/2014/main" id="{5A3A7B0A-CD11-4B42-9986-A83C606BA216}"/>
                    </a:ext>
                  </a:extLst>
                </p:cNvPr>
                <p:cNvSpPr txBox="1"/>
                <p:nvPr/>
              </p:nvSpPr>
              <p:spPr bwMode="auto">
                <a:xfrm>
                  <a:off x="6225293" y="4005460"/>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53" name="TextBox 252">
                <a:extLst>
                  <a:ext uri="{FF2B5EF4-FFF2-40B4-BE49-F238E27FC236}">
                    <a16:creationId xmlns:a16="http://schemas.microsoft.com/office/drawing/2014/main" id="{33D4C450-B9D3-4D1D-95E6-50DEC655F8CB}"/>
                  </a:ext>
                </a:extLst>
              </p:cNvPr>
              <p:cNvSpPr txBox="1"/>
              <p:nvPr/>
            </p:nvSpPr>
            <p:spPr bwMode="auto">
              <a:xfrm>
                <a:off x="7128190" y="352727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r>
                  <a:rPr kumimoji="0" lang="en-US" sz="12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p:txBody>
          </p:sp>
          <p:cxnSp>
            <p:nvCxnSpPr>
              <p:cNvPr id="254" name="Straight Connector 253">
                <a:extLst>
                  <a:ext uri="{FF2B5EF4-FFF2-40B4-BE49-F238E27FC236}">
                    <a16:creationId xmlns:a16="http://schemas.microsoft.com/office/drawing/2014/main" id="{89A0FE4E-F748-46D6-997A-B947E23E7576}"/>
                  </a:ext>
                </a:extLst>
              </p:cNvPr>
              <p:cNvCxnSpPr>
                <a:cxnSpLocks/>
              </p:cNvCxnSpPr>
              <p:nvPr/>
            </p:nvCxnSpPr>
            <p:spPr bwMode="auto">
              <a:xfrm flipH="1" flipV="1">
                <a:off x="7323638" y="3842580"/>
                <a:ext cx="95535" cy="53284"/>
              </a:xfrm>
              <a:prstGeom prst="line">
                <a:avLst/>
              </a:prstGeom>
              <a:noFill/>
              <a:ln w="28575" cap="flat" cmpd="sng" algn="ctr">
                <a:solidFill>
                  <a:schemeClr val="bg1"/>
                </a:solidFill>
                <a:prstDash val="solid"/>
                <a:round/>
                <a:headEnd type="none" w="med" len="med"/>
                <a:tailEnd type="none" w="med" len="med"/>
              </a:ln>
              <a:effectLst/>
            </p:spPr>
          </p:cxnSp>
          <p:sp>
            <p:nvSpPr>
              <p:cNvPr id="255" name="Isosceles Triangle 254">
                <a:extLst>
                  <a:ext uri="{FF2B5EF4-FFF2-40B4-BE49-F238E27FC236}">
                    <a16:creationId xmlns:a16="http://schemas.microsoft.com/office/drawing/2014/main" id="{12F5C623-CB6E-4506-B252-3A556D0037DB}"/>
                  </a:ext>
                </a:extLst>
              </p:cNvPr>
              <p:cNvSpPr/>
              <p:nvPr/>
            </p:nvSpPr>
            <p:spPr bwMode="auto">
              <a:xfrm rot="2331764">
                <a:off x="7336283" y="3886976"/>
                <a:ext cx="73152" cy="109728"/>
              </a:xfrm>
              <a:prstGeom prst="triangle">
                <a:avLst/>
              </a:prstGeom>
              <a:solidFill>
                <a:schemeClr val="bg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200" b="0">
                  <a:solidFill>
                    <a:schemeClr val="tx1"/>
                  </a:solidFill>
                  <a:latin typeface="Calibri" panose="020F0502020204030204" pitchFamily="34" charset="0"/>
                </a:endParaRPr>
              </a:p>
            </p:txBody>
          </p:sp>
          <p:grpSp>
            <p:nvGrpSpPr>
              <p:cNvPr id="256" name="Group 255">
                <a:extLst>
                  <a:ext uri="{FF2B5EF4-FFF2-40B4-BE49-F238E27FC236}">
                    <a16:creationId xmlns:a16="http://schemas.microsoft.com/office/drawing/2014/main" id="{536559C3-1AD1-43EC-91F0-BC9C2493F1BD}"/>
                  </a:ext>
                </a:extLst>
              </p:cNvPr>
              <p:cNvGrpSpPr/>
              <p:nvPr/>
            </p:nvGrpSpPr>
            <p:grpSpPr>
              <a:xfrm>
                <a:off x="7417992" y="3765292"/>
                <a:ext cx="790997" cy="153096"/>
                <a:chOff x="5585800" y="3419312"/>
                <a:chExt cx="790997" cy="153096"/>
              </a:xfrm>
            </p:grpSpPr>
            <p:sp>
              <p:nvSpPr>
                <p:cNvPr id="506" name="Freeform: Shape 505">
                  <a:extLst>
                    <a:ext uri="{FF2B5EF4-FFF2-40B4-BE49-F238E27FC236}">
                      <a16:creationId xmlns:a16="http://schemas.microsoft.com/office/drawing/2014/main" id="{011CCDF2-9E13-49BF-A3AB-D2926C2FCAA3}"/>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07" name="Group 506">
                  <a:extLst>
                    <a:ext uri="{FF2B5EF4-FFF2-40B4-BE49-F238E27FC236}">
                      <a16:creationId xmlns:a16="http://schemas.microsoft.com/office/drawing/2014/main" id="{34362118-75FE-437E-82ED-35D098AFA74D}"/>
                    </a:ext>
                  </a:extLst>
                </p:cNvPr>
                <p:cNvGrpSpPr/>
                <p:nvPr/>
              </p:nvGrpSpPr>
              <p:grpSpPr>
                <a:xfrm rot="21445207">
                  <a:off x="5717965" y="3419312"/>
                  <a:ext cx="394429" cy="149672"/>
                  <a:chOff x="6487934" y="2548605"/>
                  <a:chExt cx="326374" cy="100719"/>
                </a:xfrm>
              </p:grpSpPr>
              <p:sp>
                <p:nvSpPr>
                  <p:cNvPr id="511" name="Freeform: Shape 510">
                    <a:extLst>
                      <a:ext uri="{FF2B5EF4-FFF2-40B4-BE49-F238E27FC236}">
                        <a16:creationId xmlns:a16="http://schemas.microsoft.com/office/drawing/2014/main" id="{4F4D1218-927D-47CE-A38A-1FBB459F4A98}"/>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 name="Freeform: Shape 511">
                    <a:extLst>
                      <a:ext uri="{FF2B5EF4-FFF2-40B4-BE49-F238E27FC236}">
                        <a16:creationId xmlns:a16="http://schemas.microsoft.com/office/drawing/2014/main" id="{4AFCD37B-0A51-4443-B5D2-B56DDC986206}"/>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8" name="Group 507">
                  <a:extLst>
                    <a:ext uri="{FF2B5EF4-FFF2-40B4-BE49-F238E27FC236}">
                      <a16:creationId xmlns:a16="http://schemas.microsoft.com/office/drawing/2014/main" id="{F4F6E819-A407-4EA8-BE03-A282309054ED}"/>
                    </a:ext>
                  </a:extLst>
                </p:cNvPr>
                <p:cNvGrpSpPr/>
                <p:nvPr/>
              </p:nvGrpSpPr>
              <p:grpSpPr>
                <a:xfrm rot="21445207">
                  <a:off x="5982368" y="3422736"/>
                  <a:ext cx="394429" cy="149672"/>
                  <a:chOff x="6487934" y="2548605"/>
                  <a:chExt cx="326374" cy="100719"/>
                </a:xfrm>
              </p:grpSpPr>
              <p:sp>
                <p:nvSpPr>
                  <p:cNvPr id="509" name="Freeform: Shape 508">
                    <a:extLst>
                      <a:ext uri="{FF2B5EF4-FFF2-40B4-BE49-F238E27FC236}">
                        <a16:creationId xmlns:a16="http://schemas.microsoft.com/office/drawing/2014/main" id="{35DA91E6-B997-4BE5-A02A-5AF412A6EF19}"/>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 name="Freeform: Shape 509">
                    <a:extLst>
                      <a:ext uri="{FF2B5EF4-FFF2-40B4-BE49-F238E27FC236}">
                        <a16:creationId xmlns:a16="http://schemas.microsoft.com/office/drawing/2014/main" id="{191F84D0-3D2D-424E-84AC-4C92884B3F82}"/>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57" name="TextBox 256">
                <a:extLst>
                  <a:ext uri="{FF2B5EF4-FFF2-40B4-BE49-F238E27FC236}">
                    <a16:creationId xmlns:a16="http://schemas.microsoft.com/office/drawing/2014/main" id="{5CFECB9D-2636-4CD0-9BBA-962A208A246B}"/>
                  </a:ext>
                </a:extLst>
              </p:cNvPr>
              <p:cNvSpPr txBox="1"/>
              <p:nvPr/>
            </p:nvSpPr>
            <p:spPr bwMode="auto">
              <a:xfrm>
                <a:off x="7554319" y="3781822"/>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p>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grpSp>
            <p:nvGrpSpPr>
              <p:cNvPr id="258" name="Group 257">
                <a:extLst>
                  <a:ext uri="{FF2B5EF4-FFF2-40B4-BE49-F238E27FC236}">
                    <a16:creationId xmlns:a16="http://schemas.microsoft.com/office/drawing/2014/main" id="{55A88017-3B52-473F-8E02-377D4D398F37}"/>
                  </a:ext>
                </a:extLst>
              </p:cNvPr>
              <p:cNvGrpSpPr/>
              <p:nvPr/>
            </p:nvGrpSpPr>
            <p:grpSpPr>
              <a:xfrm>
                <a:off x="6371593" y="3775709"/>
                <a:ext cx="790997" cy="153096"/>
                <a:chOff x="5585800" y="3419312"/>
                <a:chExt cx="790997" cy="153096"/>
              </a:xfrm>
            </p:grpSpPr>
            <p:sp>
              <p:nvSpPr>
                <p:cNvPr id="344" name="Freeform: Shape 343">
                  <a:extLst>
                    <a:ext uri="{FF2B5EF4-FFF2-40B4-BE49-F238E27FC236}">
                      <a16:creationId xmlns:a16="http://schemas.microsoft.com/office/drawing/2014/main" id="{1CE46EB8-D885-4742-A5A2-93216F2D4519}"/>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45" name="Group 344">
                  <a:extLst>
                    <a:ext uri="{FF2B5EF4-FFF2-40B4-BE49-F238E27FC236}">
                      <a16:creationId xmlns:a16="http://schemas.microsoft.com/office/drawing/2014/main" id="{5038773D-732B-45AB-8220-A6C0B77A73A2}"/>
                    </a:ext>
                  </a:extLst>
                </p:cNvPr>
                <p:cNvGrpSpPr/>
                <p:nvPr/>
              </p:nvGrpSpPr>
              <p:grpSpPr>
                <a:xfrm rot="21445207">
                  <a:off x="5717965" y="3419312"/>
                  <a:ext cx="394429" cy="149672"/>
                  <a:chOff x="6487934" y="2548605"/>
                  <a:chExt cx="326374" cy="100719"/>
                </a:xfrm>
              </p:grpSpPr>
              <p:sp>
                <p:nvSpPr>
                  <p:cNvPr id="502" name="Freeform: Shape 501">
                    <a:extLst>
                      <a:ext uri="{FF2B5EF4-FFF2-40B4-BE49-F238E27FC236}">
                        <a16:creationId xmlns:a16="http://schemas.microsoft.com/office/drawing/2014/main" id="{5D18E031-A8D5-4548-8119-F4EA2CC80220}"/>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 name="Freeform: Shape 502">
                    <a:extLst>
                      <a:ext uri="{FF2B5EF4-FFF2-40B4-BE49-F238E27FC236}">
                        <a16:creationId xmlns:a16="http://schemas.microsoft.com/office/drawing/2014/main" id="{99A46A89-9EB4-47E8-9231-60F96510B671}"/>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46" name="Group 345">
                  <a:extLst>
                    <a:ext uri="{FF2B5EF4-FFF2-40B4-BE49-F238E27FC236}">
                      <a16:creationId xmlns:a16="http://schemas.microsoft.com/office/drawing/2014/main" id="{55CD1C21-B8A9-4705-A4C8-E8FDDAAB73AB}"/>
                    </a:ext>
                  </a:extLst>
                </p:cNvPr>
                <p:cNvGrpSpPr/>
                <p:nvPr/>
              </p:nvGrpSpPr>
              <p:grpSpPr>
                <a:xfrm rot="21445207">
                  <a:off x="5982368" y="3422736"/>
                  <a:ext cx="394429" cy="149672"/>
                  <a:chOff x="6487934" y="2548605"/>
                  <a:chExt cx="326374" cy="100719"/>
                </a:xfrm>
              </p:grpSpPr>
              <p:sp>
                <p:nvSpPr>
                  <p:cNvPr id="347" name="Freeform: Shape 346">
                    <a:extLst>
                      <a:ext uri="{FF2B5EF4-FFF2-40B4-BE49-F238E27FC236}">
                        <a16:creationId xmlns:a16="http://schemas.microsoft.com/office/drawing/2014/main" id="{1F4289D7-4C67-4316-A90B-56779DBFF9D6}"/>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8" name="Freeform: Shape 347">
                    <a:extLst>
                      <a:ext uri="{FF2B5EF4-FFF2-40B4-BE49-F238E27FC236}">
                        <a16:creationId xmlns:a16="http://schemas.microsoft.com/office/drawing/2014/main" id="{633F0294-9603-4A09-95A6-33672926D422}"/>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cxnSp>
            <p:nvCxnSpPr>
              <p:cNvPr id="259" name="Straight Connector 258">
                <a:extLst>
                  <a:ext uri="{FF2B5EF4-FFF2-40B4-BE49-F238E27FC236}">
                    <a16:creationId xmlns:a16="http://schemas.microsoft.com/office/drawing/2014/main" id="{F29EDCA1-F0D5-4955-B755-A88243AB6A73}"/>
                  </a:ext>
                </a:extLst>
              </p:cNvPr>
              <p:cNvCxnSpPr>
                <a:cxnSpLocks/>
              </p:cNvCxnSpPr>
              <p:nvPr/>
            </p:nvCxnSpPr>
            <p:spPr bwMode="auto">
              <a:xfrm flipH="1">
                <a:off x="7153377" y="3859268"/>
                <a:ext cx="64578" cy="37279"/>
              </a:xfrm>
              <a:prstGeom prst="line">
                <a:avLst/>
              </a:prstGeom>
              <a:noFill/>
              <a:ln w="28575" cap="flat" cmpd="sng" algn="ctr">
                <a:solidFill>
                  <a:schemeClr val="bg1"/>
                </a:solidFill>
                <a:prstDash val="solid"/>
                <a:round/>
                <a:headEnd type="none" w="med" len="med"/>
                <a:tailEnd type="none" w="med" len="med"/>
              </a:ln>
              <a:effectLst/>
            </p:spPr>
          </p:cxnSp>
          <p:sp>
            <p:nvSpPr>
              <p:cNvPr id="260" name="TextBox 259">
                <a:extLst>
                  <a:ext uri="{FF2B5EF4-FFF2-40B4-BE49-F238E27FC236}">
                    <a16:creationId xmlns:a16="http://schemas.microsoft.com/office/drawing/2014/main" id="{5160F648-2A23-4CBC-A461-4C4C81CE628E}"/>
                  </a:ext>
                </a:extLst>
              </p:cNvPr>
              <p:cNvSpPr txBox="1"/>
              <p:nvPr/>
            </p:nvSpPr>
            <p:spPr bwMode="auto">
              <a:xfrm>
                <a:off x="6764647" y="380128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N</a:t>
                </a: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a:t>
                </a:r>
              </a:p>
            </p:txBody>
          </p:sp>
          <p:sp>
            <p:nvSpPr>
              <p:cNvPr id="261" name="TextBox 260">
                <a:extLst>
                  <a:ext uri="{FF2B5EF4-FFF2-40B4-BE49-F238E27FC236}">
                    <a16:creationId xmlns:a16="http://schemas.microsoft.com/office/drawing/2014/main" id="{364F8727-B3A0-4008-BDFE-08551DB1DA80}"/>
                  </a:ext>
                </a:extLst>
              </p:cNvPr>
              <p:cNvSpPr txBox="1"/>
              <p:nvPr/>
            </p:nvSpPr>
            <p:spPr bwMode="auto">
              <a:xfrm>
                <a:off x="6380054" y="3497547"/>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rgbClr val="000000"/>
                    </a:solidFill>
                    <a:effectLst/>
                    <a:highlight>
                      <a:srgbClr val="FFFFFF"/>
                    </a:highlight>
                    <a:uLnTx/>
                    <a:uFillTx/>
                    <a:latin typeface="Calibri" panose="020F0502020204030204" pitchFamily="34" charset="0"/>
                    <a:ea typeface="+mn-ea"/>
                    <a:cs typeface="Arial" panose="020B0604020202020204" pitchFamily="34" charset="0"/>
                  </a:rPr>
                  <a:t>HN</a:t>
                </a:r>
              </a:p>
            </p:txBody>
          </p:sp>
          <p:sp>
            <p:nvSpPr>
              <p:cNvPr id="262" name="TextBox 261">
                <a:extLst>
                  <a:ext uri="{FF2B5EF4-FFF2-40B4-BE49-F238E27FC236}">
                    <a16:creationId xmlns:a16="http://schemas.microsoft.com/office/drawing/2014/main" id="{6F958FA9-60D6-433F-B8A6-AF1229C16B36}"/>
                  </a:ext>
                </a:extLst>
              </p:cNvPr>
              <p:cNvSpPr txBox="1"/>
              <p:nvPr/>
            </p:nvSpPr>
            <p:spPr bwMode="auto">
              <a:xfrm>
                <a:off x="7973332" y="3464565"/>
                <a:ext cx="26049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8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H</a:t>
                </a:r>
                <a:r>
                  <a:rPr kumimoji="0" lang="en-US" sz="1200" b="1" i="0" u="none" strike="noStrike" kern="1200" cap="none" spc="0" normalizeH="0" baseline="0" noProof="0">
                    <a:ln>
                      <a:noFill/>
                    </a:ln>
                    <a:solidFill>
                      <a:schemeClr val="accent5">
                        <a:lumMod val="75000"/>
                      </a:schemeClr>
                    </a:solidFill>
                    <a:effectLst/>
                    <a:highlight>
                      <a:srgbClr val="FFFFFF"/>
                    </a:highlight>
                    <a:uLnTx/>
                    <a:uFillTx/>
                    <a:latin typeface="Calibri" panose="020F0502020204030204" pitchFamily="34" charset="0"/>
                    <a:ea typeface="+mn-ea"/>
                    <a:cs typeface="Arial" panose="020B0604020202020204" pitchFamily="34" charset="0"/>
                  </a:rPr>
                  <a:t>N</a:t>
                </a:r>
              </a:p>
            </p:txBody>
          </p:sp>
          <p:grpSp>
            <p:nvGrpSpPr>
              <p:cNvPr id="263" name="Group 262">
                <a:extLst>
                  <a:ext uri="{FF2B5EF4-FFF2-40B4-BE49-F238E27FC236}">
                    <a16:creationId xmlns:a16="http://schemas.microsoft.com/office/drawing/2014/main" id="{0DCA7C82-3E0D-4D1B-A598-842379909A20}"/>
                  </a:ext>
                </a:extLst>
              </p:cNvPr>
              <p:cNvGrpSpPr/>
              <p:nvPr/>
            </p:nvGrpSpPr>
            <p:grpSpPr>
              <a:xfrm>
                <a:off x="8195280" y="3763843"/>
                <a:ext cx="526594" cy="149672"/>
                <a:chOff x="5585800" y="3419312"/>
                <a:chExt cx="526594" cy="149672"/>
              </a:xfrm>
            </p:grpSpPr>
            <p:sp>
              <p:nvSpPr>
                <p:cNvPr id="335" name="Freeform: Shape 334">
                  <a:extLst>
                    <a:ext uri="{FF2B5EF4-FFF2-40B4-BE49-F238E27FC236}">
                      <a16:creationId xmlns:a16="http://schemas.microsoft.com/office/drawing/2014/main" id="{DBA69C24-CE98-49A7-8768-94431F0A6733}"/>
                    </a:ext>
                  </a:extLst>
                </p:cNvPr>
                <p:cNvSpPr/>
                <p:nvPr/>
              </p:nvSpPr>
              <p:spPr bwMode="auto">
                <a:xfrm rot="5806655">
                  <a:off x="5660931" y="3372222"/>
                  <a:ext cx="114827" cy="265089"/>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36" name="Group 335">
                  <a:extLst>
                    <a:ext uri="{FF2B5EF4-FFF2-40B4-BE49-F238E27FC236}">
                      <a16:creationId xmlns:a16="http://schemas.microsoft.com/office/drawing/2014/main" id="{1EC7D15C-BE9A-4E3C-B532-763156316D75}"/>
                    </a:ext>
                  </a:extLst>
                </p:cNvPr>
                <p:cNvGrpSpPr/>
                <p:nvPr/>
              </p:nvGrpSpPr>
              <p:grpSpPr>
                <a:xfrm rot="21445207">
                  <a:off x="5717965" y="3419312"/>
                  <a:ext cx="394429" cy="149672"/>
                  <a:chOff x="6487934" y="2548605"/>
                  <a:chExt cx="326374" cy="100719"/>
                </a:xfrm>
              </p:grpSpPr>
              <p:sp>
                <p:nvSpPr>
                  <p:cNvPr id="340" name="Freeform: Shape 339">
                    <a:extLst>
                      <a:ext uri="{FF2B5EF4-FFF2-40B4-BE49-F238E27FC236}">
                        <a16:creationId xmlns:a16="http://schemas.microsoft.com/office/drawing/2014/main" id="{8634B20B-858A-4CA0-8BC7-4212AA7376AE}"/>
                      </a:ext>
                    </a:extLst>
                  </p:cNvPr>
                  <p:cNvSpPr/>
                  <p:nvPr/>
                </p:nvSpPr>
                <p:spPr bwMode="auto">
                  <a:xfrm rot="16896338">
                    <a:off x="6558973" y="2477566"/>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42" name="Freeform: Shape 341">
                    <a:extLst>
                      <a:ext uri="{FF2B5EF4-FFF2-40B4-BE49-F238E27FC236}">
                        <a16:creationId xmlns:a16="http://schemas.microsoft.com/office/drawing/2014/main" id="{093F59DE-469A-41AA-A7CE-B8EAFBE49F0D}"/>
                      </a:ext>
                    </a:extLst>
                  </p:cNvPr>
                  <p:cNvSpPr/>
                  <p:nvPr/>
                </p:nvSpPr>
                <p:spPr bwMode="auto">
                  <a:xfrm rot="6082291">
                    <a:off x="6665997" y="2501014"/>
                    <a:ext cx="77271" cy="219350"/>
                  </a:xfrm>
                  <a:custGeom>
                    <a:avLst/>
                    <a:gdLst>
                      <a:gd name="connsiteX0" fmla="*/ 124326 w 124326"/>
                      <a:gd name="connsiteY0" fmla="*/ 352926 h 352926"/>
                      <a:gd name="connsiteX1" fmla="*/ 0 w 124326"/>
                      <a:gd name="connsiteY1" fmla="*/ 180473 h 352926"/>
                      <a:gd name="connsiteX2" fmla="*/ 72189 w 124326"/>
                      <a:gd name="connsiteY2" fmla="*/ 0 h 352926"/>
                    </a:gdLst>
                    <a:ahLst/>
                    <a:cxnLst>
                      <a:cxn ang="0">
                        <a:pos x="connsiteX0" y="connsiteY0"/>
                      </a:cxn>
                      <a:cxn ang="0">
                        <a:pos x="connsiteX1" y="connsiteY1"/>
                      </a:cxn>
                      <a:cxn ang="0">
                        <a:pos x="connsiteX2" y="connsiteY2"/>
                      </a:cxn>
                    </a:cxnLst>
                    <a:rect l="l" t="t" r="r" b="b"/>
                    <a:pathLst>
                      <a:path w="124326" h="352926">
                        <a:moveTo>
                          <a:pt x="124326" y="352926"/>
                        </a:moveTo>
                        <a:lnTo>
                          <a:pt x="0" y="180473"/>
                        </a:lnTo>
                        <a:lnTo>
                          <a:pt x="72189" y="0"/>
                        </a:lnTo>
                      </a:path>
                    </a:pathLst>
                  </a:custGeom>
                  <a:noFill/>
                  <a:ln w="28575">
                    <a:solidFill>
                      <a:schemeClr val="accent5">
                        <a:lumMod val="75000"/>
                      </a:schemeClr>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64" name="TextBox 263">
                <a:extLst>
                  <a:ext uri="{FF2B5EF4-FFF2-40B4-BE49-F238E27FC236}">
                    <a16:creationId xmlns:a16="http://schemas.microsoft.com/office/drawing/2014/main" id="{DB4E1938-5D5A-4EA6-98B1-CE3CE3D54A17}"/>
                  </a:ext>
                </a:extLst>
              </p:cNvPr>
              <p:cNvSpPr txBox="1"/>
              <p:nvPr/>
            </p:nvSpPr>
            <p:spPr bwMode="auto">
              <a:xfrm>
                <a:off x="8238820" y="3627267"/>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highlight>
                      <a:srgbClr val="FFFFFF"/>
                    </a:highligh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chemeClr val="accent5">
                      <a:lumMod val="75000"/>
                    </a:schemeClr>
                  </a:solidFill>
                  <a:effectLst/>
                  <a:highlight>
                    <a:srgbClr val="FFFFFF"/>
                  </a:highlight>
                  <a:uLnTx/>
                  <a:uFillTx/>
                  <a:latin typeface="Calibri" panose="020F0502020204030204" pitchFamily="34" charset="0"/>
                  <a:ea typeface="+mn-ea"/>
                  <a:cs typeface="Arial" panose="020B0604020202020204" pitchFamily="34" charset="0"/>
                </a:endParaRPr>
              </a:p>
            </p:txBody>
          </p:sp>
          <p:grpSp>
            <p:nvGrpSpPr>
              <p:cNvPr id="265" name="Group 264">
                <a:extLst>
                  <a:ext uri="{FF2B5EF4-FFF2-40B4-BE49-F238E27FC236}">
                    <a16:creationId xmlns:a16="http://schemas.microsoft.com/office/drawing/2014/main" id="{DFA4A04C-08F2-409B-A94D-73B2C16D2D6C}"/>
                  </a:ext>
                </a:extLst>
              </p:cNvPr>
              <p:cNvGrpSpPr/>
              <p:nvPr/>
            </p:nvGrpSpPr>
            <p:grpSpPr>
              <a:xfrm>
                <a:off x="8218211" y="3749531"/>
                <a:ext cx="2480895" cy="1570647"/>
                <a:chOff x="8505416" y="3737649"/>
                <a:chExt cx="2480895" cy="1570647"/>
              </a:xfrm>
            </p:grpSpPr>
            <p:grpSp>
              <p:nvGrpSpPr>
                <p:cNvPr id="277" name="Group 276">
                  <a:extLst>
                    <a:ext uri="{FF2B5EF4-FFF2-40B4-BE49-F238E27FC236}">
                      <a16:creationId xmlns:a16="http://schemas.microsoft.com/office/drawing/2014/main" id="{2D3C1AAE-D314-492E-80F5-6658AD96F308}"/>
                    </a:ext>
                  </a:extLst>
                </p:cNvPr>
                <p:cNvGrpSpPr/>
                <p:nvPr/>
              </p:nvGrpSpPr>
              <p:grpSpPr>
                <a:xfrm rot="2017757">
                  <a:off x="8754625" y="4551569"/>
                  <a:ext cx="449097" cy="387153"/>
                  <a:chOff x="9212109" y="3059891"/>
                  <a:chExt cx="384170" cy="331181"/>
                </a:xfrm>
              </p:grpSpPr>
              <p:sp>
                <p:nvSpPr>
                  <p:cNvPr id="332" name="Hexagon 331">
                    <a:extLst>
                      <a:ext uri="{FF2B5EF4-FFF2-40B4-BE49-F238E27FC236}">
                        <a16:creationId xmlns:a16="http://schemas.microsoft.com/office/drawing/2014/main" id="{8CD7A5B4-164D-4285-9425-A71E99333D0C}"/>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3" name="Straight Connector 332">
                    <a:extLst>
                      <a:ext uri="{FF2B5EF4-FFF2-40B4-BE49-F238E27FC236}">
                        <a16:creationId xmlns:a16="http://schemas.microsoft.com/office/drawing/2014/main" id="{C9709323-3030-4DA7-A7E8-62730B4D2A75}"/>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D6D90575-A330-41A4-B6F4-C95C90204F2B}"/>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78" name="Group 277">
                  <a:extLst>
                    <a:ext uri="{FF2B5EF4-FFF2-40B4-BE49-F238E27FC236}">
                      <a16:creationId xmlns:a16="http://schemas.microsoft.com/office/drawing/2014/main" id="{64177C57-CA49-4A6D-B0FF-8AD5B52401BA}"/>
                    </a:ext>
                  </a:extLst>
                </p:cNvPr>
                <p:cNvGrpSpPr/>
                <p:nvPr/>
              </p:nvGrpSpPr>
              <p:grpSpPr>
                <a:xfrm rot="4323450">
                  <a:off x="9765813" y="4207251"/>
                  <a:ext cx="449097" cy="387153"/>
                  <a:chOff x="9212109" y="3059891"/>
                  <a:chExt cx="384170" cy="331181"/>
                </a:xfrm>
              </p:grpSpPr>
              <p:sp>
                <p:nvSpPr>
                  <p:cNvPr id="329" name="Hexagon 328">
                    <a:extLst>
                      <a:ext uri="{FF2B5EF4-FFF2-40B4-BE49-F238E27FC236}">
                        <a16:creationId xmlns:a16="http://schemas.microsoft.com/office/drawing/2014/main" id="{0A5868F6-5908-4199-B644-A9FB394116C3}"/>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0" name="Straight Connector 329">
                    <a:extLst>
                      <a:ext uri="{FF2B5EF4-FFF2-40B4-BE49-F238E27FC236}">
                        <a16:creationId xmlns:a16="http://schemas.microsoft.com/office/drawing/2014/main" id="{9FBF3A3A-A467-4DEE-B21E-FAC054089532}"/>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7215EC63-CECA-4289-9822-700E1889CA91}"/>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4ED96867-8B0E-48C7-B077-09B02BA0E5FD}"/>
                    </a:ext>
                  </a:extLst>
                </p:cNvPr>
                <p:cNvGrpSpPr/>
                <p:nvPr/>
              </p:nvGrpSpPr>
              <p:grpSpPr>
                <a:xfrm rot="2017757">
                  <a:off x="9100764" y="4351962"/>
                  <a:ext cx="449097" cy="387153"/>
                  <a:chOff x="9212109" y="3059891"/>
                  <a:chExt cx="384170" cy="331181"/>
                </a:xfrm>
              </p:grpSpPr>
              <p:sp>
                <p:nvSpPr>
                  <p:cNvPr id="325" name="Hexagon 324">
                    <a:extLst>
                      <a:ext uri="{FF2B5EF4-FFF2-40B4-BE49-F238E27FC236}">
                        <a16:creationId xmlns:a16="http://schemas.microsoft.com/office/drawing/2014/main" id="{047A4CBA-89AF-47D3-BB5E-BEDF9CEB151A}"/>
                      </a:ext>
                    </a:extLst>
                  </p:cNvPr>
                  <p:cNvSpPr/>
                  <p:nvPr/>
                </p:nvSpPr>
                <p:spPr bwMode="auto">
                  <a:xfrm rot="19492867">
                    <a:off x="9212109" y="3059891"/>
                    <a:ext cx="384170" cy="331181"/>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26" name="Straight Connector 325">
                    <a:extLst>
                      <a:ext uri="{FF2B5EF4-FFF2-40B4-BE49-F238E27FC236}">
                        <a16:creationId xmlns:a16="http://schemas.microsoft.com/office/drawing/2014/main" id="{27D588B4-EAC1-4001-9745-71E86278309E}"/>
                      </a:ext>
                    </a:extLst>
                  </p:cNvPr>
                  <p:cNvCxnSpPr>
                    <a:cxnSpLocks/>
                  </p:cNvCxnSpPr>
                  <p:nvPr/>
                </p:nvCxnSpPr>
                <p:spPr bwMode="auto">
                  <a:xfrm>
                    <a:off x="9265496" y="3161347"/>
                    <a:ext cx="22999" cy="15921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6A056503-40E7-4AB5-B224-5126A71137D3}"/>
                      </a:ext>
                    </a:extLst>
                  </p:cNvPr>
                  <p:cNvCxnSpPr>
                    <a:cxnSpLocks/>
                  </p:cNvCxnSpPr>
                  <p:nvPr/>
                </p:nvCxnSpPr>
                <p:spPr bwMode="auto">
                  <a:xfrm>
                    <a:off x="9392783" y="3082312"/>
                    <a:ext cx="133382" cy="70070"/>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273C6351-0B33-4252-B24B-1FD85185E404}"/>
                      </a:ext>
                    </a:extLst>
                  </p:cNvPr>
                  <p:cNvCxnSpPr>
                    <a:cxnSpLocks/>
                  </p:cNvCxnSpPr>
                  <p:nvPr/>
                </p:nvCxnSpPr>
                <p:spPr bwMode="auto">
                  <a:xfrm flipV="1">
                    <a:off x="9400628" y="3270803"/>
                    <a:ext cx="143811" cy="101738"/>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0" name="Hexagon 279">
                  <a:extLst>
                    <a:ext uri="{FF2B5EF4-FFF2-40B4-BE49-F238E27FC236}">
                      <a16:creationId xmlns:a16="http://schemas.microsoft.com/office/drawing/2014/main" id="{732DBE89-39AC-48AE-BB60-E1DB8E9C8A5F}"/>
                    </a:ext>
                  </a:extLst>
                </p:cNvPr>
                <p:cNvSpPr/>
                <p:nvPr/>
              </p:nvSpPr>
              <p:spPr bwMode="auto">
                <a:xfrm rot="21510624">
                  <a:off x="8746632" y="4155719"/>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1" name="Hexagon 280">
                  <a:extLst>
                    <a:ext uri="{FF2B5EF4-FFF2-40B4-BE49-F238E27FC236}">
                      <a16:creationId xmlns:a16="http://schemas.microsoft.com/office/drawing/2014/main" id="{084D2111-BF39-471E-9C1E-0134896B44CE}"/>
                    </a:ext>
                  </a:extLst>
                </p:cNvPr>
                <p:cNvSpPr/>
                <p:nvPr/>
              </p:nvSpPr>
              <p:spPr bwMode="auto">
                <a:xfrm rot="20407881">
                  <a:off x="10166383" y="4251613"/>
                  <a:ext cx="449097" cy="387153"/>
                </a:xfrm>
                <a:prstGeom prst="hex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2" name="Pentagon 281">
                  <a:extLst>
                    <a:ext uri="{FF2B5EF4-FFF2-40B4-BE49-F238E27FC236}">
                      <a16:creationId xmlns:a16="http://schemas.microsoft.com/office/drawing/2014/main" id="{4DB85E13-B40F-42B5-8E7B-EAE56FFEBA32}"/>
                    </a:ext>
                  </a:extLst>
                </p:cNvPr>
                <p:cNvSpPr/>
                <p:nvPr/>
              </p:nvSpPr>
              <p:spPr bwMode="auto">
                <a:xfrm rot="20905781">
                  <a:off x="9443460" y="4166857"/>
                  <a:ext cx="366900" cy="349429"/>
                </a:xfrm>
                <a:prstGeom prst="pentagon">
                  <a:avLst/>
                </a:prstGeom>
                <a:noFill/>
                <a:ln w="28575">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83" name="Group 282">
                  <a:extLst>
                    <a:ext uri="{FF2B5EF4-FFF2-40B4-BE49-F238E27FC236}">
                      <a16:creationId xmlns:a16="http://schemas.microsoft.com/office/drawing/2014/main" id="{753C3C3E-956F-4261-9CE3-EC9DE53F46E5}"/>
                    </a:ext>
                  </a:extLst>
                </p:cNvPr>
                <p:cNvGrpSpPr/>
                <p:nvPr/>
              </p:nvGrpSpPr>
              <p:grpSpPr>
                <a:xfrm rot="2920111">
                  <a:off x="9961752" y="4067939"/>
                  <a:ext cx="106661" cy="109751"/>
                  <a:chOff x="8756909" y="5467904"/>
                  <a:chExt cx="139675" cy="140019"/>
                </a:xfrm>
              </p:grpSpPr>
              <p:cxnSp>
                <p:nvCxnSpPr>
                  <p:cNvPr id="322" name="Straight Connector 321">
                    <a:extLst>
                      <a:ext uri="{FF2B5EF4-FFF2-40B4-BE49-F238E27FC236}">
                        <a16:creationId xmlns:a16="http://schemas.microsoft.com/office/drawing/2014/main" id="{3EC26663-AD39-493D-B47B-C421119524C7}"/>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10E26D22-07B2-4A51-AD33-B370F589EE89}"/>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4" name="TextBox 283">
                  <a:extLst>
                    <a:ext uri="{FF2B5EF4-FFF2-40B4-BE49-F238E27FC236}">
                      <a16:creationId xmlns:a16="http://schemas.microsoft.com/office/drawing/2014/main" id="{B50B29EC-AEF4-4D4A-8526-87CA367229A2}"/>
                    </a:ext>
                  </a:extLst>
                </p:cNvPr>
                <p:cNvSpPr txBox="1"/>
                <p:nvPr/>
              </p:nvSpPr>
              <p:spPr bwMode="auto">
                <a:xfrm>
                  <a:off x="9927833" y="3812124"/>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nvGrpSpPr>
                <p:cNvPr id="285" name="Group 284">
                  <a:extLst>
                    <a:ext uri="{FF2B5EF4-FFF2-40B4-BE49-F238E27FC236}">
                      <a16:creationId xmlns:a16="http://schemas.microsoft.com/office/drawing/2014/main" id="{576BCE3C-2C80-415C-B943-5F6EE7FA4A1B}"/>
                    </a:ext>
                  </a:extLst>
                </p:cNvPr>
                <p:cNvGrpSpPr/>
                <p:nvPr/>
              </p:nvGrpSpPr>
              <p:grpSpPr>
                <a:xfrm rot="10358596">
                  <a:off x="10568998" y="4554037"/>
                  <a:ext cx="106661" cy="109751"/>
                  <a:chOff x="8756909" y="5467904"/>
                  <a:chExt cx="139675" cy="140019"/>
                </a:xfrm>
              </p:grpSpPr>
              <p:cxnSp>
                <p:nvCxnSpPr>
                  <p:cNvPr id="320" name="Straight Connector 319">
                    <a:extLst>
                      <a:ext uri="{FF2B5EF4-FFF2-40B4-BE49-F238E27FC236}">
                        <a16:creationId xmlns:a16="http://schemas.microsoft.com/office/drawing/2014/main" id="{E906ED01-9D8F-4053-B064-C28EB5AB3736}"/>
                      </a:ext>
                    </a:extLst>
                  </p:cNvPr>
                  <p:cNvCxnSpPr/>
                  <p:nvPr/>
                </p:nvCxnSpPr>
                <p:spPr bwMode="auto">
                  <a:xfrm>
                    <a:off x="8788705" y="546790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46C186AE-14FA-4119-BBB5-7F83EB87EE0A}"/>
                      </a:ext>
                    </a:extLst>
                  </p:cNvPr>
                  <p:cNvCxnSpPr>
                    <a:cxnSpLocks/>
                  </p:cNvCxnSpPr>
                  <p:nvPr/>
                </p:nvCxnSpPr>
                <p:spPr bwMode="auto">
                  <a:xfrm>
                    <a:off x="8756909" y="5500044"/>
                    <a:ext cx="107879" cy="107879"/>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sp>
              <p:nvSpPr>
                <p:cNvPr id="286" name="TextBox 285">
                  <a:extLst>
                    <a:ext uri="{FF2B5EF4-FFF2-40B4-BE49-F238E27FC236}">
                      <a16:creationId xmlns:a16="http://schemas.microsoft.com/office/drawing/2014/main" id="{FF3CC75D-949D-4648-A622-F340431DCDDE}"/>
                    </a:ext>
                  </a:extLst>
                </p:cNvPr>
                <p:cNvSpPr txBox="1"/>
                <p:nvPr/>
              </p:nvSpPr>
              <p:spPr bwMode="auto">
                <a:xfrm>
                  <a:off x="10651391" y="45413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nvGrpSpPr>
                <p:cNvPr id="287" name="Group 286">
                  <a:extLst>
                    <a:ext uri="{FF2B5EF4-FFF2-40B4-BE49-F238E27FC236}">
                      <a16:creationId xmlns:a16="http://schemas.microsoft.com/office/drawing/2014/main" id="{BE56C1FF-855F-4C5E-BFD8-BED7FDE9F6EB}"/>
                    </a:ext>
                  </a:extLst>
                </p:cNvPr>
                <p:cNvGrpSpPr/>
                <p:nvPr/>
              </p:nvGrpSpPr>
              <p:grpSpPr>
                <a:xfrm rot="341302">
                  <a:off x="10428570" y="4198681"/>
                  <a:ext cx="320957" cy="307777"/>
                  <a:chOff x="10499762" y="2223989"/>
                  <a:chExt cx="402567" cy="378557"/>
                </a:xfrm>
              </p:grpSpPr>
              <p:sp>
                <p:nvSpPr>
                  <p:cNvPr id="318" name="Rectangle 317">
                    <a:extLst>
                      <a:ext uri="{FF2B5EF4-FFF2-40B4-BE49-F238E27FC236}">
                        <a16:creationId xmlns:a16="http://schemas.microsoft.com/office/drawing/2014/main" id="{F72B4506-3EC4-4E43-8A13-7CCF5D6C1AA7}"/>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TextBox 318">
                    <a:extLst>
                      <a:ext uri="{FF2B5EF4-FFF2-40B4-BE49-F238E27FC236}">
                        <a16:creationId xmlns:a16="http://schemas.microsoft.com/office/drawing/2014/main" id="{4D5E9FC1-3985-43F8-8DA8-CC875AB2472C}"/>
                      </a:ext>
                    </a:extLst>
                  </p:cNvPr>
                  <p:cNvSpPr txBox="1"/>
                  <p:nvPr/>
                </p:nvSpPr>
                <p:spPr bwMode="auto">
                  <a:xfrm rot="20890603">
                    <a:off x="10499762" y="2223989"/>
                    <a:ext cx="402567"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O</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grpSp>
              <p:nvGrpSpPr>
                <p:cNvPr id="288" name="Group 287">
                  <a:extLst>
                    <a:ext uri="{FF2B5EF4-FFF2-40B4-BE49-F238E27FC236}">
                      <a16:creationId xmlns:a16="http://schemas.microsoft.com/office/drawing/2014/main" id="{971DAD2A-F5DD-459D-969E-D1B601A6545A}"/>
                    </a:ext>
                  </a:extLst>
                </p:cNvPr>
                <p:cNvGrpSpPr/>
                <p:nvPr/>
              </p:nvGrpSpPr>
              <p:grpSpPr>
                <a:xfrm rot="341302">
                  <a:off x="9288909" y="4615150"/>
                  <a:ext cx="317395" cy="307777"/>
                  <a:chOff x="10497032" y="2254291"/>
                  <a:chExt cx="398098" cy="378557"/>
                </a:xfrm>
              </p:grpSpPr>
              <p:sp>
                <p:nvSpPr>
                  <p:cNvPr id="316" name="Rectangle 315">
                    <a:extLst>
                      <a:ext uri="{FF2B5EF4-FFF2-40B4-BE49-F238E27FC236}">
                        <a16:creationId xmlns:a16="http://schemas.microsoft.com/office/drawing/2014/main" id="{CEBAC628-32B0-4AD0-9038-15E10142A420}"/>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TextBox 316">
                    <a:extLst>
                      <a:ext uri="{FF2B5EF4-FFF2-40B4-BE49-F238E27FC236}">
                        <a16:creationId xmlns:a16="http://schemas.microsoft.com/office/drawing/2014/main" id="{DE797050-A967-4A8F-BF80-F8E20086F298}"/>
                      </a:ext>
                    </a:extLst>
                  </p:cNvPr>
                  <p:cNvSpPr txBox="1"/>
                  <p:nvPr/>
                </p:nvSpPr>
                <p:spPr bwMode="auto">
                  <a:xfrm rot="21258698">
                    <a:off x="10497032" y="2254291"/>
                    <a:ext cx="398098"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grpSp>
              <p:nvGrpSpPr>
                <p:cNvPr id="289" name="Group 288">
                  <a:extLst>
                    <a:ext uri="{FF2B5EF4-FFF2-40B4-BE49-F238E27FC236}">
                      <a16:creationId xmlns:a16="http://schemas.microsoft.com/office/drawing/2014/main" id="{7A2CCE4D-4AF2-478D-BB7E-3F8A66603CDB}"/>
                    </a:ext>
                  </a:extLst>
                </p:cNvPr>
                <p:cNvGrpSpPr/>
                <p:nvPr/>
              </p:nvGrpSpPr>
              <p:grpSpPr>
                <a:xfrm rot="341302">
                  <a:off x="9637626" y="4134068"/>
                  <a:ext cx="317395" cy="307777"/>
                  <a:chOff x="10512886" y="2250379"/>
                  <a:chExt cx="398098" cy="378557"/>
                </a:xfrm>
              </p:grpSpPr>
              <p:sp>
                <p:nvSpPr>
                  <p:cNvPr id="314" name="Rectangle 313">
                    <a:extLst>
                      <a:ext uri="{FF2B5EF4-FFF2-40B4-BE49-F238E27FC236}">
                        <a16:creationId xmlns:a16="http://schemas.microsoft.com/office/drawing/2014/main" id="{42F49F32-F442-44CB-AB91-19AC2AB5A9EA}"/>
                      </a:ext>
                    </a:extLst>
                  </p:cNvPr>
                  <p:cNvSpPr/>
                  <p:nvPr/>
                </p:nvSpPr>
                <p:spPr bwMode="auto">
                  <a:xfrm rot="19416532">
                    <a:off x="10626101" y="2340103"/>
                    <a:ext cx="154959" cy="167427"/>
                  </a:xfrm>
                  <a:prstGeom prst="rect">
                    <a:avLst/>
                  </a:prstGeom>
                  <a:solidFill>
                    <a:schemeClr val="tx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TextBox 314">
                    <a:extLst>
                      <a:ext uri="{FF2B5EF4-FFF2-40B4-BE49-F238E27FC236}">
                        <a16:creationId xmlns:a16="http://schemas.microsoft.com/office/drawing/2014/main" id="{0736BA85-3A4F-4D8D-8759-D115313829FF}"/>
                      </a:ext>
                    </a:extLst>
                  </p:cNvPr>
                  <p:cNvSpPr txBox="1"/>
                  <p:nvPr/>
                </p:nvSpPr>
                <p:spPr bwMode="auto">
                  <a:xfrm rot="21258698">
                    <a:off x="10512886" y="2250379"/>
                    <a:ext cx="398098" cy="3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N</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sp>
              <p:nvSpPr>
                <p:cNvPr id="290" name="TextBox 289">
                  <a:extLst>
                    <a:ext uri="{FF2B5EF4-FFF2-40B4-BE49-F238E27FC236}">
                      <a16:creationId xmlns:a16="http://schemas.microsoft.com/office/drawing/2014/main" id="{3EC37E55-0AC0-4850-8A6A-E268C6258049}"/>
                    </a:ext>
                  </a:extLst>
                </p:cNvPr>
                <p:cNvSpPr txBox="1"/>
                <p:nvPr/>
              </p:nvSpPr>
              <p:spPr bwMode="auto">
                <a:xfrm>
                  <a:off x="8865485" y="3737649"/>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NH</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sp>
              <p:nvSpPr>
                <p:cNvPr id="291" name="TextBox 290">
                  <a:extLst>
                    <a:ext uri="{FF2B5EF4-FFF2-40B4-BE49-F238E27FC236}">
                      <a16:creationId xmlns:a16="http://schemas.microsoft.com/office/drawing/2014/main" id="{7B5FA7C4-ADA7-467F-B265-10101A33E912}"/>
                    </a:ext>
                  </a:extLst>
                </p:cNvPr>
                <p:cNvSpPr txBox="1"/>
                <p:nvPr/>
              </p:nvSpPr>
              <p:spPr bwMode="auto">
                <a:xfrm rot="1296630">
                  <a:off x="9995926" y="4712172"/>
                  <a:ext cx="4980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OH</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grpSp>
              <p:nvGrpSpPr>
                <p:cNvPr id="292" name="Group 291">
                  <a:extLst>
                    <a:ext uri="{FF2B5EF4-FFF2-40B4-BE49-F238E27FC236}">
                      <a16:creationId xmlns:a16="http://schemas.microsoft.com/office/drawing/2014/main" id="{24735C06-74FE-44ED-A094-8A1D593A940A}"/>
                    </a:ext>
                  </a:extLst>
                </p:cNvPr>
                <p:cNvGrpSpPr/>
                <p:nvPr/>
              </p:nvGrpSpPr>
              <p:grpSpPr>
                <a:xfrm rot="7475152">
                  <a:off x="9045099" y="4011314"/>
                  <a:ext cx="101413" cy="88504"/>
                  <a:chOff x="9281967" y="2682437"/>
                  <a:chExt cx="111459" cy="94187"/>
                </a:xfrm>
              </p:grpSpPr>
              <p:cxnSp>
                <p:nvCxnSpPr>
                  <p:cNvPr id="311" name="Straight Connector 310">
                    <a:extLst>
                      <a:ext uri="{FF2B5EF4-FFF2-40B4-BE49-F238E27FC236}">
                        <a16:creationId xmlns:a16="http://schemas.microsoft.com/office/drawing/2014/main" id="{8D627B84-40A8-49F2-BA4C-E0961B0762D6}"/>
                      </a:ext>
                    </a:extLst>
                  </p:cNvPr>
                  <p:cNvCxnSpPr>
                    <a:cxnSpLocks/>
                  </p:cNvCxnSpPr>
                  <p:nvPr/>
                </p:nvCxnSpPr>
                <p:spPr bwMode="auto">
                  <a:xfrm>
                    <a:off x="9281967" y="2709067"/>
                    <a:ext cx="43609" cy="67557"/>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093200F6-7FE4-412B-A4D3-91D4E1D0B488}"/>
                      </a:ext>
                    </a:extLst>
                  </p:cNvPr>
                  <p:cNvCxnSpPr>
                    <a:cxnSpLocks/>
                  </p:cNvCxnSpPr>
                  <p:nvPr/>
                </p:nvCxnSpPr>
                <p:spPr bwMode="auto">
                  <a:xfrm>
                    <a:off x="9327448" y="2691182"/>
                    <a:ext cx="35255" cy="57492"/>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724C41F4-5ACD-4697-B333-828D8BD24D6D}"/>
                      </a:ext>
                    </a:extLst>
                  </p:cNvPr>
                  <p:cNvCxnSpPr>
                    <a:cxnSpLocks/>
                  </p:cNvCxnSpPr>
                  <p:nvPr/>
                </p:nvCxnSpPr>
                <p:spPr bwMode="auto">
                  <a:xfrm>
                    <a:off x="9372050" y="2682437"/>
                    <a:ext cx="21376" cy="33816"/>
                  </a:xfrm>
                  <a:prstGeom prst="line">
                    <a:avLst/>
                  </a:prstGeom>
                  <a:solidFill>
                    <a:schemeClr val="accent5">
                      <a:lumMod val="75000"/>
                    </a:schemeClr>
                  </a:solidFill>
                  <a:ln w="28575" cap="flat" cmpd="sng" algn="ctr">
                    <a:solidFill>
                      <a:schemeClr val="accent5">
                        <a:lumMod val="75000"/>
                      </a:schemeClr>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2549FBB8-CBD2-4833-9073-365A0B5376F0}"/>
                    </a:ext>
                  </a:extLst>
                </p:cNvPr>
                <p:cNvGrpSpPr/>
                <p:nvPr/>
              </p:nvGrpSpPr>
              <p:grpSpPr>
                <a:xfrm rot="15196134">
                  <a:off x="10369115" y="4704207"/>
                  <a:ext cx="147098" cy="124403"/>
                  <a:chOff x="9790608" y="5519790"/>
                  <a:chExt cx="147098" cy="124403"/>
                </a:xfrm>
              </p:grpSpPr>
              <p:grpSp>
                <p:nvGrpSpPr>
                  <p:cNvPr id="306" name="Group 305">
                    <a:extLst>
                      <a:ext uri="{FF2B5EF4-FFF2-40B4-BE49-F238E27FC236}">
                        <a16:creationId xmlns:a16="http://schemas.microsoft.com/office/drawing/2014/main" id="{BED1CC43-B3D4-4B5F-BC3A-50066BEE1F5C}"/>
                      </a:ext>
                    </a:extLst>
                  </p:cNvPr>
                  <p:cNvGrpSpPr/>
                  <p:nvPr/>
                </p:nvGrpSpPr>
                <p:grpSpPr>
                  <a:xfrm>
                    <a:off x="9836293" y="5519790"/>
                    <a:ext cx="101413" cy="88504"/>
                    <a:chOff x="9281967" y="2682437"/>
                    <a:chExt cx="111459" cy="94187"/>
                  </a:xfrm>
                </p:grpSpPr>
                <p:cxnSp>
                  <p:nvCxnSpPr>
                    <p:cNvPr id="308" name="Straight Connector 307">
                      <a:extLst>
                        <a:ext uri="{FF2B5EF4-FFF2-40B4-BE49-F238E27FC236}">
                          <a16:creationId xmlns:a16="http://schemas.microsoft.com/office/drawing/2014/main" id="{F06F8C5C-733F-4EBC-89A8-2EF81BA27BAD}"/>
                        </a:ext>
                      </a:extLst>
                    </p:cNvPr>
                    <p:cNvCxnSpPr>
                      <a:cxnSpLocks/>
                    </p:cNvCxnSpPr>
                    <p:nvPr/>
                  </p:nvCxnSpPr>
                  <p:spPr bwMode="auto">
                    <a:xfrm>
                      <a:off x="9281967" y="2709067"/>
                      <a:ext cx="43609" cy="67557"/>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23398705-5A6E-4A94-A78B-65DABA7A8344}"/>
                        </a:ext>
                      </a:extLst>
                    </p:cNvPr>
                    <p:cNvCxnSpPr>
                      <a:cxnSpLocks/>
                    </p:cNvCxnSpPr>
                    <p:nvPr/>
                  </p:nvCxnSpPr>
                  <p:spPr bwMode="auto">
                    <a:xfrm>
                      <a:off x="9327448" y="2691182"/>
                      <a:ext cx="35255" cy="57492"/>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9F584419-B2DB-4BB8-BBA9-EA8B09A2E723}"/>
                        </a:ext>
                      </a:extLst>
                    </p:cNvPr>
                    <p:cNvCxnSpPr>
                      <a:cxnSpLocks/>
                    </p:cNvCxnSpPr>
                    <p:nvPr/>
                  </p:nvCxnSpPr>
                  <p:spPr bwMode="auto">
                    <a:xfrm>
                      <a:off x="9372050" y="2682437"/>
                      <a:ext cx="21376" cy="3381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307" name="Straight Connector 306">
                    <a:extLst>
                      <a:ext uri="{FF2B5EF4-FFF2-40B4-BE49-F238E27FC236}">
                        <a16:creationId xmlns:a16="http://schemas.microsoft.com/office/drawing/2014/main" id="{A5E0F586-00FC-4605-AFE3-DAAF212845CA}"/>
                      </a:ext>
                    </a:extLst>
                  </p:cNvPr>
                  <p:cNvCxnSpPr>
                    <a:cxnSpLocks/>
                  </p:cNvCxnSpPr>
                  <p:nvPr/>
                </p:nvCxnSpPr>
                <p:spPr bwMode="auto">
                  <a:xfrm>
                    <a:off x="9790608" y="5553357"/>
                    <a:ext cx="55055" cy="90836"/>
                  </a:xfrm>
                  <a:prstGeom prst="line">
                    <a:avLst/>
                  </a:prstGeom>
                  <a:noFill/>
                  <a:ln w="28575" cap="flat" cmpd="sng" algn="ctr">
                    <a:solidFill>
                      <a:schemeClr val="accent5">
                        <a:lumMod val="75000"/>
                      </a:schemeClr>
                    </a:solidFill>
                    <a:prstDash val="solid"/>
                    <a:round/>
                    <a:headEnd type="none" w="med" len="med"/>
                    <a:tailEnd type="none" w="med" len="med"/>
                  </a:ln>
                  <a:effectLst/>
                </p:spPr>
              </p:cxnSp>
            </p:grpSp>
            <p:cxnSp>
              <p:nvCxnSpPr>
                <p:cNvPr id="294" name="Straight Connector 293">
                  <a:extLst>
                    <a:ext uri="{FF2B5EF4-FFF2-40B4-BE49-F238E27FC236}">
                      <a16:creationId xmlns:a16="http://schemas.microsoft.com/office/drawing/2014/main" id="{305BFE4E-0975-40D3-B441-5C6D090DC660}"/>
                    </a:ext>
                  </a:extLst>
                </p:cNvPr>
                <p:cNvCxnSpPr>
                  <a:cxnSpLocks/>
                </p:cNvCxnSpPr>
                <p:nvPr/>
              </p:nvCxnSpPr>
              <p:spPr bwMode="auto">
                <a:xfrm>
                  <a:off x="10475156" y="4834185"/>
                  <a:ext cx="188363" cy="31411"/>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B73AF3B2-111E-4CCF-81D1-10B9C05C5210}"/>
                    </a:ext>
                  </a:extLst>
                </p:cNvPr>
                <p:cNvCxnSpPr>
                  <a:cxnSpLocks/>
                </p:cNvCxnSpPr>
                <p:nvPr/>
              </p:nvCxnSpPr>
              <p:spPr bwMode="auto">
                <a:xfrm rot="19779407">
                  <a:off x="8505416" y="4692495"/>
                  <a:ext cx="230095" cy="127506"/>
                </a:xfrm>
                <a:prstGeom prst="line">
                  <a:avLst/>
                </a:prstGeom>
                <a:noFill/>
                <a:ln w="28575" cap="flat" cmpd="sng" algn="ctr">
                  <a:solidFill>
                    <a:schemeClr val="accent5">
                      <a:lumMod val="75000"/>
                    </a:schemeClr>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CC43AC6-2741-4478-A764-35A8FDB6A392}"/>
                    </a:ext>
                  </a:extLst>
                </p:cNvPr>
                <p:cNvCxnSpPr>
                  <a:cxnSpLocks/>
                </p:cNvCxnSpPr>
                <p:nvPr/>
              </p:nvCxnSpPr>
              <p:spPr bwMode="auto">
                <a:xfrm rot="19779407" flipV="1">
                  <a:off x="8760195" y="4967729"/>
                  <a:ext cx="127970" cy="70913"/>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300" name="TextBox 299">
                  <a:extLst>
                    <a:ext uri="{FF2B5EF4-FFF2-40B4-BE49-F238E27FC236}">
                      <a16:creationId xmlns:a16="http://schemas.microsoft.com/office/drawing/2014/main" id="{9DCB5ED6-1BF3-416E-9C0D-FC3384905D03}"/>
                    </a:ext>
                  </a:extLst>
                </p:cNvPr>
                <p:cNvSpPr txBox="1"/>
                <p:nvPr/>
              </p:nvSpPr>
              <p:spPr bwMode="auto">
                <a:xfrm>
                  <a:off x="8656357" y="5000519"/>
                  <a:ext cx="186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rPr>
                    <a:t>F</a:t>
                  </a:r>
                  <a:endParaRPr kumimoji="0" lang="en-US" sz="1200" b="0" i="1"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Arial" panose="020B0604020202020204" pitchFamily="34" charset="0"/>
                  </a:endParaRPr>
                </a:p>
              </p:txBody>
            </p:sp>
            <p:sp>
              <p:nvSpPr>
                <p:cNvPr id="302" name="Isosceles Triangle 301">
                  <a:extLst>
                    <a:ext uri="{FF2B5EF4-FFF2-40B4-BE49-F238E27FC236}">
                      <a16:creationId xmlns:a16="http://schemas.microsoft.com/office/drawing/2014/main" id="{19A09E32-8823-4213-B5F1-858917CD73F0}"/>
                    </a:ext>
                  </a:extLst>
                </p:cNvPr>
                <p:cNvSpPr/>
                <p:nvPr/>
              </p:nvSpPr>
              <p:spPr bwMode="auto">
                <a:xfrm rot="1043656">
                  <a:off x="10285305" y="4695911"/>
                  <a:ext cx="47087" cy="99380"/>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3" name="Isosceles Triangle 302">
                  <a:extLst>
                    <a:ext uri="{FF2B5EF4-FFF2-40B4-BE49-F238E27FC236}">
                      <a16:creationId xmlns:a16="http://schemas.microsoft.com/office/drawing/2014/main" id="{A435D6B7-63D0-4080-AEB5-6CACB6CFBFDE}"/>
                    </a:ext>
                  </a:extLst>
                </p:cNvPr>
                <p:cNvSpPr/>
                <p:nvPr/>
              </p:nvSpPr>
              <p:spPr bwMode="auto">
                <a:xfrm rot="14889835">
                  <a:off x="9144406" y="4070679"/>
                  <a:ext cx="73152" cy="109728"/>
                </a:xfrm>
                <a:prstGeom prst="triangle">
                  <a:avLst/>
                </a:prstGeom>
                <a:solidFill>
                  <a:schemeClr val="accent5">
                    <a:lumMod val="75000"/>
                  </a:schemeClr>
                </a:solidFill>
                <a:ln w="0">
                  <a:solidFill>
                    <a:schemeClr val="accent5">
                      <a:lumMod val="75000"/>
                    </a:schemeClr>
                  </a:solidFill>
                  <a:miter lim="800000"/>
                  <a:headEnd/>
                  <a:tailEnd/>
                </a:ln>
              </p:spPr>
              <p:txBody>
                <a:bodyPr rtlCol="0" anchor="b"/>
                <a:lstStyle/>
                <a:p>
                  <a:pPr algn="ctr" eaLnBrk="1" hangingPunct="1">
                    <a:spcBef>
                      <a:spcPct val="35000"/>
                    </a:spcBef>
                    <a:spcAft>
                      <a:spcPct val="25000"/>
                    </a:spcAft>
                    <a:buClr>
                      <a:schemeClr val="folHlink"/>
                    </a:buClr>
                    <a:buNone/>
                  </a:pPr>
                  <a:endParaRPr lang="en-US" sz="1200" b="0">
                    <a:solidFill>
                      <a:schemeClr val="tx1"/>
                    </a:solidFill>
                    <a:latin typeface="Calibri" panose="020F0502020204030204" pitchFamily="34" charset="0"/>
                  </a:endParaRPr>
                </a:p>
              </p:txBody>
            </p:sp>
            <p:sp>
              <p:nvSpPr>
                <p:cNvPr id="304" name="TextBox 303">
                  <a:extLst>
                    <a:ext uri="{FF2B5EF4-FFF2-40B4-BE49-F238E27FC236}">
                      <a16:creationId xmlns:a16="http://schemas.microsoft.com/office/drawing/2014/main" id="{495D2D03-1DA8-40D3-99FE-41066934FD52}"/>
                    </a:ext>
                  </a:extLst>
                </p:cNvPr>
                <p:cNvSpPr txBox="1"/>
                <p:nvPr/>
              </p:nvSpPr>
              <p:spPr bwMode="auto">
                <a:xfrm>
                  <a:off x="9165923" y="3925582"/>
                  <a:ext cx="3138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a:solidFill>
                        <a:schemeClr val="accent5">
                          <a:lumMod val="75000"/>
                        </a:schemeClr>
                      </a:solidFill>
                      <a:latin typeface="Calibri" panose="020F0502020204030204" pitchFamily="34" charset="0"/>
                    </a:rPr>
                    <a:t>H</a:t>
                  </a:r>
                </a:p>
              </p:txBody>
            </p:sp>
            <p:sp>
              <p:nvSpPr>
                <p:cNvPr id="305" name="TextBox 304">
                  <a:extLst>
                    <a:ext uri="{FF2B5EF4-FFF2-40B4-BE49-F238E27FC236}">
                      <a16:creationId xmlns:a16="http://schemas.microsoft.com/office/drawing/2014/main" id="{CDC35C8A-6BF2-4F1D-9F3C-51CC31D8E482}"/>
                    </a:ext>
                  </a:extLst>
                </p:cNvPr>
                <p:cNvSpPr txBox="1"/>
                <p:nvPr/>
              </p:nvSpPr>
              <p:spPr bwMode="auto">
                <a:xfrm>
                  <a:off x="10524647" y="4788517"/>
                  <a:ext cx="461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1">
                      <a:solidFill>
                        <a:schemeClr val="accent5">
                          <a:lumMod val="75000"/>
                        </a:schemeClr>
                      </a:solidFill>
                      <a:latin typeface="Calibri" panose="020F0502020204030204" pitchFamily="34" charset="0"/>
                    </a:rPr>
                    <a:t>CH</a:t>
                  </a:r>
                  <a:r>
                    <a:rPr lang="en-US" sz="1200" b="1" baseline="-25000">
                      <a:solidFill>
                        <a:schemeClr val="accent5">
                          <a:lumMod val="75000"/>
                        </a:schemeClr>
                      </a:solidFill>
                      <a:latin typeface="Calibri" panose="020F0502020204030204" pitchFamily="34" charset="0"/>
                    </a:rPr>
                    <a:t>3</a:t>
                  </a:r>
                </a:p>
              </p:txBody>
            </p:sp>
          </p:grpSp>
          <p:sp>
            <p:nvSpPr>
              <p:cNvPr id="266" name="TextBox 265">
                <a:extLst>
                  <a:ext uri="{FF2B5EF4-FFF2-40B4-BE49-F238E27FC236}">
                    <a16:creationId xmlns:a16="http://schemas.microsoft.com/office/drawing/2014/main" id="{AC4E2FE1-67DF-4B44-8625-690484505BCC}"/>
                  </a:ext>
                </a:extLst>
              </p:cNvPr>
              <p:cNvSpPr txBox="1"/>
              <p:nvPr/>
            </p:nvSpPr>
            <p:spPr bwMode="auto">
              <a:xfrm>
                <a:off x="7844246" y="4655753"/>
                <a:ext cx="5408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1">
                    <a:solidFill>
                      <a:schemeClr val="accent5">
                        <a:lumMod val="75000"/>
                      </a:schemeClr>
                    </a:solidFill>
                    <a:latin typeface="Calibri" panose="020F0502020204030204" pitchFamily="34" charset="0"/>
                  </a:rPr>
                  <a:t>CH</a:t>
                </a:r>
                <a:r>
                  <a:rPr lang="en-US" sz="1200" b="1" baseline="-25000">
                    <a:solidFill>
                      <a:schemeClr val="accent5">
                        <a:lumMod val="75000"/>
                      </a:schemeClr>
                    </a:solidFill>
                    <a:latin typeface="Calibri" panose="020F0502020204030204" pitchFamily="34" charset="0"/>
                  </a:rPr>
                  <a:t>3</a:t>
                </a:r>
              </a:p>
            </p:txBody>
          </p:sp>
          <p:grpSp>
            <p:nvGrpSpPr>
              <p:cNvPr id="267" name="Group 266">
                <a:extLst>
                  <a:ext uri="{FF2B5EF4-FFF2-40B4-BE49-F238E27FC236}">
                    <a16:creationId xmlns:a16="http://schemas.microsoft.com/office/drawing/2014/main" id="{12745F3F-60DB-4C40-B783-4DE283F006F6}"/>
                  </a:ext>
                </a:extLst>
              </p:cNvPr>
              <p:cNvGrpSpPr/>
              <p:nvPr/>
            </p:nvGrpSpPr>
            <p:grpSpPr>
              <a:xfrm>
                <a:off x="7057383" y="4241429"/>
                <a:ext cx="449097" cy="397532"/>
                <a:chOff x="5641947" y="5660883"/>
                <a:chExt cx="449097" cy="397532"/>
              </a:xfrm>
            </p:grpSpPr>
            <p:sp>
              <p:nvSpPr>
                <p:cNvPr id="273" name="Hexagon 272">
                  <a:extLst>
                    <a:ext uri="{FF2B5EF4-FFF2-40B4-BE49-F238E27FC236}">
                      <a16:creationId xmlns:a16="http://schemas.microsoft.com/office/drawing/2014/main" id="{DD6A9547-A59C-44EB-8CB9-91E071974B97}"/>
                    </a:ext>
                  </a:extLst>
                </p:cNvPr>
                <p:cNvSpPr/>
                <p:nvPr/>
              </p:nvSpPr>
              <p:spPr bwMode="auto">
                <a:xfrm rot="21510624">
                  <a:off x="5641947" y="5660883"/>
                  <a:ext cx="449097" cy="387153"/>
                </a:xfrm>
                <a:prstGeom prst="hexagon">
                  <a:avLst/>
                </a:prstGeom>
                <a:noFill/>
                <a:ln w="28575">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74" name="Straight Connector 273">
                  <a:extLst>
                    <a:ext uri="{FF2B5EF4-FFF2-40B4-BE49-F238E27FC236}">
                      <a16:creationId xmlns:a16="http://schemas.microsoft.com/office/drawing/2014/main" id="{D525D141-C617-4ECB-8CCE-3C4B2A1B9034}"/>
                    </a:ext>
                  </a:extLst>
                </p:cNvPr>
                <p:cNvCxnSpPr>
                  <a:cxnSpLocks/>
                </p:cNvCxnSpPr>
                <p:nvPr/>
              </p:nvCxnSpPr>
              <p:spPr bwMode="auto">
                <a:xfrm rot="2017757">
                  <a:off x="5724845" y="5700726"/>
                  <a:ext cx="26886" cy="186126"/>
                </a:xfrm>
                <a:prstGeom prst="line">
                  <a:avLst/>
                </a:prstGeom>
                <a:noFill/>
                <a:ln w="28575" cap="flat" cmpd="sng" algn="ctr">
                  <a:solidFill>
                    <a:schemeClr val="bg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3FF894D-CA25-44A8-8F15-AEAE25A3F2A5}"/>
                    </a:ext>
                  </a:extLst>
                </p:cNvPr>
                <p:cNvCxnSpPr>
                  <a:cxnSpLocks/>
                </p:cNvCxnSpPr>
                <p:nvPr/>
              </p:nvCxnSpPr>
              <p:spPr bwMode="auto">
                <a:xfrm rot="2017757">
                  <a:off x="5917969" y="5750657"/>
                  <a:ext cx="155924" cy="81912"/>
                </a:xfrm>
                <a:prstGeom prst="line">
                  <a:avLst/>
                </a:prstGeom>
                <a:noFill/>
                <a:ln w="28575" cap="flat" cmpd="sng" algn="ctr">
                  <a:solidFill>
                    <a:schemeClr val="bg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82FCA403-21E2-4FFB-B830-2BF677235C3C}"/>
                    </a:ext>
                  </a:extLst>
                </p:cNvPr>
                <p:cNvCxnSpPr>
                  <a:cxnSpLocks/>
                </p:cNvCxnSpPr>
                <p:nvPr/>
              </p:nvCxnSpPr>
              <p:spPr bwMode="auto">
                <a:xfrm rot="2017757" flipV="1">
                  <a:off x="5792301" y="5939483"/>
                  <a:ext cx="168116" cy="118932"/>
                </a:xfrm>
                <a:prstGeom prst="line">
                  <a:avLst/>
                </a:prstGeom>
                <a:noFill/>
                <a:ln w="28575" cap="flat" cmpd="sng" algn="ctr">
                  <a:solidFill>
                    <a:schemeClr val="bg1"/>
                  </a:solidFill>
                  <a:prstDash val="solid"/>
                  <a:round/>
                  <a:headEnd type="none" w="med" len="med"/>
                  <a:tailEnd type="none" w="med" len="med"/>
                </a:ln>
                <a:effectLst/>
              </p:spPr>
            </p:cxnSp>
          </p:grpSp>
          <p:cxnSp>
            <p:nvCxnSpPr>
              <p:cNvPr id="268" name="Straight Connector 267">
                <a:extLst>
                  <a:ext uri="{FF2B5EF4-FFF2-40B4-BE49-F238E27FC236}">
                    <a16:creationId xmlns:a16="http://schemas.microsoft.com/office/drawing/2014/main" id="{4AF39CA2-C499-4848-B93A-2EAA6991DDF7}"/>
                  </a:ext>
                </a:extLst>
              </p:cNvPr>
              <p:cNvCxnSpPr>
                <a:cxnSpLocks/>
                <a:stCxn id="273" idx="5"/>
              </p:cNvCxnSpPr>
              <p:nvPr/>
            </p:nvCxnSpPr>
            <p:spPr bwMode="auto">
              <a:xfrm flipV="1">
                <a:off x="7404617" y="4054215"/>
                <a:ext cx="79523" cy="183958"/>
              </a:xfrm>
              <a:prstGeom prst="line">
                <a:avLst/>
              </a:prstGeom>
              <a:noFill/>
              <a:ln w="28575" cap="flat" cmpd="sng" algn="ctr">
                <a:solidFill>
                  <a:schemeClr val="bg1"/>
                </a:solidFill>
                <a:prstDash val="solid"/>
                <a:round/>
                <a:headEnd type="none" w="med" len="med"/>
                <a:tailEnd type="none" w="med" len="med"/>
              </a:ln>
              <a:effectLst/>
            </p:spPr>
          </p:cxnSp>
          <p:grpSp>
            <p:nvGrpSpPr>
              <p:cNvPr id="269" name="Group 268">
                <a:extLst>
                  <a:ext uri="{FF2B5EF4-FFF2-40B4-BE49-F238E27FC236}">
                    <a16:creationId xmlns:a16="http://schemas.microsoft.com/office/drawing/2014/main" id="{34501FD7-CFDF-4ACF-94AD-8E54620228A6}"/>
                  </a:ext>
                </a:extLst>
              </p:cNvPr>
              <p:cNvGrpSpPr/>
              <p:nvPr/>
            </p:nvGrpSpPr>
            <p:grpSpPr>
              <a:xfrm rot="9261250">
                <a:off x="7421145" y="3944916"/>
                <a:ext cx="63481" cy="111917"/>
                <a:chOff x="7733858" y="4275202"/>
                <a:chExt cx="63481" cy="111917"/>
              </a:xfrm>
            </p:grpSpPr>
            <p:cxnSp>
              <p:nvCxnSpPr>
                <p:cNvPr id="270" name="Straight Connector 269">
                  <a:extLst>
                    <a:ext uri="{FF2B5EF4-FFF2-40B4-BE49-F238E27FC236}">
                      <a16:creationId xmlns:a16="http://schemas.microsoft.com/office/drawing/2014/main" id="{C1323DE1-CD48-4E5A-B4AD-F921C50C420E}"/>
                    </a:ext>
                  </a:extLst>
                </p:cNvPr>
                <p:cNvCxnSpPr>
                  <a:cxnSpLocks/>
                </p:cNvCxnSpPr>
                <p:nvPr/>
              </p:nvCxnSpPr>
              <p:spPr bwMode="auto">
                <a:xfrm rot="7475152">
                  <a:off x="7745760" y="4263300"/>
                  <a:ext cx="39678" cy="63481"/>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FCF0E53B-EEFD-43EE-BEB9-2C888BD3E2F4}"/>
                    </a:ext>
                  </a:extLst>
                </p:cNvPr>
                <p:cNvCxnSpPr>
                  <a:cxnSpLocks/>
                </p:cNvCxnSpPr>
                <p:nvPr/>
              </p:nvCxnSpPr>
              <p:spPr bwMode="auto">
                <a:xfrm rot="7475152">
                  <a:off x="7745957" y="4311193"/>
                  <a:ext cx="32077" cy="54023"/>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0CE03CDA-FE61-4BEC-899D-6777501E3E68}"/>
                    </a:ext>
                  </a:extLst>
                </p:cNvPr>
                <p:cNvCxnSpPr>
                  <a:cxnSpLocks/>
                </p:cNvCxnSpPr>
                <p:nvPr/>
              </p:nvCxnSpPr>
              <p:spPr bwMode="auto">
                <a:xfrm rot="7475152">
                  <a:off x="7748742" y="4361507"/>
                  <a:ext cx="19449" cy="31776"/>
                </a:xfrm>
                <a:prstGeom prst="line">
                  <a:avLst/>
                </a:prstGeom>
                <a:noFill/>
                <a:ln w="28575" cap="flat" cmpd="sng" algn="ctr">
                  <a:solidFill>
                    <a:schemeClr val="bg1"/>
                  </a:solidFill>
                  <a:prstDash val="solid"/>
                  <a:round/>
                  <a:headEnd type="none" w="med" len="med"/>
                  <a:tailEnd type="none" w="med" len="med"/>
                </a:ln>
                <a:effectLst/>
              </p:spPr>
            </p:cxnSp>
          </p:grpSp>
        </p:grpSp>
      </p:grpSp>
      <p:cxnSp>
        <p:nvCxnSpPr>
          <p:cNvPr id="235" name="Straight Connector 234">
            <a:extLst>
              <a:ext uri="{FF2B5EF4-FFF2-40B4-BE49-F238E27FC236}">
                <a16:creationId xmlns:a16="http://schemas.microsoft.com/office/drawing/2014/main" id="{D6C85EFF-D8BA-463F-9095-3DE3A24D72C1}"/>
              </a:ext>
            </a:extLst>
          </p:cNvPr>
          <p:cNvCxnSpPr>
            <a:cxnSpLocks/>
          </p:cNvCxnSpPr>
          <p:nvPr/>
        </p:nvCxnSpPr>
        <p:spPr bwMode="auto">
          <a:xfrm flipH="1" flipV="1">
            <a:off x="6315824" y="2946157"/>
            <a:ext cx="116257" cy="253265"/>
          </a:xfrm>
          <a:prstGeom prst="line">
            <a:avLst/>
          </a:prstGeom>
          <a:noFill/>
          <a:ln w="57150"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226F922B-DDF5-4C0E-BAC0-905D7199A915}"/>
              </a:ext>
            </a:extLst>
          </p:cNvPr>
          <p:cNvCxnSpPr>
            <a:cxnSpLocks/>
          </p:cNvCxnSpPr>
          <p:nvPr/>
        </p:nvCxnSpPr>
        <p:spPr bwMode="auto">
          <a:xfrm>
            <a:off x="6423550" y="3023738"/>
            <a:ext cx="108888" cy="78378"/>
          </a:xfrm>
          <a:prstGeom prst="line">
            <a:avLst/>
          </a:prstGeom>
          <a:noFill/>
          <a:ln w="28575" cap="flat" cmpd="sng" algn="ctr">
            <a:solidFill>
              <a:schemeClr val="accent5">
                <a:lumMod val="75000"/>
              </a:schemeClr>
            </a:solidFill>
            <a:prstDash val="solid"/>
            <a:round/>
            <a:headEnd type="none" w="med" len="med"/>
            <a:tailEnd type="none" w="med" len="med"/>
          </a:ln>
          <a:effectLst/>
        </p:spPr>
      </p:cxnSp>
      <p:sp>
        <p:nvSpPr>
          <p:cNvPr id="3" name="Rectangle 2">
            <a:extLst>
              <a:ext uri="{FF2B5EF4-FFF2-40B4-BE49-F238E27FC236}">
                <a16:creationId xmlns:a16="http://schemas.microsoft.com/office/drawing/2014/main" id="{0BA6D86B-2349-34A6-2885-2FFBADAFA230}"/>
              </a:ext>
            </a:extLst>
          </p:cNvPr>
          <p:cNvSpPr/>
          <p:nvPr/>
        </p:nvSpPr>
        <p:spPr>
          <a:xfrm>
            <a:off x="938491" y="5239892"/>
            <a:ext cx="2241101" cy="707886"/>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sym typeface="Arial"/>
              </a:rPr>
              <a:t>Anti-HER3 mAb</a:t>
            </a:r>
          </a:p>
          <a:p>
            <a:pPr marL="285750" marR="0" lvl="0" indent="-285750" algn="l" defTabSz="609402" rtl="0" eaLnBrk="0" fontAlgn="base" latinLnBrk="0" hangingPunct="0">
              <a:lnSpc>
                <a:spcPct val="100000"/>
              </a:lnSpc>
              <a:spcBef>
                <a:spcPct val="0"/>
              </a:spcBef>
              <a:spcAft>
                <a:spcPct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Human IgG1</a:t>
            </a:r>
          </a:p>
        </p:txBody>
      </p:sp>
      <p:sp>
        <p:nvSpPr>
          <p:cNvPr id="5" name="Rectangle 4">
            <a:extLst>
              <a:ext uri="{FF2B5EF4-FFF2-40B4-BE49-F238E27FC236}">
                <a16:creationId xmlns:a16="http://schemas.microsoft.com/office/drawing/2014/main" id="{883930ED-854A-4B92-6CFB-94D24CD69C1E}"/>
              </a:ext>
            </a:extLst>
          </p:cNvPr>
          <p:cNvSpPr/>
          <p:nvPr/>
        </p:nvSpPr>
        <p:spPr>
          <a:xfrm>
            <a:off x="3682559" y="1407191"/>
            <a:ext cx="3226099" cy="1387559"/>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
                <a:srgbClr val="000000"/>
              </a:buClr>
              <a:buSzTx/>
              <a:buFontTx/>
              <a:buNone/>
              <a:tabLst/>
              <a:defRPr/>
            </a:pPr>
            <a:r>
              <a:rPr kumimoji="0" lang="en-US" sz="2000" b="1" i="0" u="none" strike="noStrike" kern="0" cap="none" spc="0" normalizeH="0" baseline="0" noProof="0">
                <a:ln>
                  <a:noFill/>
                </a:ln>
                <a:solidFill>
                  <a:schemeClr val="accent1"/>
                </a:solidFill>
                <a:effectLst/>
                <a:uLnTx/>
                <a:uFillTx/>
                <a:latin typeface="Calibri" panose="020F0502020204030204" pitchFamily="34" charset="0"/>
                <a:ea typeface="+mn-ea"/>
                <a:cs typeface="Calibri" panose="020F0502020204030204" pitchFamily="34" charset="0"/>
                <a:sym typeface="Arial"/>
              </a:rPr>
              <a:t>Tetrapeptide-Based Linker</a:t>
            </a:r>
          </a:p>
          <a:p>
            <a:pPr marL="285750" marR="0" lvl="0" indent="-285750" algn="l" defTabSz="609402" rtl="0" eaLnBrk="0" fontAlgn="base" latinLnBrk="0" hangingPunct="0">
              <a:lnSpc>
                <a:spcPct val="100000"/>
              </a:lnSpc>
              <a:spcBef>
                <a:spcPct val="0"/>
              </a:spcBef>
              <a:spcAft>
                <a:spcPts val="50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rPr>
              <a:t>DAR ~</a:t>
            </a:r>
            <a:r>
              <a:rPr lang="en-US" sz="2000" b="0" kern="0">
                <a:solidFill>
                  <a:srgbClr val="000000"/>
                </a:solidFill>
                <a:latin typeface="Calibri" panose="020F0502020204030204" pitchFamily="34" charset="0"/>
                <a:cs typeface="Calibri" panose="020F0502020204030204" pitchFamily="34" charset="0"/>
                <a:sym typeface="Arial"/>
              </a:rPr>
              <a:t>8:1</a:t>
            </a: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sym typeface="Arial"/>
            </a:endParaRPr>
          </a:p>
          <a:p>
            <a:pPr marL="285750" indent="-285750" defTabSz="609402">
              <a:spcAft>
                <a:spcPts val="500"/>
              </a:spcAft>
              <a:buClr>
                <a:srgbClr val="000000"/>
              </a:buClr>
              <a:buFont typeface="Wingdings" panose="05000000000000000000" pitchFamily="2" charset="2"/>
              <a:buChar char="§"/>
              <a:defRPr/>
            </a:pPr>
            <a:r>
              <a:rPr lang="en-US" sz="2000" b="0" kern="0">
                <a:solidFill>
                  <a:srgbClr val="000000"/>
                </a:solidFill>
                <a:latin typeface="Calibri" panose="020F0502020204030204" pitchFamily="34" charset="0"/>
                <a:cs typeface="Calibri" panose="020F0502020204030204" pitchFamily="34" charset="0"/>
                <a:sym typeface="Arial"/>
              </a:rPr>
              <a:t>Tumor-selectable cleavable linker</a:t>
            </a:r>
          </a:p>
        </p:txBody>
      </p:sp>
      <p:sp>
        <p:nvSpPr>
          <p:cNvPr id="7" name="Rectangle 6">
            <a:extLst>
              <a:ext uri="{FF2B5EF4-FFF2-40B4-BE49-F238E27FC236}">
                <a16:creationId xmlns:a16="http://schemas.microsoft.com/office/drawing/2014/main" id="{C4E326E0-C1E3-B294-DA2C-3C498DBA0DA0}"/>
              </a:ext>
            </a:extLst>
          </p:cNvPr>
          <p:cNvSpPr/>
          <p:nvPr/>
        </p:nvSpPr>
        <p:spPr>
          <a:xfrm>
            <a:off x="6892119" y="4267966"/>
            <a:ext cx="4696387" cy="2195473"/>
          </a:xfrm>
          <a:prstGeom prst="rect">
            <a:avLst/>
          </a:prstGeom>
          <a:noFill/>
        </p:spPr>
        <p:txBody>
          <a:bodyPr wrap="square">
            <a:spAutoFit/>
          </a:bodyPr>
          <a:lstStyle/>
          <a:p>
            <a:pPr marL="0" marR="0" lvl="0" indent="0" algn="l" defTabSz="60940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mn-ea"/>
                <a:cs typeface="Calibri" panose="020F0502020204030204" pitchFamily="34" charset="0"/>
              </a:rPr>
              <a:t>DXd Payload</a:t>
            </a:r>
          </a:p>
          <a:p>
            <a:pPr marL="285750" indent="-285750" defTabSz="609402">
              <a:spcAft>
                <a:spcPts val="500"/>
              </a:spcAft>
              <a:buFont typeface="Wingdings" panose="05000000000000000000" pitchFamily="2" charset="2"/>
              <a:buChar char="§"/>
              <a:defRPr/>
            </a:pPr>
            <a:r>
              <a:rPr lang="en-US" sz="2000" b="0">
                <a:solidFill>
                  <a:srgbClr val="000000"/>
                </a:solidFill>
                <a:latin typeface="Calibri" panose="020F0502020204030204" pitchFamily="34" charset="0"/>
                <a:cs typeface="Calibri" panose="020F0502020204030204" pitchFamily="34" charset="0"/>
              </a:rPr>
              <a:t>E</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xatecan derivative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Topoisomerase I inhibitor </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2000" b="0">
                <a:solidFill>
                  <a:srgbClr val="000000"/>
                </a:solidFill>
                <a:latin typeface="Calibri" panose="020F0502020204030204" pitchFamily="34" charset="0"/>
                <a:cs typeface="Calibri" panose="020F0502020204030204" pitchFamily="34" charset="0"/>
              </a:rPr>
              <a:t>Membrane permeable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Short systemic half-life</a:t>
            </a:r>
          </a:p>
          <a:p>
            <a:pPr marL="285750" marR="0" lvl="0" indent="-285750" algn="l" defTabSz="609402" rtl="0" eaLnBrk="0" fontAlgn="base" latinLnBrk="0" hangingPunct="0">
              <a:lnSpc>
                <a:spcPct val="100000"/>
              </a:lnSpc>
              <a:spcBef>
                <a:spcPct val="0"/>
              </a:spcBef>
              <a:spcAft>
                <a:spcPts val="500"/>
              </a:spcAft>
              <a:buClrTx/>
              <a:buSzTx/>
              <a:buFont typeface="Wingdings" panose="05000000000000000000" pitchFamily="2" charset="2"/>
              <a:buChar char="§"/>
              <a:tabLst/>
              <a:defRPr/>
            </a:pPr>
            <a:r>
              <a:rPr lang="en-US" sz="2000">
                <a:solidFill>
                  <a:srgbClr val="FF0000"/>
                </a:solidFill>
                <a:latin typeface="Calibri" panose="020F0502020204030204" pitchFamily="34" charset="0"/>
                <a:cs typeface="Calibri" panose="020F0502020204030204" pitchFamily="34" charset="0"/>
              </a:rPr>
              <a:t>Bystander killing effect</a:t>
            </a:r>
            <a:endParaRPr kumimoji="0" lang="en-US" sz="2000" i="0" u="none" strike="noStrike" kern="1200" cap="none" spc="0" normalizeH="0" baseline="0" noProof="0">
              <a:ln>
                <a:noFill/>
              </a:ln>
              <a:solidFill>
                <a:srgbClr val="FF0000"/>
              </a:solidFill>
              <a:effectLst/>
              <a:uLnTx/>
              <a:uFillTx/>
              <a:latin typeface="Calibri" panose="020F0502020204030204" pitchFamily="34" charset="0"/>
              <a:ea typeface="+mn-ea"/>
              <a:cs typeface="Calibri" panose="020F0502020204030204" pitchFamily="34" charset="0"/>
            </a:endParaRPr>
          </a:p>
        </p:txBody>
      </p:sp>
      <p:sp>
        <p:nvSpPr>
          <p:cNvPr id="9" name="Content Placeholder 4">
            <a:extLst>
              <a:ext uri="{FF2B5EF4-FFF2-40B4-BE49-F238E27FC236}">
                <a16:creationId xmlns:a16="http://schemas.microsoft.com/office/drawing/2014/main" id="{29F057FF-9EF6-93C7-EAA5-33D2989EB52D}"/>
              </a:ext>
            </a:extLst>
          </p:cNvPr>
          <p:cNvSpPr txBox="1">
            <a:spLocks/>
          </p:cNvSpPr>
          <p:nvPr/>
        </p:nvSpPr>
        <p:spPr bwMode="auto">
          <a:xfrm>
            <a:off x="8010672" y="449823"/>
            <a:ext cx="3839034" cy="2800767"/>
          </a:xfrm>
          <a:prstGeom prst="rect">
            <a:avLst/>
          </a:prstGeom>
          <a:solidFill>
            <a:srgbClr val="0054A0">
              <a:alpha val="25098"/>
            </a:srgbClr>
          </a:solidFill>
          <a:ln w="28575">
            <a:solidFill>
              <a:schemeClr val="bg1"/>
            </a:solidFill>
          </a:ln>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nSpc>
                <a:spcPct val="100000"/>
              </a:lnSpc>
              <a:spcBef>
                <a:spcPts val="0"/>
              </a:spcBef>
              <a:spcAft>
                <a:spcPts val="0"/>
              </a:spcAft>
              <a:buFont typeface="Wingdings" panose="05000000000000000000" pitchFamily="2" charset="2"/>
              <a:buNone/>
            </a:pPr>
            <a:r>
              <a:rPr lang="en-US" sz="2200" kern="0"/>
              <a:t>BLA submitted for regulatory review but voluntarily withdrawn in June 2025</a:t>
            </a:r>
          </a:p>
          <a:p>
            <a:pPr>
              <a:lnSpc>
                <a:spcPct val="100000"/>
              </a:lnSpc>
              <a:spcBef>
                <a:spcPts val="0"/>
              </a:spcBef>
              <a:spcAft>
                <a:spcPts val="0"/>
              </a:spcAft>
            </a:pPr>
            <a:r>
              <a:rPr lang="en-US" sz="2200" b="0" kern="0"/>
              <a:t>Locally advanced/</a:t>
            </a:r>
            <a:br>
              <a:rPr lang="en-US" sz="2200" b="0" kern="0"/>
            </a:br>
            <a:r>
              <a:rPr lang="en-US" sz="2200" b="0" kern="0"/>
              <a:t>metastatic </a:t>
            </a:r>
            <a:r>
              <a:rPr lang="en-US" sz="2200" b="0" i="1" kern="0"/>
              <a:t>EGFR</a:t>
            </a:r>
            <a:r>
              <a:rPr lang="en-US" sz="2200" b="0" kern="0"/>
              <a:t>-mutated NSCLC previously treated with ≥2 systemic tx</a:t>
            </a:r>
          </a:p>
          <a:p>
            <a:pPr>
              <a:lnSpc>
                <a:spcPct val="100000"/>
              </a:lnSpc>
              <a:spcBef>
                <a:spcPts val="0"/>
              </a:spcBef>
              <a:spcAft>
                <a:spcPts val="0"/>
              </a:spcAft>
            </a:pPr>
            <a:r>
              <a:rPr lang="en-US" sz="2200" b="0" kern="0"/>
              <a:t>Based on HERTHENA-Lung01</a:t>
            </a:r>
          </a:p>
        </p:txBody>
      </p:sp>
    </p:spTree>
    <p:extLst>
      <p:ext uri="{BB962C8B-B14F-4D97-AF65-F5344CB8AC3E}">
        <p14:creationId xmlns:p14="http://schemas.microsoft.com/office/powerpoint/2010/main" val="4043707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 name="Straight Connector 27">
            <a:extLst>
              <a:ext uri="{FF2B5EF4-FFF2-40B4-BE49-F238E27FC236}">
                <a16:creationId xmlns:a16="http://schemas.microsoft.com/office/drawing/2014/main" id="{2DAF7FD7-494D-CB89-9DA5-FDFF3CDB8866}"/>
              </a:ext>
            </a:extLst>
          </p:cNvPr>
          <p:cNvCxnSpPr>
            <a:cxnSpLocks/>
          </p:cNvCxnSpPr>
          <p:nvPr/>
        </p:nvCxnSpPr>
        <p:spPr bwMode="auto">
          <a:xfrm>
            <a:off x="3454096" y="3150870"/>
            <a:ext cx="0" cy="18288"/>
          </a:xfrm>
          <a:prstGeom prst="line">
            <a:avLst/>
          </a:prstGeom>
          <a:noFill/>
          <a:ln w="38100" cap="flat" cmpd="sng" algn="ctr">
            <a:solidFill>
              <a:schemeClr val="accent4"/>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A356524-7B7A-A365-9A5A-A5334E180031}"/>
              </a:ext>
            </a:extLst>
          </p:cNvPr>
          <p:cNvCxnSpPr>
            <a:cxnSpLocks/>
          </p:cNvCxnSpPr>
          <p:nvPr/>
        </p:nvCxnSpPr>
        <p:spPr bwMode="auto">
          <a:xfrm>
            <a:off x="3404971" y="3151534"/>
            <a:ext cx="0" cy="18288"/>
          </a:xfrm>
          <a:prstGeom prst="line">
            <a:avLst/>
          </a:prstGeom>
          <a:noFill/>
          <a:ln w="38100" cap="flat" cmpd="sng" algn="ctr">
            <a:solidFill>
              <a:schemeClr val="accent6"/>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5A2317A-E30B-AAC0-8996-EE25799BB59C}"/>
              </a:ext>
            </a:extLst>
          </p:cNvPr>
          <p:cNvCxnSpPr>
            <a:cxnSpLocks/>
          </p:cNvCxnSpPr>
          <p:nvPr/>
        </p:nvCxnSpPr>
        <p:spPr bwMode="auto">
          <a:xfrm>
            <a:off x="2890216" y="3129857"/>
            <a:ext cx="0" cy="9144"/>
          </a:xfrm>
          <a:prstGeom prst="line">
            <a:avLst/>
          </a:prstGeom>
          <a:noFill/>
          <a:ln w="38100" cap="flat" cmpd="sng" algn="ctr">
            <a:solidFill>
              <a:schemeClr val="accent4"/>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FD6563D7-9578-48C0-0954-94ED4A0E511E}"/>
              </a:ext>
            </a:extLst>
          </p:cNvPr>
          <p:cNvCxnSpPr>
            <a:cxnSpLocks/>
          </p:cNvCxnSpPr>
          <p:nvPr/>
        </p:nvCxnSpPr>
        <p:spPr bwMode="auto">
          <a:xfrm>
            <a:off x="2845420" y="3123247"/>
            <a:ext cx="0" cy="18288"/>
          </a:xfrm>
          <a:prstGeom prst="line">
            <a:avLst/>
          </a:prstGeom>
          <a:noFill/>
          <a:ln w="38100" cap="flat" cmpd="sng" algn="ctr">
            <a:solidFill>
              <a:schemeClr val="accent5"/>
            </a:solidFill>
            <a:prstDash val="solid"/>
            <a:round/>
            <a:headEnd type="none" w="med" len="med"/>
            <a:tailEnd type="none" w="med" len="med"/>
          </a:ln>
          <a:effectLst/>
        </p:spPr>
      </p:cxn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a:t>Phase II </a:t>
            </a:r>
            <a:r>
              <a:rPr lang="en-US" altLang="en-US" sz="3600"/>
              <a:t>HERTHENA-Lung01</a:t>
            </a:r>
            <a:r>
              <a:rPr lang="en-US"/>
              <a:t>: Patritumab Deruxtecan in </a:t>
            </a:r>
            <a:r>
              <a:rPr lang="en-US" i="1"/>
              <a:t>EGFR</a:t>
            </a:r>
            <a:r>
              <a:rPr lang="en-US"/>
              <a:t>m NSCLC After Prior EGFR TKI and Platinum CT</a:t>
            </a:r>
            <a:endParaRPr lang="en-US" altLang="en-US"/>
          </a:p>
        </p:txBody>
      </p:sp>
      <p:sp>
        <p:nvSpPr>
          <p:cNvPr id="30" name="Content Placeholder 29">
            <a:extLst>
              <a:ext uri="{FF2B5EF4-FFF2-40B4-BE49-F238E27FC236}">
                <a16:creationId xmlns:a16="http://schemas.microsoft.com/office/drawing/2014/main" id="{5D4332A7-8E49-5E39-5206-C9629B66B455}"/>
              </a:ext>
            </a:extLst>
          </p:cNvPr>
          <p:cNvSpPr>
            <a:spLocks noGrp="1"/>
          </p:cNvSpPr>
          <p:nvPr>
            <p:ph idx="1"/>
          </p:nvPr>
        </p:nvSpPr>
        <p:spPr>
          <a:xfrm>
            <a:off x="604675" y="4745843"/>
            <a:ext cx="10877529" cy="1417890"/>
          </a:xfrm>
        </p:spPr>
        <p:txBody>
          <a:bodyPr/>
          <a:lstStyle/>
          <a:p>
            <a:r>
              <a:rPr lang="en-US" sz="2000" b="1"/>
              <a:t>Phase III HERTHENA-Lung02 </a:t>
            </a:r>
            <a:r>
              <a:rPr lang="en-US" sz="2000"/>
              <a:t>(NCT05338970) is comparing HER3-DXd 5.6 mg/kg IV Q3W vs platinum-based CT in patients with metastatic or locally advanced NSCLC and:</a:t>
            </a:r>
          </a:p>
          <a:p>
            <a:pPr lvl="1"/>
            <a:r>
              <a:rPr lang="en-US" sz="1800" i="1"/>
              <a:t>EGFR </a:t>
            </a:r>
            <a:r>
              <a:rPr lang="en-US" sz="1800"/>
              <a:t>mutation (ex19del or L858R) </a:t>
            </a:r>
          </a:p>
          <a:p>
            <a:pPr lvl="1"/>
            <a:r>
              <a:rPr lang="en-US" sz="1800"/>
              <a:t>1-2 prior lines of EGFR TKI (including progression after third-generation EGFR TKI)</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9453" y="637003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a:solidFill>
                  <a:schemeClr val="bg2"/>
                </a:solidFill>
                <a:latin typeface="Calibri" panose="020F0502020204030204" pitchFamily="34" charset="0"/>
              </a:rPr>
              <a:t>Yu. JCO. 2023;41:5363. </a:t>
            </a:r>
          </a:p>
        </p:txBody>
      </p:sp>
      <p:sp>
        <p:nvSpPr>
          <p:cNvPr id="4" name="TextBox 3">
            <a:extLst>
              <a:ext uri="{FF2B5EF4-FFF2-40B4-BE49-F238E27FC236}">
                <a16:creationId xmlns:a16="http://schemas.microsoft.com/office/drawing/2014/main" id="{2AD763BC-20F7-228A-3403-62A543C7685F}"/>
              </a:ext>
            </a:extLst>
          </p:cNvPr>
          <p:cNvSpPr txBox="1"/>
          <p:nvPr/>
        </p:nvSpPr>
        <p:spPr>
          <a:xfrm>
            <a:off x="1337699" y="1515143"/>
            <a:ext cx="10511704" cy="707886"/>
          </a:xfrm>
          <a:prstGeom prst="rect">
            <a:avLst/>
          </a:prstGeom>
          <a:noFill/>
        </p:spPr>
        <p:txBody>
          <a:bodyPr wrap="square">
            <a:spAutoFit/>
          </a:bodyPr>
          <a:lstStyle/>
          <a:p>
            <a:pPr algn="ctr"/>
            <a:r>
              <a:rPr lang="en-US" sz="2000" b="1">
                <a:solidFill>
                  <a:schemeClr val="bg1"/>
                </a:solidFill>
                <a:effectLst/>
                <a:latin typeface="+mn-lt"/>
                <a:ea typeface="MS Mincho" panose="02020609040205080304" pitchFamily="49" charset="-128"/>
                <a:cs typeface="Times New Roman" panose="02020603050405020304" pitchFamily="18" charset="0"/>
              </a:rPr>
              <a:t>Antitumor Activity With HER3-DXd 5.6 mg/kg IV Q3W (N = 225)</a:t>
            </a:r>
          </a:p>
          <a:p>
            <a:pPr algn="ctr"/>
            <a:r>
              <a:rPr lang="en-US" sz="2000" b="0">
                <a:solidFill>
                  <a:schemeClr val="bg1"/>
                </a:solidFill>
                <a:latin typeface="+mn-lt"/>
                <a:ea typeface="MS Mincho" panose="02020609040205080304" pitchFamily="49" charset="-128"/>
                <a:cs typeface="Times New Roman" panose="02020603050405020304" pitchFamily="18" charset="0"/>
              </a:rPr>
              <a:t>Confirmed ORR: 29.8% (95% CI: 23.9-36.2)</a:t>
            </a:r>
            <a:endParaRPr lang="en-US" sz="2000" b="0">
              <a:solidFill>
                <a:schemeClr val="bg1"/>
              </a:solidFill>
              <a:latin typeface="+mn-lt"/>
            </a:endParaRPr>
          </a:p>
        </p:txBody>
      </p:sp>
      <p:grpSp>
        <p:nvGrpSpPr>
          <p:cNvPr id="29" name="Group 28">
            <a:extLst>
              <a:ext uri="{FF2B5EF4-FFF2-40B4-BE49-F238E27FC236}">
                <a16:creationId xmlns:a16="http://schemas.microsoft.com/office/drawing/2014/main" id="{2B554880-11F9-578A-8BDD-C35F5A595DCC}"/>
              </a:ext>
            </a:extLst>
          </p:cNvPr>
          <p:cNvGrpSpPr/>
          <p:nvPr/>
        </p:nvGrpSpPr>
        <p:grpSpPr>
          <a:xfrm>
            <a:off x="1437712" y="3841008"/>
            <a:ext cx="4714010" cy="546769"/>
            <a:chOff x="7112876" y="1950003"/>
            <a:chExt cx="4714010" cy="546769"/>
          </a:xfrm>
        </p:grpSpPr>
        <p:sp>
          <p:nvSpPr>
            <p:cNvPr id="6" name="TextBox 5">
              <a:extLst>
                <a:ext uri="{FF2B5EF4-FFF2-40B4-BE49-F238E27FC236}">
                  <a16:creationId xmlns:a16="http://schemas.microsoft.com/office/drawing/2014/main" id="{84D46C73-3DBC-E2F1-EDFE-93EBCFFA3279}"/>
                </a:ext>
              </a:extLst>
            </p:cNvPr>
            <p:cNvSpPr txBox="1"/>
            <p:nvPr/>
          </p:nvSpPr>
          <p:spPr bwMode="auto">
            <a:xfrm>
              <a:off x="7112876" y="1950003"/>
              <a:ext cx="32038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Confirmed Best Overall Response (BICR)</a:t>
              </a:r>
            </a:p>
          </p:txBody>
        </p:sp>
        <p:grpSp>
          <p:nvGrpSpPr>
            <p:cNvPr id="9575" name="Group 9574">
              <a:extLst>
                <a:ext uri="{FF2B5EF4-FFF2-40B4-BE49-F238E27FC236}">
                  <a16:creationId xmlns:a16="http://schemas.microsoft.com/office/drawing/2014/main" id="{F6244426-E506-D56E-CD92-7B0DE8014597}"/>
                </a:ext>
              </a:extLst>
            </p:cNvPr>
            <p:cNvGrpSpPr/>
            <p:nvPr/>
          </p:nvGrpSpPr>
          <p:grpSpPr>
            <a:xfrm>
              <a:off x="7428066" y="2182067"/>
              <a:ext cx="4398820" cy="314705"/>
              <a:chOff x="6276108" y="2192483"/>
              <a:chExt cx="4398820" cy="314705"/>
            </a:xfrm>
          </p:grpSpPr>
          <p:sp>
            <p:nvSpPr>
              <p:cNvPr id="5" name="TextBox 4">
                <a:extLst>
                  <a:ext uri="{FF2B5EF4-FFF2-40B4-BE49-F238E27FC236}">
                    <a16:creationId xmlns:a16="http://schemas.microsoft.com/office/drawing/2014/main" id="{E195950B-2763-FEE9-A192-03061EB06F91}"/>
                  </a:ext>
                </a:extLst>
              </p:cNvPr>
              <p:cNvSpPr txBox="1"/>
              <p:nvPr/>
            </p:nvSpPr>
            <p:spPr bwMode="auto">
              <a:xfrm>
                <a:off x="8884228" y="2192483"/>
                <a:ext cx="17907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 Ongoing treatment</a:t>
                </a:r>
              </a:p>
            </p:txBody>
          </p:sp>
          <p:grpSp>
            <p:nvGrpSpPr>
              <p:cNvPr id="22" name="Group 21">
                <a:extLst>
                  <a:ext uri="{FF2B5EF4-FFF2-40B4-BE49-F238E27FC236}">
                    <a16:creationId xmlns:a16="http://schemas.microsoft.com/office/drawing/2014/main" id="{F8E7AA91-945A-1F70-EE7D-0805D55B77E4}"/>
                  </a:ext>
                </a:extLst>
              </p:cNvPr>
              <p:cNvGrpSpPr/>
              <p:nvPr/>
            </p:nvGrpSpPr>
            <p:grpSpPr>
              <a:xfrm>
                <a:off x="6276108" y="2199411"/>
                <a:ext cx="2573482" cy="307777"/>
                <a:chOff x="7086600" y="-751608"/>
                <a:chExt cx="2573482" cy="307777"/>
              </a:xfrm>
            </p:grpSpPr>
            <p:grpSp>
              <p:nvGrpSpPr>
                <p:cNvPr id="9" name="Group 8">
                  <a:extLst>
                    <a:ext uri="{FF2B5EF4-FFF2-40B4-BE49-F238E27FC236}">
                      <a16:creationId xmlns:a16="http://schemas.microsoft.com/office/drawing/2014/main" id="{6AD29D77-608C-1340-9439-331F520EF189}"/>
                    </a:ext>
                  </a:extLst>
                </p:cNvPr>
                <p:cNvGrpSpPr/>
                <p:nvPr/>
              </p:nvGrpSpPr>
              <p:grpSpPr>
                <a:xfrm>
                  <a:off x="7086600" y="-751608"/>
                  <a:ext cx="519545" cy="307777"/>
                  <a:chOff x="7086600" y="-751608"/>
                  <a:chExt cx="519545" cy="307777"/>
                </a:xfrm>
              </p:grpSpPr>
              <p:sp>
                <p:nvSpPr>
                  <p:cNvPr id="7" name="TextBox 6">
                    <a:extLst>
                      <a:ext uri="{FF2B5EF4-FFF2-40B4-BE49-F238E27FC236}">
                        <a16:creationId xmlns:a16="http://schemas.microsoft.com/office/drawing/2014/main" id="{1047A214-D19A-7C0F-1C7B-F1C780C00B00}"/>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CR</a:t>
                    </a:r>
                  </a:p>
                </p:txBody>
              </p:sp>
              <p:sp>
                <p:nvSpPr>
                  <p:cNvPr id="8" name="Rectangle 7">
                    <a:extLst>
                      <a:ext uri="{FF2B5EF4-FFF2-40B4-BE49-F238E27FC236}">
                        <a16:creationId xmlns:a16="http://schemas.microsoft.com/office/drawing/2014/main" id="{F79C1B43-01B6-A442-167C-C4A43A7F90D0}"/>
                      </a:ext>
                    </a:extLst>
                  </p:cNvPr>
                  <p:cNvSpPr/>
                  <p:nvPr/>
                </p:nvSpPr>
                <p:spPr bwMode="auto">
                  <a:xfrm>
                    <a:off x="7086600" y="-660065"/>
                    <a:ext cx="124691" cy="124691"/>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0" name="Group 9">
                  <a:extLst>
                    <a:ext uri="{FF2B5EF4-FFF2-40B4-BE49-F238E27FC236}">
                      <a16:creationId xmlns:a16="http://schemas.microsoft.com/office/drawing/2014/main" id="{8CD476BF-5AB3-01D8-3EAF-9BFD9D188E06}"/>
                    </a:ext>
                  </a:extLst>
                </p:cNvPr>
                <p:cNvGrpSpPr/>
                <p:nvPr/>
              </p:nvGrpSpPr>
              <p:grpSpPr>
                <a:xfrm>
                  <a:off x="7600084" y="-751608"/>
                  <a:ext cx="519545" cy="307777"/>
                  <a:chOff x="7086600" y="-751608"/>
                  <a:chExt cx="519545" cy="307777"/>
                </a:xfrm>
              </p:grpSpPr>
              <p:sp>
                <p:nvSpPr>
                  <p:cNvPr id="11" name="TextBox 10">
                    <a:extLst>
                      <a:ext uri="{FF2B5EF4-FFF2-40B4-BE49-F238E27FC236}">
                        <a16:creationId xmlns:a16="http://schemas.microsoft.com/office/drawing/2014/main" id="{67996975-BBFB-E837-6BCA-4F6AA9B1D907}"/>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PR</a:t>
                    </a:r>
                  </a:p>
                </p:txBody>
              </p:sp>
              <p:sp>
                <p:nvSpPr>
                  <p:cNvPr id="12" name="Rectangle 11">
                    <a:extLst>
                      <a:ext uri="{FF2B5EF4-FFF2-40B4-BE49-F238E27FC236}">
                        <a16:creationId xmlns:a16="http://schemas.microsoft.com/office/drawing/2014/main" id="{F7D93C20-50C5-BE02-943B-F72991FE7F5C}"/>
                      </a:ext>
                    </a:extLst>
                  </p:cNvPr>
                  <p:cNvSpPr/>
                  <p:nvPr/>
                </p:nvSpPr>
                <p:spPr bwMode="auto">
                  <a:xfrm>
                    <a:off x="7086600" y="-660065"/>
                    <a:ext cx="124691" cy="124691"/>
                  </a:xfrm>
                  <a:prstGeom prst="rect">
                    <a:avLst/>
                  </a:prstGeom>
                  <a:solidFill>
                    <a:schemeClr val="accent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3" name="Group 12">
                  <a:extLst>
                    <a:ext uri="{FF2B5EF4-FFF2-40B4-BE49-F238E27FC236}">
                      <a16:creationId xmlns:a16="http://schemas.microsoft.com/office/drawing/2014/main" id="{6773B4AA-EB66-6033-632A-7AA81F4CA995}"/>
                    </a:ext>
                  </a:extLst>
                </p:cNvPr>
                <p:cNvGrpSpPr/>
                <p:nvPr/>
              </p:nvGrpSpPr>
              <p:grpSpPr>
                <a:xfrm>
                  <a:off x="8113568" y="-751608"/>
                  <a:ext cx="519545" cy="307777"/>
                  <a:chOff x="7086600" y="-751608"/>
                  <a:chExt cx="519545" cy="307777"/>
                </a:xfrm>
              </p:grpSpPr>
              <p:sp>
                <p:nvSpPr>
                  <p:cNvPr id="14" name="TextBox 13">
                    <a:extLst>
                      <a:ext uri="{FF2B5EF4-FFF2-40B4-BE49-F238E27FC236}">
                        <a16:creationId xmlns:a16="http://schemas.microsoft.com/office/drawing/2014/main" id="{3D4FC251-22B7-0E82-2378-DD41D3294BA0}"/>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SD</a:t>
                    </a:r>
                  </a:p>
                </p:txBody>
              </p:sp>
              <p:sp>
                <p:nvSpPr>
                  <p:cNvPr id="15" name="Rectangle 14">
                    <a:extLst>
                      <a:ext uri="{FF2B5EF4-FFF2-40B4-BE49-F238E27FC236}">
                        <a16:creationId xmlns:a16="http://schemas.microsoft.com/office/drawing/2014/main" id="{D1F39E72-F454-4657-470B-7E75E9C7151F}"/>
                      </a:ext>
                    </a:extLst>
                  </p:cNvPr>
                  <p:cNvSpPr/>
                  <p:nvPr/>
                </p:nvSpPr>
                <p:spPr bwMode="auto">
                  <a:xfrm>
                    <a:off x="7086600" y="-660065"/>
                    <a:ext cx="124691" cy="124691"/>
                  </a:xfrm>
                  <a:prstGeom prst="rect">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6" name="Group 15">
                  <a:extLst>
                    <a:ext uri="{FF2B5EF4-FFF2-40B4-BE49-F238E27FC236}">
                      <a16:creationId xmlns:a16="http://schemas.microsoft.com/office/drawing/2014/main" id="{DD0A40E8-CED5-85D1-75EA-C590B017C2E8}"/>
                    </a:ext>
                  </a:extLst>
                </p:cNvPr>
                <p:cNvGrpSpPr/>
                <p:nvPr/>
              </p:nvGrpSpPr>
              <p:grpSpPr>
                <a:xfrm>
                  <a:off x="8627052" y="-751608"/>
                  <a:ext cx="519545" cy="307777"/>
                  <a:chOff x="7086600" y="-751608"/>
                  <a:chExt cx="519545" cy="307777"/>
                </a:xfrm>
              </p:grpSpPr>
              <p:sp>
                <p:nvSpPr>
                  <p:cNvPr id="17" name="TextBox 16">
                    <a:extLst>
                      <a:ext uri="{FF2B5EF4-FFF2-40B4-BE49-F238E27FC236}">
                        <a16:creationId xmlns:a16="http://schemas.microsoft.com/office/drawing/2014/main" id="{E8EA19A6-C345-DD41-24D5-45E61C63658F}"/>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PD</a:t>
                    </a:r>
                  </a:p>
                </p:txBody>
              </p:sp>
              <p:sp>
                <p:nvSpPr>
                  <p:cNvPr id="18" name="Rectangle 17">
                    <a:extLst>
                      <a:ext uri="{FF2B5EF4-FFF2-40B4-BE49-F238E27FC236}">
                        <a16:creationId xmlns:a16="http://schemas.microsoft.com/office/drawing/2014/main" id="{3AF76539-7677-5FB6-36BA-33D43444F273}"/>
                      </a:ext>
                    </a:extLst>
                  </p:cNvPr>
                  <p:cNvSpPr/>
                  <p:nvPr/>
                </p:nvSpPr>
                <p:spPr bwMode="auto">
                  <a:xfrm>
                    <a:off x="7086600" y="-660065"/>
                    <a:ext cx="124691" cy="124691"/>
                  </a:xfrm>
                  <a:prstGeom prst="rect">
                    <a:avLst/>
                  </a:prstGeom>
                  <a:solidFill>
                    <a:schemeClr val="accent5"/>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nvGrpSpPr>
                <p:cNvPr id="19" name="Group 18">
                  <a:extLst>
                    <a:ext uri="{FF2B5EF4-FFF2-40B4-BE49-F238E27FC236}">
                      <a16:creationId xmlns:a16="http://schemas.microsoft.com/office/drawing/2014/main" id="{7AB83DD1-284B-FF85-D294-0A4976305523}"/>
                    </a:ext>
                  </a:extLst>
                </p:cNvPr>
                <p:cNvGrpSpPr/>
                <p:nvPr/>
              </p:nvGrpSpPr>
              <p:grpSpPr>
                <a:xfrm>
                  <a:off x="9140537" y="-751608"/>
                  <a:ext cx="519545" cy="307777"/>
                  <a:chOff x="7086600" y="-751608"/>
                  <a:chExt cx="519545" cy="307777"/>
                </a:xfrm>
              </p:grpSpPr>
              <p:sp>
                <p:nvSpPr>
                  <p:cNvPr id="20" name="TextBox 19">
                    <a:extLst>
                      <a:ext uri="{FF2B5EF4-FFF2-40B4-BE49-F238E27FC236}">
                        <a16:creationId xmlns:a16="http://schemas.microsoft.com/office/drawing/2014/main" id="{99E76481-6BDF-B0DF-05B3-9175146DE931}"/>
                      </a:ext>
                    </a:extLst>
                  </p:cNvPr>
                  <p:cNvSpPr txBox="1"/>
                  <p:nvPr/>
                </p:nvSpPr>
                <p:spPr bwMode="auto">
                  <a:xfrm>
                    <a:off x="7166264" y="-751608"/>
                    <a:ext cx="4398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NE</a:t>
                    </a:r>
                  </a:p>
                </p:txBody>
              </p:sp>
              <p:sp>
                <p:nvSpPr>
                  <p:cNvPr id="21" name="Rectangle 20">
                    <a:extLst>
                      <a:ext uri="{FF2B5EF4-FFF2-40B4-BE49-F238E27FC236}">
                        <a16:creationId xmlns:a16="http://schemas.microsoft.com/office/drawing/2014/main" id="{7D1384FC-3782-1400-8D62-8DC4DAC6FAC8}"/>
                      </a:ext>
                    </a:extLst>
                  </p:cNvPr>
                  <p:cNvSpPr/>
                  <p:nvPr/>
                </p:nvSpPr>
                <p:spPr bwMode="auto">
                  <a:xfrm>
                    <a:off x="7086600" y="-660065"/>
                    <a:ext cx="124691" cy="124691"/>
                  </a:xfrm>
                  <a:prstGeom prst="rect">
                    <a:avLst/>
                  </a:prstGeom>
                  <a:solidFill>
                    <a:schemeClr val="accent6"/>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grpSp>
        </p:grpSp>
      </p:grpSp>
      <p:sp>
        <p:nvSpPr>
          <p:cNvPr id="48" name="TextBox 47">
            <a:extLst>
              <a:ext uri="{FF2B5EF4-FFF2-40B4-BE49-F238E27FC236}">
                <a16:creationId xmlns:a16="http://schemas.microsoft.com/office/drawing/2014/main" id="{6E388ADD-3AB8-E117-B1EC-8C23F27D73D5}"/>
              </a:ext>
            </a:extLst>
          </p:cNvPr>
          <p:cNvSpPr txBox="1"/>
          <p:nvPr/>
        </p:nvSpPr>
        <p:spPr bwMode="auto">
          <a:xfrm rot="16200000">
            <a:off x="-1104543" y="2765660"/>
            <a:ext cx="33936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a:solidFill>
                  <a:schemeClr val="bg1"/>
                </a:solidFill>
                <a:latin typeface="Calibri" panose="020F0502020204030204" pitchFamily="34" charset="0"/>
              </a:rPr>
              <a:t>Best Change in Sum of Diameters (BICR) From Baseline, %</a:t>
            </a:r>
          </a:p>
        </p:txBody>
      </p:sp>
      <p:sp>
        <p:nvSpPr>
          <p:cNvPr id="49" name="TextBox 48">
            <a:extLst>
              <a:ext uri="{FF2B5EF4-FFF2-40B4-BE49-F238E27FC236}">
                <a16:creationId xmlns:a16="http://schemas.microsoft.com/office/drawing/2014/main" id="{43B39AD7-B672-6800-7264-706575633F77}"/>
              </a:ext>
            </a:extLst>
          </p:cNvPr>
          <p:cNvSpPr txBox="1"/>
          <p:nvPr/>
        </p:nvSpPr>
        <p:spPr bwMode="auto">
          <a:xfrm>
            <a:off x="721172" y="16417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50" name="TextBox 49">
            <a:extLst>
              <a:ext uri="{FF2B5EF4-FFF2-40B4-BE49-F238E27FC236}">
                <a16:creationId xmlns:a16="http://schemas.microsoft.com/office/drawing/2014/main" id="{E198F673-12BD-889B-EDBF-52EABE4B8F34}"/>
              </a:ext>
            </a:extLst>
          </p:cNvPr>
          <p:cNvSpPr txBox="1"/>
          <p:nvPr/>
        </p:nvSpPr>
        <p:spPr bwMode="auto">
          <a:xfrm>
            <a:off x="721172" y="19084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51" name="TextBox 50">
            <a:extLst>
              <a:ext uri="{FF2B5EF4-FFF2-40B4-BE49-F238E27FC236}">
                <a16:creationId xmlns:a16="http://schemas.microsoft.com/office/drawing/2014/main" id="{92A077A7-986D-FA81-2827-CB258328E60F}"/>
              </a:ext>
            </a:extLst>
          </p:cNvPr>
          <p:cNvSpPr txBox="1"/>
          <p:nvPr/>
        </p:nvSpPr>
        <p:spPr bwMode="auto">
          <a:xfrm>
            <a:off x="721172" y="21751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52" name="TextBox 51">
            <a:extLst>
              <a:ext uri="{FF2B5EF4-FFF2-40B4-BE49-F238E27FC236}">
                <a16:creationId xmlns:a16="http://schemas.microsoft.com/office/drawing/2014/main" id="{5C92352C-3266-96E2-B128-1374B702D3A0}"/>
              </a:ext>
            </a:extLst>
          </p:cNvPr>
          <p:cNvSpPr txBox="1"/>
          <p:nvPr/>
        </p:nvSpPr>
        <p:spPr bwMode="auto">
          <a:xfrm>
            <a:off x="721172" y="24418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53" name="TextBox 52">
            <a:extLst>
              <a:ext uri="{FF2B5EF4-FFF2-40B4-BE49-F238E27FC236}">
                <a16:creationId xmlns:a16="http://schemas.microsoft.com/office/drawing/2014/main" id="{61EEC36F-7CAC-0473-E187-BC8DC13484C2}"/>
              </a:ext>
            </a:extLst>
          </p:cNvPr>
          <p:cNvSpPr txBox="1"/>
          <p:nvPr/>
        </p:nvSpPr>
        <p:spPr bwMode="auto">
          <a:xfrm>
            <a:off x="721172" y="27085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54" name="TextBox 53">
            <a:extLst>
              <a:ext uri="{FF2B5EF4-FFF2-40B4-BE49-F238E27FC236}">
                <a16:creationId xmlns:a16="http://schemas.microsoft.com/office/drawing/2014/main" id="{A04D442D-A09E-DAFF-9E3C-195D5FF85313}"/>
              </a:ext>
            </a:extLst>
          </p:cNvPr>
          <p:cNvSpPr txBox="1"/>
          <p:nvPr/>
        </p:nvSpPr>
        <p:spPr bwMode="auto">
          <a:xfrm>
            <a:off x="721172" y="29752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sp>
        <p:nvSpPr>
          <p:cNvPr id="55" name="TextBox 54">
            <a:extLst>
              <a:ext uri="{FF2B5EF4-FFF2-40B4-BE49-F238E27FC236}">
                <a16:creationId xmlns:a16="http://schemas.microsoft.com/office/drawing/2014/main" id="{A53C6C65-865E-4A24-1EFF-155D7A6949D5}"/>
              </a:ext>
            </a:extLst>
          </p:cNvPr>
          <p:cNvSpPr txBox="1"/>
          <p:nvPr/>
        </p:nvSpPr>
        <p:spPr bwMode="auto">
          <a:xfrm>
            <a:off x="721172" y="32419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56" name="TextBox 55">
            <a:extLst>
              <a:ext uri="{FF2B5EF4-FFF2-40B4-BE49-F238E27FC236}">
                <a16:creationId xmlns:a16="http://schemas.microsoft.com/office/drawing/2014/main" id="{B58EA123-A1E0-80FD-6793-773219C2CFC9}"/>
              </a:ext>
            </a:extLst>
          </p:cNvPr>
          <p:cNvSpPr txBox="1"/>
          <p:nvPr/>
        </p:nvSpPr>
        <p:spPr bwMode="auto">
          <a:xfrm>
            <a:off x="721172" y="35086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A35B1220-D324-C1BF-46B3-3048753B8D64}"/>
              </a:ext>
            </a:extLst>
          </p:cNvPr>
          <p:cNvSpPr txBox="1"/>
          <p:nvPr/>
        </p:nvSpPr>
        <p:spPr bwMode="auto">
          <a:xfrm>
            <a:off x="721172" y="37753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58" name="TextBox 57">
            <a:extLst>
              <a:ext uri="{FF2B5EF4-FFF2-40B4-BE49-F238E27FC236}">
                <a16:creationId xmlns:a16="http://schemas.microsoft.com/office/drawing/2014/main" id="{9098BCB5-A58D-20D0-441D-24996BFCE40B}"/>
              </a:ext>
            </a:extLst>
          </p:cNvPr>
          <p:cNvSpPr txBox="1"/>
          <p:nvPr/>
        </p:nvSpPr>
        <p:spPr bwMode="auto">
          <a:xfrm>
            <a:off x="721172" y="40420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59" name="TextBox 58">
            <a:extLst>
              <a:ext uri="{FF2B5EF4-FFF2-40B4-BE49-F238E27FC236}">
                <a16:creationId xmlns:a16="http://schemas.microsoft.com/office/drawing/2014/main" id="{A5CABE8E-1FDE-840D-5581-3E815E53F08A}"/>
              </a:ext>
            </a:extLst>
          </p:cNvPr>
          <p:cNvSpPr txBox="1"/>
          <p:nvPr/>
        </p:nvSpPr>
        <p:spPr bwMode="auto">
          <a:xfrm>
            <a:off x="721172" y="4308764"/>
            <a:ext cx="592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cxnSp>
        <p:nvCxnSpPr>
          <p:cNvPr id="61" name="Straight Connector 60">
            <a:extLst>
              <a:ext uri="{FF2B5EF4-FFF2-40B4-BE49-F238E27FC236}">
                <a16:creationId xmlns:a16="http://schemas.microsoft.com/office/drawing/2014/main" id="{2975CBE8-4A93-B0CB-82C5-168328C4BDCA}"/>
              </a:ext>
            </a:extLst>
          </p:cNvPr>
          <p:cNvCxnSpPr/>
          <p:nvPr/>
        </p:nvCxnSpPr>
        <p:spPr bwMode="auto">
          <a:xfrm>
            <a:off x="1348090" y="3553691"/>
            <a:ext cx="10501313" cy="0"/>
          </a:xfrm>
          <a:prstGeom prst="line">
            <a:avLst/>
          </a:prstGeom>
          <a:noFill/>
          <a:ln w="28575" cap="flat" cmpd="sng" algn="ctr">
            <a:solidFill>
              <a:schemeClr val="tx2"/>
            </a:solidFill>
            <a:prstDash val="sysDot"/>
            <a:round/>
            <a:headEnd type="none" w="med" len="med"/>
            <a:tailEnd type="none" w="med" len="med"/>
          </a:ln>
          <a:effectLst/>
        </p:spPr>
      </p:cxnSp>
      <p:cxnSp>
        <p:nvCxnSpPr>
          <p:cNvPr id="62" name="Straight Connector 61">
            <a:extLst>
              <a:ext uri="{FF2B5EF4-FFF2-40B4-BE49-F238E27FC236}">
                <a16:creationId xmlns:a16="http://schemas.microsoft.com/office/drawing/2014/main" id="{81BEC0D7-828B-13C6-161B-D1E34C3F9A15}"/>
              </a:ext>
            </a:extLst>
          </p:cNvPr>
          <p:cNvCxnSpPr/>
          <p:nvPr/>
        </p:nvCxnSpPr>
        <p:spPr bwMode="auto">
          <a:xfrm>
            <a:off x="1348090" y="2874818"/>
            <a:ext cx="10501313" cy="0"/>
          </a:xfrm>
          <a:prstGeom prst="line">
            <a:avLst/>
          </a:prstGeom>
          <a:noFill/>
          <a:ln w="28575" cap="flat" cmpd="sng" algn="ctr">
            <a:solidFill>
              <a:schemeClr val="tx2"/>
            </a:solidFill>
            <a:prstDash val="sysDot"/>
            <a:round/>
            <a:headEnd type="none" w="med" len="med"/>
            <a:tailEnd type="none" w="med" len="med"/>
          </a:ln>
          <a:effectLst/>
        </p:spPr>
      </p:cxnSp>
      <p:grpSp>
        <p:nvGrpSpPr>
          <p:cNvPr id="9229" name="Group 9228">
            <a:extLst>
              <a:ext uri="{FF2B5EF4-FFF2-40B4-BE49-F238E27FC236}">
                <a16:creationId xmlns:a16="http://schemas.microsoft.com/office/drawing/2014/main" id="{6ECCC766-1AA3-B5CD-F696-DFABE405E5E7}"/>
              </a:ext>
            </a:extLst>
          </p:cNvPr>
          <p:cNvGrpSpPr/>
          <p:nvPr/>
        </p:nvGrpSpPr>
        <p:grpSpPr>
          <a:xfrm>
            <a:off x="3675654" y="2820435"/>
            <a:ext cx="8173749" cy="307777"/>
            <a:chOff x="3584864" y="2820435"/>
            <a:chExt cx="8173749" cy="307777"/>
          </a:xfrm>
        </p:grpSpPr>
        <p:sp>
          <p:nvSpPr>
            <p:cNvPr id="63" name="TextBox 62">
              <a:extLst>
                <a:ext uri="{FF2B5EF4-FFF2-40B4-BE49-F238E27FC236}">
                  <a16:creationId xmlns:a16="http://schemas.microsoft.com/office/drawing/2014/main" id="{2C0399E9-19C2-7115-29D0-08339919326E}"/>
                </a:ext>
              </a:extLst>
            </p:cNvPr>
            <p:cNvSpPr txBox="1"/>
            <p:nvPr/>
          </p:nvSpPr>
          <p:spPr bwMode="auto">
            <a:xfrm>
              <a:off x="3584864"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16" name="TextBox 9215">
              <a:extLst>
                <a:ext uri="{FF2B5EF4-FFF2-40B4-BE49-F238E27FC236}">
                  <a16:creationId xmlns:a16="http://schemas.microsoft.com/office/drawing/2014/main" id="{E800EC8B-DA17-72C2-8BC5-409842CD1B3E}"/>
                </a:ext>
              </a:extLst>
            </p:cNvPr>
            <p:cNvSpPr txBox="1"/>
            <p:nvPr/>
          </p:nvSpPr>
          <p:spPr bwMode="auto">
            <a:xfrm>
              <a:off x="7433109"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17" name="TextBox 9216">
              <a:extLst>
                <a:ext uri="{FF2B5EF4-FFF2-40B4-BE49-F238E27FC236}">
                  <a16:creationId xmlns:a16="http://schemas.microsoft.com/office/drawing/2014/main" id="{01C247FB-C79C-8496-E8B0-6E7545BD456D}"/>
                </a:ext>
              </a:extLst>
            </p:cNvPr>
            <p:cNvSpPr txBox="1"/>
            <p:nvPr/>
          </p:nvSpPr>
          <p:spPr bwMode="auto">
            <a:xfrm>
              <a:off x="10228408"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19" name="TextBox 9218">
              <a:extLst>
                <a:ext uri="{FF2B5EF4-FFF2-40B4-BE49-F238E27FC236}">
                  <a16:creationId xmlns:a16="http://schemas.microsoft.com/office/drawing/2014/main" id="{A5C3CDAC-98E5-942D-E17C-46FA1BFB92C1}"/>
                </a:ext>
              </a:extLst>
            </p:cNvPr>
            <p:cNvSpPr txBox="1"/>
            <p:nvPr/>
          </p:nvSpPr>
          <p:spPr bwMode="auto">
            <a:xfrm>
              <a:off x="1063163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0" name="TextBox 9219">
              <a:extLst>
                <a:ext uri="{FF2B5EF4-FFF2-40B4-BE49-F238E27FC236}">
                  <a16:creationId xmlns:a16="http://schemas.microsoft.com/office/drawing/2014/main" id="{B7260C1F-0577-4CBC-C75A-3B131D1ADE9D}"/>
                </a:ext>
              </a:extLst>
            </p:cNvPr>
            <p:cNvSpPr txBox="1"/>
            <p:nvPr/>
          </p:nvSpPr>
          <p:spPr bwMode="auto">
            <a:xfrm>
              <a:off x="11426104"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2" name="TextBox 9221">
              <a:extLst>
                <a:ext uri="{FF2B5EF4-FFF2-40B4-BE49-F238E27FC236}">
                  <a16:creationId xmlns:a16="http://schemas.microsoft.com/office/drawing/2014/main" id="{59B73F33-E30E-0C69-72A2-FC9E581EBDE6}"/>
                </a:ext>
              </a:extLst>
            </p:cNvPr>
            <p:cNvSpPr txBox="1"/>
            <p:nvPr/>
          </p:nvSpPr>
          <p:spPr bwMode="auto">
            <a:xfrm>
              <a:off x="1068243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3" name="TextBox 9222">
              <a:extLst>
                <a:ext uri="{FF2B5EF4-FFF2-40B4-BE49-F238E27FC236}">
                  <a16:creationId xmlns:a16="http://schemas.microsoft.com/office/drawing/2014/main" id="{C832393B-C6B9-D822-D6D8-0E2C14FC134C}"/>
                </a:ext>
              </a:extLst>
            </p:cNvPr>
            <p:cNvSpPr txBox="1"/>
            <p:nvPr/>
          </p:nvSpPr>
          <p:spPr bwMode="auto">
            <a:xfrm>
              <a:off x="11173691"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4" name="TextBox 9223">
              <a:extLst>
                <a:ext uri="{FF2B5EF4-FFF2-40B4-BE49-F238E27FC236}">
                  <a16:creationId xmlns:a16="http://schemas.microsoft.com/office/drawing/2014/main" id="{CFC13257-819B-A371-37BE-C9EBC08BA183}"/>
                </a:ext>
              </a:extLst>
            </p:cNvPr>
            <p:cNvSpPr txBox="1"/>
            <p:nvPr/>
          </p:nvSpPr>
          <p:spPr bwMode="auto">
            <a:xfrm>
              <a:off x="11231708"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5" name="TextBox 9224">
              <a:extLst>
                <a:ext uri="{FF2B5EF4-FFF2-40B4-BE49-F238E27FC236}">
                  <a16:creationId xmlns:a16="http://schemas.microsoft.com/office/drawing/2014/main" id="{71F1A7BC-EC2F-F114-5D05-84671339A6A3}"/>
                </a:ext>
              </a:extLst>
            </p:cNvPr>
            <p:cNvSpPr txBox="1"/>
            <p:nvPr/>
          </p:nvSpPr>
          <p:spPr bwMode="auto">
            <a:xfrm>
              <a:off x="10033180"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6" name="TextBox 9225">
              <a:extLst>
                <a:ext uri="{FF2B5EF4-FFF2-40B4-BE49-F238E27FC236}">
                  <a16:creationId xmlns:a16="http://schemas.microsoft.com/office/drawing/2014/main" id="{1655FAEF-5D4D-57EE-2C02-397D4AD05588}"/>
                </a:ext>
              </a:extLst>
            </p:cNvPr>
            <p:cNvSpPr txBox="1"/>
            <p:nvPr/>
          </p:nvSpPr>
          <p:spPr bwMode="auto">
            <a:xfrm>
              <a:off x="8189893"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7" name="TextBox 9226">
              <a:extLst>
                <a:ext uri="{FF2B5EF4-FFF2-40B4-BE49-F238E27FC236}">
                  <a16:creationId xmlns:a16="http://schemas.microsoft.com/office/drawing/2014/main" id="{ECF44C0A-8863-A674-FD99-44F72223A6C8}"/>
                </a:ext>
              </a:extLst>
            </p:cNvPr>
            <p:cNvSpPr txBox="1"/>
            <p:nvPr/>
          </p:nvSpPr>
          <p:spPr bwMode="auto">
            <a:xfrm>
              <a:off x="6440480"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sp>
          <p:nvSpPr>
            <p:cNvPr id="9228" name="TextBox 9227">
              <a:extLst>
                <a:ext uri="{FF2B5EF4-FFF2-40B4-BE49-F238E27FC236}">
                  <a16:creationId xmlns:a16="http://schemas.microsoft.com/office/drawing/2014/main" id="{27CA3BD9-4D1C-1FF9-B802-16BCCC534CE5}"/>
                </a:ext>
              </a:extLst>
            </p:cNvPr>
            <p:cNvSpPr txBox="1"/>
            <p:nvPr/>
          </p:nvSpPr>
          <p:spPr bwMode="auto">
            <a:xfrm>
              <a:off x="5542885" y="2820435"/>
              <a:ext cx="3325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a:solidFill>
                    <a:schemeClr val="bg1"/>
                  </a:solidFill>
                  <a:latin typeface="Calibri" panose="020F0502020204030204" pitchFamily="34" charset="0"/>
                </a:rPr>
                <a:t>+</a:t>
              </a:r>
            </a:p>
          </p:txBody>
        </p:sp>
      </p:grpSp>
      <p:grpSp>
        <p:nvGrpSpPr>
          <p:cNvPr id="9301" name="Group 9300">
            <a:extLst>
              <a:ext uri="{FF2B5EF4-FFF2-40B4-BE49-F238E27FC236}">
                <a16:creationId xmlns:a16="http://schemas.microsoft.com/office/drawing/2014/main" id="{C471BA94-6038-A448-7DE0-DE71C4193813}"/>
              </a:ext>
            </a:extLst>
          </p:cNvPr>
          <p:cNvGrpSpPr/>
          <p:nvPr/>
        </p:nvGrpSpPr>
        <p:grpSpPr>
          <a:xfrm>
            <a:off x="1363965" y="1943100"/>
            <a:ext cx="6781800" cy="1647825"/>
            <a:chOff x="1273175" y="1943100"/>
            <a:chExt cx="6781800" cy="1647825"/>
          </a:xfrm>
        </p:grpSpPr>
        <p:cxnSp>
          <p:nvCxnSpPr>
            <p:cNvPr id="9231" name="Straight Connector 9230">
              <a:extLst>
                <a:ext uri="{FF2B5EF4-FFF2-40B4-BE49-F238E27FC236}">
                  <a16:creationId xmlns:a16="http://schemas.microsoft.com/office/drawing/2014/main" id="{7EA42A4C-8BBA-FC96-F930-C2464C600811}"/>
                </a:ext>
              </a:extLst>
            </p:cNvPr>
            <p:cNvCxnSpPr/>
            <p:nvPr/>
          </p:nvCxnSpPr>
          <p:spPr bwMode="auto">
            <a:xfrm>
              <a:off x="1273175" y="1943100"/>
              <a:ext cx="0" cy="1200150"/>
            </a:xfrm>
            <a:prstGeom prst="line">
              <a:avLst/>
            </a:prstGeom>
            <a:noFill/>
            <a:ln w="38100" cap="flat" cmpd="sng" algn="ctr">
              <a:solidFill>
                <a:schemeClr val="accent5"/>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5CB5641E-4F42-73E2-6EB4-F12A5A481760}"/>
                </a:ext>
              </a:extLst>
            </p:cNvPr>
            <p:cNvCxnSpPr>
              <a:cxnSpLocks/>
            </p:cNvCxnSpPr>
            <p:nvPr/>
          </p:nvCxnSpPr>
          <p:spPr bwMode="auto">
            <a:xfrm>
              <a:off x="1317625" y="2606675"/>
              <a:ext cx="0" cy="539750"/>
            </a:xfrm>
            <a:prstGeom prst="line">
              <a:avLst/>
            </a:prstGeom>
            <a:noFill/>
            <a:ln w="38100" cap="flat" cmpd="sng" algn="ctr">
              <a:solidFill>
                <a:schemeClr val="accent5"/>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BC2D17F6-9609-D799-11CA-89ED4D7A753F}"/>
                </a:ext>
              </a:extLst>
            </p:cNvPr>
            <p:cNvCxnSpPr>
              <a:cxnSpLocks/>
            </p:cNvCxnSpPr>
            <p:nvPr/>
          </p:nvCxnSpPr>
          <p:spPr bwMode="auto">
            <a:xfrm>
              <a:off x="1365250" y="2806700"/>
              <a:ext cx="0" cy="342900"/>
            </a:xfrm>
            <a:prstGeom prst="line">
              <a:avLst/>
            </a:prstGeom>
            <a:noFill/>
            <a:ln w="38100" cap="flat" cmpd="sng" algn="ctr">
              <a:solidFill>
                <a:schemeClr val="accent5"/>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6F136922-85BA-0FE5-1243-A100E77A648D}"/>
                </a:ext>
              </a:extLst>
            </p:cNvPr>
            <p:cNvCxnSpPr>
              <a:cxnSpLocks/>
            </p:cNvCxnSpPr>
            <p:nvPr/>
          </p:nvCxnSpPr>
          <p:spPr bwMode="auto">
            <a:xfrm>
              <a:off x="2667000" y="309880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8C349CF0-6113-0840-1B3A-F8466A30BD25}"/>
                </a:ext>
              </a:extLst>
            </p:cNvPr>
            <p:cNvCxnSpPr>
              <a:cxnSpLocks/>
            </p:cNvCxnSpPr>
            <p:nvPr/>
          </p:nvCxnSpPr>
          <p:spPr bwMode="auto">
            <a:xfrm>
              <a:off x="2365375" y="3076575"/>
              <a:ext cx="0" cy="73025"/>
            </a:xfrm>
            <a:prstGeom prst="line">
              <a:avLst/>
            </a:prstGeom>
            <a:noFill/>
            <a:ln w="38100" cap="flat" cmpd="sng" algn="ctr">
              <a:solidFill>
                <a:schemeClr val="accent5"/>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1652C514-3735-D889-409E-4623CD319484}"/>
                </a:ext>
              </a:extLst>
            </p:cNvPr>
            <p:cNvCxnSpPr>
              <a:cxnSpLocks/>
            </p:cNvCxnSpPr>
            <p:nvPr/>
          </p:nvCxnSpPr>
          <p:spPr bwMode="auto">
            <a:xfrm>
              <a:off x="2413000" y="3079750"/>
              <a:ext cx="0" cy="73025"/>
            </a:xfrm>
            <a:prstGeom prst="line">
              <a:avLst/>
            </a:prstGeom>
            <a:noFill/>
            <a:ln w="38100" cap="flat" cmpd="sng" algn="ctr">
              <a:solidFill>
                <a:schemeClr val="accent5"/>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1F3CFFEB-BCF7-7EC7-18C5-09C5060AE7CD}"/>
                </a:ext>
              </a:extLst>
            </p:cNvPr>
            <p:cNvCxnSpPr>
              <a:cxnSpLocks/>
            </p:cNvCxnSpPr>
            <p:nvPr/>
          </p:nvCxnSpPr>
          <p:spPr bwMode="auto">
            <a:xfrm>
              <a:off x="1416050" y="2822575"/>
              <a:ext cx="0" cy="323850"/>
            </a:xfrm>
            <a:prstGeom prst="line">
              <a:avLst/>
            </a:prstGeom>
            <a:noFill/>
            <a:ln w="38100" cap="flat" cmpd="sng" algn="ctr">
              <a:solidFill>
                <a:schemeClr val="accent5"/>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DCD38487-5D3A-A52A-1094-C323C8A4A4D0}"/>
                </a:ext>
              </a:extLst>
            </p:cNvPr>
            <p:cNvCxnSpPr>
              <a:cxnSpLocks/>
            </p:cNvCxnSpPr>
            <p:nvPr/>
          </p:nvCxnSpPr>
          <p:spPr bwMode="auto">
            <a:xfrm>
              <a:off x="1470025" y="2838450"/>
              <a:ext cx="0" cy="311150"/>
            </a:xfrm>
            <a:prstGeom prst="line">
              <a:avLst/>
            </a:prstGeom>
            <a:noFill/>
            <a:ln w="38100" cap="flat" cmpd="sng" algn="ctr">
              <a:solidFill>
                <a:schemeClr val="accent5"/>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201B487A-6709-0F02-9EB6-74FF3F3FCA9C}"/>
                </a:ext>
              </a:extLst>
            </p:cNvPr>
            <p:cNvCxnSpPr>
              <a:cxnSpLocks/>
            </p:cNvCxnSpPr>
            <p:nvPr/>
          </p:nvCxnSpPr>
          <p:spPr bwMode="auto">
            <a:xfrm>
              <a:off x="2165350" y="3016250"/>
              <a:ext cx="0" cy="133350"/>
            </a:xfrm>
            <a:prstGeom prst="line">
              <a:avLst/>
            </a:prstGeom>
            <a:noFill/>
            <a:ln w="38100" cap="flat" cmpd="sng" algn="ctr">
              <a:solidFill>
                <a:schemeClr val="accent5"/>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368CE0C4-FB12-54A3-2770-E148A05053D0}"/>
                </a:ext>
              </a:extLst>
            </p:cNvPr>
            <p:cNvCxnSpPr>
              <a:cxnSpLocks/>
            </p:cNvCxnSpPr>
            <p:nvPr/>
          </p:nvCxnSpPr>
          <p:spPr bwMode="auto">
            <a:xfrm>
              <a:off x="2263775" y="3032125"/>
              <a:ext cx="0" cy="117475"/>
            </a:xfrm>
            <a:prstGeom prst="line">
              <a:avLst/>
            </a:prstGeom>
            <a:noFill/>
            <a:ln w="38100" cap="flat" cmpd="sng" algn="ctr">
              <a:solidFill>
                <a:schemeClr val="accent5"/>
              </a:solidFill>
              <a:prstDash val="solid"/>
              <a:round/>
              <a:headEnd type="none" w="med" len="med"/>
              <a:tailEnd type="none" w="med" len="med"/>
            </a:ln>
            <a:effectLst/>
          </p:spPr>
        </p:cxnSp>
        <p:cxnSp>
          <p:nvCxnSpPr>
            <p:cNvPr id="9241" name="Straight Connector 9240">
              <a:extLst>
                <a:ext uri="{FF2B5EF4-FFF2-40B4-BE49-F238E27FC236}">
                  <a16:creationId xmlns:a16="http://schemas.microsoft.com/office/drawing/2014/main" id="{A2CB4901-BBAC-5263-F796-59937AE55960}"/>
                </a:ext>
              </a:extLst>
            </p:cNvPr>
            <p:cNvCxnSpPr>
              <a:cxnSpLocks/>
            </p:cNvCxnSpPr>
            <p:nvPr/>
          </p:nvCxnSpPr>
          <p:spPr bwMode="auto">
            <a:xfrm>
              <a:off x="1670050" y="2924175"/>
              <a:ext cx="0" cy="225425"/>
            </a:xfrm>
            <a:prstGeom prst="line">
              <a:avLst/>
            </a:prstGeom>
            <a:noFill/>
            <a:ln w="38100" cap="flat" cmpd="sng" algn="ctr">
              <a:solidFill>
                <a:schemeClr val="accent5"/>
              </a:solidFill>
              <a:prstDash val="solid"/>
              <a:round/>
              <a:headEnd type="none" w="med" len="med"/>
              <a:tailEnd type="none" w="med" len="med"/>
            </a:ln>
            <a:effectLst/>
          </p:spPr>
        </p:cxnSp>
        <p:cxnSp>
          <p:nvCxnSpPr>
            <p:cNvPr id="9242" name="Straight Connector 9241">
              <a:extLst>
                <a:ext uri="{FF2B5EF4-FFF2-40B4-BE49-F238E27FC236}">
                  <a16:creationId xmlns:a16="http://schemas.microsoft.com/office/drawing/2014/main" id="{4E70D493-D915-AF6A-FD8C-84EEEC41BFD6}"/>
                </a:ext>
              </a:extLst>
            </p:cNvPr>
            <p:cNvCxnSpPr>
              <a:cxnSpLocks/>
            </p:cNvCxnSpPr>
            <p:nvPr/>
          </p:nvCxnSpPr>
          <p:spPr bwMode="auto">
            <a:xfrm>
              <a:off x="1616075" y="2898775"/>
              <a:ext cx="0" cy="247650"/>
            </a:xfrm>
            <a:prstGeom prst="line">
              <a:avLst/>
            </a:prstGeom>
            <a:noFill/>
            <a:ln w="38100" cap="flat" cmpd="sng" algn="ctr">
              <a:solidFill>
                <a:schemeClr val="accent5"/>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4411B38F-E649-D3D8-0258-AD231506EBD3}"/>
                </a:ext>
              </a:extLst>
            </p:cNvPr>
            <p:cNvCxnSpPr>
              <a:cxnSpLocks/>
            </p:cNvCxnSpPr>
            <p:nvPr/>
          </p:nvCxnSpPr>
          <p:spPr bwMode="auto">
            <a:xfrm>
              <a:off x="1517650" y="2851150"/>
              <a:ext cx="0" cy="298450"/>
            </a:xfrm>
            <a:prstGeom prst="line">
              <a:avLst/>
            </a:prstGeom>
            <a:noFill/>
            <a:ln w="38100" cap="flat" cmpd="sng" algn="ctr">
              <a:solidFill>
                <a:schemeClr val="accent5"/>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F0528292-A9A4-6A3E-4D1B-87D6DFF6C7D6}"/>
                </a:ext>
              </a:extLst>
            </p:cNvPr>
            <p:cNvCxnSpPr>
              <a:cxnSpLocks/>
            </p:cNvCxnSpPr>
            <p:nvPr/>
          </p:nvCxnSpPr>
          <p:spPr bwMode="auto">
            <a:xfrm>
              <a:off x="1565275" y="2854325"/>
              <a:ext cx="0" cy="288925"/>
            </a:xfrm>
            <a:prstGeom prst="line">
              <a:avLst/>
            </a:prstGeom>
            <a:noFill/>
            <a:ln w="38100" cap="flat" cmpd="sng" algn="ctr">
              <a:solidFill>
                <a:schemeClr val="accent5"/>
              </a:solidFill>
              <a:prstDash val="solid"/>
              <a:round/>
              <a:headEnd type="none" w="med" len="med"/>
              <a:tailEnd type="none" w="med" len="med"/>
            </a:ln>
            <a:effectLst/>
          </p:spPr>
        </p:cxnSp>
        <p:cxnSp>
          <p:nvCxnSpPr>
            <p:cNvPr id="9245" name="Straight Connector 9244">
              <a:extLst>
                <a:ext uri="{FF2B5EF4-FFF2-40B4-BE49-F238E27FC236}">
                  <a16:creationId xmlns:a16="http://schemas.microsoft.com/office/drawing/2014/main" id="{34BBAC2F-5A5C-4029-9339-5B79BB6C0E83}"/>
                </a:ext>
              </a:extLst>
            </p:cNvPr>
            <p:cNvCxnSpPr>
              <a:cxnSpLocks/>
            </p:cNvCxnSpPr>
            <p:nvPr/>
          </p:nvCxnSpPr>
          <p:spPr bwMode="auto">
            <a:xfrm>
              <a:off x="1816100" y="293687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6" name="Straight Connector 9245">
              <a:extLst>
                <a:ext uri="{FF2B5EF4-FFF2-40B4-BE49-F238E27FC236}">
                  <a16:creationId xmlns:a16="http://schemas.microsoft.com/office/drawing/2014/main" id="{DC686E2F-4477-9425-C07C-1E27224F20FB}"/>
                </a:ext>
              </a:extLst>
            </p:cNvPr>
            <p:cNvCxnSpPr>
              <a:cxnSpLocks/>
            </p:cNvCxnSpPr>
            <p:nvPr/>
          </p:nvCxnSpPr>
          <p:spPr bwMode="auto">
            <a:xfrm>
              <a:off x="2016125" y="2978150"/>
              <a:ext cx="0" cy="171450"/>
            </a:xfrm>
            <a:prstGeom prst="line">
              <a:avLst/>
            </a:prstGeom>
            <a:noFill/>
            <a:ln w="38100" cap="flat" cmpd="sng" algn="ctr">
              <a:solidFill>
                <a:schemeClr val="accent5"/>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46D819DE-144A-36FE-5EBA-1387369E041B}"/>
                </a:ext>
              </a:extLst>
            </p:cNvPr>
            <p:cNvCxnSpPr>
              <a:cxnSpLocks/>
            </p:cNvCxnSpPr>
            <p:nvPr/>
          </p:nvCxnSpPr>
          <p:spPr bwMode="auto">
            <a:xfrm>
              <a:off x="1863725" y="294322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0BAF0486-5194-BC81-99A7-5EBC6FE6D160}"/>
                </a:ext>
              </a:extLst>
            </p:cNvPr>
            <p:cNvCxnSpPr>
              <a:cxnSpLocks/>
            </p:cNvCxnSpPr>
            <p:nvPr/>
          </p:nvCxnSpPr>
          <p:spPr bwMode="auto">
            <a:xfrm>
              <a:off x="1917700" y="2949575"/>
              <a:ext cx="0" cy="206375"/>
            </a:xfrm>
            <a:prstGeom prst="line">
              <a:avLst/>
            </a:prstGeom>
            <a:noFill/>
            <a:ln w="38100" cap="flat" cmpd="sng" algn="ctr">
              <a:solidFill>
                <a:schemeClr val="accent5"/>
              </a:solidFill>
              <a:prstDash val="solid"/>
              <a:round/>
              <a:headEnd type="none" w="med" len="med"/>
              <a:tailEnd type="none" w="med" len="med"/>
            </a:ln>
            <a:effectLst/>
          </p:spPr>
        </p:cxnSp>
        <p:cxnSp>
          <p:nvCxnSpPr>
            <p:cNvPr id="9249" name="Straight Connector 9248">
              <a:extLst>
                <a:ext uri="{FF2B5EF4-FFF2-40B4-BE49-F238E27FC236}">
                  <a16:creationId xmlns:a16="http://schemas.microsoft.com/office/drawing/2014/main" id="{D5AA3CA4-1B35-7016-E2EA-F63B74195ACB}"/>
                </a:ext>
              </a:extLst>
            </p:cNvPr>
            <p:cNvCxnSpPr>
              <a:cxnSpLocks/>
            </p:cNvCxnSpPr>
            <p:nvPr/>
          </p:nvCxnSpPr>
          <p:spPr bwMode="auto">
            <a:xfrm>
              <a:off x="2063750" y="2987675"/>
              <a:ext cx="0" cy="158750"/>
            </a:xfrm>
            <a:prstGeom prst="line">
              <a:avLst/>
            </a:prstGeom>
            <a:noFill/>
            <a:ln w="38100" cap="flat" cmpd="sng" algn="ctr">
              <a:solidFill>
                <a:schemeClr val="accent5"/>
              </a:solidFill>
              <a:prstDash val="solid"/>
              <a:round/>
              <a:headEnd type="none" w="med" len="med"/>
              <a:tailEnd type="none" w="med" len="med"/>
            </a:ln>
            <a:effectLst/>
          </p:spPr>
        </p:cxnSp>
        <p:cxnSp>
          <p:nvCxnSpPr>
            <p:cNvPr id="9250" name="Straight Connector 9249">
              <a:extLst>
                <a:ext uri="{FF2B5EF4-FFF2-40B4-BE49-F238E27FC236}">
                  <a16:creationId xmlns:a16="http://schemas.microsoft.com/office/drawing/2014/main" id="{416059D5-0946-8A65-7A8E-960DDE3D5E2E}"/>
                </a:ext>
              </a:extLst>
            </p:cNvPr>
            <p:cNvCxnSpPr>
              <a:cxnSpLocks/>
            </p:cNvCxnSpPr>
            <p:nvPr/>
          </p:nvCxnSpPr>
          <p:spPr bwMode="auto">
            <a:xfrm>
              <a:off x="2114550" y="3009900"/>
              <a:ext cx="0" cy="142875"/>
            </a:xfrm>
            <a:prstGeom prst="line">
              <a:avLst/>
            </a:prstGeom>
            <a:noFill/>
            <a:ln w="38100" cap="flat" cmpd="sng" algn="ctr">
              <a:solidFill>
                <a:schemeClr val="accent5"/>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4FB418C4-AAC1-D611-C604-223A95CBBA1B}"/>
                </a:ext>
              </a:extLst>
            </p:cNvPr>
            <p:cNvCxnSpPr>
              <a:cxnSpLocks/>
            </p:cNvCxnSpPr>
            <p:nvPr/>
          </p:nvCxnSpPr>
          <p:spPr bwMode="auto">
            <a:xfrm>
              <a:off x="3660775" y="313690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6129C649-A434-707B-4F3E-87F8FA67508A}"/>
                </a:ext>
              </a:extLst>
            </p:cNvPr>
            <p:cNvCxnSpPr>
              <a:cxnSpLocks/>
            </p:cNvCxnSpPr>
            <p:nvPr/>
          </p:nvCxnSpPr>
          <p:spPr bwMode="auto">
            <a:xfrm>
              <a:off x="3714750" y="3143250"/>
              <a:ext cx="0" cy="57150"/>
            </a:xfrm>
            <a:prstGeom prst="line">
              <a:avLst/>
            </a:prstGeom>
            <a:noFill/>
            <a:ln w="38100" cap="flat" cmpd="sng" algn="ctr">
              <a:solidFill>
                <a:schemeClr val="accent5"/>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BEE50958-44C7-553F-6576-EBCBDDA94AFF}"/>
                </a:ext>
              </a:extLst>
            </p:cNvPr>
            <p:cNvCxnSpPr>
              <a:cxnSpLocks/>
            </p:cNvCxnSpPr>
            <p:nvPr/>
          </p:nvCxnSpPr>
          <p:spPr bwMode="auto">
            <a:xfrm>
              <a:off x="3860800" y="3152775"/>
              <a:ext cx="0" cy="66675"/>
            </a:xfrm>
            <a:prstGeom prst="line">
              <a:avLst/>
            </a:prstGeom>
            <a:noFill/>
            <a:ln w="38100" cap="flat" cmpd="sng" algn="ctr">
              <a:solidFill>
                <a:schemeClr val="accent5"/>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ED5BED09-96DA-699B-EF62-AD5A276B1DF5}"/>
                </a:ext>
              </a:extLst>
            </p:cNvPr>
            <p:cNvCxnSpPr>
              <a:cxnSpLocks/>
            </p:cNvCxnSpPr>
            <p:nvPr/>
          </p:nvCxnSpPr>
          <p:spPr bwMode="auto">
            <a:xfrm>
              <a:off x="4210050" y="3146425"/>
              <a:ext cx="0" cy="101600"/>
            </a:xfrm>
            <a:prstGeom prst="line">
              <a:avLst/>
            </a:prstGeom>
            <a:noFill/>
            <a:ln w="38100" cap="flat" cmpd="sng" algn="ctr">
              <a:solidFill>
                <a:schemeClr val="accent5"/>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0020E7E0-389D-B408-B3D1-26119D21A56A}"/>
                </a:ext>
              </a:extLst>
            </p:cNvPr>
            <p:cNvCxnSpPr>
              <a:cxnSpLocks/>
            </p:cNvCxnSpPr>
            <p:nvPr/>
          </p:nvCxnSpPr>
          <p:spPr bwMode="auto">
            <a:xfrm>
              <a:off x="4460875" y="3146425"/>
              <a:ext cx="0" cy="127000"/>
            </a:xfrm>
            <a:prstGeom prst="line">
              <a:avLst/>
            </a:prstGeom>
            <a:noFill/>
            <a:ln w="38100" cap="flat" cmpd="sng" algn="ctr">
              <a:solidFill>
                <a:schemeClr val="accent5"/>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E4A2E05B-4994-07C6-B80E-E5D08AA96276}"/>
                </a:ext>
              </a:extLst>
            </p:cNvPr>
            <p:cNvCxnSpPr>
              <a:cxnSpLocks/>
            </p:cNvCxnSpPr>
            <p:nvPr/>
          </p:nvCxnSpPr>
          <p:spPr bwMode="auto">
            <a:xfrm>
              <a:off x="4962525" y="3149600"/>
              <a:ext cx="0" cy="161925"/>
            </a:xfrm>
            <a:prstGeom prst="line">
              <a:avLst/>
            </a:prstGeom>
            <a:noFill/>
            <a:ln w="38100" cap="flat" cmpd="sng" algn="ctr">
              <a:solidFill>
                <a:schemeClr val="accent5"/>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E9149066-D4DD-DDF6-83DC-D320D639CFB0}"/>
                </a:ext>
              </a:extLst>
            </p:cNvPr>
            <p:cNvCxnSpPr>
              <a:cxnSpLocks/>
            </p:cNvCxnSpPr>
            <p:nvPr/>
          </p:nvCxnSpPr>
          <p:spPr bwMode="auto">
            <a:xfrm>
              <a:off x="5159375" y="3146425"/>
              <a:ext cx="0" cy="171450"/>
            </a:xfrm>
            <a:prstGeom prst="line">
              <a:avLst/>
            </a:prstGeom>
            <a:noFill/>
            <a:ln w="38100" cap="flat" cmpd="sng" algn="ctr">
              <a:solidFill>
                <a:schemeClr val="accent5"/>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14B9513-92FE-A0E7-CE1A-C512A674A19F}"/>
                </a:ext>
              </a:extLst>
            </p:cNvPr>
            <p:cNvCxnSpPr>
              <a:cxnSpLocks/>
            </p:cNvCxnSpPr>
            <p:nvPr/>
          </p:nvCxnSpPr>
          <p:spPr bwMode="auto">
            <a:xfrm>
              <a:off x="5359400" y="3152775"/>
              <a:ext cx="0" cy="184150"/>
            </a:xfrm>
            <a:prstGeom prst="line">
              <a:avLst/>
            </a:prstGeom>
            <a:noFill/>
            <a:ln w="38100" cap="flat" cmpd="sng" algn="ctr">
              <a:solidFill>
                <a:schemeClr val="accent5"/>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A5C60B92-6BCD-1B79-0E9C-CBA13F1038DD}"/>
                </a:ext>
              </a:extLst>
            </p:cNvPr>
            <p:cNvCxnSpPr>
              <a:cxnSpLocks/>
            </p:cNvCxnSpPr>
            <p:nvPr/>
          </p:nvCxnSpPr>
          <p:spPr bwMode="auto">
            <a:xfrm>
              <a:off x="6356350" y="3149600"/>
              <a:ext cx="0" cy="263525"/>
            </a:xfrm>
            <a:prstGeom prst="line">
              <a:avLst/>
            </a:prstGeom>
            <a:noFill/>
            <a:ln w="38100" cap="flat" cmpd="sng" algn="ctr">
              <a:solidFill>
                <a:schemeClr val="accent5"/>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14B10C6F-62B0-46B6-7B5A-565D5EC0DC69}"/>
                </a:ext>
              </a:extLst>
            </p:cNvPr>
            <p:cNvCxnSpPr>
              <a:cxnSpLocks/>
            </p:cNvCxnSpPr>
            <p:nvPr/>
          </p:nvCxnSpPr>
          <p:spPr bwMode="auto">
            <a:xfrm>
              <a:off x="6010275" y="3149600"/>
              <a:ext cx="0" cy="244475"/>
            </a:xfrm>
            <a:prstGeom prst="line">
              <a:avLst/>
            </a:prstGeom>
            <a:noFill/>
            <a:ln w="38100" cap="flat" cmpd="sng" algn="ctr">
              <a:solidFill>
                <a:schemeClr val="accent5"/>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534F5179-62FF-CB36-27BE-EE39CF7E10AC}"/>
                </a:ext>
              </a:extLst>
            </p:cNvPr>
            <p:cNvCxnSpPr>
              <a:cxnSpLocks/>
            </p:cNvCxnSpPr>
            <p:nvPr/>
          </p:nvCxnSpPr>
          <p:spPr bwMode="auto">
            <a:xfrm>
              <a:off x="5905500" y="3143250"/>
              <a:ext cx="0" cy="244475"/>
            </a:xfrm>
            <a:prstGeom prst="line">
              <a:avLst/>
            </a:prstGeom>
            <a:noFill/>
            <a:ln w="38100" cap="flat" cmpd="sng" algn="ctr">
              <a:solidFill>
                <a:schemeClr val="accent5"/>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A383FD74-111B-280F-1880-87B6764BFB60}"/>
                </a:ext>
              </a:extLst>
            </p:cNvPr>
            <p:cNvCxnSpPr>
              <a:cxnSpLocks/>
            </p:cNvCxnSpPr>
            <p:nvPr/>
          </p:nvCxnSpPr>
          <p:spPr bwMode="auto">
            <a:xfrm>
              <a:off x="5857875" y="3152775"/>
              <a:ext cx="0" cy="222250"/>
            </a:xfrm>
            <a:prstGeom prst="line">
              <a:avLst/>
            </a:prstGeom>
            <a:noFill/>
            <a:ln w="38100" cap="flat" cmpd="sng" algn="ctr">
              <a:solidFill>
                <a:schemeClr val="accent5"/>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2BAF74A2-59C5-576E-EB85-A0E5AFCE5179}"/>
                </a:ext>
              </a:extLst>
            </p:cNvPr>
            <p:cNvCxnSpPr>
              <a:cxnSpLocks/>
            </p:cNvCxnSpPr>
            <p:nvPr/>
          </p:nvCxnSpPr>
          <p:spPr bwMode="auto">
            <a:xfrm>
              <a:off x="6854825" y="3143250"/>
              <a:ext cx="0" cy="314325"/>
            </a:xfrm>
            <a:prstGeom prst="line">
              <a:avLst/>
            </a:prstGeom>
            <a:noFill/>
            <a:ln w="38100" cap="flat" cmpd="sng" algn="ctr">
              <a:solidFill>
                <a:schemeClr val="accent5"/>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ED06CD9A-BD32-1BE3-3844-2C7507F8AB4B}"/>
                </a:ext>
              </a:extLst>
            </p:cNvPr>
            <p:cNvCxnSpPr>
              <a:cxnSpLocks/>
            </p:cNvCxnSpPr>
            <p:nvPr/>
          </p:nvCxnSpPr>
          <p:spPr bwMode="auto">
            <a:xfrm>
              <a:off x="7356475" y="3146425"/>
              <a:ext cx="0" cy="358775"/>
            </a:xfrm>
            <a:prstGeom prst="line">
              <a:avLst/>
            </a:prstGeom>
            <a:noFill/>
            <a:ln w="38100" cap="flat" cmpd="sng" algn="ctr">
              <a:solidFill>
                <a:schemeClr val="accent5"/>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83823EC9-D687-5A8A-46ED-8C2ABB528AD0}"/>
                </a:ext>
              </a:extLst>
            </p:cNvPr>
            <p:cNvCxnSpPr>
              <a:cxnSpLocks/>
            </p:cNvCxnSpPr>
            <p:nvPr/>
          </p:nvCxnSpPr>
          <p:spPr bwMode="auto">
            <a:xfrm>
              <a:off x="7804150" y="3152775"/>
              <a:ext cx="0" cy="406400"/>
            </a:xfrm>
            <a:prstGeom prst="line">
              <a:avLst/>
            </a:prstGeom>
            <a:noFill/>
            <a:ln w="38100" cap="flat" cmpd="sng" algn="ctr">
              <a:solidFill>
                <a:schemeClr val="accent5"/>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1AB67298-1762-ED36-798F-3CC636D1AB77}"/>
                </a:ext>
              </a:extLst>
            </p:cNvPr>
            <p:cNvCxnSpPr>
              <a:cxnSpLocks/>
            </p:cNvCxnSpPr>
            <p:nvPr/>
          </p:nvCxnSpPr>
          <p:spPr bwMode="auto">
            <a:xfrm>
              <a:off x="8054975" y="3152775"/>
              <a:ext cx="0" cy="438150"/>
            </a:xfrm>
            <a:prstGeom prst="line">
              <a:avLst/>
            </a:prstGeom>
            <a:noFill/>
            <a:ln w="38100" cap="flat" cmpd="sng" algn="ctr">
              <a:solidFill>
                <a:schemeClr val="accent5"/>
              </a:solidFill>
              <a:prstDash val="solid"/>
              <a:round/>
              <a:headEnd type="none" w="med" len="med"/>
              <a:tailEnd type="none" w="med" len="med"/>
            </a:ln>
            <a:effectLst/>
          </p:spPr>
        </p:cxnSp>
      </p:grpSp>
      <p:grpSp>
        <p:nvGrpSpPr>
          <p:cNvPr id="9308" name="Group 9307">
            <a:extLst>
              <a:ext uri="{FF2B5EF4-FFF2-40B4-BE49-F238E27FC236}">
                <a16:creationId xmlns:a16="http://schemas.microsoft.com/office/drawing/2014/main" id="{F9021FF9-ACBB-0714-9CCE-E0CFFD41AFBD}"/>
              </a:ext>
            </a:extLst>
          </p:cNvPr>
          <p:cNvGrpSpPr/>
          <p:nvPr/>
        </p:nvGrpSpPr>
        <p:grpSpPr>
          <a:xfrm>
            <a:off x="1858111" y="2930237"/>
            <a:ext cx="2943225" cy="355888"/>
            <a:chOff x="1767321" y="2930237"/>
            <a:chExt cx="2943225" cy="355888"/>
          </a:xfrm>
        </p:grpSpPr>
        <p:cxnSp>
          <p:nvCxnSpPr>
            <p:cNvPr id="9302" name="Straight Connector 9301">
              <a:extLst>
                <a:ext uri="{FF2B5EF4-FFF2-40B4-BE49-F238E27FC236}">
                  <a16:creationId xmlns:a16="http://schemas.microsoft.com/office/drawing/2014/main" id="{3E65330C-9423-7E2C-1815-31D4BA56A927}"/>
                </a:ext>
              </a:extLst>
            </p:cNvPr>
            <p:cNvCxnSpPr>
              <a:cxnSpLocks/>
            </p:cNvCxnSpPr>
            <p:nvPr/>
          </p:nvCxnSpPr>
          <p:spPr bwMode="auto">
            <a:xfrm>
              <a:off x="1767321" y="2930237"/>
              <a:ext cx="0" cy="222538"/>
            </a:xfrm>
            <a:prstGeom prst="line">
              <a:avLst/>
            </a:prstGeom>
            <a:noFill/>
            <a:ln w="38100" cap="flat" cmpd="sng" algn="ctr">
              <a:solidFill>
                <a:schemeClr val="accent6"/>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E51139A9-8A91-47E5-D0A1-1FF4F45D31F2}"/>
                </a:ext>
              </a:extLst>
            </p:cNvPr>
            <p:cNvCxnSpPr>
              <a:cxnSpLocks/>
            </p:cNvCxnSpPr>
            <p:nvPr/>
          </p:nvCxnSpPr>
          <p:spPr bwMode="auto">
            <a:xfrm>
              <a:off x="3808846" y="3143250"/>
              <a:ext cx="0" cy="73025"/>
            </a:xfrm>
            <a:prstGeom prst="line">
              <a:avLst/>
            </a:prstGeom>
            <a:noFill/>
            <a:ln w="38100" cap="flat" cmpd="sng" algn="ctr">
              <a:solidFill>
                <a:schemeClr val="accent6"/>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FFF45CB1-6D12-1DC7-5D2E-64150B9F73F9}"/>
                </a:ext>
              </a:extLst>
            </p:cNvPr>
            <p:cNvCxnSpPr>
              <a:cxnSpLocks/>
            </p:cNvCxnSpPr>
            <p:nvPr/>
          </p:nvCxnSpPr>
          <p:spPr bwMode="auto">
            <a:xfrm>
              <a:off x="4710546" y="3143250"/>
              <a:ext cx="0" cy="142875"/>
            </a:xfrm>
            <a:prstGeom prst="line">
              <a:avLst/>
            </a:prstGeom>
            <a:noFill/>
            <a:ln w="38100" cap="flat" cmpd="sng" algn="ctr">
              <a:solidFill>
                <a:schemeClr val="accent6"/>
              </a:solidFill>
              <a:prstDash val="solid"/>
              <a:round/>
              <a:headEnd type="none" w="med" len="med"/>
              <a:tailEnd type="none" w="med" len="med"/>
            </a:ln>
            <a:effectLst/>
          </p:spPr>
        </p:cxnSp>
      </p:grpSp>
      <p:cxnSp>
        <p:nvCxnSpPr>
          <p:cNvPr id="9309" name="Straight Connector 9308">
            <a:extLst>
              <a:ext uri="{FF2B5EF4-FFF2-40B4-BE49-F238E27FC236}">
                <a16:creationId xmlns:a16="http://schemas.microsoft.com/office/drawing/2014/main" id="{468C1D72-864F-B3A8-2311-49E700B03C4B}"/>
              </a:ext>
            </a:extLst>
          </p:cNvPr>
          <p:cNvCxnSpPr>
            <a:cxnSpLocks/>
          </p:cNvCxnSpPr>
          <p:nvPr/>
        </p:nvCxnSpPr>
        <p:spPr bwMode="auto">
          <a:xfrm>
            <a:off x="11685603" y="3149600"/>
            <a:ext cx="0" cy="1332057"/>
          </a:xfrm>
          <a:prstGeom prst="line">
            <a:avLst/>
          </a:prstGeom>
          <a:noFill/>
          <a:ln w="38100" cap="flat" cmpd="sng" algn="ctr">
            <a:solidFill>
              <a:schemeClr val="accent1"/>
            </a:solidFill>
            <a:prstDash val="solid"/>
            <a:round/>
            <a:headEnd type="none" w="med" len="med"/>
            <a:tailEnd type="none" w="med" len="med"/>
          </a:ln>
          <a:effectLst/>
        </p:spPr>
      </p:cxnSp>
      <p:grpSp>
        <p:nvGrpSpPr>
          <p:cNvPr id="9420" name="Group 9419">
            <a:extLst>
              <a:ext uri="{FF2B5EF4-FFF2-40B4-BE49-F238E27FC236}">
                <a16:creationId xmlns:a16="http://schemas.microsoft.com/office/drawing/2014/main" id="{106048DF-FF19-0D79-30AA-EF812A8F020D}"/>
              </a:ext>
            </a:extLst>
          </p:cNvPr>
          <p:cNvGrpSpPr/>
          <p:nvPr/>
        </p:nvGrpSpPr>
        <p:grpSpPr>
          <a:xfrm>
            <a:off x="7939102" y="3140075"/>
            <a:ext cx="3844925" cy="1344757"/>
            <a:chOff x="7848312" y="3140075"/>
            <a:chExt cx="3844925" cy="1344757"/>
          </a:xfrm>
        </p:grpSpPr>
        <p:cxnSp>
          <p:nvCxnSpPr>
            <p:cNvPr id="9312" name="Straight Connector 9311">
              <a:extLst>
                <a:ext uri="{FF2B5EF4-FFF2-40B4-BE49-F238E27FC236}">
                  <a16:creationId xmlns:a16="http://schemas.microsoft.com/office/drawing/2014/main" id="{3259FCBC-5229-E165-E1A0-AAAAADB1D231}"/>
                </a:ext>
              </a:extLst>
            </p:cNvPr>
            <p:cNvCxnSpPr>
              <a:cxnSpLocks/>
            </p:cNvCxnSpPr>
            <p:nvPr/>
          </p:nvCxnSpPr>
          <p:spPr bwMode="auto">
            <a:xfrm>
              <a:off x="1169323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953836E5-92E6-1303-AFBB-298BECCAE926}"/>
                </a:ext>
              </a:extLst>
            </p:cNvPr>
            <p:cNvCxnSpPr>
              <a:cxnSpLocks/>
            </p:cNvCxnSpPr>
            <p:nvPr/>
          </p:nvCxnSpPr>
          <p:spPr bwMode="auto">
            <a:xfrm>
              <a:off x="11644025" y="3149600"/>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0F1F2333-B1C5-F5EA-D007-A6EBBD689E33}"/>
                </a:ext>
              </a:extLst>
            </p:cNvPr>
            <p:cNvCxnSpPr>
              <a:cxnSpLocks/>
            </p:cNvCxnSpPr>
            <p:nvPr/>
          </p:nvCxnSpPr>
          <p:spPr bwMode="auto">
            <a:xfrm>
              <a:off x="11545600"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2B3DED5D-2EF8-C967-536B-77BE8B7FF4CD}"/>
                </a:ext>
              </a:extLst>
            </p:cNvPr>
            <p:cNvCxnSpPr>
              <a:cxnSpLocks/>
            </p:cNvCxnSpPr>
            <p:nvPr/>
          </p:nvCxnSpPr>
          <p:spPr bwMode="auto">
            <a:xfrm>
              <a:off x="1129953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CA163C72-25F7-C81F-7CF6-06845E8A48EF}"/>
                </a:ext>
              </a:extLst>
            </p:cNvPr>
            <p:cNvCxnSpPr>
              <a:cxnSpLocks/>
            </p:cNvCxnSpPr>
            <p:nvPr/>
          </p:nvCxnSpPr>
          <p:spPr bwMode="auto">
            <a:xfrm>
              <a:off x="11348750"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45AB2B28-F931-5AD6-91BB-BB1EDBAE4E43}"/>
                </a:ext>
              </a:extLst>
            </p:cNvPr>
            <p:cNvCxnSpPr>
              <a:cxnSpLocks/>
            </p:cNvCxnSpPr>
            <p:nvPr/>
          </p:nvCxnSpPr>
          <p:spPr bwMode="auto">
            <a:xfrm>
              <a:off x="11397963"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4099D66E-4D14-7D1F-D9FC-FD92A0C0D9C0}"/>
                </a:ext>
              </a:extLst>
            </p:cNvPr>
            <p:cNvCxnSpPr>
              <a:cxnSpLocks/>
            </p:cNvCxnSpPr>
            <p:nvPr/>
          </p:nvCxnSpPr>
          <p:spPr bwMode="auto">
            <a:xfrm>
              <a:off x="11447175" y="3149600"/>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E92B0CE5-FD8F-D571-1C66-1925F6CCB5D4}"/>
                </a:ext>
              </a:extLst>
            </p:cNvPr>
            <p:cNvCxnSpPr>
              <a:cxnSpLocks/>
            </p:cNvCxnSpPr>
            <p:nvPr/>
          </p:nvCxnSpPr>
          <p:spPr bwMode="auto">
            <a:xfrm>
              <a:off x="11496387" y="3152775"/>
              <a:ext cx="0" cy="1332057"/>
            </a:xfrm>
            <a:prstGeom prst="line">
              <a:avLst/>
            </a:prstGeom>
            <a:noFill/>
            <a:ln w="38100"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B6277BE7-A100-7186-345D-AF1022ADAA7A}"/>
                </a:ext>
              </a:extLst>
            </p:cNvPr>
            <p:cNvCxnSpPr>
              <a:cxnSpLocks/>
            </p:cNvCxnSpPr>
            <p:nvPr/>
          </p:nvCxnSpPr>
          <p:spPr bwMode="auto">
            <a:xfrm>
              <a:off x="11245562" y="3149600"/>
              <a:ext cx="0" cy="1128857"/>
            </a:xfrm>
            <a:prstGeom prst="line">
              <a:avLst/>
            </a:prstGeom>
            <a:noFill/>
            <a:ln w="38100"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FE6B8377-B7E1-6111-9746-8E97A7958A22}"/>
                </a:ext>
              </a:extLst>
            </p:cNvPr>
            <p:cNvCxnSpPr>
              <a:cxnSpLocks/>
            </p:cNvCxnSpPr>
            <p:nvPr/>
          </p:nvCxnSpPr>
          <p:spPr bwMode="auto">
            <a:xfrm>
              <a:off x="10397837" y="3143250"/>
              <a:ext cx="0" cy="846282"/>
            </a:xfrm>
            <a:prstGeom prst="line">
              <a:avLst/>
            </a:prstGeom>
            <a:noFill/>
            <a:ln w="38100"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52828464-73EE-7F02-2B9F-9D40B7EC0422}"/>
                </a:ext>
              </a:extLst>
            </p:cNvPr>
            <p:cNvCxnSpPr>
              <a:cxnSpLocks/>
            </p:cNvCxnSpPr>
            <p:nvPr/>
          </p:nvCxnSpPr>
          <p:spPr bwMode="auto">
            <a:xfrm>
              <a:off x="10445462" y="3146425"/>
              <a:ext cx="0" cy="836757"/>
            </a:xfrm>
            <a:prstGeom prst="line">
              <a:avLst/>
            </a:prstGeom>
            <a:noFill/>
            <a:ln w="38100"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1625D332-E3E9-9570-59D6-E5C49E08EFAC}"/>
                </a:ext>
              </a:extLst>
            </p:cNvPr>
            <p:cNvCxnSpPr>
              <a:cxnSpLocks/>
            </p:cNvCxnSpPr>
            <p:nvPr/>
          </p:nvCxnSpPr>
          <p:spPr bwMode="auto">
            <a:xfrm>
              <a:off x="10496262" y="3155950"/>
              <a:ext cx="0" cy="846282"/>
            </a:xfrm>
            <a:prstGeom prst="line">
              <a:avLst/>
            </a:prstGeom>
            <a:noFill/>
            <a:ln w="38100" cap="flat" cmpd="sng" algn="ctr">
              <a:solidFill>
                <a:schemeClr val="accent3"/>
              </a:solidFill>
              <a:prstDash val="solid"/>
              <a:round/>
              <a:headEnd type="none" w="med" len="med"/>
              <a:tailEnd type="none" w="med" len="med"/>
            </a:ln>
            <a:effectLst/>
          </p:spPr>
        </p:cxnSp>
        <p:cxnSp>
          <p:nvCxnSpPr>
            <p:cNvPr id="9327" name="Straight Connector 9326">
              <a:extLst>
                <a:ext uri="{FF2B5EF4-FFF2-40B4-BE49-F238E27FC236}">
                  <a16:creationId xmlns:a16="http://schemas.microsoft.com/office/drawing/2014/main" id="{4A16D301-4DA6-558F-7BA9-7B45F220CFB9}"/>
                </a:ext>
              </a:extLst>
            </p:cNvPr>
            <p:cNvCxnSpPr>
              <a:cxnSpLocks/>
            </p:cNvCxnSpPr>
            <p:nvPr/>
          </p:nvCxnSpPr>
          <p:spPr bwMode="auto">
            <a:xfrm>
              <a:off x="10597862" y="3149600"/>
              <a:ext cx="0" cy="884382"/>
            </a:xfrm>
            <a:prstGeom prst="line">
              <a:avLst/>
            </a:prstGeom>
            <a:noFill/>
            <a:ln w="38100"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436874D6-B752-2A64-CE03-5E327CF2D9EA}"/>
                </a:ext>
              </a:extLst>
            </p:cNvPr>
            <p:cNvCxnSpPr>
              <a:cxnSpLocks/>
            </p:cNvCxnSpPr>
            <p:nvPr/>
          </p:nvCxnSpPr>
          <p:spPr bwMode="auto">
            <a:xfrm>
              <a:off x="10645487" y="3149600"/>
              <a:ext cx="0" cy="900257"/>
            </a:xfrm>
            <a:prstGeom prst="line">
              <a:avLst/>
            </a:prstGeom>
            <a:noFill/>
            <a:ln w="38100"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8B654AD0-D16D-057A-23D3-EB55FF99E4C1}"/>
                </a:ext>
              </a:extLst>
            </p:cNvPr>
            <p:cNvCxnSpPr>
              <a:cxnSpLocks/>
            </p:cNvCxnSpPr>
            <p:nvPr/>
          </p:nvCxnSpPr>
          <p:spPr bwMode="auto">
            <a:xfrm>
              <a:off x="10696287" y="3149600"/>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3" name="Straight Connector 9332">
              <a:extLst>
                <a:ext uri="{FF2B5EF4-FFF2-40B4-BE49-F238E27FC236}">
                  <a16:creationId xmlns:a16="http://schemas.microsoft.com/office/drawing/2014/main" id="{C21054A0-E40F-1709-70F3-42B91416367E}"/>
                </a:ext>
              </a:extLst>
            </p:cNvPr>
            <p:cNvCxnSpPr>
              <a:cxnSpLocks/>
            </p:cNvCxnSpPr>
            <p:nvPr/>
          </p:nvCxnSpPr>
          <p:spPr bwMode="auto">
            <a:xfrm>
              <a:off x="10750262" y="3149600"/>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4" name="Straight Connector 9333">
              <a:extLst>
                <a:ext uri="{FF2B5EF4-FFF2-40B4-BE49-F238E27FC236}">
                  <a16:creationId xmlns:a16="http://schemas.microsoft.com/office/drawing/2014/main" id="{CDDB64C0-246D-B0DC-3B4A-BBFE5782BE4C}"/>
                </a:ext>
              </a:extLst>
            </p:cNvPr>
            <p:cNvCxnSpPr>
              <a:cxnSpLocks/>
            </p:cNvCxnSpPr>
            <p:nvPr/>
          </p:nvCxnSpPr>
          <p:spPr bwMode="auto">
            <a:xfrm>
              <a:off x="10797887" y="3152775"/>
              <a:ext cx="0" cy="906607"/>
            </a:xfrm>
            <a:prstGeom prst="line">
              <a:avLst/>
            </a:prstGeom>
            <a:noFill/>
            <a:ln w="38100" cap="flat" cmpd="sng" algn="ctr">
              <a:solidFill>
                <a:schemeClr val="accent3"/>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E3EEF982-7FD1-D03E-203E-71CC518567EF}"/>
                </a:ext>
              </a:extLst>
            </p:cNvPr>
            <p:cNvCxnSpPr>
              <a:cxnSpLocks/>
            </p:cNvCxnSpPr>
            <p:nvPr/>
          </p:nvCxnSpPr>
          <p:spPr bwMode="auto">
            <a:xfrm>
              <a:off x="10848687" y="3152775"/>
              <a:ext cx="0" cy="922482"/>
            </a:xfrm>
            <a:prstGeom prst="line">
              <a:avLst/>
            </a:prstGeom>
            <a:noFill/>
            <a:ln w="38100" cap="flat" cmpd="sng" algn="ctr">
              <a:solidFill>
                <a:schemeClr val="accent3"/>
              </a:solidFill>
              <a:prstDash val="solid"/>
              <a:round/>
              <a:headEnd type="none" w="med" len="med"/>
              <a:tailEnd type="none" w="med" len="med"/>
            </a:ln>
            <a:effectLst/>
          </p:spPr>
        </p:cxnSp>
        <p:cxnSp>
          <p:nvCxnSpPr>
            <p:cNvPr id="9337" name="Straight Connector 9336">
              <a:extLst>
                <a:ext uri="{FF2B5EF4-FFF2-40B4-BE49-F238E27FC236}">
                  <a16:creationId xmlns:a16="http://schemas.microsoft.com/office/drawing/2014/main" id="{0D5003EE-F027-D133-F172-1ED1A55A4FBF}"/>
                </a:ext>
              </a:extLst>
            </p:cNvPr>
            <p:cNvCxnSpPr>
              <a:cxnSpLocks/>
            </p:cNvCxnSpPr>
            <p:nvPr/>
          </p:nvCxnSpPr>
          <p:spPr bwMode="auto">
            <a:xfrm>
              <a:off x="11194762" y="3152775"/>
              <a:ext cx="0" cy="1100282"/>
            </a:xfrm>
            <a:prstGeom prst="line">
              <a:avLst/>
            </a:prstGeom>
            <a:noFill/>
            <a:ln w="38100" cap="flat" cmpd="sng" algn="ctr">
              <a:solidFill>
                <a:schemeClr val="accent3"/>
              </a:solidFill>
              <a:prstDash val="solid"/>
              <a:round/>
              <a:headEnd type="none" w="med" len="med"/>
              <a:tailEnd type="none" w="med" len="med"/>
            </a:ln>
            <a:effectLst/>
          </p:spPr>
        </p:cxnSp>
        <p:cxnSp>
          <p:nvCxnSpPr>
            <p:cNvPr id="9339" name="Straight Connector 9338">
              <a:extLst>
                <a:ext uri="{FF2B5EF4-FFF2-40B4-BE49-F238E27FC236}">
                  <a16:creationId xmlns:a16="http://schemas.microsoft.com/office/drawing/2014/main" id="{0CE60BE3-D45C-D683-99C1-B4B98A72C6EC}"/>
                </a:ext>
              </a:extLst>
            </p:cNvPr>
            <p:cNvCxnSpPr>
              <a:cxnSpLocks/>
            </p:cNvCxnSpPr>
            <p:nvPr/>
          </p:nvCxnSpPr>
          <p:spPr bwMode="auto">
            <a:xfrm>
              <a:off x="11143962" y="3146425"/>
              <a:ext cx="0" cy="1049482"/>
            </a:xfrm>
            <a:prstGeom prst="line">
              <a:avLst/>
            </a:prstGeom>
            <a:noFill/>
            <a:ln w="38100" cap="flat" cmpd="sng" algn="ctr">
              <a:solidFill>
                <a:schemeClr val="accent3"/>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6CF0A842-0B0E-8A37-9F60-E82A8DC55B50}"/>
                </a:ext>
              </a:extLst>
            </p:cNvPr>
            <p:cNvCxnSpPr>
              <a:cxnSpLocks/>
            </p:cNvCxnSpPr>
            <p:nvPr/>
          </p:nvCxnSpPr>
          <p:spPr bwMode="auto">
            <a:xfrm>
              <a:off x="11099512" y="3146425"/>
              <a:ext cx="0" cy="1030432"/>
            </a:xfrm>
            <a:prstGeom prst="line">
              <a:avLst/>
            </a:prstGeom>
            <a:noFill/>
            <a:ln w="38100" cap="flat" cmpd="sng" algn="ctr">
              <a:solidFill>
                <a:schemeClr val="accent3"/>
              </a:solidFill>
              <a:prstDash val="solid"/>
              <a:round/>
              <a:headEnd type="none" w="med" len="med"/>
              <a:tailEnd type="none" w="med" len="med"/>
            </a:ln>
            <a:effectLst/>
          </p:spPr>
        </p:cxnSp>
        <p:cxnSp>
          <p:nvCxnSpPr>
            <p:cNvPr id="9343" name="Straight Connector 9342">
              <a:extLst>
                <a:ext uri="{FF2B5EF4-FFF2-40B4-BE49-F238E27FC236}">
                  <a16:creationId xmlns:a16="http://schemas.microsoft.com/office/drawing/2014/main" id="{7FB70214-263B-8011-D59F-5A1799173D7D}"/>
                </a:ext>
              </a:extLst>
            </p:cNvPr>
            <p:cNvCxnSpPr>
              <a:cxnSpLocks/>
            </p:cNvCxnSpPr>
            <p:nvPr/>
          </p:nvCxnSpPr>
          <p:spPr bwMode="auto">
            <a:xfrm>
              <a:off x="11048712" y="3146425"/>
              <a:ext cx="0" cy="979632"/>
            </a:xfrm>
            <a:prstGeom prst="line">
              <a:avLst/>
            </a:prstGeom>
            <a:noFill/>
            <a:ln w="38100" cap="flat" cmpd="sng" algn="ctr">
              <a:solidFill>
                <a:schemeClr val="accent3"/>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8B6E27F1-77F1-2E45-FD58-B5A09F1DDD5F}"/>
                </a:ext>
              </a:extLst>
            </p:cNvPr>
            <p:cNvCxnSpPr>
              <a:cxnSpLocks/>
            </p:cNvCxnSpPr>
            <p:nvPr/>
          </p:nvCxnSpPr>
          <p:spPr bwMode="auto">
            <a:xfrm>
              <a:off x="10997912" y="3146425"/>
              <a:ext cx="0" cy="966932"/>
            </a:xfrm>
            <a:prstGeom prst="line">
              <a:avLst/>
            </a:prstGeom>
            <a:noFill/>
            <a:ln w="38100" cap="flat" cmpd="sng" algn="ctr">
              <a:solidFill>
                <a:schemeClr val="accent3"/>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953253F4-A866-DFD8-304B-43674F552B21}"/>
                </a:ext>
              </a:extLst>
            </p:cNvPr>
            <p:cNvCxnSpPr>
              <a:cxnSpLocks/>
            </p:cNvCxnSpPr>
            <p:nvPr/>
          </p:nvCxnSpPr>
          <p:spPr bwMode="auto">
            <a:xfrm>
              <a:off x="10899487" y="3152775"/>
              <a:ext cx="0" cy="935182"/>
            </a:xfrm>
            <a:prstGeom prst="line">
              <a:avLst/>
            </a:prstGeom>
            <a:noFill/>
            <a:ln w="38100" cap="flat" cmpd="sng" algn="ctr">
              <a:solidFill>
                <a:schemeClr val="accent3"/>
              </a:solidFill>
              <a:prstDash val="solid"/>
              <a:round/>
              <a:headEnd type="none" w="med" len="med"/>
              <a:tailEnd type="none" w="med" len="med"/>
            </a:ln>
            <a:effectLst/>
          </p:spPr>
        </p:cxnSp>
        <p:cxnSp>
          <p:nvCxnSpPr>
            <p:cNvPr id="9349" name="Straight Connector 9348">
              <a:extLst>
                <a:ext uri="{FF2B5EF4-FFF2-40B4-BE49-F238E27FC236}">
                  <a16:creationId xmlns:a16="http://schemas.microsoft.com/office/drawing/2014/main" id="{25F1257E-726A-2448-C8C0-007772F3F3D1}"/>
                </a:ext>
              </a:extLst>
            </p:cNvPr>
            <p:cNvCxnSpPr>
              <a:cxnSpLocks/>
            </p:cNvCxnSpPr>
            <p:nvPr/>
          </p:nvCxnSpPr>
          <p:spPr bwMode="auto">
            <a:xfrm>
              <a:off x="10947112" y="3152775"/>
              <a:ext cx="0" cy="944707"/>
            </a:xfrm>
            <a:prstGeom prst="line">
              <a:avLst/>
            </a:prstGeom>
            <a:noFill/>
            <a:ln w="38100" cap="flat" cmpd="sng" algn="ctr">
              <a:solidFill>
                <a:schemeClr val="accent3"/>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166B5148-B752-4D9A-72B7-FE85184D92D4}"/>
                </a:ext>
              </a:extLst>
            </p:cNvPr>
            <p:cNvCxnSpPr>
              <a:cxnSpLocks/>
            </p:cNvCxnSpPr>
            <p:nvPr/>
          </p:nvCxnSpPr>
          <p:spPr bwMode="auto">
            <a:xfrm>
              <a:off x="10296237" y="3146425"/>
              <a:ext cx="0" cy="814532"/>
            </a:xfrm>
            <a:prstGeom prst="line">
              <a:avLst/>
            </a:prstGeom>
            <a:noFill/>
            <a:ln w="38100" cap="flat" cmpd="sng" algn="ctr">
              <a:solidFill>
                <a:schemeClr val="accent3"/>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8E18A46D-1021-597E-3922-07AAA6ADA10F}"/>
                </a:ext>
              </a:extLst>
            </p:cNvPr>
            <p:cNvCxnSpPr>
              <a:cxnSpLocks/>
            </p:cNvCxnSpPr>
            <p:nvPr/>
          </p:nvCxnSpPr>
          <p:spPr bwMode="auto">
            <a:xfrm>
              <a:off x="7848312" y="3149600"/>
              <a:ext cx="0" cy="430357"/>
            </a:xfrm>
            <a:prstGeom prst="line">
              <a:avLst/>
            </a:prstGeom>
            <a:noFill/>
            <a:ln w="38100" cap="flat" cmpd="sng" algn="ctr">
              <a:solidFill>
                <a:schemeClr val="accent3"/>
              </a:solidFill>
              <a:prstDash val="solid"/>
              <a:round/>
              <a:headEnd type="none" w="med" len="med"/>
              <a:tailEnd type="none" w="med" len="med"/>
            </a:ln>
            <a:effectLst/>
          </p:spPr>
        </p:cxnSp>
        <p:cxnSp>
          <p:nvCxnSpPr>
            <p:cNvPr id="9355" name="Straight Connector 9354">
              <a:extLst>
                <a:ext uri="{FF2B5EF4-FFF2-40B4-BE49-F238E27FC236}">
                  <a16:creationId xmlns:a16="http://schemas.microsoft.com/office/drawing/2014/main" id="{3D7068F4-EC63-FBAB-C741-B5150B36D233}"/>
                </a:ext>
              </a:extLst>
            </p:cNvPr>
            <p:cNvCxnSpPr>
              <a:cxnSpLocks/>
            </p:cNvCxnSpPr>
            <p:nvPr/>
          </p:nvCxnSpPr>
          <p:spPr bwMode="auto">
            <a:xfrm>
              <a:off x="8105487" y="3155950"/>
              <a:ext cx="0" cy="439882"/>
            </a:xfrm>
            <a:prstGeom prst="line">
              <a:avLst/>
            </a:prstGeom>
            <a:noFill/>
            <a:ln w="38100" cap="flat" cmpd="sng" algn="ctr">
              <a:solidFill>
                <a:schemeClr val="accent3"/>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BB3B2F0B-CF47-47CE-71F9-0172BC2F77C9}"/>
                </a:ext>
              </a:extLst>
            </p:cNvPr>
            <p:cNvCxnSpPr>
              <a:cxnSpLocks/>
            </p:cNvCxnSpPr>
            <p:nvPr/>
          </p:nvCxnSpPr>
          <p:spPr bwMode="auto">
            <a:xfrm>
              <a:off x="8200737" y="3143250"/>
              <a:ext cx="0" cy="465282"/>
            </a:xfrm>
            <a:prstGeom prst="line">
              <a:avLst/>
            </a:prstGeom>
            <a:noFill/>
            <a:ln w="38100" cap="flat" cmpd="sng" algn="ctr">
              <a:solidFill>
                <a:schemeClr val="accent3"/>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405B2723-A8E0-E664-6E7F-6119A566AA27}"/>
                </a:ext>
              </a:extLst>
            </p:cNvPr>
            <p:cNvCxnSpPr>
              <a:cxnSpLocks/>
            </p:cNvCxnSpPr>
            <p:nvPr/>
          </p:nvCxnSpPr>
          <p:spPr bwMode="auto">
            <a:xfrm>
              <a:off x="8251537" y="3149600"/>
              <a:ext cx="0" cy="458932"/>
            </a:xfrm>
            <a:prstGeom prst="line">
              <a:avLst/>
            </a:prstGeom>
            <a:noFill/>
            <a:ln w="38100" cap="flat" cmpd="sng" algn="ctr">
              <a:solidFill>
                <a:schemeClr val="accent3"/>
              </a:solidFill>
              <a:prstDash val="solid"/>
              <a:round/>
              <a:headEnd type="none" w="med" len="med"/>
              <a:tailEnd type="none" w="med" len="med"/>
            </a:ln>
            <a:effectLst/>
          </p:spPr>
        </p:cxnSp>
        <p:cxnSp>
          <p:nvCxnSpPr>
            <p:cNvPr id="9358" name="Straight Connector 9357">
              <a:extLst>
                <a:ext uri="{FF2B5EF4-FFF2-40B4-BE49-F238E27FC236}">
                  <a16:creationId xmlns:a16="http://schemas.microsoft.com/office/drawing/2014/main" id="{BBAE7A80-EBE9-B728-9C00-35549DCF02C7}"/>
                </a:ext>
              </a:extLst>
            </p:cNvPr>
            <p:cNvCxnSpPr>
              <a:cxnSpLocks/>
            </p:cNvCxnSpPr>
            <p:nvPr/>
          </p:nvCxnSpPr>
          <p:spPr bwMode="auto">
            <a:xfrm>
              <a:off x="8349962" y="3149600"/>
              <a:ext cx="0" cy="474807"/>
            </a:xfrm>
            <a:prstGeom prst="line">
              <a:avLst/>
            </a:prstGeom>
            <a:noFill/>
            <a:ln w="38100" cap="flat" cmpd="sng" algn="ctr">
              <a:solidFill>
                <a:schemeClr val="accent3"/>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BA87E1E4-DFEA-508D-75DE-97AD49916285}"/>
                </a:ext>
              </a:extLst>
            </p:cNvPr>
            <p:cNvCxnSpPr>
              <a:cxnSpLocks/>
            </p:cNvCxnSpPr>
            <p:nvPr/>
          </p:nvCxnSpPr>
          <p:spPr bwMode="auto">
            <a:xfrm>
              <a:off x="8448387" y="3140075"/>
              <a:ext cx="0" cy="504103"/>
            </a:xfrm>
            <a:prstGeom prst="line">
              <a:avLst/>
            </a:prstGeom>
            <a:noFill/>
            <a:ln w="38100" cap="flat" cmpd="sng" algn="ctr">
              <a:solidFill>
                <a:schemeClr val="accent3"/>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D380B74E-A560-D49A-8330-515BBBFBBB52}"/>
                </a:ext>
              </a:extLst>
            </p:cNvPr>
            <p:cNvCxnSpPr>
              <a:cxnSpLocks/>
            </p:cNvCxnSpPr>
            <p:nvPr/>
          </p:nvCxnSpPr>
          <p:spPr bwMode="auto">
            <a:xfrm>
              <a:off x="8502362" y="3146425"/>
              <a:ext cx="0" cy="518751"/>
            </a:xfrm>
            <a:prstGeom prst="line">
              <a:avLst/>
            </a:prstGeom>
            <a:noFill/>
            <a:ln w="38100" cap="flat" cmpd="sng" algn="ctr">
              <a:solidFill>
                <a:schemeClr val="accent3"/>
              </a:solidFill>
              <a:prstDash val="solid"/>
              <a:round/>
              <a:headEnd type="none" w="med" len="med"/>
              <a:tailEnd type="none" w="med" len="med"/>
            </a:ln>
            <a:effectLst/>
          </p:spPr>
        </p:cxnSp>
        <p:cxnSp>
          <p:nvCxnSpPr>
            <p:cNvPr id="9367" name="Straight Connector 9366">
              <a:extLst>
                <a:ext uri="{FF2B5EF4-FFF2-40B4-BE49-F238E27FC236}">
                  <a16:creationId xmlns:a16="http://schemas.microsoft.com/office/drawing/2014/main" id="{0B2B2F29-EEF7-427E-6ECE-754E82F0F72F}"/>
                </a:ext>
              </a:extLst>
            </p:cNvPr>
            <p:cNvCxnSpPr>
              <a:cxnSpLocks/>
            </p:cNvCxnSpPr>
            <p:nvPr/>
          </p:nvCxnSpPr>
          <p:spPr bwMode="auto">
            <a:xfrm>
              <a:off x="8651587" y="3146425"/>
              <a:ext cx="0" cy="548300"/>
            </a:xfrm>
            <a:prstGeom prst="line">
              <a:avLst/>
            </a:prstGeom>
            <a:noFill/>
            <a:ln w="38100" cap="flat" cmpd="sng" algn="ctr">
              <a:solidFill>
                <a:schemeClr val="accent3"/>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2324DBED-6B36-182A-5FBA-2C35DFC3FE85}"/>
                </a:ext>
              </a:extLst>
            </p:cNvPr>
            <p:cNvCxnSpPr>
              <a:cxnSpLocks/>
            </p:cNvCxnSpPr>
            <p:nvPr/>
          </p:nvCxnSpPr>
          <p:spPr bwMode="auto">
            <a:xfrm>
              <a:off x="8699212" y="3148500"/>
              <a:ext cx="0" cy="548300"/>
            </a:xfrm>
            <a:prstGeom prst="line">
              <a:avLst/>
            </a:prstGeom>
            <a:noFill/>
            <a:ln w="38100" cap="flat" cmpd="sng" algn="ctr">
              <a:solidFill>
                <a:schemeClr val="accent3"/>
              </a:solidFill>
              <a:prstDash val="solid"/>
              <a:round/>
              <a:headEnd type="none" w="med" len="med"/>
              <a:tailEnd type="none" w="med" len="med"/>
            </a:ln>
            <a:effectLst/>
          </p:spPr>
        </p:cxnSp>
        <p:cxnSp>
          <p:nvCxnSpPr>
            <p:cNvPr id="9370" name="Straight Connector 9369">
              <a:extLst>
                <a:ext uri="{FF2B5EF4-FFF2-40B4-BE49-F238E27FC236}">
                  <a16:creationId xmlns:a16="http://schemas.microsoft.com/office/drawing/2014/main" id="{576C476B-9D8C-BCA9-E4FD-6FA73B4708B1}"/>
                </a:ext>
              </a:extLst>
            </p:cNvPr>
            <p:cNvCxnSpPr>
              <a:cxnSpLocks/>
            </p:cNvCxnSpPr>
            <p:nvPr/>
          </p:nvCxnSpPr>
          <p:spPr bwMode="auto">
            <a:xfrm>
              <a:off x="8750012" y="3149600"/>
              <a:ext cx="0" cy="570525"/>
            </a:xfrm>
            <a:prstGeom prst="line">
              <a:avLst/>
            </a:prstGeom>
            <a:noFill/>
            <a:ln w="38100" cap="flat" cmpd="sng" algn="ctr">
              <a:solidFill>
                <a:schemeClr val="accent3"/>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9F37344A-61E8-1B40-B05E-111EBB1F9673}"/>
                </a:ext>
              </a:extLst>
            </p:cNvPr>
            <p:cNvCxnSpPr>
              <a:cxnSpLocks/>
            </p:cNvCxnSpPr>
            <p:nvPr/>
          </p:nvCxnSpPr>
          <p:spPr bwMode="auto">
            <a:xfrm>
              <a:off x="8797637" y="3143250"/>
              <a:ext cx="0" cy="570525"/>
            </a:xfrm>
            <a:prstGeom prst="line">
              <a:avLst/>
            </a:prstGeom>
            <a:noFill/>
            <a:ln w="38100" cap="flat" cmpd="sng" algn="ctr">
              <a:solidFill>
                <a:schemeClr val="accent3"/>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C33F75C9-6E01-8281-DC6C-D8AC768208BE}"/>
                </a:ext>
              </a:extLst>
            </p:cNvPr>
            <p:cNvCxnSpPr>
              <a:cxnSpLocks/>
            </p:cNvCxnSpPr>
            <p:nvPr/>
          </p:nvCxnSpPr>
          <p:spPr bwMode="auto">
            <a:xfrm>
              <a:off x="10248612" y="3149600"/>
              <a:ext cx="0" cy="808650"/>
            </a:xfrm>
            <a:prstGeom prst="line">
              <a:avLst/>
            </a:prstGeom>
            <a:noFill/>
            <a:ln w="38100" cap="flat" cmpd="sng" algn="ctr">
              <a:solidFill>
                <a:schemeClr val="accent3"/>
              </a:solidFill>
              <a:prstDash val="solid"/>
              <a:round/>
              <a:headEnd type="none" w="med" len="med"/>
              <a:tailEnd type="none" w="med" len="med"/>
            </a:ln>
            <a:effectLst/>
          </p:spPr>
        </p:cxnSp>
        <p:cxnSp>
          <p:nvCxnSpPr>
            <p:cNvPr id="9376" name="Straight Connector 9375">
              <a:extLst>
                <a:ext uri="{FF2B5EF4-FFF2-40B4-BE49-F238E27FC236}">
                  <a16:creationId xmlns:a16="http://schemas.microsoft.com/office/drawing/2014/main" id="{8700AC09-F514-E49B-D95B-F681E65F5559}"/>
                </a:ext>
              </a:extLst>
            </p:cNvPr>
            <p:cNvCxnSpPr>
              <a:cxnSpLocks/>
            </p:cNvCxnSpPr>
            <p:nvPr/>
          </p:nvCxnSpPr>
          <p:spPr bwMode="auto">
            <a:xfrm>
              <a:off x="10194637" y="3143250"/>
              <a:ext cx="0" cy="808650"/>
            </a:xfrm>
            <a:prstGeom prst="line">
              <a:avLst/>
            </a:prstGeom>
            <a:noFill/>
            <a:ln w="38100" cap="flat" cmpd="sng" algn="ctr">
              <a:solidFill>
                <a:schemeClr val="accent3"/>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6504EF8C-AF38-37D4-CC3D-9B26EEBD9958}"/>
                </a:ext>
              </a:extLst>
            </p:cNvPr>
            <p:cNvCxnSpPr>
              <a:cxnSpLocks/>
            </p:cNvCxnSpPr>
            <p:nvPr/>
          </p:nvCxnSpPr>
          <p:spPr bwMode="auto">
            <a:xfrm>
              <a:off x="10143837" y="3149600"/>
              <a:ext cx="0" cy="795950"/>
            </a:xfrm>
            <a:prstGeom prst="line">
              <a:avLst/>
            </a:prstGeom>
            <a:noFill/>
            <a:ln w="38100" cap="flat" cmpd="sng" algn="ctr">
              <a:solidFill>
                <a:schemeClr val="accent3"/>
              </a:solidFill>
              <a:prstDash val="solid"/>
              <a:round/>
              <a:headEnd type="none" w="med" len="med"/>
              <a:tailEnd type="none" w="med" len="med"/>
            </a:ln>
            <a:effectLst/>
          </p:spPr>
        </p:cxnSp>
        <p:cxnSp>
          <p:nvCxnSpPr>
            <p:cNvPr id="9379" name="Straight Connector 9378">
              <a:extLst>
                <a:ext uri="{FF2B5EF4-FFF2-40B4-BE49-F238E27FC236}">
                  <a16:creationId xmlns:a16="http://schemas.microsoft.com/office/drawing/2014/main" id="{7E832573-37C4-8C83-1A0F-454116C71AA4}"/>
                </a:ext>
              </a:extLst>
            </p:cNvPr>
            <p:cNvCxnSpPr>
              <a:cxnSpLocks/>
            </p:cNvCxnSpPr>
            <p:nvPr/>
          </p:nvCxnSpPr>
          <p:spPr bwMode="auto">
            <a:xfrm>
              <a:off x="10096212" y="3149600"/>
              <a:ext cx="0" cy="776900"/>
            </a:xfrm>
            <a:prstGeom prst="line">
              <a:avLst/>
            </a:prstGeom>
            <a:noFill/>
            <a:ln w="38100" cap="flat" cmpd="sng" algn="ctr">
              <a:solidFill>
                <a:schemeClr val="accent3"/>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7790B647-A217-4764-5D3E-9B0E739A5986}"/>
                </a:ext>
              </a:extLst>
            </p:cNvPr>
            <p:cNvCxnSpPr>
              <a:cxnSpLocks/>
            </p:cNvCxnSpPr>
            <p:nvPr/>
          </p:nvCxnSpPr>
          <p:spPr bwMode="auto">
            <a:xfrm>
              <a:off x="10048587" y="3149600"/>
              <a:ext cx="0" cy="757850"/>
            </a:xfrm>
            <a:prstGeom prst="line">
              <a:avLst/>
            </a:prstGeom>
            <a:noFill/>
            <a:ln w="38100" cap="flat" cmpd="sng" algn="ctr">
              <a:solidFill>
                <a:schemeClr val="accent3"/>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101816FD-8A24-9C15-2078-1300AF870C51}"/>
                </a:ext>
              </a:extLst>
            </p:cNvPr>
            <p:cNvCxnSpPr>
              <a:cxnSpLocks/>
            </p:cNvCxnSpPr>
            <p:nvPr/>
          </p:nvCxnSpPr>
          <p:spPr bwMode="auto">
            <a:xfrm>
              <a:off x="9997787" y="314642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5" name="Straight Connector 9384">
              <a:extLst>
                <a:ext uri="{FF2B5EF4-FFF2-40B4-BE49-F238E27FC236}">
                  <a16:creationId xmlns:a16="http://schemas.microsoft.com/office/drawing/2014/main" id="{43D1CE2F-B7AA-9432-2912-3FB5FF34120B}"/>
                </a:ext>
              </a:extLst>
            </p:cNvPr>
            <p:cNvCxnSpPr>
              <a:cxnSpLocks/>
            </p:cNvCxnSpPr>
            <p:nvPr/>
          </p:nvCxnSpPr>
          <p:spPr bwMode="auto">
            <a:xfrm>
              <a:off x="9946987" y="3143250"/>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89B0DCF2-3A81-D556-FE82-C8892CB5EFED}"/>
                </a:ext>
              </a:extLst>
            </p:cNvPr>
            <p:cNvCxnSpPr>
              <a:cxnSpLocks/>
            </p:cNvCxnSpPr>
            <p:nvPr/>
          </p:nvCxnSpPr>
          <p:spPr bwMode="auto">
            <a:xfrm>
              <a:off x="9896187" y="314007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30509A99-385C-939F-C3D7-6653B9C83A7B}"/>
                </a:ext>
              </a:extLst>
            </p:cNvPr>
            <p:cNvCxnSpPr>
              <a:cxnSpLocks/>
            </p:cNvCxnSpPr>
            <p:nvPr/>
          </p:nvCxnSpPr>
          <p:spPr bwMode="auto">
            <a:xfrm>
              <a:off x="9845387" y="3140075"/>
              <a:ext cx="0" cy="741975"/>
            </a:xfrm>
            <a:prstGeom prst="line">
              <a:avLst/>
            </a:prstGeom>
            <a:noFill/>
            <a:ln w="38100" cap="flat" cmpd="sng" algn="ctr">
              <a:solidFill>
                <a:schemeClr val="accent3"/>
              </a:solidFill>
              <a:prstDash val="solid"/>
              <a:round/>
              <a:headEnd type="none" w="med" len="med"/>
              <a:tailEnd type="none" w="med" len="med"/>
            </a:ln>
            <a:effectLst/>
          </p:spPr>
        </p:cxnSp>
        <p:cxnSp>
          <p:nvCxnSpPr>
            <p:cNvPr id="9388" name="Straight Connector 9387">
              <a:extLst>
                <a:ext uri="{FF2B5EF4-FFF2-40B4-BE49-F238E27FC236}">
                  <a16:creationId xmlns:a16="http://schemas.microsoft.com/office/drawing/2014/main" id="{F6F2B390-876D-17D1-F7DB-27A5D8C14B00}"/>
                </a:ext>
              </a:extLst>
            </p:cNvPr>
            <p:cNvCxnSpPr>
              <a:cxnSpLocks/>
            </p:cNvCxnSpPr>
            <p:nvPr/>
          </p:nvCxnSpPr>
          <p:spPr bwMode="auto">
            <a:xfrm>
              <a:off x="9797762" y="3143250"/>
              <a:ext cx="0" cy="716575"/>
            </a:xfrm>
            <a:prstGeom prst="line">
              <a:avLst/>
            </a:prstGeom>
            <a:noFill/>
            <a:ln w="38100" cap="flat" cmpd="sng" algn="ctr">
              <a:solidFill>
                <a:schemeClr val="accent3"/>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AA724476-B58B-C2CE-8F15-1FBF3E6CA85A}"/>
                </a:ext>
              </a:extLst>
            </p:cNvPr>
            <p:cNvCxnSpPr>
              <a:cxnSpLocks/>
            </p:cNvCxnSpPr>
            <p:nvPr/>
          </p:nvCxnSpPr>
          <p:spPr bwMode="auto">
            <a:xfrm>
              <a:off x="9746962" y="3143250"/>
              <a:ext cx="0" cy="707050"/>
            </a:xfrm>
            <a:prstGeom prst="line">
              <a:avLst/>
            </a:prstGeom>
            <a:noFill/>
            <a:ln w="38100" cap="flat" cmpd="sng" algn="ctr">
              <a:solidFill>
                <a:schemeClr val="accent3"/>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60880FDF-C327-5F5B-6CD2-C8C6E5DC397F}"/>
                </a:ext>
              </a:extLst>
            </p:cNvPr>
            <p:cNvCxnSpPr>
              <a:cxnSpLocks/>
            </p:cNvCxnSpPr>
            <p:nvPr/>
          </p:nvCxnSpPr>
          <p:spPr bwMode="auto">
            <a:xfrm>
              <a:off x="9699337" y="3140075"/>
              <a:ext cx="0" cy="684825"/>
            </a:xfrm>
            <a:prstGeom prst="line">
              <a:avLst/>
            </a:prstGeom>
            <a:noFill/>
            <a:ln w="38100" cap="flat" cmpd="sng" algn="ctr">
              <a:solidFill>
                <a:schemeClr val="accent3"/>
              </a:solidFill>
              <a:prstDash val="solid"/>
              <a:round/>
              <a:headEnd type="none" w="med" len="med"/>
              <a:tailEnd type="none" w="med" len="med"/>
            </a:ln>
            <a:effectLst/>
          </p:spPr>
        </p:cxnSp>
        <p:cxnSp>
          <p:nvCxnSpPr>
            <p:cNvPr id="9394" name="Straight Connector 9393">
              <a:extLst>
                <a:ext uri="{FF2B5EF4-FFF2-40B4-BE49-F238E27FC236}">
                  <a16:creationId xmlns:a16="http://schemas.microsoft.com/office/drawing/2014/main" id="{4EF92FE5-4D16-FEC9-71EA-79D6568A1077}"/>
                </a:ext>
              </a:extLst>
            </p:cNvPr>
            <p:cNvCxnSpPr>
              <a:cxnSpLocks/>
            </p:cNvCxnSpPr>
            <p:nvPr/>
          </p:nvCxnSpPr>
          <p:spPr bwMode="auto">
            <a:xfrm>
              <a:off x="9645362" y="3140075"/>
              <a:ext cx="0" cy="684825"/>
            </a:xfrm>
            <a:prstGeom prst="line">
              <a:avLst/>
            </a:prstGeom>
            <a:noFill/>
            <a:ln w="38100" cap="flat" cmpd="sng" algn="ctr">
              <a:solidFill>
                <a:schemeClr val="accent3"/>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DDCBC399-6992-9FD7-3AD2-47D132ADCE66}"/>
                </a:ext>
              </a:extLst>
            </p:cNvPr>
            <p:cNvCxnSpPr>
              <a:cxnSpLocks/>
            </p:cNvCxnSpPr>
            <p:nvPr/>
          </p:nvCxnSpPr>
          <p:spPr bwMode="auto">
            <a:xfrm>
              <a:off x="9594562" y="3143250"/>
              <a:ext cx="0" cy="675300"/>
            </a:xfrm>
            <a:prstGeom prst="line">
              <a:avLst/>
            </a:prstGeom>
            <a:noFill/>
            <a:ln w="38100" cap="flat" cmpd="sng" algn="ctr">
              <a:solidFill>
                <a:schemeClr val="accent3"/>
              </a:solidFill>
              <a:prstDash val="solid"/>
              <a:round/>
              <a:headEnd type="none" w="med" len="med"/>
              <a:tailEnd type="none" w="med" len="med"/>
            </a:ln>
            <a:effectLst/>
          </p:spPr>
        </p:cxnSp>
        <p:cxnSp>
          <p:nvCxnSpPr>
            <p:cNvPr id="9397" name="Straight Connector 9396">
              <a:extLst>
                <a:ext uri="{FF2B5EF4-FFF2-40B4-BE49-F238E27FC236}">
                  <a16:creationId xmlns:a16="http://schemas.microsoft.com/office/drawing/2014/main" id="{3986CB50-D047-9898-C899-0D059DC014C2}"/>
                </a:ext>
              </a:extLst>
            </p:cNvPr>
            <p:cNvCxnSpPr>
              <a:cxnSpLocks/>
            </p:cNvCxnSpPr>
            <p:nvPr/>
          </p:nvCxnSpPr>
          <p:spPr bwMode="auto">
            <a:xfrm>
              <a:off x="9550112" y="3149600"/>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BB2DDCA6-6A6B-563D-6522-A4163450774A}"/>
                </a:ext>
              </a:extLst>
            </p:cNvPr>
            <p:cNvCxnSpPr>
              <a:cxnSpLocks/>
            </p:cNvCxnSpPr>
            <p:nvPr/>
          </p:nvCxnSpPr>
          <p:spPr bwMode="auto">
            <a:xfrm>
              <a:off x="9496137" y="315277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0" name="Straight Connector 9399">
              <a:extLst>
                <a:ext uri="{FF2B5EF4-FFF2-40B4-BE49-F238E27FC236}">
                  <a16:creationId xmlns:a16="http://schemas.microsoft.com/office/drawing/2014/main" id="{9AA7A87F-6C56-3C65-FE2C-83F0B431BA32}"/>
                </a:ext>
              </a:extLst>
            </p:cNvPr>
            <p:cNvCxnSpPr>
              <a:cxnSpLocks/>
            </p:cNvCxnSpPr>
            <p:nvPr/>
          </p:nvCxnSpPr>
          <p:spPr bwMode="auto">
            <a:xfrm>
              <a:off x="9445337" y="314642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BF456CB8-1D01-48F3-2B76-99E6F8FA5A8E}"/>
                </a:ext>
              </a:extLst>
            </p:cNvPr>
            <p:cNvCxnSpPr>
              <a:cxnSpLocks/>
            </p:cNvCxnSpPr>
            <p:nvPr/>
          </p:nvCxnSpPr>
          <p:spPr bwMode="auto">
            <a:xfrm>
              <a:off x="9400887" y="3140075"/>
              <a:ext cx="0" cy="659425"/>
            </a:xfrm>
            <a:prstGeom prst="line">
              <a:avLst/>
            </a:prstGeom>
            <a:noFill/>
            <a:ln w="38100" cap="flat" cmpd="sng" algn="ctr">
              <a:solidFill>
                <a:schemeClr val="accent3"/>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DC14D6E7-BC3B-94D9-A454-699C43243921}"/>
                </a:ext>
              </a:extLst>
            </p:cNvPr>
            <p:cNvCxnSpPr>
              <a:cxnSpLocks/>
            </p:cNvCxnSpPr>
            <p:nvPr/>
          </p:nvCxnSpPr>
          <p:spPr bwMode="auto">
            <a:xfrm>
              <a:off x="9353262" y="3149600"/>
              <a:ext cx="0" cy="640375"/>
            </a:xfrm>
            <a:prstGeom prst="line">
              <a:avLst/>
            </a:prstGeom>
            <a:noFill/>
            <a:ln w="38100" cap="flat" cmpd="sng" algn="ctr">
              <a:solidFill>
                <a:schemeClr val="accent3"/>
              </a:solidFill>
              <a:prstDash val="solid"/>
              <a:round/>
              <a:headEnd type="none" w="med" len="med"/>
              <a:tailEnd type="none" w="med" len="med"/>
            </a:ln>
            <a:effectLst/>
          </p:spPr>
        </p:cxnSp>
        <p:cxnSp>
          <p:nvCxnSpPr>
            <p:cNvPr id="9403" name="Straight Connector 9402">
              <a:extLst>
                <a:ext uri="{FF2B5EF4-FFF2-40B4-BE49-F238E27FC236}">
                  <a16:creationId xmlns:a16="http://schemas.microsoft.com/office/drawing/2014/main" id="{424F0A78-95D2-96BF-573F-B3D7D0BDB464}"/>
                </a:ext>
              </a:extLst>
            </p:cNvPr>
            <p:cNvCxnSpPr>
              <a:cxnSpLocks/>
            </p:cNvCxnSpPr>
            <p:nvPr/>
          </p:nvCxnSpPr>
          <p:spPr bwMode="auto">
            <a:xfrm>
              <a:off x="9299287" y="3143250"/>
              <a:ext cx="0" cy="643550"/>
            </a:xfrm>
            <a:prstGeom prst="line">
              <a:avLst/>
            </a:prstGeom>
            <a:noFill/>
            <a:ln w="38100" cap="flat" cmpd="sng" algn="ctr">
              <a:solidFill>
                <a:schemeClr val="accent3"/>
              </a:solidFill>
              <a:prstDash val="solid"/>
              <a:round/>
              <a:headEnd type="none" w="med" len="med"/>
              <a:tailEnd type="none" w="med" len="med"/>
            </a:ln>
            <a:effectLst/>
          </p:spPr>
        </p:cxnSp>
        <p:cxnSp>
          <p:nvCxnSpPr>
            <p:cNvPr id="9406" name="Straight Connector 9405">
              <a:extLst>
                <a:ext uri="{FF2B5EF4-FFF2-40B4-BE49-F238E27FC236}">
                  <a16:creationId xmlns:a16="http://schemas.microsoft.com/office/drawing/2014/main" id="{0A14DAEE-6660-3B9E-8E5D-7318E5D2AD04}"/>
                </a:ext>
              </a:extLst>
            </p:cNvPr>
            <p:cNvCxnSpPr>
              <a:cxnSpLocks/>
            </p:cNvCxnSpPr>
            <p:nvPr/>
          </p:nvCxnSpPr>
          <p:spPr bwMode="auto">
            <a:xfrm>
              <a:off x="9248487" y="3146425"/>
              <a:ext cx="0" cy="627675"/>
            </a:xfrm>
            <a:prstGeom prst="line">
              <a:avLst/>
            </a:prstGeom>
            <a:noFill/>
            <a:ln w="38100" cap="flat" cmpd="sng" algn="ctr">
              <a:solidFill>
                <a:schemeClr val="accent3"/>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0EF057D9-5C3A-4A33-0AD9-D14BA315AFE8}"/>
                </a:ext>
              </a:extLst>
            </p:cNvPr>
            <p:cNvCxnSpPr>
              <a:cxnSpLocks/>
            </p:cNvCxnSpPr>
            <p:nvPr/>
          </p:nvCxnSpPr>
          <p:spPr bwMode="auto">
            <a:xfrm>
              <a:off x="8851612" y="3146425"/>
              <a:ext cx="0" cy="576875"/>
            </a:xfrm>
            <a:prstGeom prst="line">
              <a:avLst/>
            </a:prstGeom>
            <a:noFill/>
            <a:ln w="38100" cap="flat" cmpd="sng" algn="ctr">
              <a:solidFill>
                <a:schemeClr val="accent3"/>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EAA40AC-86A8-5C2D-DE38-A1021E2FEF61}"/>
                </a:ext>
              </a:extLst>
            </p:cNvPr>
            <p:cNvCxnSpPr>
              <a:cxnSpLocks/>
            </p:cNvCxnSpPr>
            <p:nvPr/>
          </p:nvCxnSpPr>
          <p:spPr bwMode="auto">
            <a:xfrm>
              <a:off x="8899237" y="3146912"/>
              <a:ext cx="0" cy="576875"/>
            </a:xfrm>
            <a:prstGeom prst="line">
              <a:avLst/>
            </a:prstGeom>
            <a:noFill/>
            <a:ln w="38100" cap="flat" cmpd="sng" algn="ctr">
              <a:solidFill>
                <a:schemeClr val="accent3"/>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5BA7ED47-6E0A-14A2-FC41-A4F9C470109F}"/>
                </a:ext>
              </a:extLst>
            </p:cNvPr>
            <p:cNvCxnSpPr>
              <a:cxnSpLocks/>
            </p:cNvCxnSpPr>
            <p:nvPr/>
          </p:nvCxnSpPr>
          <p:spPr bwMode="auto">
            <a:xfrm>
              <a:off x="8950037"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6217FB58-029A-D6CF-60DC-02D90D6C76A9}"/>
                </a:ext>
              </a:extLst>
            </p:cNvPr>
            <p:cNvCxnSpPr>
              <a:cxnSpLocks/>
            </p:cNvCxnSpPr>
            <p:nvPr/>
          </p:nvCxnSpPr>
          <p:spPr bwMode="auto">
            <a:xfrm>
              <a:off x="9004012"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FC8F580F-2C19-D77C-7C99-BB9B781B2C86}"/>
                </a:ext>
              </a:extLst>
            </p:cNvPr>
            <p:cNvCxnSpPr>
              <a:cxnSpLocks/>
            </p:cNvCxnSpPr>
            <p:nvPr/>
          </p:nvCxnSpPr>
          <p:spPr bwMode="auto">
            <a:xfrm>
              <a:off x="9197687" y="315277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A7864E94-1B72-FEA2-3B14-DC392A2A068B}"/>
                </a:ext>
              </a:extLst>
            </p:cNvPr>
            <p:cNvCxnSpPr>
              <a:cxnSpLocks/>
            </p:cNvCxnSpPr>
            <p:nvPr/>
          </p:nvCxnSpPr>
          <p:spPr bwMode="auto">
            <a:xfrm>
              <a:off x="9051637" y="3146425"/>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06E3252C-E3E1-15DC-3302-75F6FB89C571}"/>
                </a:ext>
              </a:extLst>
            </p:cNvPr>
            <p:cNvCxnSpPr>
              <a:cxnSpLocks/>
            </p:cNvCxnSpPr>
            <p:nvPr/>
          </p:nvCxnSpPr>
          <p:spPr bwMode="auto">
            <a:xfrm>
              <a:off x="9102437" y="3149591"/>
              <a:ext cx="0" cy="615462"/>
            </a:xfrm>
            <a:prstGeom prst="line">
              <a:avLst/>
            </a:prstGeom>
            <a:noFill/>
            <a:ln w="38100" cap="flat" cmpd="sng" algn="ctr">
              <a:solidFill>
                <a:schemeClr val="accent3"/>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E4766049-466E-7750-A6C2-C5C9A5C8F368}"/>
                </a:ext>
              </a:extLst>
            </p:cNvPr>
            <p:cNvCxnSpPr>
              <a:cxnSpLocks/>
            </p:cNvCxnSpPr>
            <p:nvPr/>
          </p:nvCxnSpPr>
          <p:spPr bwMode="auto">
            <a:xfrm>
              <a:off x="9149640" y="3152288"/>
              <a:ext cx="0" cy="615462"/>
            </a:xfrm>
            <a:prstGeom prst="line">
              <a:avLst/>
            </a:prstGeom>
            <a:noFill/>
            <a:ln w="38100" cap="flat" cmpd="sng" algn="ctr">
              <a:solidFill>
                <a:schemeClr val="accent3"/>
              </a:solidFill>
              <a:prstDash val="solid"/>
              <a:round/>
              <a:headEnd type="none" w="med" len="med"/>
              <a:tailEnd type="none" w="med" len="med"/>
            </a:ln>
            <a:effectLst/>
          </p:spPr>
        </p:cxnSp>
      </p:grpSp>
      <p:grpSp>
        <p:nvGrpSpPr>
          <p:cNvPr id="9574" name="Group 9573">
            <a:extLst>
              <a:ext uri="{FF2B5EF4-FFF2-40B4-BE49-F238E27FC236}">
                <a16:creationId xmlns:a16="http://schemas.microsoft.com/office/drawing/2014/main" id="{21054A28-79AA-01CC-C3BE-46E481967D60}"/>
              </a:ext>
            </a:extLst>
          </p:cNvPr>
          <p:cNvGrpSpPr/>
          <p:nvPr/>
        </p:nvGrpSpPr>
        <p:grpSpPr>
          <a:xfrm>
            <a:off x="1805001" y="2927927"/>
            <a:ext cx="8833139" cy="1094798"/>
            <a:chOff x="1714211" y="2927927"/>
            <a:chExt cx="8833139" cy="1094798"/>
          </a:xfrm>
        </p:grpSpPr>
        <p:cxnSp>
          <p:nvCxnSpPr>
            <p:cNvPr id="9421" name="Straight Connector 9420">
              <a:extLst>
                <a:ext uri="{FF2B5EF4-FFF2-40B4-BE49-F238E27FC236}">
                  <a16:creationId xmlns:a16="http://schemas.microsoft.com/office/drawing/2014/main" id="{B4F0FACE-83F0-F202-EB55-1434BCD5227C}"/>
                </a:ext>
              </a:extLst>
            </p:cNvPr>
            <p:cNvCxnSpPr>
              <a:cxnSpLocks/>
            </p:cNvCxnSpPr>
            <p:nvPr/>
          </p:nvCxnSpPr>
          <p:spPr bwMode="auto">
            <a:xfrm>
              <a:off x="1714211" y="2927927"/>
              <a:ext cx="0" cy="221673"/>
            </a:xfrm>
            <a:prstGeom prst="line">
              <a:avLst/>
            </a:prstGeom>
            <a:noFill/>
            <a:ln w="38100" cap="flat" cmpd="sng" algn="ctr">
              <a:solidFill>
                <a:schemeClr val="accent4"/>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CD4B5784-20C7-B21A-EB5A-81973F64A7B2}"/>
                </a:ext>
              </a:extLst>
            </p:cNvPr>
            <p:cNvCxnSpPr>
              <a:cxnSpLocks/>
            </p:cNvCxnSpPr>
            <p:nvPr/>
          </p:nvCxnSpPr>
          <p:spPr bwMode="auto">
            <a:xfrm>
              <a:off x="1968211" y="2959677"/>
              <a:ext cx="0" cy="202623"/>
            </a:xfrm>
            <a:prstGeom prst="line">
              <a:avLst/>
            </a:prstGeom>
            <a:noFill/>
            <a:ln w="38100" cap="flat" cmpd="sng" algn="ctr">
              <a:solidFill>
                <a:schemeClr val="accent4"/>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4CEDD1CD-695E-9514-0E57-9326220127BA}"/>
                </a:ext>
              </a:extLst>
            </p:cNvPr>
            <p:cNvCxnSpPr>
              <a:cxnSpLocks/>
            </p:cNvCxnSpPr>
            <p:nvPr/>
          </p:nvCxnSpPr>
          <p:spPr bwMode="auto">
            <a:xfrm>
              <a:off x="2212686" y="3013652"/>
              <a:ext cx="0" cy="142298"/>
            </a:xfrm>
            <a:prstGeom prst="line">
              <a:avLst/>
            </a:prstGeom>
            <a:noFill/>
            <a:ln w="38100" cap="flat" cmpd="sng" algn="ctr">
              <a:solidFill>
                <a:schemeClr val="accent4"/>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522AD61D-0ED4-1593-2CCB-708476416870}"/>
                </a:ext>
              </a:extLst>
            </p:cNvPr>
            <p:cNvCxnSpPr>
              <a:cxnSpLocks/>
            </p:cNvCxnSpPr>
            <p:nvPr/>
          </p:nvCxnSpPr>
          <p:spPr bwMode="auto">
            <a:xfrm>
              <a:off x="2314286" y="3061277"/>
              <a:ext cx="0" cy="91498"/>
            </a:xfrm>
            <a:prstGeom prst="line">
              <a:avLst/>
            </a:prstGeom>
            <a:noFill/>
            <a:ln w="38100" cap="flat" cmpd="sng" algn="ctr">
              <a:solidFill>
                <a:schemeClr val="accent4"/>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FA9E892F-34A8-B957-EE66-9252D6E69889}"/>
                </a:ext>
              </a:extLst>
            </p:cNvPr>
            <p:cNvCxnSpPr>
              <a:cxnSpLocks/>
            </p:cNvCxnSpPr>
            <p:nvPr/>
          </p:nvCxnSpPr>
          <p:spPr bwMode="auto">
            <a:xfrm>
              <a:off x="2714336" y="3115252"/>
              <a:ext cx="0" cy="40698"/>
            </a:xfrm>
            <a:prstGeom prst="line">
              <a:avLst/>
            </a:prstGeom>
            <a:noFill/>
            <a:ln w="38100" cap="flat" cmpd="sng" algn="ctr">
              <a:solidFill>
                <a:schemeClr val="accent4"/>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CE994F55-B552-3FBA-A52D-99E4B5C3748A}"/>
                </a:ext>
              </a:extLst>
            </p:cNvPr>
            <p:cNvCxnSpPr>
              <a:cxnSpLocks/>
            </p:cNvCxnSpPr>
            <p:nvPr/>
          </p:nvCxnSpPr>
          <p:spPr bwMode="auto">
            <a:xfrm>
              <a:off x="2612736" y="3102552"/>
              <a:ext cx="0" cy="56573"/>
            </a:xfrm>
            <a:prstGeom prst="line">
              <a:avLst/>
            </a:prstGeom>
            <a:noFill/>
            <a:ln w="38100" cap="flat" cmpd="sng" algn="ctr">
              <a:solidFill>
                <a:schemeClr val="accent4"/>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07C88039-CFA9-B8F2-E815-F264C655704A}"/>
                </a:ext>
              </a:extLst>
            </p:cNvPr>
            <p:cNvCxnSpPr>
              <a:cxnSpLocks/>
            </p:cNvCxnSpPr>
            <p:nvPr/>
          </p:nvCxnSpPr>
          <p:spPr bwMode="auto">
            <a:xfrm>
              <a:off x="2565111" y="3093027"/>
              <a:ext cx="0" cy="56573"/>
            </a:xfrm>
            <a:prstGeom prst="line">
              <a:avLst/>
            </a:prstGeom>
            <a:noFill/>
            <a:ln w="38100" cap="flat" cmpd="sng" algn="ctr">
              <a:solidFill>
                <a:schemeClr val="accent4"/>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D68718EF-868D-4281-210F-6156FA5D94A4}"/>
                </a:ext>
              </a:extLst>
            </p:cNvPr>
            <p:cNvCxnSpPr>
              <a:cxnSpLocks/>
            </p:cNvCxnSpPr>
            <p:nvPr/>
          </p:nvCxnSpPr>
          <p:spPr bwMode="auto">
            <a:xfrm>
              <a:off x="2463511" y="3083502"/>
              <a:ext cx="0" cy="69273"/>
            </a:xfrm>
            <a:prstGeom prst="line">
              <a:avLst/>
            </a:prstGeom>
            <a:noFill/>
            <a:ln w="38100" cap="flat" cmpd="sng" algn="ctr">
              <a:solidFill>
                <a:schemeClr val="accent4"/>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B79C07ED-1421-795A-8A92-6DE74F08F2A2}"/>
                </a:ext>
              </a:extLst>
            </p:cNvPr>
            <p:cNvCxnSpPr>
              <a:cxnSpLocks/>
            </p:cNvCxnSpPr>
            <p:nvPr/>
          </p:nvCxnSpPr>
          <p:spPr bwMode="auto">
            <a:xfrm>
              <a:off x="2517486" y="3089852"/>
              <a:ext cx="0" cy="69273"/>
            </a:xfrm>
            <a:prstGeom prst="line">
              <a:avLst/>
            </a:prstGeom>
            <a:noFill/>
            <a:ln w="38100" cap="flat" cmpd="sng" algn="ctr">
              <a:solidFill>
                <a:schemeClr val="accent4"/>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174A0912-74CF-5C66-F288-0527CFA15D9A}"/>
                </a:ext>
              </a:extLst>
            </p:cNvPr>
            <p:cNvCxnSpPr>
              <a:cxnSpLocks/>
            </p:cNvCxnSpPr>
            <p:nvPr/>
          </p:nvCxnSpPr>
          <p:spPr bwMode="auto">
            <a:xfrm>
              <a:off x="3612861" y="3146425"/>
              <a:ext cx="0" cy="50800"/>
            </a:xfrm>
            <a:prstGeom prst="line">
              <a:avLst/>
            </a:prstGeom>
            <a:noFill/>
            <a:ln w="38100" cap="flat" cmpd="sng" algn="ctr">
              <a:solidFill>
                <a:schemeClr val="accent4"/>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C9E67428-AE2D-7E20-59A6-F2FF16C87B9D}"/>
                </a:ext>
              </a:extLst>
            </p:cNvPr>
            <p:cNvCxnSpPr>
              <a:cxnSpLocks/>
            </p:cNvCxnSpPr>
            <p:nvPr/>
          </p:nvCxnSpPr>
          <p:spPr bwMode="auto">
            <a:xfrm>
              <a:off x="3558886" y="3136900"/>
              <a:ext cx="0" cy="50800"/>
            </a:xfrm>
            <a:prstGeom prst="line">
              <a:avLst/>
            </a:prstGeom>
            <a:noFill/>
            <a:ln w="38100" cap="flat" cmpd="sng" algn="ctr">
              <a:solidFill>
                <a:schemeClr val="accent4"/>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90638872-C8A5-AC01-FBE6-AA069D07E96A}"/>
                </a:ext>
              </a:extLst>
            </p:cNvPr>
            <p:cNvCxnSpPr>
              <a:cxnSpLocks/>
            </p:cNvCxnSpPr>
            <p:nvPr/>
          </p:nvCxnSpPr>
          <p:spPr bwMode="auto">
            <a:xfrm>
              <a:off x="3511261" y="3146425"/>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E214FDE4-4790-204D-7894-EDE1A7B17946}"/>
                </a:ext>
              </a:extLst>
            </p:cNvPr>
            <p:cNvCxnSpPr>
              <a:cxnSpLocks/>
            </p:cNvCxnSpPr>
            <p:nvPr/>
          </p:nvCxnSpPr>
          <p:spPr bwMode="auto">
            <a:xfrm>
              <a:off x="3762086" y="3143250"/>
              <a:ext cx="0" cy="60325"/>
            </a:xfrm>
            <a:prstGeom prst="line">
              <a:avLst/>
            </a:prstGeom>
            <a:noFill/>
            <a:ln w="38100" cap="flat" cmpd="sng" algn="ctr">
              <a:solidFill>
                <a:schemeClr val="accent4"/>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7D84382B-4EFB-D2D6-174B-911526CCFE71}"/>
                </a:ext>
              </a:extLst>
            </p:cNvPr>
            <p:cNvCxnSpPr>
              <a:cxnSpLocks/>
            </p:cNvCxnSpPr>
            <p:nvPr/>
          </p:nvCxnSpPr>
          <p:spPr bwMode="auto">
            <a:xfrm>
              <a:off x="3463636" y="3143250"/>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9F829A1D-6538-5BFD-CAFD-3288E4C1E9C3}"/>
                </a:ext>
              </a:extLst>
            </p:cNvPr>
            <p:cNvCxnSpPr>
              <a:cxnSpLocks/>
            </p:cNvCxnSpPr>
            <p:nvPr/>
          </p:nvCxnSpPr>
          <p:spPr bwMode="auto">
            <a:xfrm>
              <a:off x="3412836" y="3143250"/>
              <a:ext cx="0" cy="34925"/>
            </a:xfrm>
            <a:prstGeom prst="line">
              <a:avLst/>
            </a:prstGeom>
            <a:noFill/>
            <a:ln w="38100" cap="flat" cmpd="sng" algn="ctr">
              <a:solidFill>
                <a:schemeClr val="accent4"/>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356C780F-84B9-3815-91D7-53A21F83D858}"/>
                </a:ext>
              </a:extLst>
            </p:cNvPr>
            <p:cNvCxnSpPr>
              <a:cxnSpLocks/>
            </p:cNvCxnSpPr>
            <p:nvPr/>
          </p:nvCxnSpPr>
          <p:spPr bwMode="auto">
            <a:xfrm>
              <a:off x="3911311" y="3152775"/>
              <a:ext cx="0" cy="66675"/>
            </a:xfrm>
            <a:prstGeom prst="line">
              <a:avLst/>
            </a:prstGeom>
            <a:noFill/>
            <a:ln w="38100" cap="flat" cmpd="sng" algn="ctr">
              <a:solidFill>
                <a:schemeClr val="accent4"/>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42C7B52B-78ED-22A8-DC46-4EAF6A677857}"/>
                </a:ext>
              </a:extLst>
            </p:cNvPr>
            <p:cNvCxnSpPr>
              <a:cxnSpLocks/>
            </p:cNvCxnSpPr>
            <p:nvPr/>
          </p:nvCxnSpPr>
          <p:spPr bwMode="auto">
            <a:xfrm>
              <a:off x="4158961" y="3149600"/>
              <a:ext cx="0" cy="92075"/>
            </a:xfrm>
            <a:prstGeom prst="line">
              <a:avLst/>
            </a:prstGeom>
            <a:noFill/>
            <a:ln w="38100" cap="flat" cmpd="sng" algn="ctr">
              <a:solidFill>
                <a:schemeClr val="accent4"/>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36061950-4B89-EB52-44D6-4FA8275F1DEF}"/>
                </a:ext>
              </a:extLst>
            </p:cNvPr>
            <p:cNvCxnSpPr>
              <a:cxnSpLocks/>
            </p:cNvCxnSpPr>
            <p:nvPr/>
          </p:nvCxnSpPr>
          <p:spPr bwMode="auto">
            <a:xfrm>
              <a:off x="4111336" y="314642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0" name="Straight Connector 9459">
              <a:extLst>
                <a:ext uri="{FF2B5EF4-FFF2-40B4-BE49-F238E27FC236}">
                  <a16:creationId xmlns:a16="http://schemas.microsoft.com/office/drawing/2014/main" id="{75B22EA3-4BBF-5A7A-0030-72A5C4FA0B9B}"/>
                </a:ext>
              </a:extLst>
            </p:cNvPr>
            <p:cNvCxnSpPr>
              <a:cxnSpLocks/>
            </p:cNvCxnSpPr>
            <p:nvPr/>
          </p:nvCxnSpPr>
          <p:spPr bwMode="auto">
            <a:xfrm>
              <a:off x="4060536"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98027348-1E0B-44A5-3A7B-A4C293EB8321}"/>
                </a:ext>
              </a:extLst>
            </p:cNvPr>
            <p:cNvCxnSpPr>
              <a:cxnSpLocks/>
            </p:cNvCxnSpPr>
            <p:nvPr/>
          </p:nvCxnSpPr>
          <p:spPr bwMode="auto">
            <a:xfrm>
              <a:off x="3958936"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2" name="Straight Connector 9461">
              <a:extLst>
                <a:ext uri="{FF2B5EF4-FFF2-40B4-BE49-F238E27FC236}">
                  <a16:creationId xmlns:a16="http://schemas.microsoft.com/office/drawing/2014/main" id="{96BAB33B-4C62-21A6-8552-43BC4797C450}"/>
                </a:ext>
              </a:extLst>
            </p:cNvPr>
            <p:cNvCxnSpPr>
              <a:cxnSpLocks/>
            </p:cNvCxnSpPr>
            <p:nvPr/>
          </p:nvCxnSpPr>
          <p:spPr bwMode="auto">
            <a:xfrm>
              <a:off x="4006561" y="3140075"/>
              <a:ext cx="0" cy="79375"/>
            </a:xfrm>
            <a:prstGeom prst="line">
              <a:avLst/>
            </a:prstGeom>
            <a:noFill/>
            <a:ln w="38100" cap="flat" cmpd="sng" algn="ctr">
              <a:solidFill>
                <a:schemeClr val="accent4"/>
              </a:solidFill>
              <a:prstDash val="solid"/>
              <a:round/>
              <a:headEnd type="none" w="med" len="med"/>
              <a:tailEnd type="none" w="med" len="med"/>
            </a:ln>
            <a:effectLst/>
          </p:spPr>
        </p:cxnSp>
        <p:cxnSp>
          <p:nvCxnSpPr>
            <p:cNvPr id="9463" name="Straight Connector 9462">
              <a:extLst>
                <a:ext uri="{FF2B5EF4-FFF2-40B4-BE49-F238E27FC236}">
                  <a16:creationId xmlns:a16="http://schemas.microsoft.com/office/drawing/2014/main" id="{61C6DD1B-0DB1-96BC-B965-4E94A2DB7F98}"/>
                </a:ext>
              </a:extLst>
            </p:cNvPr>
            <p:cNvCxnSpPr>
              <a:cxnSpLocks/>
            </p:cNvCxnSpPr>
            <p:nvPr/>
          </p:nvCxnSpPr>
          <p:spPr bwMode="auto">
            <a:xfrm>
              <a:off x="4409786" y="3155950"/>
              <a:ext cx="0" cy="111125"/>
            </a:xfrm>
            <a:prstGeom prst="line">
              <a:avLst/>
            </a:prstGeom>
            <a:noFill/>
            <a:ln w="38100" cap="flat" cmpd="sng" algn="ctr">
              <a:solidFill>
                <a:schemeClr val="accent4"/>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1E050CAE-A1FD-8960-36B1-B8BAA1DDD7C6}"/>
                </a:ext>
              </a:extLst>
            </p:cNvPr>
            <p:cNvCxnSpPr>
              <a:cxnSpLocks/>
            </p:cNvCxnSpPr>
            <p:nvPr/>
          </p:nvCxnSpPr>
          <p:spPr bwMode="auto">
            <a:xfrm>
              <a:off x="4355811" y="3152775"/>
              <a:ext cx="0" cy="114300"/>
            </a:xfrm>
            <a:prstGeom prst="line">
              <a:avLst/>
            </a:prstGeom>
            <a:noFill/>
            <a:ln w="38100" cap="flat" cmpd="sng" algn="ctr">
              <a:solidFill>
                <a:schemeClr val="accent4"/>
              </a:solidFill>
              <a:prstDash val="solid"/>
              <a:round/>
              <a:headEnd type="none" w="med" len="med"/>
              <a:tailEnd type="none" w="med" len="med"/>
            </a:ln>
            <a:effectLst/>
          </p:spPr>
        </p:cxnSp>
        <p:cxnSp>
          <p:nvCxnSpPr>
            <p:cNvPr id="9465" name="Straight Connector 9464">
              <a:extLst>
                <a:ext uri="{FF2B5EF4-FFF2-40B4-BE49-F238E27FC236}">
                  <a16:creationId xmlns:a16="http://schemas.microsoft.com/office/drawing/2014/main" id="{88235931-022A-4301-C64F-F83F8C95AEF4}"/>
                </a:ext>
              </a:extLst>
            </p:cNvPr>
            <p:cNvCxnSpPr>
              <a:cxnSpLocks/>
            </p:cNvCxnSpPr>
            <p:nvPr/>
          </p:nvCxnSpPr>
          <p:spPr bwMode="auto">
            <a:xfrm>
              <a:off x="4260561" y="3152775"/>
              <a:ext cx="0" cy="98425"/>
            </a:xfrm>
            <a:prstGeom prst="line">
              <a:avLst/>
            </a:prstGeom>
            <a:noFill/>
            <a:ln w="38100" cap="flat" cmpd="sng" algn="ctr">
              <a:solidFill>
                <a:schemeClr val="accent4"/>
              </a:solidFill>
              <a:prstDash val="solid"/>
              <a:round/>
              <a:headEnd type="none" w="med" len="med"/>
              <a:tailEnd type="none" w="med" len="med"/>
            </a:ln>
            <a:effectLst/>
          </p:spPr>
        </p:cxnSp>
        <p:cxnSp>
          <p:nvCxnSpPr>
            <p:cNvPr id="9469" name="Straight Connector 9468">
              <a:extLst>
                <a:ext uri="{FF2B5EF4-FFF2-40B4-BE49-F238E27FC236}">
                  <a16:creationId xmlns:a16="http://schemas.microsoft.com/office/drawing/2014/main" id="{AAF91348-55C7-5373-815B-EDA3C139EEB3}"/>
                </a:ext>
              </a:extLst>
            </p:cNvPr>
            <p:cNvCxnSpPr>
              <a:cxnSpLocks/>
            </p:cNvCxnSpPr>
            <p:nvPr/>
          </p:nvCxnSpPr>
          <p:spPr bwMode="auto">
            <a:xfrm>
              <a:off x="4308186" y="3149600"/>
              <a:ext cx="0" cy="111125"/>
            </a:xfrm>
            <a:prstGeom prst="line">
              <a:avLst/>
            </a:prstGeom>
            <a:noFill/>
            <a:ln w="38100" cap="flat" cmpd="sng" algn="ctr">
              <a:solidFill>
                <a:schemeClr val="accent4"/>
              </a:solidFill>
              <a:prstDash val="solid"/>
              <a:round/>
              <a:headEnd type="none" w="med" len="med"/>
              <a:tailEnd type="none" w="med" len="med"/>
            </a:ln>
            <a:effectLst/>
          </p:spPr>
        </p:cxnSp>
        <p:cxnSp>
          <p:nvCxnSpPr>
            <p:cNvPr id="9471" name="Straight Connector 9470">
              <a:extLst>
                <a:ext uri="{FF2B5EF4-FFF2-40B4-BE49-F238E27FC236}">
                  <a16:creationId xmlns:a16="http://schemas.microsoft.com/office/drawing/2014/main" id="{858F0DC2-90B5-988B-3EB5-6B01C2B224AC}"/>
                </a:ext>
              </a:extLst>
            </p:cNvPr>
            <p:cNvCxnSpPr>
              <a:cxnSpLocks/>
            </p:cNvCxnSpPr>
            <p:nvPr/>
          </p:nvCxnSpPr>
          <p:spPr bwMode="auto">
            <a:xfrm>
              <a:off x="45082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2" name="Straight Connector 9471">
              <a:extLst>
                <a:ext uri="{FF2B5EF4-FFF2-40B4-BE49-F238E27FC236}">
                  <a16:creationId xmlns:a16="http://schemas.microsoft.com/office/drawing/2014/main" id="{97B39BAF-C284-E514-74CF-FAED30F03515}"/>
                </a:ext>
              </a:extLst>
            </p:cNvPr>
            <p:cNvCxnSpPr>
              <a:cxnSpLocks/>
            </p:cNvCxnSpPr>
            <p:nvPr/>
          </p:nvCxnSpPr>
          <p:spPr bwMode="auto">
            <a:xfrm>
              <a:off x="4657436" y="3152775"/>
              <a:ext cx="0" cy="133350"/>
            </a:xfrm>
            <a:prstGeom prst="line">
              <a:avLst/>
            </a:prstGeom>
            <a:noFill/>
            <a:ln w="38100" cap="flat" cmpd="sng" algn="ctr">
              <a:solidFill>
                <a:schemeClr val="accent4"/>
              </a:solidFill>
              <a:prstDash val="solid"/>
              <a:round/>
              <a:headEnd type="none" w="med" len="med"/>
              <a:tailEnd type="none" w="med" len="med"/>
            </a:ln>
            <a:effectLst/>
          </p:spPr>
        </p:cxnSp>
        <p:cxnSp>
          <p:nvCxnSpPr>
            <p:cNvPr id="9475" name="Straight Connector 9474">
              <a:extLst>
                <a:ext uri="{FF2B5EF4-FFF2-40B4-BE49-F238E27FC236}">
                  <a16:creationId xmlns:a16="http://schemas.microsoft.com/office/drawing/2014/main" id="{C0620E77-2BF7-F613-E954-E3F40EA63B79}"/>
                </a:ext>
              </a:extLst>
            </p:cNvPr>
            <p:cNvCxnSpPr>
              <a:cxnSpLocks/>
            </p:cNvCxnSpPr>
            <p:nvPr/>
          </p:nvCxnSpPr>
          <p:spPr bwMode="auto">
            <a:xfrm>
              <a:off x="45590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FB904E94-EDF3-2436-BBCD-F77B8658011B}"/>
                </a:ext>
              </a:extLst>
            </p:cNvPr>
            <p:cNvCxnSpPr>
              <a:cxnSpLocks/>
            </p:cNvCxnSpPr>
            <p:nvPr/>
          </p:nvCxnSpPr>
          <p:spPr bwMode="auto">
            <a:xfrm>
              <a:off x="4609811" y="3149600"/>
              <a:ext cx="0" cy="123825"/>
            </a:xfrm>
            <a:prstGeom prst="line">
              <a:avLst/>
            </a:prstGeom>
            <a:noFill/>
            <a:ln w="38100" cap="flat" cmpd="sng" algn="ctr">
              <a:solidFill>
                <a:schemeClr val="accent4"/>
              </a:solidFill>
              <a:prstDash val="solid"/>
              <a:round/>
              <a:headEnd type="none" w="med" len="med"/>
              <a:tailEnd type="none" w="med" len="med"/>
            </a:ln>
            <a:effectLst/>
          </p:spPr>
        </p:cxnSp>
        <p:cxnSp>
          <p:nvCxnSpPr>
            <p:cNvPr id="9477" name="Straight Connector 9476">
              <a:extLst>
                <a:ext uri="{FF2B5EF4-FFF2-40B4-BE49-F238E27FC236}">
                  <a16:creationId xmlns:a16="http://schemas.microsoft.com/office/drawing/2014/main" id="{BF47E206-D931-A3C9-BED3-8BF495B6D342}"/>
                </a:ext>
              </a:extLst>
            </p:cNvPr>
            <p:cNvCxnSpPr>
              <a:cxnSpLocks/>
            </p:cNvCxnSpPr>
            <p:nvPr/>
          </p:nvCxnSpPr>
          <p:spPr bwMode="auto">
            <a:xfrm>
              <a:off x="4908261" y="3152775"/>
              <a:ext cx="0" cy="152400"/>
            </a:xfrm>
            <a:prstGeom prst="line">
              <a:avLst/>
            </a:prstGeom>
            <a:noFill/>
            <a:ln w="38100" cap="flat" cmpd="sng" algn="ctr">
              <a:solidFill>
                <a:schemeClr val="accent4"/>
              </a:solidFill>
              <a:prstDash val="solid"/>
              <a:round/>
              <a:headEnd type="none" w="med" len="med"/>
              <a:tailEnd type="none" w="med" len="med"/>
            </a:ln>
            <a:effectLst/>
          </p:spPr>
        </p:cxnSp>
        <p:cxnSp>
          <p:nvCxnSpPr>
            <p:cNvPr id="9478" name="Straight Connector 9477">
              <a:extLst>
                <a:ext uri="{FF2B5EF4-FFF2-40B4-BE49-F238E27FC236}">
                  <a16:creationId xmlns:a16="http://schemas.microsoft.com/office/drawing/2014/main" id="{2C43102E-AC8E-CB3A-BD15-4717487EADE4}"/>
                </a:ext>
              </a:extLst>
            </p:cNvPr>
            <p:cNvCxnSpPr>
              <a:cxnSpLocks/>
            </p:cNvCxnSpPr>
            <p:nvPr/>
          </p:nvCxnSpPr>
          <p:spPr bwMode="auto">
            <a:xfrm>
              <a:off x="4857461" y="3152775"/>
              <a:ext cx="0" cy="146050"/>
            </a:xfrm>
            <a:prstGeom prst="line">
              <a:avLst/>
            </a:prstGeom>
            <a:noFill/>
            <a:ln w="38100" cap="flat" cmpd="sng" algn="ctr">
              <a:solidFill>
                <a:schemeClr val="accent4"/>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323997E-D615-A26D-6319-D1328E273290}"/>
                </a:ext>
              </a:extLst>
            </p:cNvPr>
            <p:cNvCxnSpPr>
              <a:cxnSpLocks/>
            </p:cNvCxnSpPr>
            <p:nvPr/>
          </p:nvCxnSpPr>
          <p:spPr bwMode="auto">
            <a:xfrm>
              <a:off x="4809836" y="3152775"/>
              <a:ext cx="0" cy="139700"/>
            </a:xfrm>
            <a:prstGeom prst="line">
              <a:avLst/>
            </a:prstGeom>
            <a:noFill/>
            <a:ln w="38100" cap="flat" cmpd="sng" algn="ctr">
              <a:solidFill>
                <a:schemeClr val="accent4"/>
              </a:solidFill>
              <a:prstDash val="solid"/>
              <a:round/>
              <a:headEnd type="none" w="med" len="med"/>
              <a:tailEnd type="none" w="med" len="med"/>
            </a:ln>
            <a:effectLst/>
          </p:spPr>
        </p:cxnSp>
        <p:cxnSp>
          <p:nvCxnSpPr>
            <p:cNvPr id="9483" name="Straight Connector 9482">
              <a:extLst>
                <a:ext uri="{FF2B5EF4-FFF2-40B4-BE49-F238E27FC236}">
                  <a16:creationId xmlns:a16="http://schemas.microsoft.com/office/drawing/2014/main" id="{30B9C2E2-3EFE-B7A3-C117-D2361083C41B}"/>
                </a:ext>
              </a:extLst>
            </p:cNvPr>
            <p:cNvCxnSpPr>
              <a:cxnSpLocks/>
            </p:cNvCxnSpPr>
            <p:nvPr/>
          </p:nvCxnSpPr>
          <p:spPr bwMode="auto">
            <a:xfrm>
              <a:off x="4759036" y="3146425"/>
              <a:ext cx="0" cy="139700"/>
            </a:xfrm>
            <a:prstGeom prst="line">
              <a:avLst/>
            </a:prstGeom>
            <a:noFill/>
            <a:ln w="38100" cap="flat" cmpd="sng" algn="ctr">
              <a:solidFill>
                <a:schemeClr val="accent4"/>
              </a:solidFill>
              <a:prstDash val="solid"/>
              <a:round/>
              <a:headEnd type="none" w="med" len="med"/>
              <a:tailEnd type="none" w="med" len="med"/>
            </a:ln>
            <a:effectLst/>
          </p:spPr>
        </p:cxnSp>
        <p:cxnSp>
          <p:nvCxnSpPr>
            <p:cNvPr id="9484" name="Straight Connector 9483">
              <a:extLst>
                <a:ext uri="{FF2B5EF4-FFF2-40B4-BE49-F238E27FC236}">
                  <a16:creationId xmlns:a16="http://schemas.microsoft.com/office/drawing/2014/main" id="{DC082CA0-4DFE-340A-22D6-E9102AEC94F9}"/>
                </a:ext>
              </a:extLst>
            </p:cNvPr>
            <p:cNvCxnSpPr>
              <a:cxnSpLocks/>
            </p:cNvCxnSpPr>
            <p:nvPr/>
          </p:nvCxnSpPr>
          <p:spPr bwMode="auto">
            <a:xfrm>
              <a:off x="5009861" y="3149600"/>
              <a:ext cx="0" cy="161925"/>
            </a:xfrm>
            <a:prstGeom prst="line">
              <a:avLst/>
            </a:prstGeom>
            <a:noFill/>
            <a:ln w="38100" cap="flat" cmpd="sng" algn="ctr">
              <a:solidFill>
                <a:schemeClr val="accent4"/>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EAAA0FD9-9F49-283C-A269-C50FBBB65993}"/>
                </a:ext>
              </a:extLst>
            </p:cNvPr>
            <p:cNvCxnSpPr>
              <a:cxnSpLocks/>
            </p:cNvCxnSpPr>
            <p:nvPr/>
          </p:nvCxnSpPr>
          <p:spPr bwMode="auto">
            <a:xfrm>
              <a:off x="5108286" y="3149600"/>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8FBEF54B-B7FA-A12A-20AE-CA98C6B918C9}"/>
                </a:ext>
              </a:extLst>
            </p:cNvPr>
            <p:cNvCxnSpPr>
              <a:cxnSpLocks/>
            </p:cNvCxnSpPr>
            <p:nvPr/>
          </p:nvCxnSpPr>
          <p:spPr bwMode="auto">
            <a:xfrm>
              <a:off x="5057486" y="3146425"/>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89" name="Straight Connector 9488">
              <a:extLst>
                <a:ext uri="{FF2B5EF4-FFF2-40B4-BE49-F238E27FC236}">
                  <a16:creationId xmlns:a16="http://schemas.microsoft.com/office/drawing/2014/main" id="{9770AB8E-D2A2-5955-8D81-8317C5967E40}"/>
                </a:ext>
              </a:extLst>
            </p:cNvPr>
            <p:cNvCxnSpPr>
              <a:cxnSpLocks/>
            </p:cNvCxnSpPr>
            <p:nvPr/>
          </p:nvCxnSpPr>
          <p:spPr bwMode="auto">
            <a:xfrm>
              <a:off x="5206711" y="3152775"/>
              <a:ext cx="0" cy="171450"/>
            </a:xfrm>
            <a:prstGeom prst="line">
              <a:avLst/>
            </a:prstGeom>
            <a:noFill/>
            <a:ln w="38100" cap="flat" cmpd="sng" algn="ctr">
              <a:solidFill>
                <a:schemeClr val="accent4"/>
              </a:solidFill>
              <a:prstDash val="solid"/>
              <a:round/>
              <a:headEnd type="none" w="med" len="med"/>
              <a:tailEnd type="none" w="med" len="med"/>
            </a:ln>
            <a:effectLst/>
          </p:spPr>
        </p:cxnSp>
        <p:cxnSp>
          <p:nvCxnSpPr>
            <p:cNvPr id="9490" name="Straight Connector 9489">
              <a:extLst>
                <a:ext uri="{FF2B5EF4-FFF2-40B4-BE49-F238E27FC236}">
                  <a16:creationId xmlns:a16="http://schemas.microsoft.com/office/drawing/2014/main" id="{9767E555-A7FC-2BDF-60A9-6B3758531051}"/>
                </a:ext>
              </a:extLst>
            </p:cNvPr>
            <p:cNvCxnSpPr>
              <a:cxnSpLocks/>
            </p:cNvCxnSpPr>
            <p:nvPr/>
          </p:nvCxnSpPr>
          <p:spPr bwMode="auto">
            <a:xfrm>
              <a:off x="5311486" y="3152775"/>
              <a:ext cx="0" cy="184150"/>
            </a:xfrm>
            <a:prstGeom prst="line">
              <a:avLst/>
            </a:prstGeom>
            <a:noFill/>
            <a:ln w="38100" cap="flat" cmpd="sng" algn="ctr">
              <a:solidFill>
                <a:schemeClr val="accent4"/>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450BD77C-AE54-8700-B8E3-0C03BD28BB73}"/>
                </a:ext>
              </a:extLst>
            </p:cNvPr>
            <p:cNvCxnSpPr>
              <a:cxnSpLocks/>
            </p:cNvCxnSpPr>
            <p:nvPr/>
          </p:nvCxnSpPr>
          <p:spPr bwMode="auto">
            <a:xfrm>
              <a:off x="5257511" y="3152775"/>
              <a:ext cx="0" cy="174625"/>
            </a:xfrm>
            <a:prstGeom prst="line">
              <a:avLst/>
            </a:prstGeom>
            <a:noFill/>
            <a:ln w="38100" cap="flat" cmpd="sng" algn="ctr">
              <a:solidFill>
                <a:schemeClr val="accent4"/>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2C7FC5B5-C316-3299-3BC2-29E8BDEE927F}"/>
                </a:ext>
              </a:extLst>
            </p:cNvPr>
            <p:cNvCxnSpPr>
              <a:cxnSpLocks/>
            </p:cNvCxnSpPr>
            <p:nvPr/>
          </p:nvCxnSpPr>
          <p:spPr bwMode="auto">
            <a:xfrm>
              <a:off x="5403561" y="3149600"/>
              <a:ext cx="0" cy="190500"/>
            </a:xfrm>
            <a:prstGeom prst="line">
              <a:avLst/>
            </a:prstGeom>
            <a:noFill/>
            <a:ln w="38100" cap="flat" cmpd="sng" algn="ctr">
              <a:solidFill>
                <a:schemeClr val="accent4"/>
              </a:solidFill>
              <a:prstDash val="solid"/>
              <a:round/>
              <a:headEnd type="none" w="med" len="med"/>
              <a:tailEnd type="none" w="med" len="med"/>
            </a:ln>
            <a:effectLst/>
          </p:spPr>
        </p:cxnSp>
        <p:cxnSp>
          <p:nvCxnSpPr>
            <p:cNvPr id="9496" name="Straight Connector 9495">
              <a:extLst>
                <a:ext uri="{FF2B5EF4-FFF2-40B4-BE49-F238E27FC236}">
                  <a16:creationId xmlns:a16="http://schemas.microsoft.com/office/drawing/2014/main" id="{0A163229-8FCD-9AEE-FC85-BCC16FF0DA2A}"/>
                </a:ext>
              </a:extLst>
            </p:cNvPr>
            <p:cNvCxnSpPr>
              <a:cxnSpLocks/>
            </p:cNvCxnSpPr>
            <p:nvPr/>
          </p:nvCxnSpPr>
          <p:spPr bwMode="auto">
            <a:xfrm>
              <a:off x="5806786" y="3149600"/>
              <a:ext cx="0" cy="228600"/>
            </a:xfrm>
            <a:prstGeom prst="line">
              <a:avLst/>
            </a:prstGeom>
            <a:noFill/>
            <a:ln w="38100" cap="flat" cmpd="sng" algn="ctr">
              <a:solidFill>
                <a:schemeClr val="accent4"/>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18813D96-E589-B242-59DC-FD73C9B0AE6A}"/>
                </a:ext>
              </a:extLst>
            </p:cNvPr>
            <p:cNvCxnSpPr>
              <a:cxnSpLocks/>
            </p:cNvCxnSpPr>
            <p:nvPr/>
          </p:nvCxnSpPr>
          <p:spPr bwMode="auto">
            <a:xfrm>
              <a:off x="5755986" y="3152775"/>
              <a:ext cx="0" cy="215900"/>
            </a:xfrm>
            <a:prstGeom prst="line">
              <a:avLst/>
            </a:prstGeom>
            <a:noFill/>
            <a:ln w="38100" cap="flat" cmpd="sng" algn="ctr">
              <a:solidFill>
                <a:schemeClr val="accent4"/>
              </a:solidFill>
              <a:prstDash val="solid"/>
              <a:round/>
              <a:headEnd type="none" w="med" len="med"/>
              <a:tailEnd type="none" w="med" len="med"/>
            </a:ln>
            <a:effectLst/>
          </p:spPr>
        </p:cxnSp>
        <p:cxnSp>
          <p:nvCxnSpPr>
            <p:cNvPr id="9498" name="Straight Connector 9497">
              <a:extLst>
                <a:ext uri="{FF2B5EF4-FFF2-40B4-BE49-F238E27FC236}">
                  <a16:creationId xmlns:a16="http://schemas.microsoft.com/office/drawing/2014/main" id="{AD00B76D-0100-4E5D-C586-F299120C610B}"/>
                </a:ext>
              </a:extLst>
            </p:cNvPr>
            <p:cNvCxnSpPr>
              <a:cxnSpLocks/>
            </p:cNvCxnSpPr>
            <p:nvPr/>
          </p:nvCxnSpPr>
          <p:spPr bwMode="auto">
            <a:xfrm>
              <a:off x="5708361" y="3149600"/>
              <a:ext cx="0" cy="219075"/>
            </a:xfrm>
            <a:prstGeom prst="line">
              <a:avLst/>
            </a:prstGeom>
            <a:noFill/>
            <a:ln w="38100" cap="flat" cmpd="sng" algn="ctr">
              <a:solidFill>
                <a:schemeClr val="accent4"/>
              </a:solidFill>
              <a:prstDash val="solid"/>
              <a:round/>
              <a:headEnd type="none" w="med" len="med"/>
              <a:tailEnd type="none" w="med" len="med"/>
            </a:ln>
            <a:effectLst/>
          </p:spPr>
        </p:cxnSp>
        <p:cxnSp>
          <p:nvCxnSpPr>
            <p:cNvPr id="9502" name="Straight Connector 9501">
              <a:extLst>
                <a:ext uri="{FF2B5EF4-FFF2-40B4-BE49-F238E27FC236}">
                  <a16:creationId xmlns:a16="http://schemas.microsoft.com/office/drawing/2014/main" id="{5659D0D6-57CE-67F7-C385-028E268A85E0}"/>
                </a:ext>
              </a:extLst>
            </p:cNvPr>
            <p:cNvCxnSpPr>
              <a:cxnSpLocks/>
            </p:cNvCxnSpPr>
            <p:nvPr/>
          </p:nvCxnSpPr>
          <p:spPr bwMode="auto">
            <a:xfrm>
              <a:off x="56575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4" name="Straight Connector 9503">
              <a:extLst>
                <a:ext uri="{FF2B5EF4-FFF2-40B4-BE49-F238E27FC236}">
                  <a16:creationId xmlns:a16="http://schemas.microsoft.com/office/drawing/2014/main" id="{AE8AB40F-FAAD-A785-BB3F-78488D237995}"/>
                </a:ext>
              </a:extLst>
            </p:cNvPr>
            <p:cNvCxnSpPr>
              <a:cxnSpLocks/>
            </p:cNvCxnSpPr>
            <p:nvPr/>
          </p:nvCxnSpPr>
          <p:spPr bwMode="auto">
            <a:xfrm>
              <a:off x="56067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5" name="Straight Connector 9504">
              <a:extLst>
                <a:ext uri="{FF2B5EF4-FFF2-40B4-BE49-F238E27FC236}">
                  <a16:creationId xmlns:a16="http://schemas.microsoft.com/office/drawing/2014/main" id="{D50DD5FC-A0C6-21BD-28FA-74A41D299442}"/>
                </a:ext>
              </a:extLst>
            </p:cNvPr>
            <p:cNvCxnSpPr>
              <a:cxnSpLocks/>
            </p:cNvCxnSpPr>
            <p:nvPr/>
          </p:nvCxnSpPr>
          <p:spPr bwMode="auto">
            <a:xfrm>
              <a:off x="5555961" y="314960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DC353A42-B1F6-8413-C3EF-8D2B2C9B03E6}"/>
                </a:ext>
              </a:extLst>
            </p:cNvPr>
            <p:cNvCxnSpPr>
              <a:cxnSpLocks/>
            </p:cNvCxnSpPr>
            <p:nvPr/>
          </p:nvCxnSpPr>
          <p:spPr bwMode="auto">
            <a:xfrm>
              <a:off x="5508336" y="3143250"/>
              <a:ext cx="0" cy="206375"/>
            </a:xfrm>
            <a:prstGeom prst="line">
              <a:avLst/>
            </a:prstGeom>
            <a:noFill/>
            <a:ln w="38100" cap="flat" cmpd="sng" algn="ctr">
              <a:solidFill>
                <a:schemeClr val="accent4"/>
              </a:solidFill>
              <a:prstDash val="solid"/>
              <a:round/>
              <a:headEnd type="none" w="med" len="med"/>
              <a:tailEnd type="none" w="med" len="med"/>
            </a:ln>
            <a:effectLst/>
          </p:spPr>
        </p:cxnSp>
        <p:cxnSp>
          <p:nvCxnSpPr>
            <p:cNvPr id="9507" name="Straight Connector 9506">
              <a:extLst>
                <a:ext uri="{FF2B5EF4-FFF2-40B4-BE49-F238E27FC236}">
                  <a16:creationId xmlns:a16="http://schemas.microsoft.com/office/drawing/2014/main" id="{EB6A4D16-3202-4684-1DAF-74F1225B5EDC}"/>
                </a:ext>
              </a:extLst>
            </p:cNvPr>
            <p:cNvCxnSpPr>
              <a:cxnSpLocks/>
            </p:cNvCxnSpPr>
            <p:nvPr/>
          </p:nvCxnSpPr>
          <p:spPr bwMode="auto">
            <a:xfrm>
              <a:off x="5457536" y="3149600"/>
              <a:ext cx="0" cy="193675"/>
            </a:xfrm>
            <a:prstGeom prst="line">
              <a:avLst/>
            </a:prstGeom>
            <a:noFill/>
            <a:ln w="38100" cap="flat" cmpd="sng" algn="ctr">
              <a:solidFill>
                <a:schemeClr val="accent4"/>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D75DB3F0-9E41-F490-5332-A0760F4803CD}"/>
                </a:ext>
              </a:extLst>
            </p:cNvPr>
            <p:cNvCxnSpPr>
              <a:cxnSpLocks/>
            </p:cNvCxnSpPr>
            <p:nvPr/>
          </p:nvCxnSpPr>
          <p:spPr bwMode="auto">
            <a:xfrm>
              <a:off x="5956011" y="3149600"/>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1" name="Straight Connector 9510">
              <a:extLst>
                <a:ext uri="{FF2B5EF4-FFF2-40B4-BE49-F238E27FC236}">
                  <a16:creationId xmlns:a16="http://schemas.microsoft.com/office/drawing/2014/main" id="{E34D328E-B12B-3A31-494C-74218B9AF15A}"/>
                </a:ext>
              </a:extLst>
            </p:cNvPr>
            <p:cNvCxnSpPr>
              <a:cxnSpLocks/>
            </p:cNvCxnSpPr>
            <p:nvPr/>
          </p:nvCxnSpPr>
          <p:spPr bwMode="auto">
            <a:xfrm>
              <a:off x="6057611" y="3152775"/>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3D0CB1A0-7094-E530-C8E5-215A84BAFC03}"/>
                </a:ext>
              </a:extLst>
            </p:cNvPr>
            <p:cNvCxnSpPr>
              <a:cxnSpLocks/>
            </p:cNvCxnSpPr>
            <p:nvPr/>
          </p:nvCxnSpPr>
          <p:spPr bwMode="auto">
            <a:xfrm>
              <a:off x="6305261" y="3149600"/>
              <a:ext cx="0" cy="260350"/>
            </a:xfrm>
            <a:prstGeom prst="line">
              <a:avLst/>
            </a:prstGeom>
            <a:noFill/>
            <a:ln w="38100" cap="flat" cmpd="sng" algn="ctr">
              <a:solidFill>
                <a:schemeClr val="accent4"/>
              </a:solidFill>
              <a:prstDash val="solid"/>
              <a:round/>
              <a:headEnd type="none" w="med" len="med"/>
              <a:tailEnd type="none" w="med" len="med"/>
            </a:ln>
            <a:effectLst/>
          </p:spPr>
        </p:cxnSp>
        <p:cxnSp>
          <p:nvCxnSpPr>
            <p:cNvPr id="9514" name="Straight Connector 9513">
              <a:extLst>
                <a:ext uri="{FF2B5EF4-FFF2-40B4-BE49-F238E27FC236}">
                  <a16:creationId xmlns:a16="http://schemas.microsoft.com/office/drawing/2014/main" id="{C425D053-11E8-21DF-D0DF-674EE0537812}"/>
                </a:ext>
              </a:extLst>
            </p:cNvPr>
            <p:cNvCxnSpPr>
              <a:cxnSpLocks/>
            </p:cNvCxnSpPr>
            <p:nvPr/>
          </p:nvCxnSpPr>
          <p:spPr bwMode="auto">
            <a:xfrm>
              <a:off x="6108700" y="3155950"/>
              <a:ext cx="0" cy="238125"/>
            </a:xfrm>
            <a:prstGeom prst="line">
              <a:avLst/>
            </a:prstGeom>
            <a:noFill/>
            <a:ln w="38100" cap="flat" cmpd="sng" algn="ctr">
              <a:solidFill>
                <a:schemeClr val="accent4"/>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9B168DD5-2DAD-7447-91BC-D1E03E2C08B0}"/>
                </a:ext>
              </a:extLst>
            </p:cNvPr>
            <p:cNvCxnSpPr>
              <a:cxnSpLocks/>
            </p:cNvCxnSpPr>
            <p:nvPr/>
          </p:nvCxnSpPr>
          <p:spPr bwMode="auto">
            <a:xfrm>
              <a:off x="6254750" y="315277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7" name="Straight Connector 9516">
              <a:extLst>
                <a:ext uri="{FF2B5EF4-FFF2-40B4-BE49-F238E27FC236}">
                  <a16:creationId xmlns:a16="http://schemas.microsoft.com/office/drawing/2014/main" id="{E57DEFF4-3CE9-B049-60C0-244A42E27858}"/>
                </a:ext>
              </a:extLst>
            </p:cNvPr>
            <p:cNvCxnSpPr>
              <a:cxnSpLocks/>
            </p:cNvCxnSpPr>
            <p:nvPr/>
          </p:nvCxnSpPr>
          <p:spPr bwMode="auto">
            <a:xfrm>
              <a:off x="6207125" y="315277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DD93680B-95E4-CCB5-CB33-FE82E6146CF0}"/>
                </a:ext>
              </a:extLst>
            </p:cNvPr>
            <p:cNvCxnSpPr>
              <a:cxnSpLocks/>
            </p:cNvCxnSpPr>
            <p:nvPr/>
          </p:nvCxnSpPr>
          <p:spPr bwMode="auto">
            <a:xfrm>
              <a:off x="6156325" y="3146425"/>
              <a:ext cx="0" cy="254000"/>
            </a:xfrm>
            <a:prstGeom prst="line">
              <a:avLst/>
            </a:prstGeom>
            <a:noFill/>
            <a:ln w="38100" cap="flat" cmpd="sng" algn="ctr">
              <a:solidFill>
                <a:schemeClr val="accent4"/>
              </a:solidFill>
              <a:prstDash val="solid"/>
              <a:round/>
              <a:headEnd type="none" w="med" len="med"/>
              <a:tailEnd type="none" w="med" len="med"/>
            </a:ln>
            <a:effectLst/>
          </p:spPr>
        </p:cxnSp>
        <p:cxnSp>
          <p:nvCxnSpPr>
            <p:cNvPr id="9519" name="Straight Connector 9518">
              <a:extLst>
                <a:ext uri="{FF2B5EF4-FFF2-40B4-BE49-F238E27FC236}">
                  <a16:creationId xmlns:a16="http://schemas.microsoft.com/office/drawing/2014/main" id="{A3F4FF6E-6D71-0124-24F7-D57151E786FC}"/>
                </a:ext>
              </a:extLst>
            </p:cNvPr>
            <p:cNvCxnSpPr>
              <a:cxnSpLocks/>
            </p:cNvCxnSpPr>
            <p:nvPr/>
          </p:nvCxnSpPr>
          <p:spPr bwMode="auto">
            <a:xfrm>
              <a:off x="6407150" y="3152775"/>
              <a:ext cx="0" cy="269875"/>
            </a:xfrm>
            <a:prstGeom prst="line">
              <a:avLst/>
            </a:prstGeom>
            <a:noFill/>
            <a:ln w="38100" cap="flat" cmpd="sng" algn="ctr">
              <a:solidFill>
                <a:schemeClr val="accent4"/>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B2245B7A-4FED-C99C-B9FA-DD542F2DB4A1}"/>
                </a:ext>
              </a:extLst>
            </p:cNvPr>
            <p:cNvCxnSpPr>
              <a:cxnSpLocks/>
            </p:cNvCxnSpPr>
            <p:nvPr/>
          </p:nvCxnSpPr>
          <p:spPr bwMode="auto">
            <a:xfrm>
              <a:off x="6804025" y="3152775"/>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3" name="Straight Connector 9522">
              <a:extLst>
                <a:ext uri="{FF2B5EF4-FFF2-40B4-BE49-F238E27FC236}">
                  <a16:creationId xmlns:a16="http://schemas.microsoft.com/office/drawing/2014/main" id="{226CB5A7-4E6A-0463-C1BD-6036CBA5D3FA}"/>
                </a:ext>
              </a:extLst>
            </p:cNvPr>
            <p:cNvCxnSpPr>
              <a:cxnSpLocks/>
            </p:cNvCxnSpPr>
            <p:nvPr/>
          </p:nvCxnSpPr>
          <p:spPr bwMode="auto">
            <a:xfrm>
              <a:off x="6756400" y="3149600"/>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5D4AB68D-2B34-F7DD-9B06-996231A4BFC7}"/>
                </a:ext>
              </a:extLst>
            </p:cNvPr>
            <p:cNvCxnSpPr>
              <a:cxnSpLocks/>
            </p:cNvCxnSpPr>
            <p:nvPr/>
          </p:nvCxnSpPr>
          <p:spPr bwMode="auto">
            <a:xfrm>
              <a:off x="6705600" y="3149600"/>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5" name="Straight Connector 9524">
              <a:extLst>
                <a:ext uri="{FF2B5EF4-FFF2-40B4-BE49-F238E27FC236}">
                  <a16:creationId xmlns:a16="http://schemas.microsoft.com/office/drawing/2014/main" id="{F5326092-016B-066A-34C6-99F0EF29450A}"/>
                </a:ext>
              </a:extLst>
            </p:cNvPr>
            <p:cNvCxnSpPr>
              <a:cxnSpLocks/>
            </p:cNvCxnSpPr>
            <p:nvPr/>
          </p:nvCxnSpPr>
          <p:spPr bwMode="auto">
            <a:xfrm>
              <a:off x="6654800" y="3140075"/>
              <a:ext cx="0" cy="301625"/>
            </a:xfrm>
            <a:prstGeom prst="line">
              <a:avLst/>
            </a:prstGeom>
            <a:noFill/>
            <a:ln w="38100" cap="flat" cmpd="sng" algn="ctr">
              <a:solidFill>
                <a:schemeClr val="accent4"/>
              </a:solidFill>
              <a:prstDash val="solid"/>
              <a:round/>
              <a:headEnd type="none" w="med" len="med"/>
              <a:tailEnd type="none" w="med" len="med"/>
            </a:ln>
            <a:effectLst/>
          </p:spPr>
        </p:cxnSp>
        <p:cxnSp>
          <p:nvCxnSpPr>
            <p:cNvPr id="9526" name="Straight Connector 9525">
              <a:extLst>
                <a:ext uri="{FF2B5EF4-FFF2-40B4-BE49-F238E27FC236}">
                  <a16:creationId xmlns:a16="http://schemas.microsoft.com/office/drawing/2014/main" id="{6EE8FF5E-3FC1-7EA1-6DB4-71D3A301DE8D}"/>
                </a:ext>
              </a:extLst>
            </p:cNvPr>
            <p:cNvCxnSpPr>
              <a:cxnSpLocks/>
            </p:cNvCxnSpPr>
            <p:nvPr/>
          </p:nvCxnSpPr>
          <p:spPr bwMode="auto">
            <a:xfrm>
              <a:off x="6607175"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28" name="Straight Connector 9527">
              <a:extLst>
                <a:ext uri="{FF2B5EF4-FFF2-40B4-BE49-F238E27FC236}">
                  <a16:creationId xmlns:a16="http://schemas.microsoft.com/office/drawing/2014/main" id="{014BD73D-35AF-E23A-2B75-B3BC03455862}"/>
                </a:ext>
              </a:extLst>
            </p:cNvPr>
            <p:cNvCxnSpPr>
              <a:cxnSpLocks/>
            </p:cNvCxnSpPr>
            <p:nvPr/>
          </p:nvCxnSpPr>
          <p:spPr bwMode="auto">
            <a:xfrm>
              <a:off x="6559550"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29" name="Straight Connector 9528">
              <a:extLst>
                <a:ext uri="{FF2B5EF4-FFF2-40B4-BE49-F238E27FC236}">
                  <a16:creationId xmlns:a16="http://schemas.microsoft.com/office/drawing/2014/main" id="{46FCFB6B-F58F-87B2-B46C-E065F4D53EE5}"/>
                </a:ext>
              </a:extLst>
            </p:cNvPr>
            <p:cNvCxnSpPr>
              <a:cxnSpLocks/>
            </p:cNvCxnSpPr>
            <p:nvPr/>
          </p:nvCxnSpPr>
          <p:spPr bwMode="auto">
            <a:xfrm>
              <a:off x="6505575" y="314960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458D5EF2-42E9-950B-209B-D5E3264CAB87}"/>
                </a:ext>
              </a:extLst>
            </p:cNvPr>
            <p:cNvCxnSpPr>
              <a:cxnSpLocks/>
            </p:cNvCxnSpPr>
            <p:nvPr/>
          </p:nvCxnSpPr>
          <p:spPr bwMode="auto">
            <a:xfrm>
              <a:off x="6454775" y="3143250"/>
              <a:ext cx="0" cy="279400"/>
            </a:xfrm>
            <a:prstGeom prst="line">
              <a:avLst/>
            </a:prstGeom>
            <a:noFill/>
            <a:ln w="38100" cap="flat" cmpd="sng" algn="ctr">
              <a:solidFill>
                <a:schemeClr val="accent4"/>
              </a:solidFill>
              <a:prstDash val="solid"/>
              <a:round/>
              <a:headEnd type="none" w="med" len="med"/>
              <a:tailEnd type="none" w="med" len="med"/>
            </a:ln>
            <a:effectLst/>
          </p:spPr>
        </p:cxnSp>
        <p:cxnSp>
          <p:nvCxnSpPr>
            <p:cNvPr id="9531" name="Straight Connector 9530">
              <a:extLst>
                <a:ext uri="{FF2B5EF4-FFF2-40B4-BE49-F238E27FC236}">
                  <a16:creationId xmlns:a16="http://schemas.microsoft.com/office/drawing/2014/main" id="{2E8F4AB0-710B-1E00-C710-5CCA5E58E6AE}"/>
                </a:ext>
              </a:extLst>
            </p:cNvPr>
            <p:cNvCxnSpPr>
              <a:cxnSpLocks/>
            </p:cNvCxnSpPr>
            <p:nvPr/>
          </p:nvCxnSpPr>
          <p:spPr bwMode="auto">
            <a:xfrm>
              <a:off x="6905625" y="3146425"/>
              <a:ext cx="0" cy="311150"/>
            </a:xfrm>
            <a:prstGeom prst="line">
              <a:avLst/>
            </a:prstGeom>
            <a:noFill/>
            <a:ln w="38100" cap="flat" cmpd="sng" algn="ctr">
              <a:solidFill>
                <a:schemeClr val="accent4"/>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413ACF84-227C-12DC-83DD-1B0D3AA72CDA}"/>
                </a:ext>
              </a:extLst>
            </p:cNvPr>
            <p:cNvCxnSpPr>
              <a:cxnSpLocks/>
            </p:cNvCxnSpPr>
            <p:nvPr/>
          </p:nvCxnSpPr>
          <p:spPr bwMode="auto">
            <a:xfrm>
              <a:off x="6950075" y="3152775"/>
              <a:ext cx="0" cy="311150"/>
            </a:xfrm>
            <a:prstGeom prst="line">
              <a:avLst/>
            </a:prstGeom>
            <a:noFill/>
            <a:ln w="38100" cap="flat" cmpd="sng" algn="ctr">
              <a:solidFill>
                <a:schemeClr val="accent4"/>
              </a:solidFill>
              <a:prstDash val="solid"/>
              <a:round/>
              <a:headEnd type="none" w="med" len="med"/>
              <a:tailEnd type="none" w="med" len="med"/>
            </a:ln>
            <a:effectLst/>
          </p:spPr>
        </p:cxnSp>
        <p:cxnSp>
          <p:nvCxnSpPr>
            <p:cNvPr id="9534" name="Straight Connector 9533">
              <a:extLst>
                <a:ext uri="{FF2B5EF4-FFF2-40B4-BE49-F238E27FC236}">
                  <a16:creationId xmlns:a16="http://schemas.microsoft.com/office/drawing/2014/main" id="{38B2737C-E9B4-2244-8E50-BA0C7998FEB9}"/>
                </a:ext>
              </a:extLst>
            </p:cNvPr>
            <p:cNvCxnSpPr>
              <a:cxnSpLocks/>
            </p:cNvCxnSpPr>
            <p:nvPr/>
          </p:nvCxnSpPr>
          <p:spPr bwMode="auto">
            <a:xfrm>
              <a:off x="7004050" y="3152775"/>
              <a:ext cx="0" cy="333375"/>
            </a:xfrm>
            <a:prstGeom prst="line">
              <a:avLst/>
            </a:prstGeom>
            <a:noFill/>
            <a:ln w="38100" cap="flat" cmpd="sng" algn="ctr">
              <a:solidFill>
                <a:schemeClr val="accent4"/>
              </a:solidFill>
              <a:prstDash val="solid"/>
              <a:round/>
              <a:headEnd type="none" w="med" len="med"/>
              <a:tailEnd type="none" w="med" len="med"/>
            </a:ln>
            <a:effectLst/>
          </p:spPr>
        </p:cxnSp>
        <p:cxnSp>
          <p:nvCxnSpPr>
            <p:cNvPr id="9535" name="Straight Connector 9534">
              <a:extLst>
                <a:ext uri="{FF2B5EF4-FFF2-40B4-BE49-F238E27FC236}">
                  <a16:creationId xmlns:a16="http://schemas.microsoft.com/office/drawing/2014/main" id="{290BF8F6-0282-657E-0A94-D4113D16F1EC}"/>
                </a:ext>
              </a:extLst>
            </p:cNvPr>
            <p:cNvCxnSpPr>
              <a:cxnSpLocks/>
            </p:cNvCxnSpPr>
            <p:nvPr/>
          </p:nvCxnSpPr>
          <p:spPr bwMode="auto">
            <a:xfrm>
              <a:off x="7302500" y="3146425"/>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38" name="Straight Connector 9537">
              <a:extLst>
                <a:ext uri="{FF2B5EF4-FFF2-40B4-BE49-F238E27FC236}">
                  <a16:creationId xmlns:a16="http://schemas.microsoft.com/office/drawing/2014/main" id="{431A4C34-0ECE-CD6E-5F11-78BC7A9E1306}"/>
                </a:ext>
              </a:extLst>
            </p:cNvPr>
            <p:cNvCxnSpPr>
              <a:cxnSpLocks/>
            </p:cNvCxnSpPr>
            <p:nvPr/>
          </p:nvCxnSpPr>
          <p:spPr bwMode="auto">
            <a:xfrm>
              <a:off x="7254875" y="3146425"/>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8182339E-0C16-683F-64C7-9C850DBB957D}"/>
                </a:ext>
              </a:extLst>
            </p:cNvPr>
            <p:cNvCxnSpPr>
              <a:cxnSpLocks/>
            </p:cNvCxnSpPr>
            <p:nvPr/>
          </p:nvCxnSpPr>
          <p:spPr bwMode="auto">
            <a:xfrm>
              <a:off x="7204075" y="3149600"/>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40" name="Straight Connector 9539">
              <a:extLst>
                <a:ext uri="{FF2B5EF4-FFF2-40B4-BE49-F238E27FC236}">
                  <a16:creationId xmlns:a16="http://schemas.microsoft.com/office/drawing/2014/main" id="{B5AA0D36-7BA3-DAB7-ED9A-F5E7CE329329}"/>
                </a:ext>
              </a:extLst>
            </p:cNvPr>
            <p:cNvCxnSpPr>
              <a:cxnSpLocks/>
            </p:cNvCxnSpPr>
            <p:nvPr/>
          </p:nvCxnSpPr>
          <p:spPr bwMode="auto">
            <a:xfrm>
              <a:off x="7153275" y="3143250"/>
              <a:ext cx="0" cy="358775"/>
            </a:xfrm>
            <a:prstGeom prst="line">
              <a:avLst/>
            </a:prstGeom>
            <a:noFill/>
            <a:ln w="38100" cap="flat" cmpd="sng" algn="ctr">
              <a:solidFill>
                <a:schemeClr val="accent4"/>
              </a:solidFill>
              <a:prstDash val="solid"/>
              <a:round/>
              <a:headEnd type="none" w="med" len="med"/>
              <a:tailEnd type="none" w="med" len="med"/>
            </a:ln>
            <a:effectLst/>
          </p:spPr>
        </p:cxnSp>
        <p:cxnSp>
          <p:nvCxnSpPr>
            <p:cNvPr id="9541" name="Straight Connector 9540">
              <a:extLst>
                <a:ext uri="{FF2B5EF4-FFF2-40B4-BE49-F238E27FC236}">
                  <a16:creationId xmlns:a16="http://schemas.microsoft.com/office/drawing/2014/main" id="{A9803E6D-860C-9B29-334B-FFB6AA2B42B2}"/>
                </a:ext>
              </a:extLst>
            </p:cNvPr>
            <p:cNvCxnSpPr>
              <a:cxnSpLocks/>
            </p:cNvCxnSpPr>
            <p:nvPr/>
          </p:nvCxnSpPr>
          <p:spPr bwMode="auto">
            <a:xfrm>
              <a:off x="7102475" y="3149600"/>
              <a:ext cx="0" cy="346075"/>
            </a:xfrm>
            <a:prstGeom prst="line">
              <a:avLst/>
            </a:prstGeom>
            <a:noFill/>
            <a:ln w="38100" cap="flat" cmpd="sng" algn="ctr">
              <a:solidFill>
                <a:schemeClr val="accent4"/>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C72DA317-7E49-E7EA-7EDD-8ABB07AF7689}"/>
                </a:ext>
              </a:extLst>
            </p:cNvPr>
            <p:cNvCxnSpPr>
              <a:cxnSpLocks/>
            </p:cNvCxnSpPr>
            <p:nvPr/>
          </p:nvCxnSpPr>
          <p:spPr bwMode="auto">
            <a:xfrm>
              <a:off x="7054850" y="3146425"/>
              <a:ext cx="0" cy="342900"/>
            </a:xfrm>
            <a:prstGeom prst="line">
              <a:avLst/>
            </a:prstGeom>
            <a:noFill/>
            <a:ln w="38100" cap="flat" cmpd="sng" algn="ctr">
              <a:solidFill>
                <a:schemeClr val="accent4"/>
              </a:solidFill>
              <a:prstDash val="solid"/>
              <a:round/>
              <a:headEnd type="none" w="med" len="med"/>
              <a:tailEnd type="none" w="med" len="med"/>
            </a:ln>
            <a:effectLst/>
          </p:spPr>
        </p:cxnSp>
        <p:cxnSp>
          <p:nvCxnSpPr>
            <p:cNvPr id="9545" name="Straight Connector 9544">
              <a:extLst>
                <a:ext uri="{FF2B5EF4-FFF2-40B4-BE49-F238E27FC236}">
                  <a16:creationId xmlns:a16="http://schemas.microsoft.com/office/drawing/2014/main" id="{E8F2C23B-6BBA-998C-2A61-9D819BD2F0E7}"/>
                </a:ext>
              </a:extLst>
            </p:cNvPr>
            <p:cNvCxnSpPr>
              <a:cxnSpLocks/>
            </p:cNvCxnSpPr>
            <p:nvPr/>
          </p:nvCxnSpPr>
          <p:spPr bwMode="auto">
            <a:xfrm>
              <a:off x="8601075" y="3149600"/>
              <a:ext cx="0" cy="520700"/>
            </a:xfrm>
            <a:prstGeom prst="line">
              <a:avLst/>
            </a:prstGeom>
            <a:noFill/>
            <a:ln w="38100" cap="flat" cmpd="sng" algn="ctr">
              <a:solidFill>
                <a:schemeClr val="accent4"/>
              </a:solidFill>
              <a:prstDash val="solid"/>
              <a:round/>
              <a:headEnd type="none" w="med" len="med"/>
              <a:tailEnd type="none" w="med" len="med"/>
            </a:ln>
            <a:effectLst/>
          </p:spPr>
        </p:cxnSp>
        <p:cxnSp>
          <p:nvCxnSpPr>
            <p:cNvPr id="9547" name="Straight Connector 9546">
              <a:extLst>
                <a:ext uri="{FF2B5EF4-FFF2-40B4-BE49-F238E27FC236}">
                  <a16:creationId xmlns:a16="http://schemas.microsoft.com/office/drawing/2014/main" id="{B5F7D3F2-160D-32EC-CDA0-E844AEC43344}"/>
                </a:ext>
              </a:extLst>
            </p:cNvPr>
            <p:cNvCxnSpPr>
              <a:cxnSpLocks/>
            </p:cNvCxnSpPr>
            <p:nvPr/>
          </p:nvCxnSpPr>
          <p:spPr bwMode="auto">
            <a:xfrm>
              <a:off x="8550275" y="3149600"/>
              <a:ext cx="0" cy="520700"/>
            </a:xfrm>
            <a:prstGeom prst="line">
              <a:avLst/>
            </a:prstGeom>
            <a:noFill/>
            <a:ln w="38100" cap="flat" cmpd="sng" algn="ctr">
              <a:solidFill>
                <a:schemeClr val="accent4"/>
              </a:solidFill>
              <a:prstDash val="solid"/>
              <a:round/>
              <a:headEnd type="none" w="med" len="med"/>
              <a:tailEnd type="none" w="med" len="med"/>
            </a:ln>
            <a:effectLst/>
          </p:spPr>
        </p:cxnSp>
        <p:cxnSp>
          <p:nvCxnSpPr>
            <p:cNvPr id="9548" name="Straight Connector 9547">
              <a:extLst>
                <a:ext uri="{FF2B5EF4-FFF2-40B4-BE49-F238E27FC236}">
                  <a16:creationId xmlns:a16="http://schemas.microsoft.com/office/drawing/2014/main" id="{84448138-8613-AF0D-D935-AF319FF82408}"/>
                </a:ext>
              </a:extLst>
            </p:cNvPr>
            <p:cNvCxnSpPr>
              <a:cxnSpLocks/>
            </p:cNvCxnSpPr>
            <p:nvPr/>
          </p:nvCxnSpPr>
          <p:spPr bwMode="auto">
            <a:xfrm>
              <a:off x="8401050" y="3149600"/>
              <a:ext cx="0" cy="488950"/>
            </a:xfrm>
            <a:prstGeom prst="line">
              <a:avLst/>
            </a:prstGeom>
            <a:noFill/>
            <a:ln w="38100" cap="flat" cmpd="sng" algn="ctr">
              <a:solidFill>
                <a:schemeClr val="accent4"/>
              </a:solidFill>
              <a:prstDash val="solid"/>
              <a:round/>
              <a:headEnd type="none" w="med" len="med"/>
              <a:tailEnd type="none" w="med" len="med"/>
            </a:ln>
            <a:effectLst/>
          </p:spPr>
        </p:cxnSp>
        <p:cxnSp>
          <p:nvCxnSpPr>
            <p:cNvPr id="9550" name="Straight Connector 9549">
              <a:extLst>
                <a:ext uri="{FF2B5EF4-FFF2-40B4-BE49-F238E27FC236}">
                  <a16:creationId xmlns:a16="http://schemas.microsoft.com/office/drawing/2014/main" id="{CBA2A3CD-A664-F209-6268-65FC585678D4}"/>
                </a:ext>
              </a:extLst>
            </p:cNvPr>
            <p:cNvCxnSpPr>
              <a:cxnSpLocks/>
            </p:cNvCxnSpPr>
            <p:nvPr/>
          </p:nvCxnSpPr>
          <p:spPr bwMode="auto">
            <a:xfrm>
              <a:off x="8302625" y="3149600"/>
              <a:ext cx="0" cy="454025"/>
            </a:xfrm>
            <a:prstGeom prst="line">
              <a:avLst/>
            </a:prstGeom>
            <a:noFill/>
            <a:ln w="38100" cap="flat" cmpd="sng" algn="ctr">
              <a:solidFill>
                <a:schemeClr val="accent4"/>
              </a:solidFill>
              <a:prstDash val="solid"/>
              <a:round/>
              <a:headEnd type="none" w="med" len="med"/>
              <a:tailEnd type="none" w="med" len="med"/>
            </a:ln>
            <a:effectLst/>
          </p:spPr>
        </p:cxnSp>
        <p:cxnSp>
          <p:nvCxnSpPr>
            <p:cNvPr id="9552" name="Straight Connector 9551">
              <a:extLst>
                <a:ext uri="{FF2B5EF4-FFF2-40B4-BE49-F238E27FC236}">
                  <a16:creationId xmlns:a16="http://schemas.microsoft.com/office/drawing/2014/main" id="{6B5E9DA4-BD56-4820-A7B3-39FFD897C1DF}"/>
                </a:ext>
              </a:extLst>
            </p:cNvPr>
            <p:cNvCxnSpPr>
              <a:cxnSpLocks/>
            </p:cNvCxnSpPr>
            <p:nvPr/>
          </p:nvCxnSpPr>
          <p:spPr bwMode="auto">
            <a:xfrm>
              <a:off x="8153400" y="3149600"/>
              <a:ext cx="0" cy="441325"/>
            </a:xfrm>
            <a:prstGeom prst="line">
              <a:avLst/>
            </a:prstGeom>
            <a:noFill/>
            <a:ln w="38100" cap="flat" cmpd="sng" algn="ctr">
              <a:solidFill>
                <a:schemeClr val="accent4"/>
              </a:solidFill>
              <a:prstDash val="solid"/>
              <a:round/>
              <a:headEnd type="none" w="med" len="med"/>
              <a:tailEnd type="none" w="med" len="med"/>
            </a:ln>
            <a:effectLst/>
          </p:spPr>
        </p:cxnSp>
        <p:cxnSp>
          <p:nvCxnSpPr>
            <p:cNvPr id="9553" name="Straight Connector 9552">
              <a:extLst>
                <a:ext uri="{FF2B5EF4-FFF2-40B4-BE49-F238E27FC236}">
                  <a16:creationId xmlns:a16="http://schemas.microsoft.com/office/drawing/2014/main" id="{6FFACCDE-A02B-1B12-D6A0-D6EED2E1F63D}"/>
                </a:ext>
              </a:extLst>
            </p:cNvPr>
            <p:cNvCxnSpPr>
              <a:cxnSpLocks/>
            </p:cNvCxnSpPr>
            <p:nvPr/>
          </p:nvCxnSpPr>
          <p:spPr bwMode="auto">
            <a:xfrm>
              <a:off x="8001000" y="3149600"/>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4" name="Straight Connector 9553">
              <a:extLst>
                <a:ext uri="{FF2B5EF4-FFF2-40B4-BE49-F238E27FC236}">
                  <a16:creationId xmlns:a16="http://schemas.microsoft.com/office/drawing/2014/main" id="{8D9EFE1D-DCED-EEDD-A6C4-DDB73B5FDDCF}"/>
                </a:ext>
              </a:extLst>
            </p:cNvPr>
            <p:cNvCxnSpPr>
              <a:cxnSpLocks/>
            </p:cNvCxnSpPr>
            <p:nvPr/>
          </p:nvCxnSpPr>
          <p:spPr bwMode="auto">
            <a:xfrm>
              <a:off x="7905750" y="3146425"/>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8" name="Straight Connector 9557">
              <a:extLst>
                <a:ext uri="{FF2B5EF4-FFF2-40B4-BE49-F238E27FC236}">
                  <a16:creationId xmlns:a16="http://schemas.microsoft.com/office/drawing/2014/main" id="{F7891DC4-312C-B5E8-5DA2-0806C1B762C5}"/>
                </a:ext>
              </a:extLst>
            </p:cNvPr>
            <p:cNvCxnSpPr>
              <a:cxnSpLocks/>
            </p:cNvCxnSpPr>
            <p:nvPr/>
          </p:nvCxnSpPr>
          <p:spPr bwMode="auto">
            <a:xfrm>
              <a:off x="7953375" y="3146425"/>
              <a:ext cx="0" cy="434975"/>
            </a:xfrm>
            <a:prstGeom prst="line">
              <a:avLst/>
            </a:prstGeom>
            <a:noFill/>
            <a:ln w="38100" cap="flat" cmpd="sng" algn="ctr">
              <a:solidFill>
                <a:schemeClr val="accent4"/>
              </a:solidFill>
              <a:prstDash val="solid"/>
              <a:round/>
              <a:headEnd type="none" w="med" len="med"/>
              <a:tailEnd type="none" w="med" len="med"/>
            </a:ln>
            <a:effectLst/>
          </p:spPr>
        </p:cxnSp>
        <p:cxnSp>
          <p:nvCxnSpPr>
            <p:cNvPr id="9559" name="Straight Connector 9558">
              <a:extLst>
                <a:ext uri="{FF2B5EF4-FFF2-40B4-BE49-F238E27FC236}">
                  <a16:creationId xmlns:a16="http://schemas.microsoft.com/office/drawing/2014/main" id="{8B7108AD-369B-0ED0-F1E5-F3FDFA27D28E}"/>
                </a:ext>
              </a:extLst>
            </p:cNvPr>
            <p:cNvCxnSpPr>
              <a:cxnSpLocks/>
            </p:cNvCxnSpPr>
            <p:nvPr/>
          </p:nvCxnSpPr>
          <p:spPr bwMode="auto">
            <a:xfrm>
              <a:off x="7756525" y="3146425"/>
              <a:ext cx="0" cy="403225"/>
            </a:xfrm>
            <a:prstGeom prst="line">
              <a:avLst/>
            </a:prstGeom>
            <a:noFill/>
            <a:ln w="38100" cap="flat" cmpd="sng" algn="ctr">
              <a:solidFill>
                <a:schemeClr val="accent4"/>
              </a:solidFill>
              <a:prstDash val="solid"/>
              <a:round/>
              <a:headEnd type="none" w="med" len="med"/>
              <a:tailEnd type="none" w="med" len="med"/>
            </a:ln>
            <a:effectLst/>
          </p:spPr>
        </p:cxnSp>
        <p:cxnSp>
          <p:nvCxnSpPr>
            <p:cNvPr id="9561" name="Straight Connector 9560">
              <a:extLst>
                <a:ext uri="{FF2B5EF4-FFF2-40B4-BE49-F238E27FC236}">
                  <a16:creationId xmlns:a16="http://schemas.microsoft.com/office/drawing/2014/main" id="{8957D019-0CAC-F089-ECBC-50A0E7B0E754}"/>
                </a:ext>
              </a:extLst>
            </p:cNvPr>
            <p:cNvCxnSpPr>
              <a:cxnSpLocks/>
            </p:cNvCxnSpPr>
            <p:nvPr/>
          </p:nvCxnSpPr>
          <p:spPr bwMode="auto">
            <a:xfrm>
              <a:off x="7407275" y="3149600"/>
              <a:ext cx="0" cy="371475"/>
            </a:xfrm>
            <a:prstGeom prst="line">
              <a:avLst/>
            </a:prstGeom>
            <a:noFill/>
            <a:ln w="38100" cap="flat" cmpd="sng" algn="ctr">
              <a:solidFill>
                <a:schemeClr val="accent4"/>
              </a:solidFill>
              <a:prstDash val="solid"/>
              <a:round/>
              <a:headEnd type="none" w="med" len="med"/>
              <a:tailEnd type="none" w="med" len="med"/>
            </a:ln>
            <a:effectLst/>
          </p:spPr>
        </p:cxnSp>
        <p:cxnSp>
          <p:nvCxnSpPr>
            <p:cNvPr id="9563" name="Straight Connector 9562">
              <a:extLst>
                <a:ext uri="{FF2B5EF4-FFF2-40B4-BE49-F238E27FC236}">
                  <a16:creationId xmlns:a16="http://schemas.microsoft.com/office/drawing/2014/main" id="{BCCF9629-C40D-0BC2-DE22-0DEFFCA85B82}"/>
                </a:ext>
              </a:extLst>
            </p:cNvPr>
            <p:cNvCxnSpPr>
              <a:cxnSpLocks/>
            </p:cNvCxnSpPr>
            <p:nvPr/>
          </p:nvCxnSpPr>
          <p:spPr bwMode="auto">
            <a:xfrm>
              <a:off x="7454900" y="3140075"/>
              <a:ext cx="0" cy="371475"/>
            </a:xfrm>
            <a:prstGeom prst="line">
              <a:avLst/>
            </a:prstGeom>
            <a:noFill/>
            <a:ln w="38100" cap="flat" cmpd="sng" algn="ctr">
              <a:solidFill>
                <a:schemeClr val="accent4"/>
              </a:solidFill>
              <a:prstDash val="solid"/>
              <a:round/>
              <a:headEnd type="none" w="med" len="med"/>
              <a:tailEnd type="none" w="med" len="med"/>
            </a:ln>
            <a:effectLst/>
          </p:spPr>
        </p:cxnSp>
        <p:cxnSp>
          <p:nvCxnSpPr>
            <p:cNvPr id="9564" name="Straight Connector 9563">
              <a:extLst>
                <a:ext uri="{FF2B5EF4-FFF2-40B4-BE49-F238E27FC236}">
                  <a16:creationId xmlns:a16="http://schemas.microsoft.com/office/drawing/2014/main" id="{39AAF32E-79AE-BE38-10A7-A898B60C6BDD}"/>
                </a:ext>
              </a:extLst>
            </p:cNvPr>
            <p:cNvCxnSpPr>
              <a:cxnSpLocks/>
            </p:cNvCxnSpPr>
            <p:nvPr/>
          </p:nvCxnSpPr>
          <p:spPr bwMode="auto">
            <a:xfrm>
              <a:off x="7502525"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6" name="Straight Connector 9565">
              <a:extLst>
                <a:ext uri="{FF2B5EF4-FFF2-40B4-BE49-F238E27FC236}">
                  <a16:creationId xmlns:a16="http://schemas.microsoft.com/office/drawing/2014/main" id="{B6EAB2EE-AE05-708B-2FD9-04ADF616B62C}"/>
                </a:ext>
              </a:extLst>
            </p:cNvPr>
            <p:cNvCxnSpPr>
              <a:cxnSpLocks/>
            </p:cNvCxnSpPr>
            <p:nvPr/>
          </p:nvCxnSpPr>
          <p:spPr bwMode="auto">
            <a:xfrm>
              <a:off x="75565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7" name="Straight Connector 9566">
              <a:extLst>
                <a:ext uri="{FF2B5EF4-FFF2-40B4-BE49-F238E27FC236}">
                  <a16:creationId xmlns:a16="http://schemas.microsoft.com/office/drawing/2014/main" id="{A4AE71C3-3A23-9E1D-50DB-37385D161EF5}"/>
                </a:ext>
              </a:extLst>
            </p:cNvPr>
            <p:cNvCxnSpPr>
              <a:cxnSpLocks/>
            </p:cNvCxnSpPr>
            <p:nvPr/>
          </p:nvCxnSpPr>
          <p:spPr bwMode="auto">
            <a:xfrm>
              <a:off x="76073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8" name="Straight Connector 9567">
              <a:extLst>
                <a:ext uri="{FF2B5EF4-FFF2-40B4-BE49-F238E27FC236}">
                  <a16:creationId xmlns:a16="http://schemas.microsoft.com/office/drawing/2014/main" id="{DB33D4CB-2105-F0DB-4B72-9F7205EF8DFB}"/>
                </a:ext>
              </a:extLst>
            </p:cNvPr>
            <p:cNvCxnSpPr>
              <a:cxnSpLocks/>
            </p:cNvCxnSpPr>
            <p:nvPr/>
          </p:nvCxnSpPr>
          <p:spPr bwMode="auto">
            <a:xfrm>
              <a:off x="7658100" y="3143250"/>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69" name="Straight Connector 9568">
              <a:extLst>
                <a:ext uri="{FF2B5EF4-FFF2-40B4-BE49-F238E27FC236}">
                  <a16:creationId xmlns:a16="http://schemas.microsoft.com/office/drawing/2014/main" id="{E1CFFA37-7A53-9D96-CA44-8F93B92D18E1}"/>
                </a:ext>
              </a:extLst>
            </p:cNvPr>
            <p:cNvCxnSpPr>
              <a:cxnSpLocks/>
            </p:cNvCxnSpPr>
            <p:nvPr/>
          </p:nvCxnSpPr>
          <p:spPr bwMode="auto">
            <a:xfrm>
              <a:off x="7705725" y="3146425"/>
              <a:ext cx="0" cy="396875"/>
            </a:xfrm>
            <a:prstGeom prst="line">
              <a:avLst/>
            </a:prstGeom>
            <a:noFill/>
            <a:ln w="38100" cap="flat" cmpd="sng" algn="ctr">
              <a:solidFill>
                <a:schemeClr val="accent4"/>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76AEC8A5-5185-639E-8B87-5D0638D0C0A4}"/>
                </a:ext>
              </a:extLst>
            </p:cNvPr>
            <p:cNvCxnSpPr>
              <a:cxnSpLocks/>
            </p:cNvCxnSpPr>
            <p:nvPr/>
          </p:nvCxnSpPr>
          <p:spPr bwMode="auto">
            <a:xfrm>
              <a:off x="10350500" y="3143250"/>
              <a:ext cx="0" cy="822325"/>
            </a:xfrm>
            <a:prstGeom prst="line">
              <a:avLst/>
            </a:prstGeom>
            <a:noFill/>
            <a:ln w="38100" cap="flat" cmpd="sng" algn="ctr">
              <a:solidFill>
                <a:schemeClr val="accent4"/>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51A6AEC2-BA29-AC14-A7C6-1C9C5302372C}"/>
                </a:ext>
              </a:extLst>
            </p:cNvPr>
            <p:cNvCxnSpPr>
              <a:cxnSpLocks/>
            </p:cNvCxnSpPr>
            <p:nvPr/>
          </p:nvCxnSpPr>
          <p:spPr bwMode="auto">
            <a:xfrm>
              <a:off x="10547350" y="3146425"/>
              <a:ext cx="0" cy="876300"/>
            </a:xfrm>
            <a:prstGeom prst="line">
              <a:avLst/>
            </a:prstGeom>
            <a:noFill/>
            <a:ln w="38100" cap="flat" cmpd="sng" algn="ctr">
              <a:solidFill>
                <a:schemeClr val="accent4"/>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13096E82-6B48-DDA3-ED52-DF25BE2DAC9B}"/>
              </a:ext>
            </a:extLst>
          </p:cNvPr>
          <p:cNvGrpSpPr/>
          <p:nvPr/>
        </p:nvGrpSpPr>
        <p:grpSpPr>
          <a:xfrm>
            <a:off x="1264963" y="1797627"/>
            <a:ext cx="10584440" cy="2701637"/>
            <a:chOff x="1174173" y="1797627"/>
            <a:chExt cx="10584440" cy="2701637"/>
          </a:xfrm>
        </p:grpSpPr>
        <p:cxnSp>
          <p:nvCxnSpPr>
            <p:cNvPr id="24" name="Straight Connector 23">
              <a:extLst>
                <a:ext uri="{FF2B5EF4-FFF2-40B4-BE49-F238E27FC236}">
                  <a16:creationId xmlns:a16="http://schemas.microsoft.com/office/drawing/2014/main" id="{1E7CBCCE-F4CB-3816-8067-9DDE5804A73E}"/>
                </a:ext>
              </a:extLst>
            </p:cNvPr>
            <p:cNvCxnSpPr/>
            <p:nvPr/>
          </p:nvCxnSpPr>
          <p:spPr bwMode="auto">
            <a:xfrm>
              <a:off x="1246909" y="1797627"/>
              <a:ext cx="0" cy="2701637"/>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58FF1D1-05E1-5697-398B-E8CB3EA629F4}"/>
                </a:ext>
              </a:extLst>
            </p:cNvPr>
            <p:cNvCxnSpPr>
              <a:cxnSpLocks/>
            </p:cNvCxnSpPr>
            <p:nvPr/>
          </p:nvCxnSpPr>
          <p:spPr bwMode="auto">
            <a:xfrm flipH="1">
              <a:off x="1174173" y="18080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3358195-4B66-D53D-07D5-B5FCD9A53B64}"/>
                </a:ext>
              </a:extLst>
            </p:cNvPr>
            <p:cNvCxnSpPr>
              <a:cxnSpLocks/>
            </p:cNvCxnSpPr>
            <p:nvPr/>
          </p:nvCxnSpPr>
          <p:spPr bwMode="auto">
            <a:xfrm flipH="1">
              <a:off x="1174173" y="20757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E4B6B65-9231-8857-4529-11B017C3E12E}"/>
                </a:ext>
              </a:extLst>
            </p:cNvPr>
            <p:cNvCxnSpPr>
              <a:cxnSpLocks/>
            </p:cNvCxnSpPr>
            <p:nvPr/>
          </p:nvCxnSpPr>
          <p:spPr bwMode="auto">
            <a:xfrm flipH="1">
              <a:off x="1174173" y="2343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8ABA9DD-32EB-861A-8101-90F450CAAFF6}"/>
                </a:ext>
              </a:extLst>
            </p:cNvPr>
            <p:cNvCxnSpPr>
              <a:cxnSpLocks/>
            </p:cNvCxnSpPr>
            <p:nvPr/>
          </p:nvCxnSpPr>
          <p:spPr bwMode="auto">
            <a:xfrm flipH="1">
              <a:off x="1174173" y="26112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F0FD365-3C70-C25E-C91C-A916EE946926}"/>
                </a:ext>
              </a:extLst>
            </p:cNvPr>
            <p:cNvCxnSpPr>
              <a:cxnSpLocks/>
            </p:cNvCxnSpPr>
            <p:nvPr/>
          </p:nvCxnSpPr>
          <p:spPr bwMode="auto">
            <a:xfrm flipH="1">
              <a:off x="1174173" y="28789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A51F95F-F45F-3577-8B30-C7322AA4BC0D}"/>
                </a:ext>
              </a:extLst>
            </p:cNvPr>
            <p:cNvCxnSpPr>
              <a:cxnSpLocks/>
            </p:cNvCxnSpPr>
            <p:nvPr/>
          </p:nvCxnSpPr>
          <p:spPr bwMode="auto">
            <a:xfrm flipH="1">
              <a:off x="1174173" y="314671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A0F4CA5-8C94-46E0-055B-897B2ADBDA78}"/>
                </a:ext>
              </a:extLst>
            </p:cNvPr>
            <p:cNvCxnSpPr>
              <a:cxnSpLocks/>
            </p:cNvCxnSpPr>
            <p:nvPr/>
          </p:nvCxnSpPr>
          <p:spPr bwMode="auto">
            <a:xfrm flipH="1">
              <a:off x="1174173" y="3414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F6373C7-6F45-3480-7E0E-D35FB06694C9}"/>
                </a:ext>
              </a:extLst>
            </p:cNvPr>
            <p:cNvCxnSpPr>
              <a:cxnSpLocks/>
            </p:cNvCxnSpPr>
            <p:nvPr/>
          </p:nvCxnSpPr>
          <p:spPr bwMode="auto">
            <a:xfrm flipH="1">
              <a:off x="1174173" y="368219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FEFF2D9-1AA3-08AA-322C-F4D660A980C8}"/>
                </a:ext>
              </a:extLst>
            </p:cNvPr>
            <p:cNvCxnSpPr>
              <a:cxnSpLocks/>
            </p:cNvCxnSpPr>
            <p:nvPr/>
          </p:nvCxnSpPr>
          <p:spPr bwMode="auto">
            <a:xfrm flipH="1">
              <a:off x="1174173" y="3949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CC1085E-A7A8-0C2D-936E-1FD4D7D17BFA}"/>
                </a:ext>
              </a:extLst>
            </p:cNvPr>
            <p:cNvCxnSpPr>
              <a:cxnSpLocks/>
            </p:cNvCxnSpPr>
            <p:nvPr/>
          </p:nvCxnSpPr>
          <p:spPr bwMode="auto">
            <a:xfrm flipH="1">
              <a:off x="1174173" y="42176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8B914237-5367-86E1-1B3F-7BFF4BF1436E}"/>
                </a:ext>
              </a:extLst>
            </p:cNvPr>
            <p:cNvCxnSpPr>
              <a:cxnSpLocks/>
            </p:cNvCxnSpPr>
            <p:nvPr/>
          </p:nvCxnSpPr>
          <p:spPr bwMode="auto">
            <a:xfrm flipH="1">
              <a:off x="1174173" y="4485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CF23A622-CA92-37B8-6AEE-495569BE2189}"/>
                </a:ext>
              </a:extLst>
            </p:cNvPr>
            <p:cNvCxnSpPr/>
            <p:nvPr/>
          </p:nvCxnSpPr>
          <p:spPr bwMode="auto">
            <a:xfrm>
              <a:off x="1236518" y="3148445"/>
              <a:ext cx="10522095"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58179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a:t>Common (in ≥30%) and Dose-Limiting/AESI Toxicities</a:t>
            </a:r>
            <a:br>
              <a:rPr lang="en-US"/>
            </a:br>
            <a:r>
              <a:rPr lang="en-US"/>
              <a:t>Associated With T-DM1 and T-DXd</a:t>
            </a:r>
          </a:p>
        </p:txBody>
      </p:sp>
      <p:sp>
        <p:nvSpPr>
          <p:cNvPr id="68" name="Content Placeholder 67">
            <a:extLst>
              <a:ext uri="{FF2B5EF4-FFF2-40B4-BE49-F238E27FC236}">
                <a16:creationId xmlns:a16="http://schemas.microsoft.com/office/drawing/2014/main" id="{27D468B1-5AD1-1F0B-B093-C931F65A47E6}"/>
              </a:ext>
            </a:extLst>
          </p:cNvPr>
          <p:cNvSpPr>
            <a:spLocks noGrp="1"/>
          </p:cNvSpPr>
          <p:nvPr>
            <p:ph sz="half" idx="1"/>
          </p:nvPr>
        </p:nvSpPr>
        <p:spPr>
          <a:xfrm>
            <a:off x="601820" y="1342570"/>
            <a:ext cx="5309278" cy="4813612"/>
          </a:xfrm>
          <a:solidFill>
            <a:srgbClr val="B9DEFF">
              <a:alpha val="25098"/>
            </a:srgbClr>
          </a:solidFill>
        </p:spPr>
        <p:txBody>
          <a:bodyPr/>
          <a:lstStyle/>
          <a:p>
            <a:pPr marL="0" indent="0">
              <a:buNone/>
            </a:pPr>
            <a:r>
              <a:rPr lang="en-US" b="1"/>
              <a:t>T-DM1</a:t>
            </a:r>
          </a:p>
        </p:txBody>
      </p:sp>
      <p:sp>
        <p:nvSpPr>
          <p:cNvPr id="69" name="Content Placeholder 68">
            <a:extLst>
              <a:ext uri="{FF2B5EF4-FFF2-40B4-BE49-F238E27FC236}">
                <a16:creationId xmlns:a16="http://schemas.microsoft.com/office/drawing/2014/main" id="{8A92A65A-C30C-9373-B0C1-8B95B90B6AD8}"/>
              </a:ext>
            </a:extLst>
          </p:cNvPr>
          <p:cNvSpPr>
            <a:spLocks noGrp="1"/>
          </p:cNvSpPr>
          <p:nvPr>
            <p:ph sz="half" idx="2"/>
          </p:nvPr>
        </p:nvSpPr>
        <p:spPr>
          <a:xfrm>
            <a:off x="5911098" y="1342569"/>
            <a:ext cx="5571106" cy="4814357"/>
          </a:xfrm>
          <a:solidFill>
            <a:srgbClr val="F9DAD2">
              <a:alpha val="25098"/>
            </a:srgbClr>
          </a:solidFill>
        </p:spPr>
        <p:txBody>
          <a:bodyPr/>
          <a:lstStyle/>
          <a:p>
            <a:pPr marL="0" indent="0" algn="r">
              <a:buNone/>
            </a:pPr>
            <a:r>
              <a:rPr lang="en-US" b="1"/>
              <a:t>T-DXd</a:t>
            </a:r>
          </a:p>
        </p:txBody>
      </p:sp>
      <p:sp>
        <p:nvSpPr>
          <p:cNvPr id="5" name="Text Box 15">
            <a:extLst>
              <a:ext uri="{FF2B5EF4-FFF2-40B4-BE49-F238E27FC236}">
                <a16:creationId xmlns:a16="http://schemas.microsoft.com/office/drawing/2014/main" id="{DAB3B601-FD8F-2E75-C6F2-B9903F7BC89D}"/>
              </a:ext>
            </a:extLst>
          </p:cNvPr>
          <p:cNvSpPr txBox="1">
            <a:spLocks noChangeArrowheads="1"/>
          </p:cNvSpPr>
          <p:nvPr/>
        </p:nvSpPr>
        <p:spPr bwMode="auto">
          <a:xfrm>
            <a:off x="442568" y="6203421"/>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Trastuzumab emtansine PI. Trastuzumab deruxtecan PI.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Modi. NEJM. 2022;387:9. </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Goto. JCO. 2023;41:4852. </a:t>
            </a:r>
            <a:endPar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3">
            <a:extLst>
              <a:ext uri="{FF2B5EF4-FFF2-40B4-BE49-F238E27FC236}">
                <a16:creationId xmlns:a16="http://schemas.microsoft.com/office/drawing/2014/main" id="{54C14955-4ACE-773E-E45D-919C3A7E10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80761" y="1339199"/>
            <a:ext cx="2149655" cy="4817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Straight Connector 42">
            <a:extLst>
              <a:ext uri="{FF2B5EF4-FFF2-40B4-BE49-F238E27FC236}">
                <a16:creationId xmlns:a16="http://schemas.microsoft.com/office/drawing/2014/main" id="{C5884B37-916E-DA0C-11EA-D47061AF44BD}"/>
              </a:ext>
            </a:extLst>
          </p:cNvPr>
          <p:cNvCxnSpPr>
            <a:cxnSpLocks/>
            <a:endCxn id="40" idx="1"/>
          </p:cNvCxnSpPr>
          <p:nvPr/>
        </p:nvCxnSpPr>
        <p:spPr bwMode="auto">
          <a:xfrm flipV="1">
            <a:off x="6141418" y="2369930"/>
            <a:ext cx="621280" cy="45578"/>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27" name="Straight Connector 51">
            <a:extLst>
              <a:ext uri="{FF2B5EF4-FFF2-40B4-BE49-F238E27FC236}">
                <a16:creationId xmlns:a16="http://schemas.microsoft.com/office/drawing/2014/main" id="{68CB707F-0DE5-667C-AD37-FD02AE3D52ED}"/>
              </a:ext>
            </a:extLst>
          </p:cNvPr>
          <p:cNvCxnSpPr>
            <a:cxnSpLocks/>
            <a:stCxn id="38" idx="3"/>
          </p:cNvCxnSpPr>
          <p:nvPr/>
        </p:nvCxnSpPr>
        <p:spPr bwMode="auto">
          <a:xfrm flipV="1">
            <a:off x="5316787" y="3879698"/>
            <a:ext cx="258257" cy="480064"/>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28" name="Straight Connector 53">
            <a:extLst>
              <a:ext uri="{FF2B5EF4-FFF2-40B4-BE49-F238E27FC236}">
                <a16:creationId xmlns:a16="http://schemas.microsoft.com/office/drawing/2014/main" id="{2A5054FA-0B50-4167-FEF1-3AF6EDF9645F}"/>
              </a:ext>
            </a:extLst>
          </p:cNvPr>
          <p:cNvCxnSpPr>
            <a:cxnSpLocks/>
          </p:cNvCxnSpPr>
          <p:nvPr/>
        </p:nvCxnSpPr>
        <p:spPr bwMode="auto">
          <a:xfrm>
            <a:off x="6141418" y="1450899"/>
            <a:ext cx="173651" cy="63529"/>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29" name="Straight Connector 56">
            <a:extLst>
              <a:ext uri="{FF2B5EF4-FFF2-40B4-BE49-F238E27FC236}">
                <a16:creationId xmlns:a16="http://schemas.microsoft.com/office/drawing/2014/main" id="{37A06116-DB6E-D95B-9BB0-A53B26C7AFBA}"/>
              </a:ext>
            </a:extLst>
          </p:cNvPr>
          <p:cNvCxnSpPr>
            <a:cxnSpLocks/>
          </p:cNvCxnSpPr>
          <p:nvPr/>
        </p:nvCxnSpPr>
        <p:spPr bwMode="auto">
          <a:xfrm flipV="1">
            <a:off x="4734560" y="2799946"/>
            <a:ext cx="1092145" cy="571949"/>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31" name="Straight Connector 63">
            <a:extLst>
              <a:ext uri="{FF2B5EF4-FFF2-40B4-BE49-F238E27FC236}">
                <a16:creationId xmlns:a16="http://schemas.microsoft.com/office/drawing/2014/main" id="{1B163466-FB05-FF70-4458-165E26B465C8}"/>
              </a:ext>
            </a:extLst>
          </p:cNvPr>
          <p:cNvCxnSpPr>
            <a:cxnSpLocks/>
            <a:stCxn id="35" idx="3"/>
          </p:cNvCxnSpPr>
          <p:nvPr/>
        </p:nvCxnSpPr>
        <p:spPr bwMode="auto">
          <a:xfrm flipV="1">
            <a:off x="5073031" y="2415508"/>
            <a:ext cx="753674" cy="126485"/>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E3B540C6-3102-CA7F-6D82-E66D82E588F5}"/>
              </a:ext>
            </a:extLst>
          </p:cNvPr>
          <p:cNvSpPr txBox="1">
            <a:spLocks noChangeArrowheads="1"/>
          </p:cNvSpPr>
          <p:nvPr/>
        </p:nvSpPr>
        <p:spPr bwMode="auto">
          <a:xfrm>
            <a:off x="1950338" y="2062705"/>
            <a:ext cx="3122693"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Hepatotoxicity</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Increased AST/ALT: 29-32%</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Hyperbilirubinemia: 17%</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Nodular regenerative hyperplasia: &lt;1%</a:t>
            </a:r>
          </a:p>
        </p:txBody>
      </p:sp>
      <p:sp>
        <p:nvSpPr>
          <p:cNvPr id="37" name="TextBox 36">
            <a:extLst>
              <a:ext uri="{FF2B5EF4-FFF2-40B4-BE49-F238E27FC236}">
                <a16:creationId xmlns:a16="http://schemas.microsoft.com/office/drawing/2014/main" id="{5434EC72-4790-0783-E665-6C2D51EAB770}"/>
              </a:ext>
            </a:extLst>
          </p:cNvPr>
          <p:cNvSpPr txBox="1">
            <a:spLocks noChangeArrowheads="1"/>
          </p:cNvSpPr>
          <p:nvPr/>
        </p:nvSpPr>
        <p:spPr bwMode="auto">
          <a:xfrm>
            <a:off x="2618659" y="3687012"/>
            <a:ext cx="18854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40-42%</a:t>
            </a:r>
          </a:p>
        </p:txBody>
      </p:sp>
      <p:sp>
        <p:nvSpPr>
          <p:cNvPr id="38" name="TextBox 37">
            <a:extLst>
              <a:ext uri="{FF2B5EF4-FFF2-40B4-BE49-F238E27FC236}">
                <a16:creationId xmlns:a16="http://schemas.microsoft.com/office/drawing/2014/main" id="{73F92191-2EF3-8537-A838-3C6AD0C066C6}"/>
              </a:ext>
            </a:extLst>
          </p:cNvPr>
          <p:cNvSpPr txBox="1">
            <a:spLocks noChangeArrowheads="1"/>
          </p:cNvSpPr>
          <p:nvPr/>
        </p:nvSpPr>
        <p:spPr bwMode="auto">
          <a:xfrm>
            <a:off x="2882867" y="4034362"/>
            <a:ext cx="24339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Thrombocytopenia: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29-31%</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Hemorrhage: </a:t>
            </a:r>
            <a:b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29-32%</a:t>
            </a:r>
          </a:p>
        </p:txBody>
      </p:sp>
      <p:sp>
        <p:nvSpPr>
          <p:cNvPr id="39" name="TextBox 44">
            <a:extLst>
              <a:ext uri="{FF2B5EF4-FFF2-40B4-BE49-F238E27FC236}">
                <a16:creationId xmlns:a16="http://schemas.microsoft.com/office/drawing/2014/main" id="{258C5DD2-EFC7-62ED-29D7-5C15D8FD02BF}"/>
              </a:ext>
            </a:extLst>
          </p:cNvPr>
          <p:cNvSpPr txBox="1">
            <a:spLocks noChangeArrowheads="1"/>
          </p:cNvSpPr>
          <p:nvPr/>
        </p:nvSpPr>
        <p:spPr bwMode="auto">
          <a:xfrm>
            <a:off x="6278648" y="1309520"/>
            <a:ext cx="201369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Alopecia: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21-46%</a:t>
            </a:r>
          </a:p>
        </p:txBody>
      </p:sp>
      <p:sp>
        <p:nvSpPr>
          <p:cNvPr id="40" name="TextBox 44">
            <a:extLst>
              <a:ext uri="{FF2B5EF4-FFF2-40B4-BE49-F238E27FC236}">
                <a16:creationId xmlns:a16="http://schemas.microsoft.com/office/drawing/2014/main" id="{E14B2321-183F-0CFA-CA5A-F058408D34E6}"/>
              </a:ext>
            </a:extLst>
          </p:cNvPr>
          <p:cNvSpPr txBox="1">
            <a:spLocks noChangeArrowheads="1"/>
          </p:cNvSpPr>
          <p:nvPr/>
        </p:nvSpPr>
        <p:spPr bwMode="auto">
          <a:xfrm>
            <a:off x="6762698" y="2015987"/>
            <a:ext cx="275748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ILD/pneumonitis: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9-12%</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LVEF decrease: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41" name="TextBox 44">
            <a:extLst>
              <a:ext uri="{FF2B5EF4-FFF2-40B4-BE49-F238E27FC236}">
                <a16:creationId xmlns:a16="http://schemas.microsoft.com/office/drawing/2014/main" id="{C9361D38-D39F-4693-6687-56195EBD27A8}"/>
              </a:ext>
            </a:extLst>
          </p:cNvPr>
          <p:cNvSpPr txBox="1">
            <a:spLocks noChangeArrowheads="1"/>
          </p:cNvSpPr>
          <p:nvPr/>
        </p:nvSpPr>
        <p:spPr bwMode="auto">
          <a:xfrm>
            <a:off x="601820" y="1747065"/>
            <a:ext cx="230646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36-50%</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Musculoskeletal pain: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30-36%</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IRR: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&lt;2%</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2" name="TextBox 44">
            <a:extLst>
              <a:ext uri="{FF2B5EF4-FFF2-40B4-BE49-F238E27FC236}">
                <a16:creationId xmlns:a16="http://schemas.microsoft.com/office/drawing/2014/main" id="{9923E4D2-D2FF-21E5-3BF2-ED52A13F921E}"/>
              </a:ext>
            </a:extLst>
          </p:cNvPr>
          <p:cNvSpPr txBox="1">
            <a:spLocks noChangeArrowheads="1"/>
          </p:cNvSpPr>
          <p:nvPr/>
        </p:nvSpPr>
        <p:spPr bwMode="auto">
          <a:xfrm>
            <a:off x="9614129" y="1747065"/>
            <a:ext cx="1868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32-59%</a:t>
            </a:r>
          </a:p>
        </p:txBody>
      </p:sp>
      <p:sp>
        <p:nvSpPr>
          <p:cNvPr id="47" name="TextBox 46">
            <a:extLst>
              <a:ext uri="{FF2B5EF4-FFF2-40B4-BE49-F238E27FC236}">
                <a16:creationId xmlns:a16="http://schemas.microsoft.com/office/drawing/2014/main" id="{43DD010F-23AD-2761-8F2C-113B5AF89364}"/>
              </a:ext>
            </a:extLst>
          </p:cNvPr>
          <p:cNvSpPr txBox="1"/>
          <p:nvPr/>
        </p:nvSpPr>
        <p:spPr bwMode="auto">
          <a:xfrm>
            <a:off x="601820" y="4926917"/>
            <a:ext cx="2457276" cy="1200329"/>
          </a:xfrm>
          <a:prstGeom prst="rect">
            <a:avLst/>
          </a:prstGeom>
          <a:noFill/>
          <a:ln w="2857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Black Box Warnings:</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Hepatotoxicity</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Cardiac toxicity</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Embryo–fetal toxicity</a:t>
            </a:r>
          </a:p>
        </p:txBody>
      </p:sp>
      <p:sp>
        <p:nvSpPr>
          <p:cNvPr id="53" name="TextBox 44">
            <a:extLst>
              <a:ext uri="{FF2B5EF4-FFF2-40B4-BE49-F238E27FC236}">
                <a16:creationId xmlns:a16="http://schemas.microsoft.com/office/drawing/2014/main" id="{2BB49758-3347-3ED1-94F6-A94F4048CA9A}"/>
              </a:ext>
            </a:extLst>
          </p:cNvPr>
          <p:cNvSpPr txBox="1">
            <a:spLocks noChangeArrowheads="1"/>
          </p:cNvSpPr>
          <p:nvPr/>
        </p:nvSpPr>
        <p:spPr bwMode="auto">
          <a:xfrm>
            <a:off x="2870064" y="1372720"/>
            <a:ext cx="254454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ILD/pneumonitis: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LVEF dysfunction: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&lt;2%</a:t>
            </a:r>
            <a:endPar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55" name="Straight Connector 54">
            <a:extLst>
              <a:ext uri="{FF2B5EF4-FFF2-40B4-BE49-F238E27FC236}">
                <a16:creationId xmlns:a16="http://schemas.microsoft.com/office/drawing/2014/main" id="{74BA1FE3-F10E-E9D6-8EDA-347BB990DE23}"/>
              </a:ext>
            </a:extLst>
          </p:cNvPr>
          <p:cNvCxnSpPr>
            <a:cxnSpLocks/>
            <a:stCxn id="53" idx="3"/>
          </p:cNvCxnSpPr>
          <p:nvPr/>
        </p:nvCxnSpPr>
        <p:spPr bwMode="auto">
          <a:xfrm>
            <a:off x="5414608" y="1726663"/>
            <a:ext cx="379263" cy="629972"/>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71" name="TextBox 70">
            <a:extLst>
              <a:ext uri="{FF2B5EF4-FFF2-40B4-BE49-F238E27FC236}">
                <a16:creationId xmlns:a16="http://schemas.microsoft.com/office/drawing/2014/main" id="{1F769499-5F07-D92F-B5D6-41BE6BC8EF15}"/>
              </a:ext>
            </a:extLst>
          </p:cNvPr>
          <p:cNvSpPr txBox="1"/>
          <p:nvPr/>
        </p:nvSpPr>
        <p:spPr bwMode="auto">
          <a:xfrm>
            <a:off x="9024928" y="5203916"/>
            <a:ext cx="2457276" cy="923330"/>
          </a:xfrm>
          <a:prstGeom prst="rect">
            <a:avLst/>
          </a:prstGeom>
          <a:noFill/>
          <a:ln w="2857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Black Box Warnings:</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ILD/pneumonitis</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Embryo–fetal toxicity</a:t>
            </a:r>
          </a:p>
        </p:txBody>
      </p:sp>
      <p:sp>
        <p:nvSpPr>
          <p:cNvPr id="72" name="TextBox 44">
            <a:extLst>
              <a:ext uri="{FF2B5EF4-FFF2-40B4-BE49-F238E27FC236}">
                <a16:creationId xmlns:a16="http://schemas.microsoft.com/office/drawing/2014/main" id="{DFC89283-27F6-AC61-C9E2-D12425F27ED7}"/>
              </a:ext>
            </a:extLst>
          </p:cNvPr>
          <p:cNvSpPr txBox="1">
            <a:spLocks noChangeArrowheads="1"/>
          </p:cNvSpPr>
          <p:nvPr/>
        </p:nvSpPr>
        <p:spPr bwMode="auto">
          <a:xfrm>
            <a:off x="6785317" y="2799946"/>
            <a:ext cx="302807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Increased AST/ALT: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42-48%</a:t>
            </a:r>
          </a:p>
        </p:txBody>
      </p:sp>
      <p:cxnSp>
        <p:nvCxnSpPr>
          <p:cNvPr id="78" name="Straight Connector 77">
            <a:extLst>
              <a:ext uri="{FF2B5EF4-FFF2-40B4-BE49-F238E27FC236}">
                <a16:creationId xmlns:a16="http://schemas.microsoft.com/office/drawing/2014/main" id="{33501EAC-256C-CBAD-BCA3-AC301E215DB4}"/>
              </a:ext>
            </a:extLst>
          </p:cNvPr>
          <p:cNvCxnSpPr>
            <a:cxnSpLocks/>
            <a:stCxn id="72" idx="1"/>
          </p:cNvCxnSpPr>
          <p:nvPr/>
        </p:nvCxnSpPr>
        <p:spPr bwMode="auto">
          <a:xfrm flipH="1" flipV="1">
            <a:off x="6011217" y="2738391"/>
            <a:ext cx="774100" cy="261610"/>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79" name="TextBox 44">
            <a:extLst>
              <a:ext uri="{FF2B5EF4-FFF2-40B4-BE49-F238E27FC236}">
                <a16:creationId xmlns:a16="http://schemas.microsoft.com/office/drawing/2014/main" id="{046AA57C-1739-5AA8-0A12-84E82DBDF535}"/>
              </a:ext>
            </a:extLst>
          </p:cNvPr>
          <p:cNvSpPr txBox="1">
            <a:spLocks noChangeArrowheads="1"/>
          </p:cNvSpPr>
          <p:nvPr/>
        </p:nvSpPr>
        <p:spPr bwMode="auto">
          <a:xfrm>
            <a:off x="6782001" y="3371895"/>
            <a:ext cx="188545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63-79%</a:t>
            </a:r>
          </a:p>
        </p:txBody>
      </p:sp>
      <p:cxnSp>
        <p:nvCxnSpPr>
          <p:cNvPr id="82" name="Straight Connector 81">
            <a:extLst>
              <a:ext uri="{FF2B5EF4-FFF2-40B4-BE49-F238E27FC236}">
                <a16:creationId xmlns:a16="http://schemas.microsoft.com/office/drawing/2014/main" id="{869E1D9F-DBAA-1475-3562-F41133ADDB5E}"/>
              </a:ext>
            </a:extLst>
          </p:cNvPr>
          <p:cNvCxnSpPr>
            <a:cxnSpLocks/>
            <a:stCxn id="79" idx="1"/>
          </p:cNvCxnSpPr>
          <p:nvPr/>
        </p:nvCxnSpPr>
        <p:spPr bwMode="auto">
          <a:xfrm flipH="1" flipV="1">
            <a:off x="6107099" y="2878313"/>
            <a:ext cx="674902" cy="693637"/>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83" name="TextBox 82">
            <a:extLst>
              <a:ext uri="{FF2B5EF4-FFF2-40B4-BE49-F238E27FC236}">
                <a16:creationId xmlns:a16="http://schemas.microsoft.com/office/drawing/2014/main" id="{C1678395-686C-EC89-9B30-3691648A9B37}"/>
              </a:ext>
            </a:extLst>
          </p:cNvPr>
          <p:cNvSpPr txBox="1">
            <a:spLocks noChangeArrowheads="1"/>
          </p:cNvSpPr>
          <p:nvPr/>
        </p:nvSpPr>
        <p:spPr bwMode="auto">
          <a:xfrm>
            <a:off x="6817244" y="3932437"/>
            <a:ext cx="31170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Neutropenia: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33-56%</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Thrombocytopenia: </a:t>
            </a: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24-28%</a:t>
            </a:r>
          </a:p>
        </p:txBody>
      </p:sp>
      <p:cxnSp>
        <p:nvCxnSpPr>
          <p:cNvPr id="86" name="Straight Connector 85">
            <a:extLst>
              <a:ext uri="{FF2B5EF4-FFF2-40B4-BE49-F238E27FC236}">
                <a16:creationId xmlns:a16="http://schemas.microsoft.com/office/drawing/2014/main" id="{07E70A24-ABED-D97F-52BB-4F7E82BB2483}"/>
              </a:ext>
            </a:extLst>
          </p:cNvPr>
          <p:cNvCxnSpPr>
            <a:cxnSpLocks/>
            <a:stCxn id="83" idx="1"/>
          </p:cNvCxnSpPr>
          <p:nvPr/>
        </p:nvCxnSpPr>
        <p:spPr bwMode="auto">
          <a:xfrm flipH="1">
            <a:off x="5675819" y="4286380"/>
            <a:ext cx="1141425" cy="184710"/>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88" name="TextBox 44">
            <a:extLst>
              <a:ext uri="{FF2B5EF4-FFF2-40B4-BE49-F238E27FC236}">
                <a16:creationId xmlns:a16="http://schemas.microsoft.com/office/drawing/2014/main" id="{750007C3-08A3-88EE-EF92-BBBCEECCF493}"/>
              </a:ext>
            </a:extLst>
          </p:cNvPr>
          <p:cNvSpPr txBox="1">
            <a:spLocks noChangeArrowheads="1"/>
          </p:cNvSpPr>
          <p:nvPr/>
        </p:nvSpPr>
        <p:spPr bwMode="auto">
          <a:xfrm>
            <a:off x="3143489" y="5185514"/>
            <a:ext cx="22711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Peripheral neuropathy: </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21-32%</a:t>
            </a:r>
          </a:p>
        </p:txBody>
      </p:sp>
      <p:cxnSp>
        <p:nvCxnSpPr>
          <p:cNvPr id="94" name="Straight Connector 93">
            <a:extLst>
              <a:ext uri="{FF2B5EF4-FFF2-40B4-BE49-F238E27FC236}">
                <a16:creationId xmlns:a16="http://schemas.microsoft.com/office/drawing/2014/main" id="{EF3C5A08-76CC-A544-CDEB-98516D576983}"/>
              </a:ext>
            </a:extLst>
          </p:cNvPr>
          <p:cNvCxnSpPr>
            <a:cxnSpLocks/>
            <a:stCxn id="88" idx="3"/>
          </p:cNvCxnSpPr>
          <p:nvPr/>
        </p:nvCxnSpPr>
        <p:spPr bwMode="auto">
          <a:xfrm>
            <a:off x="5414608" y="5693346"/>
            <a:ext cx="235279" cy="272165"/>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81862529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11E6D268-888F-3665-EC51-F58576F95085}"/>
              </a:ext>
            </a:extLst>
          </p:cNvPr>
          <p:cNvSpPr>
            <a:spLocks noGrp="1"/>
          </p:cNvSpPr>
          <p:nvPr>
            <p:ph type="title"/>
          </p:nvPr>
        </p:nvSpPr>
        <p:spPr/>
        <p:txBody>
          <a:bodyPr/>
          <a:lstStyle/>
          <a:p>
            <a:r>
              <a:rPr lang="en-US"/>
              <a:t>ADC-Related ILD/Pneumonitis</a:t>
            </a:r>
          </a:p>
        </p:txBody>
      </p:sp>
      <p:sp>
        <p:nvSpPr>
          <p:cNvPr id="8" name="Content Placeholder 7">
            <a:extLst>
              <a:ext uri="{FF2B5EF4-FFF2-40B4-BE49-F238E27FC236}">
                <a16:creationId xmlns:a16="http://schemas.microsoft.com/office/drawing/2014/main" id="{A90843D2-8EBF-6E6C-18D4-4C4952406CF4}"/>
              </a:ext>
            </a:extLst>
          </p:cNvPr>
          <p:cNvSpPr>
            <a:spLocks noGrp="1"/>
          </p:cNvSpPr>
          <p:nvPr>
            <p:ph sz="half" idx="1"/>
          </p:nvPr>
        </p:nvSpPr>
        <p:spPr/>
        <p:txBody>
          <a:bodyPr/>
          <a:lstStyle/>
          <a:p>
            <a:r>
              <a:rPr lang="en-US" sz="2400" b="0" kern="0"/>
              <a:t>Lung toxicity frequent with taxanes, anthracyclines, and anti-HER2 tx</a:t>
            </a:r>
          </a:p>
          <a:p>
            <a:r>
              <a:rPr lang="en-US" sz="2400" b="0" kern="0"/>
              <a:t>ILD is characterized by ineffective gas exchange due to alveolitis, disrupted </a:t>
            </a:r>
            <a:br>
              <a:rPr lang="en-US" sz="2400" b="0" kern="0"/>
            </a:br>
            <a:r>
              <a:rPr lang="en-US" sz="2400" b="0" kern="0"/>
              <a:t>alveolar structures, and fibrosis </a:t>
            </a:r>
          </a:p>
          <a:p>
            <a:pPr>
              <a:spcBef>
                <a:spcPts val="600"/>
              </a:spcBef>
              <a:spcAft>
                <a:spcPts val="600"/>
              </a:spcAft>
            </a:pPr>
            <a:r>
              <a:rPr lang="en-US" sz="2400" b="0" kern="0"/>
              <a:t>Mechanisms with ADCs may include:</a:t>
            </a:r>
          </a:p>
          <a:p>
            <a:pPr lvl="1">
              <a:spcBef>
                <a:spcPts val="600"/>
              </a:spcBef>
              <a:spcAft>
                <a:spcPts val="600"/>
              </a:spcAft>
            </a:pPr>
            <a:r>
              <a:rPr lang="en-US" sz="2200" b="0" kern="0"/>
              <a:t>Target-independent uptake of payload in immune cells</a:t>
            </a:r>
          </a:p>
          <a:p>
            <a:pPr lvl="1">
              <a:spcBef>
                <a:spcPts val="600"/>
              </a:spcBef>
              <a:spcAft>
                <a:spcPts val="600"/>
              </a:spcAft>
            </a:pPr>
            <a:r>
              <a:rPr lang="en-US" sz="2200" b="0" kern="0"/>
              <a:t>Bystander effect of released payload</a:t>
            </a:r>
          </a:p>
          <a:p>
            <a:pPr lvl="1">
              <a:spcBef>
                <a:spcPts val="600"/>
              </a:spcBef>
              <a:spcAft>
                <a:spcPts val="600"/>
              </a:spcAft>
            </a:pPr>
            <a:r>
              <a:rPr lang="en-US" sz="2200" b="0" kern="0"/>
              <a:t>Damage from circulating payload after release</a:t>
            </a:r>
          </a:p>
          <a:p>
            <a:endParaRPr lang="en-US"/>
          </a:p>
        </p:txBody>
      </p:sp>
      <p:graphicFrame>
        <p:nvGraphicFramePr>
          <p:cNvPr id="4" name="Content Placeholder 4">
            <a:extLst>
              <a:ext uri="{FF2B5EF4-FFF2-40B4-BE49-F238E27FC236}">
                <a16:creationId xmlns:a16="http://schemas.microsoft.com/office/drawing/2014/main" id="{F6545B95-D15D-4BB9-5190-F4B384CD8CAD}"/>
              </a:ext>
            </a:extLst>
          </p:cNvPr>
          <p:cNvGraphicFramePr>
            <a:graphicFrameLocks/>
          </p:cNvGraphicFramePr>
          <p:nvPr/>
        </p:nvGraphicFramePr>
        <p:xfrm>
          <a:off x="6400991" y="1244147"/>
          <a:ext cx="5494149" cy="4572000"/>
        </p:xfrm>
        <a:graphic>
          <a:graphicData uri="http://schemas.openxmlformats.org/drawingml/2006/table">
            <a:tbl>
              <a:tblPr firstRow="1" bandRow="1">
                <a:tableStyleId>{793D81CF-94F2-401A-BA57-92F5A7B2D0C5}</a:tableStyleId>
              </a:tblPr>
              <a:tblGrid>
                <a:gridCol w="3485958">
                  <a:extLst>
                    <a:ext uri="{9D8B030D-6E8A-4147-A177-3AD203B41FA5}">
                      <a16:colId xmlns:a16="http://schemas.microsoft.com/office/drawing/2014/main" val="4094498409"/>
                    </a:ext>
                  </a:extLst>
                </a:gridCol>
                <a:gridCol w="1260475">
                  <a:extLst>
                    <a:ext uri="{9D8B030D-6E8A-4147-A177-3AD203B41FA5}">
                      <a16:colId xmlns:a16="http://schemas.microsoft.com/office/drawing/2014/main" val="2345018750"/>
                    </a:ext>
                  </a:extLst>
                </a:gridCol>
                <a:gridCol w="747716">
                  <a:extLst>
                    <a:ext uri="{9D8B030D-6E8A-4147-A177-3AD203B41FA5}">
                      <a16:colId xmlns:a16="http://schemas.microsoft.com/office/drawing/2014/main" val="1734635527"/>
                    </a:ext>
                  </a:extLst>
                </a:gridCol>
              </a:tblGrid>
              <a:tr h="0">
                <a:tc>
                  <a:txBody>
                    <a:bodyPr/>
                    <a:lstStyle/>
                    <a:p>
                      <a:r>
                        <a:rPr lang="en-US" sz="1800">
                          <a:solidFill>
                            <a:schemeClr val="tx1"/>
                          </a:solidFill>
                        </a:rPr>
                        <a:t>ILD in Clinical Trial Participants, %</a:t>
                      </a:r>
                      <a:endParaRPr lang="en-US" sz="1800">
                        <a:solidFill>
                          <a:schemeClr val="tx1"/>
                        </a:solidFill>
                        <a:latin typeface="Calibri" panose="020F0502020204030204" pitchFamily="34" charset="0"/>
                        <a:cs typeface="Calibri" panose="020F0502020204030204" pitchFamily="34" charset="0"/>
                      </a:endParaRPr>
                    </a:p>
                  </a:txBody>
                  <a:tcPr marL="118872" marR="118872" anchor="ctr">
                    <a:lnL w="12700" cmpd="sng">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Any Grade</a:t>
                      </a:r>
                      <a:endParaRPr lang="en-US" sz="1800" baseline="30000">
                        <a:solidFill>
                          <a:schemeClr val="tx1"/>
                        </a:solidFill>
                        <a:latin typeface="Calibri" panose="020F0502020204030204" pitchFamily="34" charset="0"/>
                        <a:cs typeface="Calibri" panose="020F0502020204030204" pitchFamily="34" charset="0"/>
                      </a:endParaRPr>
                    </a:p>
                  </a:txBody>
                  <a:tcPr marL="118872" marR="118872" anchor="ctr">
                    <a:lnL>
                      <a:noFill/>
                    </a:lnL>
                    <a:lnR>
                      <a:noFill/>
                    </a:lnR>
                    <a:lnT w="12700" cmpd="sng">
                      <a:noFill/>
                    </a:lnT>
                    <a:lnB w="12700" cmpd="sng">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a:solidFill>
                            <a:schemeClr val="tx1"/>
                          </a:solidFill>
                        </a:rPr>
                        <a:t>Fatal</a:t>
                      </a:r>
                      <a:endParaRPr lang="en-US" sz="1800">
                        <a:solidFill>
                          <a:schemeClr val="tx1"/>
                        </a:solidFill>
                        <a:latin typeface="Calibri" panose="020F0502020204030204" pitchFamily="34" charset="0"/>
                        <a:cs typeface="Calibri" panose="020F0502020204030204" pitchFamily="34" charset="0"/>
                      </a:endParaRPr>
                    </a:p>
                  </a:txBody>
                  <a:tcPr marL="118872" marR="118872" anchor="ctr">
                    <a:lnL>
                      <a:noFill/>
                    </a:lnL>
                    <a:lnR w="12700" cmpd="sng">
                      <a:noFill/>
                    </a:lnR>
                    <a:lnT w="12700" cmpd="sng">
                      <a:noFill/>
                    </a:lnT>
                    <a:lnB w="127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931970601"/>
                  </a:ext>
                </a:extLst>
              </a:tr>
              <a:tr h="0">
                <a:tc>
                  <a:txBody>
                    <a:bodyPr/>
                    <a:lstStyle/>
                    <a:p>
                      <a:r>
                        <a:rPr lang="en-US" sz="1800" b="1">
                          <a:solidFill>
                            <a:schemeClr val="bg1"/>
                          </a:solidFill>
                        </a:rPr>
                        <a:t>T-DM1</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a:solidFill>
                            <a:schemeClr val="bg1"/>
                          </a:solidFill>
                        </a:rPr>
                        <a:t>Early HER2+ BC</a:t>
                      </a:r>
                    </a:p>
                    <a:p>
                      <a:pPr marL="285750" indent="-285750">
                        <a:buFont typeface="Wingdings" panose="05000000000000000000" pitchFamily="2" charset="2"/>
                        <a:buChar char="§"/>
                      </a:pPr>
                      <a:r>
                        <a:rPr lang="en-US" sz="1800">
                          <a:solidFill>
                            <a:schemeClr val="bg1"/>
                          </a:solidFill>
                        </a:rPr>
                        <a:t>Advanced HER2+ BC</a:t>
                      </a:r>
                      <a:endParaRPr lang="en-US" sz="1800">
                        <a:solidFill>
                          <a:schemeClr val="bg1"/>
                        </a:solidFill>
                        <a:latin typeface="Calibri" panose="020F0502020204030204" pitchFamily="34" charset="0"/>
                        <a:cs typeface="Calibri" panose="020F0502020204030204" pitchFamily="34" charset="0"/>
                      </a:endParaRPr>
                    </a:p>
                  </a:txBody>
                  <a:tcPr marL="118872" marR="118872">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a:solidFill>
                          <a:schemeClr val="bg1"/>
                        </a:solidFill>
                      </a:endParaRPr>
                    </a:p>
                    <a:p>
                      <a:pPr algn="ctr"/>
                      <a:r>
                        <a:rPr lang="en-US" sz="1800">
                          <a:solidFill>
                            <a:schemeClr val="bg1"/>
                          </a:solidFill>
                        </a:rPr>
                        <a:t>2.6</a:t>
                      </a:r>
                    </a:p>
                    <a:p>
                      <a:pPr algn="ctr"/>
                      <a:r>
                        <a:rPr lang="en-US" sz="1800">
                          <a:solidFill>
                            <a:schemeClr val="bg1"/>
                          </a:solidFill>
                        </a:rPr>
                        <a:t>0.5</a:t>
                      </a:r>
                      <a:endParaRPr lang="en-US" sz="1800">
                        <a:solidFill>
                          <a:schemeClr val="bg1"/>
                        </a:solidFill>
                        <a:latin typeface="Calibri" panose="020F0502020204030204" pitchFamily="34" charset="0"/>
                        <a:cs typeface="Calibri" panose="020F0502020204030204" pitchFamily="34" charset="0"/>
                      </a:endParaRPr>
                    </a:p>
                  </a:txBody>
                  <a:tcPr marL="118872" marR="118872">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a:solidFill>
                          <a:schemeClr val="bg1"/>
                        </a:solidFill>
                      </a:endParaRPr>
                    </a:p>
                    <a:p>
                      <a:pPr algn="ctr"/>
                      <a:r>
                        <a:rPr lang="en-US" sz="1800">
                          <a:solidFill>
                            <a:schemeClr val="bg1"/>
                          </a:solidFill>
                        </a:rPr>
                        <a:t>0</a:t>
                      </a:r>
                    </a:p>
                    <a:p>
                      <a:pPr algn="ctr"/>
                      <a:r>
                        <a:rPr lang="en-US" sz="1800">
                          <a:solidFill>
                            <a:schemeClr val="bg1"/>
                          </a:solidFill>
                        </a:rPr>
                        <a:t>0.2</a:t>
                      </a:r>
                      <a:endParaRPr lang="en-US" sz="1800">
                        <a:solidFill>
                          <a:schemeClr val="bg1"/>
                        </a:solidFill>
                        <a:latin typeface="Calibri" panose="020F0502020204030204" pitchFamily="34" charset="0"/>
                        <a:cs typeface="Calibri" panose="020F0502020204030204" pitchFamily="34" charset="0"/>
                      </a:endParaRPr>
                    </a:p>
                  </a:txBody>
                  <a:tcPr marL="118872" marR="118872">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27389852"/>
                  </a:ext>
                </a:extLst>
              </a:tr>
              <a:tr h="0">
                <a:tc>
                  <a:txBody>
                    <a:bodyPr/>
                    <a:lstStyle/>
                    <a:p>
                      <a:r>
                        <a:rPr lang="en-US" sz="1800" b="1">
                          <a:solidFill>
                            <a:schemeClr val="bg1"/>
                          </a:solidFill>
                        </a:rPr>
                        <a:t>T-DXd</a:t>
                      </a:r>
                    </a:p>
                    <a:p>
                      <a:pPr marL="285750" indent="-285750" algn="l" defTabSz="914400" rtl="0" eaLnBrk="1" latinLnBrk="0" hangingPunct="1">
                        <a:buFont typeface="Wingdings" panose="05000000000000000000" pitchFamily="2" charset="2"/>
                        <a:buChar char="§"/>
                      </a:pPr>
                      <a:r>
                        <a:rPr lang="en-US" sz="1800" kern="1200">
                          <a:solidFill>
                            <a:schemeClr val="bg1"/>
                          </a:solidFill>
                        </a:rPr>
                        <a:t>Advanced HER2+ BC</a:t>
                      </a:r>
                    </a:p>
                    <a:p>
                      <a:pPr marL="285750" indent="-285750" algn="l" defTabSz="914400" rtl="0" eaLnBrk="1" latinLnBrk="0" hangingPunct="1">
                        <a:buFont typeface="Wingdings" panose="05000000000000000000" pitchFamily="2" charset="2"/>
                        <a:buChar char="§"/>
                      </a:pPr>
                      <a:r>
                        <a:rPr lang="en-US" sz="1800" kern="1200">
                          <a:solidFill>
                            <a:schemeClr val="bg1"/>
                          </a:solidFill>
                        </a:rPr>
                        <a:t>Advanced HER2-low BC</a:t>
                      </a:r>
                    </a:p>
                    <a:p>
                      <a:pPr marL="285750" indent="-285750" algn="l" defTabSz="914400" rtl="0" eaLnBrk="1" latinLnBrk="0" hangingPunct="1">
                        <a:buFont typeface="Wingdings" panose="05000000000000000000" pitchFamily="2" charset="2"/>
                        <a:buChar char="§"/>
                      </a:pPr>
                      <a:r>
                        <a:rPr lang="en-US" sz="1800" kern="1200">
                          <a:solidFill>
                            <a:schemeClr val="bg1"/>
                          </a:solidFill>
                        </a:rPr>
                        <a:t>Advanced HER2+ gastric cancer</a:t>
                      </a:r>
                    </a:p>
                    <a:p>
                      <a:pPr marL="285750" indent="-285750" algn="l" defTabSz="914400" rtl="0" eaLnBrk="1" latinLnBrk="0" hangingPunct="1">
                        <a:buFont typeface="Wingdings" panose="05000000000000000000" pitchFamily="2" charset="2"/>
                        <a:buChar char="§"/>
                      </a:pPr>
                      <a:r>
                        <a:rPr lang="en-US" sz="1800" kern="1200">
                          <a:solidFill>
                            <a:schemeClr val="bg1"/>
                          </a:solidFill>
                        </a:rPr>
                        <a:t>Advanced HER2m NSCLC*</a:t>
                      </a:r>
                      <a:endParaRPr lang="en-US" sz="1800" kern="1200">
                        <a:solidFill>
                          <a:schemeClr val="bg1"/>
                        </a:solidFill>
                        <a:latin typeface="Calibri" panose="020F0502020204030204" pitchFamily="34" charset="0"/>
                        <a:ea typeface="+mn-ea"/>
                        <a:cs typeface="Calibri" panose="020F0502020204030204" pitchFamily="34" charset="0"/>
                      </a:endParaRPr>
                    </a:p>
                  </a:txBody>
                  <a:tcPr marL="118872" marR="118872">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a:solidFill>
                          <a:schemeClr val="bg1"/>
                        </a:solidFill>
                      </a:endParaRPr>
                    </a:p>
                    <a:p>
                      <a:pPr algn="ctr"/>
                      <a:r>
                        <a:rPr lang="en-US" sz="1800">
                          <a:solidFill>
                            <a:schemeClr val="bg1"/>
                          </a:solidFill>
                        </a:rPr>
                        <a:t>10.4-15.2</a:t>
                      </a:r>
                    </a:p>
                    <a:p>
                      <a:pPr algn="ctr"/>
                      <a:r>
                        <a:rPr lang="en-US" sz="1800">
                          <a:solidFill>
                            <a:schemeClr val="bg1"/>
                          </a:solidFill>
                        </a:rPr>
                        <a:t>12.1</a:t>
                      </a:r>
                    </a:p>
                    <a:p>
                      <a:pPr algn="ctr"/>
                      <a:r>
                        <a:rPr lang="en-US" sz="1800">
                          <a:solidFill>
                            <a:schemeClr val="bg1"/>
                          </a:solidFill>
                        </a:rPr>
                        <a:t>9.6</a:t>
                      </a:r>
                    </a:p>
                    <a:p>
                      <a:pPr algn="ctr"/>
                      <a:r>
                        <a:rPr lang="en-US" sz="1800">
                          <a:solidFill>
                            <a:schemeClr val="bg1"/>
                          </a:solidFill>
                        </a:rPr>
                        <a:t>12.9</a:t>
                      </a:r>
                      <a:endParaRPr lang="en-US" sz="1800">
                        <a:solidFill>
                          <a:schemeClr val="bg1"/>
                        </a:solidFill>
                        <a:latin typeface="Calibri" panose="020F0502020204030204" pitchFamily="34" charset="0"/>
                        <a:cs typeface="Calibri" panose="020F0502020204030204" pitchFamily="34" charset="0"/>
                      </a:endParaRPr>
                    </a:p>
                  </a:txBody>
                  <a:tcPr marL="118872" marR="118872">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a:solidFill>
                          <a:schemeClr val="bg1"/>
                        </a:solidFill>
                      </a:endParaRPr>
                    </a:p>
                    <a:p>
                      <a:pPr algn="ctr"/>
                      <a:r>
                        <a:rPr lang="en-US" sz="1800">
                          <a:solidFill>
                            <a:schemeClr val="bg1"/>
                          </a:solidFill>
                        </a:rPr>
                        <a:t>0-2.7</a:t>
                      </a:r>
                    </a:p>
                    <a:p>
                      <a:pPr algn="ctr"/>
                      <a:r>
                        <a:rPr lang="en-US" sz="1800">
                          <a:solidFill>
                            <a:schemeClr val="bg1"/>
                          </a:solidFill>
                        </a:rPr>
                        <a:t>0.8</a:t>
                      </a:r>
                    </a:p>
                    <a:p>
                      <a:pPr algn="ctr"/>
                      <a:r>
                        <a:rPr lang="en-US" sz="1800">
                          <a:solidFill>
                            <a:schemeClr val="bg1"/>
                          </a:solidFill>
                        </a:rPr>
                        <a:t>0</a:t>
                      </a:r>
                    </a:p>
                    <a:p>
                      <a:pPr algn="ctr"/>
                      <a:r>
                        <a:rPr lang="en-US" sz="1800">
                          <a:solidFill>
                            <a:schemeClr val="bg1"/>
                          </a:solidFill>
                        </a:rPr>
                        <a:t>1.0</a:t>
                      </a:r>
                      <a:endParaRPr lang="en-US" sz="1800">
                        <a:solidFill>
                          <a:schemeClr val="bg1"/>
                        </a:solidFill>
                        <a:latin typeface="Calibri" panose="020F0502020204030204" pitchFamily="34" charset="0"/>
                        <a:cs typeface="Calibri" panose="020F0502020204030204" pitchFamily="34" charset="0"/>
                      </a:endParaRPr>
                    </a:p>
                  </a:txBody>
                  <a:tcPr marL="118872" marR="118872">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2997971"/>
                  </a:ext>
                </a:extLst>
              </a:tr>
              <a:tr h="0">
                <a:tc>
                  <a:txBody>
                    <a:bodyPr/>
                    <a:lstStyle/>
                    <a:p>
                      <a:r>
                        <a:rPr lang="en-US" sz="1800" b="1">
                          <a:solidFill>
                            <a:schemeClr val="bg1"/>
                          </a:solidFill>
                        </a:rPr>
                        <a:t>Sacituzumab govitecan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a:solidFill>
                            <a:schemeClr val="bg1"/>
                          </a:solidFill>
                        </a:rPr>
                        <a:t>Advanced TNBC</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a:solidFill>
                            <a:schemeClr val="bg1"/>
                          </a:solidFill>
                        </a:rPr>
                        <a:t>Advanced HR+/HER2- BC</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a:solidFill>
                            <a:schemeClr val="bg1"/>
                          </a:solidFill>
                        </a:rPr>
                        <a:t>Metastatic urothelial cancer</a:t>
                      </a:r>
                      <a:endParaRPr lang="en-US" sz="1800">
                        <a:solidFill>
                          <a:schemeClr val="bg1"/>
                        </a:solidFill>
                        <a:latin typeface="Calibri" panose="020F0502020204030204" pitchFamily="34" charset="0"/>
                        <a:cs typeface="Calibri" panose="020F0502020204030204" pitchFamily="34" charset="0"/>
                      </a:endParaRPr>
                    </a:p>
                  </a:txBody>
                  <a:tcPr marL="118872" marR="118872">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a:solidFill>
                          <a:schemeClr val="bg1"/>
                        </a:solidFill>
                      </a:endParaRPr>
                    </a:p>
                    <a:p>
                      <a:pPr algn="ctr"/>
                      <a:r>
                        <a:rPr lang="en-US" sz="1800">
                          <a:solidFill>
                            <a:schemeClr val="bg1"/>
                          </a:solidFill>
                        </a:rPr>
                        <a:t>0</a:t>
                      </a:r>
                    </a:p>
                    <a:p>
                      <a:pPr algn="ctr"/>
                      <a:r>
                        <a:rPr lang="en-US" sz="1800">
                          <a:solidFill>
                            <a:schemeClr val="bg1"/>
                          </a:solidFill>
                        </a:rPr>
                        <a:t>0</a:t>
                      </a:r>
                    </a:p>
                    <a:p>
                      <a:pPr algn="ctr"/>
                      <a:r>
                        <a:rPr lang="en-US" sz="1800">
                          <a:solidFill>
                            <a:schemeClr val="bg1"/>
                          </a:solidFill>
                        </a:rPr>
                        <a:t>0.9</a:t>
                      </a:r>
                      <a:endParaRPr lang="en-US" sz="1800">
                        <a:solidFill>
                          <a:schemeClr val="bg1"/>
                        </a:solidFill>
                        <a:latin typeface="Calibri" panose="020F0502020204030204" pitchFamily="34" charset="0"/>
                        <a:cs typeface="Calibri" panose="020F0502020204030204" pitchFamily="34" charset="0"/>
                      </a:endParaRPr>
                    </a:p>
                  </a:txBody>
                  <a:tcPr marL="118872" marR="118872">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800">
                        <a:solidFill>
                          <a:schemeClr val="bg1"/>
                        </a:solidFill>
                      </a:endParaRPr>
                    </a:p>
                    <a:p>
                      <a:pPr algn="ctr"/>
                      <a:r>
                        <a:rPr lang="en-US" sz="1800">
                          <a:solidFill>
                            <a:schemeClr val="bg1"/>
                          </a:solidFill>
                        </a:rPr>
                        <a:t>0</a:t>
                      </a:r>
                    </a:p>
                    <a:p>
                      <a:pPr algn="ctr"/>
                      <a:r>
                        <a:rPr lang="en-US" sz="1800">
                          <a:solidFill>
                            <a:schemeClr val="bg1"/>
                          </a:solidFill>
                        </a:rPr>
                        <a:t>0</a:t>
                      </a:r>
                    </a:p>
                    <a:p>
                      <a:pPr algn="ctr"/>
                      <a:r>
                        <a:rPr lang="en-US" sz="1800">
                          <a:solidFill>
                            <a:schemeClr val="bg1"/>
                          </a:solidFill>
                        </a:rPr>
                        <a:t>0</a:t>
                      </a:r>
                      <a:endParaRPr lang="en-US" sz="1800">
                        <a:solidFill>
                          <a:schemeClr val="bg1"/>
                        </a:solidFill>
                        <a:latin typeface="Calibri" panose="020F0502020204030204" pitchFamily="34" charset="0"/>
                        <a:cs typeface="Calibri" panose="020F0502020204030204" pitchFamily="34" charset="0"/>
                      </a:endParaRPr>
                    </a:p>
                  </a:txBody>
                  <a:tcPr marL="118872" marR="118872">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0036561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solidFill>
                            <a:schemeClr val="bg1"/>
                          </a:solidFill>
                          <a:latin typeface="Calibri" panose="020F0502020204030204" pitchFamily="34" charset="0"/>
                          <a:cs typeface="Calibri" panose="020F0502020204030204" pitchFamily="34" charset="0"/>
                        </a:rPr>
                        <a:t>Datopotamab deruxtecan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a:solidFill>
                            <a:schemeClr val="bg1"/>
                          </a:solidFill>
                          <a:latin typeface="Calibri" panose="020F0502020204030204" pitchFamily="34" charset="0"/>
                          <a:cs typeface="Calibri" panose="020F0502020204030204" pitchFamily="34" charset="0"/>
                        </a:rPr>
                        <a:t>Advanced HER2- BC</a:t>
                      </a:r>
                    </a:p>
                  </a:txBody>
                  <a:tcPr marL="118872" marR="118872">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a:solidFill>
                          <a:schemeClr val="bg1"/>
                        </a:solidFill>
                        <a:latin typeface="Calibri" panose="020F0502020204030204" pitchFamily="34" charset="0"/>
                        <a:cs typeface="Calibri" panose="020F0502020204030204" pitchFamily="34" charset="0"/>
                      </a:endParaRPr>
                    </a:p>
                    <a:p>
                      <a:pPr algn="ctr"/>
                      <a:r>
                        <a:rPr lang="en-US" sz="1800">
                          <a:solidFill>
                            <a:schemeClr val="bg1"/>
                          </a:solidFill>
                          <a:latin typeface="Calibri" panose="020F0502020204030204" pitchFamily="34" charset="0"/>
                          <a:cs typeface="Calibri" panose="020F0502020204030204" pitchFamily="34" charset="0"/>
                        </a:rPr>
                        <a:t>3.3</a:t>
                      </a:r>
                    </a:p>
                  </a:txBody>
                  <a:tcPr marL="118872" marR="118872">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a:solidFill>
                          <a:schemeClr val="bg1"/>
                        </a:solidFill>
                        <a:latin typeface="Calibri" panose="020F0502020204030204" pitchFamily="34" charset="0"/>
                        <a:cs typeface="Calibri" panose="020F0502020204030204" pitchFamily="34" charset="0"/>
                      </a:endParaRPr>
                    </a:p>
                    <a:p>
                      <a:pPr algn="ctr"/>
                      <a:r>
                        <a:rPr lang="en-US" sz="1800">
                          <a:solidFill>
                            <a:schemeClr val="bg1"/>
                          </a:solidFill>
                          <a:latin typeface="Calibri" panose="020F0502020204030204" pitchFamily="34" charset="0"/>
                          <a:cs typeface="Calibri" panose="020F0502020204030204" pitchFamily="34" charset="0"/>
                        </a:rPr>
                        <a:t>0.3</a:t>
                      </a:r>
                    </a:p>
                  </a:txBody>
                  <a:tcPr marL="118872" marR="118872">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91019394"/>
                  </a:ext>
                </a:extLst>
              </a:tr>
            </a:tbl>
          </a:graphicData>
        </a:graphic>
      </p:graphicFrame>
      <p:sp>
        <p:nvSpPr>
          <p:cNvPr id="6" name="Text Box 15">
            <a:extLst>
              <a:ext uri="{FF2B5EF4-FFF2-40B4-BE49-F238E27FC236}">
                <a16:creationId xmlns:a16="http://schemas.microsoft.com/office/drawing/2014/main" id="{1D45473B-C92F-F732-41EE-4859C850E94E}"/>
              </a:ext>
            </a:extLst>
          </p:cNvPr>
          <p:cNvSpPr txBox="1">
            <a:spLocks noChangeArrowheads="1"/>
          </p:cNvSpPr>
          <p:nvPr/>
        </p:nvSpPr>
        <p:spPr bwMode="auto">
          <a:xfrm>
            <a:off x="434695" y="6008686"/>
            <a:ext cx="9088601"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Tarantino. JAMA </a:t>
            </a:r>
            <a:r>
              <a:rPr kumimoji="0" lang="pt-BR" altLang="en-US" sz="1200" b="0" i="0" u="none" strike="noStrike" kern="1200" cap="none" spc="-10" normalizeH="0" baseline="0" noProof="0" err="1">
                <a:ln>
                  <a:noFill/>
                </a:ln>
                <a:solidFill>
                  <a:srgbClr val="455560"/>
                </a:solidFill>
                <a:effectLst/>
                <a:uLnTx/>
                <a:uFillTx/>
                <a:latin typeface="Calibri" panose="020F0502020204030204" pitchFamily="34" charset="0"/>
                <a:ea typeface="+mn-ea"/>
                <a:cs typeface="Arial" panose="020B0604020202020204" pitchFamily="34" charset="0"/>
              </a:rPr>
              <a:t>Oncol</a:t>
            </a: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2021;7:1873. </a:t>
            </a:r>
            <a:r>
              <a:rPr kumimoji="0" lang="fr-FR"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André</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 Lancet. 2023;401:1773. </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Hurvitz. Lancet. 2023;401:105.</a:t>
            </a: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 </a:t>
            </a:r>
            <a:b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Modi. NEJM. 2022;387:9.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Shitara. NEJM. 2020</a:t>
            </a:r>
            <a:r>
              <a:rPr kumimoji="0" lang="en-US" sz="1200" b="0" i="0" u="none" strike="noStrike" kern="1200" cap="none" spc="0" normalizeH="0" baseline="0" noProof="0">
                <a:ln>
                  <a:noFill/>
                </a:ln>
                <a:solidFill>
                  <a:srgbClr val="5B616B"/>
                </a:solidFill>
                <a:effectLst/>
                <a:uLnTx/>
                <a:uFillTx/>
                <a:latin typeface="BlinkMacSystemFont"/>
                <a:ea typeface="+mn-ea"/>
                <a:cs typeface="Arial" panose="020B0604020202020204" pitchFamily="34" charset="0"/>
              </a:rPr>
              <a:t>;382:2419. </a:t>
            </a:r>
            <a:r>
              <a:rPr kumimoji="0" lang="fr-F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Goto. JCO. 2023;41:4852. </a:t>
            </a: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Bardia. NEJM. 2021;384:1529. </a:t>
            </a:r>
            <a:b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Rugo. JCO. 2022;40:3365. Tagawa. JCO. 2021;39:2474. Bardia. JCO. 2025;43:285.</a:t>
            </a:r>
          </a:p>
        </p:txBody>
      </p:sp>
      <p:sp>
        <p:nvSpPr>
          <p:cNvPr id="5" name="Text Box 30">
            <a:extLst>
              <a:ext uri="{FF2B5EF4-FFF2-40B4-BE49-F238E27FC236}">
                <a16:creationId xmlns:a16="http://schemas.microsoft.com/office/drawing/2014/main" id="{DE58057B-483E-994C-1BEC-C134B55ED138}"/>
              </a:ext>
            </a:extLst>
          </p:cNvPr>
          <p:cNvSpPr txBox="1">
            <a:spLocks noChangeArrowheads="1"/>
          </p:cNvSpPr>
          <p:nvPr/>
        </p:nvSpPr>
        <p:spPr bwMode="auto">
          <a:xfrm>
            <a:off x="6351462" y="5787073"/>
            <a:ext cx="5414772"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*Rates are for the approved dose of 5.4 mg/kg in this setting.</a:t>
            </a:r>
          </a:p>
        </p:txBody>
      </p:sp>
    </p:spTree>
    <p:extLst>
      <p:ext uri="{BB962C8B-B14F-4D97-AF65-F5344CB8AC3E}">
        <p14:creationId xmlns:p14="http://schemas.microsoft.com/office/powerpoint/2010/main" val="949941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6" name="Freeform: Shape 9235">
            <a:extLst>
              <a:ext uri="{FF2B5EF4-FFF2-40B4-BE49-F238E27FC236}">
                <a16:creationId xmlns:a16="http://schemas.microsoft.com/office/drawing/2014/main" id="{E9268AF6-0D32-8DA9-E73A-692DFB408D45}"/>
              </a:ext>
            </a:extLst>
          </p:cNvPr>
          <p:cNvSpPr/>
          <p:nvPr/>
        </p:nvSpPr>
        <p:spPr bwMode="auto">
          <a:xfrm>
            <a:off x="1222061" y="2683074"/>
            <a:ext cx="4567881" cy="1182130"/>
          </a:xfrm>
          <a:custGeom>
            <a:avLst/>
            <a:gdLst>
              <a:gd name="connsiteX0" fmla="*/ 4567881 w 4567881"/>
              <a:gd name="connsiteY0" fmla="*/ 0 h 1182130"/>
              <a:gd name="connsiteX1" fmla="*/ 3991233 w 4567881"/>
              <a:gd name="connsiteY1" fmla="*/ 0 h 1182130"/>
              <a:gd name="connsiteX2" fmla="*/ 3991233 w 4567881"/>
              <a:gd name="connsiteY2" fmla="*/ 53546 h 1182130"/>
              <a:gd name="connsiteX3" fmla="*/ 2104768 w 4567881"/>
              <a:gd name="connsiteY3" fmla="*/ 53546 h 1182130"/>
              <a:gd name="connsiteX4" fmla="*/ 2104768 w 4567881"/>
              <a:gd name="connsiteY4" fmla="*/ 74140 h 1182130"/>
              <a:gd name="connsiteX5" fmla="*/ 1902941 w 4567881"/>
              <a:gd name="connsiteY5" fmla="*/ 74140 h 1182130"/>
              <a:gd name="connsiteX6" fmla="*/ 1902941 w 4567881"/>
              <a:gd name="connsiteY6" fmla="*/ 86497 h 1182130"/>
              <a:gd name="connsiteX7" fmla="*/ 1775254 w 4567881"/>
              <a:gd name="connsiteY7" fmla="*/ 86497 h 1182130"/>
              <a:gd name="connsiteX8" fmla="*/ 1775254 w 4567881"/>
              <a:gd name="connsiteY8" fmla="*/ 102973 h 1182130"/>
              <a:gd name="connsiteX9" fmla="*/ 1421027 w 4567881"/>
              <a:gd name="connsiteY9" fmla="*/ 102973 h 1182130"/>
              <a:gd name="connsiteX10" fmla="*/ 1421027 w 4567881"/>
              <a:gd name="connsiteY10" fmla="*/ 115330 h 1182130"/>
              <a:gd name="connsiteX11" fmla="*/ 1392195 w 4567881"/>
              <a:gd name="connsiteY11" fmla="*/ 115330 h 1182130"/>
              <a:gd name="connsiteX12" fmla="*/ 1392195 w 4567881"/>
              <a:gd name="connsiteY12" fmla="*/ 131805 h 1182130"/>
              <a:gd name="connsiteX13" fmla="*/ 1210962 w 4567881"/>
              <a:gd name="connsiteY13" fmla="*/ 131805 h 1182130"/>
              <a:gd name="connsiteX14" fmla="*/ 1210962 w 4567881"/>
              <a:gd name="connsiteY14" fmla="*/ 160638 h 1182130"/>
              <a:gd name="connsiteX15" fmla="*/ 1165654 w 4567881"/>
              <a:gd name="connsiteY15" fmla="*/ 160638 h 1182130"/>
              <a:gd name="connsiteX16" fmla="*/ 1165654 w 4567881"/>
              <a:gd name="connsiteY16" fmla="*/ 189470 h 1182130"/>
              <a:gd name="connsiteX17" fmla="*/ 1083276 w 4567881"/>
              <a:gd name="connsiteY17" fmla="*/ 189470 h 1182130"/>
              <a:gd name="connsiteX18" fmla="*/ 1083276 w 4567881"/>
              <a:gd name="connsiteY18" fmla="*/ 226540 h 1182130"/>
              <a:gd name="connsiteX19" fmla="*/ 934995 w 4567881"/>
              <a:gd name="connsiteY19" fmla="*/ 226540 h 1182130"/>
              <a:gd name="connsiteX20" fmla="*/ 934995 w 4567881"/>
              <a:gd name="connsiteY20" fmla="*/ 280086 h 1182130"/>
              <a:gd name="connsiteX21" fmla="*/ 836141 w 4567881"/>
              <a:gd name="connsiteY21" fmla="*/ 280086 h 1182130"/>
              <a:gd name="connsiteX22" fmla="*/ 836141 w 4567881"/>
              <a:gd name="connsiteY22" fmla="*/ 313038 h 1182130"/>
              <a:gd name="connsiteX23" fmla="*/ 724930 w 4567881"/>
              <a:gd name="connsiteY23" fmla="*/ 313038 h 1182130"/>
              <a:gd name="connsiteX24" fmla="*/ 724930 w 4567881"/>
              <a:gd name="connsiteY24" fmla="*/ 354227 h 1182130"/>
              <a:gd name="connsiteX25" fmla="*/ 700216 w 4567881"/>
              <a:gd name="connsiteY25" fmla="*/ 354227 h 1182130"/>
              <a:gd name="connsiteX26" fmla="*/ 700216 w 4567881"/>
              <a:gd name="connsiteY26" fmla="*/ 391297 h 1182130"/>
              <a:gd name="connsiteX27" fmla="*/ 687860 w 4567881"/>
              <a:gd name="connsiteY27" fmla="*/ 391297 h 1182130"/>
              <a:gd name="connsiteX28" fmla="*/ 687860 w 4567881"/>
              <a:gd name="connsiteY28" fmla="*/ 448962 h 1182130"/>
              <a:gd name="connsiteX29" fmla="*/ 679622 w 4567881"/>
              <a:gd name="connsiteY29" fmla="*/ 448962 h 1182130"/>
              <a:gd name="connsiteX30" fmla="*/ 679622 w 4567881"/>
              <a:gd name="connsiteY30" fmla="*/ 506627 h 1182130"/>
              <a:gd name="connsiteX31" fmla="*/ 601362 w 4567881"/>
              <a:gd name="connsiteY31" fmla="*/ 506627 h 1182130"/>
              <a:gd name="connsiteX32" fmla="*/ 601362 w 4567881"/>
              <a:gd name="connsiteY32" fmla="*/ 531340 h 1182130"/>
              <a:gd name="connsiteX33" fmla="*/ 576649 w 4567881"/>
              <a:gd name="connsiteY33" fmla="*/ 531340 h 1182130"/>
              <a:gd name="connsiteX34" fmla="*/ 576649 w 4567881"/>
              <a:gd name="connsiteY34" fmla="*/ 568411 h 1182130"/>
              <a:gd name="connsiteX35" fmla="*/ 477795 w 4567881"/>
              <a:gd name="connsiteY35" fmla="*/ 568411 h 1182130"/>
              <a:gd name="connsiteX36" fmla="*/ 477795 w 4567881"/>
              <a:gd name="connsiteY36" fmla="*/ 589005 h 1182130"/>
              <a:gd name="connsiteX37" fmla="*/ 457200 w 4567881"/>
              <a:gd name="connsiteY37" fmla="*/ 589005 h 1182130"/>
              <a:gd name="connsiteX38" fmla="*/ 457200 w 4567881"/>
              <a:gd name="connsiteY38" fmla="*/ 638432 h 1182130"/>
              <a:gd name="connsiteX39" fmla="*/ 428368 w 4567881"/>
              <a:gd name="connsiteY39" fmla="*/ 638432 h 1182130"/>
              <a:gd name="connsiteX40" fmla="*/ 428368 w 4567881"/>
              <a:gd name="connsiteY40" fmla="*/ 683740 h 1182130"/>
              <a:gd name="connsiteX41" fmla="*/ 411892 w 4567881"/>
              <a:gd name="connsiteY41" fmla="*/ 683740 h 1182130"/>
              <a:gd name="connsiteX42" fmla="*/ 411892 w 4567881"/>
              <a:gd name="connsiteY42" fmla="*/ 704335 h 1182130"/>
              <a:gd name="connsiteX43" fmla="*/ 362465 w 4567881"/>
              <a:gd name="connsiteY43" fmla="*/ 704335 h 1182130"/>
              <a:gd name="connsiteX44" fmla="*/ 362465 w 4567881"/>
              <a:gd name="connsiteY44" fmla="*/ 733168 h 1182130"/>
              <a:gd name="connsiteX45" fmla="*/ 341870 w 4567881"/>
              <a:gd name="connsiteY45" fmla="*/ 733168 h 1182130"/>
              <a:gd name="connsiteX46" fmla="*/ 341870 w 4567881"/>
              <a:gd name="connsiteY46" fmla="*/ 844378 h 1182130"/>
              <a:gd name="connsiteX47" fmla="*/ 317157 w 4567881"/>
              <a:gd name="connsiteY47" fmla="*/ 844378 h 1182130"/>
              <a:gd name="connsiteX48" fmla="*/ 317157 w 4567881"/>
              <a:gd name="connsiteY48" fmla="*/ 897924 h 1182130"/>
              <a:gd name="connsiteX49" fmla="*/ 214184 w 4567881"/>
              <a:gd name="connsiteY49" fmla="*/ 897924 h 1182130"/>
              <a:gd name="connsiteX50" fmla="*/ 214184 w 4567881"/>
              <a:gd name="connsiteY50" fmla="*/ 1005016 h 1182130"/>
              <a:gd name="connsiteX51" fmla="*/ 185352 w 4567881"/>
              <a:gd name="connsiteY51" fmla="*/ 1005016 h 1182130"/>
              <a:gd name="connsiteX52" fmla="*/ 185352 w 4567881"/>
              <a:gd name="connsiteY52" fmla="*/ 1042086 h 1182130"/>
              <a:gd name="connsiteX53" fmla="*/ 152400 w 4567881"/>
              <a:gd name="connsiteY53" fmla="*/ 1042086 h 1182130"/>
              <a:gd name="connsiteX54" fmla="*/ 152400 w 4567881"/>
              <a:gd name="connsiteY54" fmla="*/ 1062681 h 1182130"/>
              <a:gd name="connsiteX55" fmla="*/ 115330 w 4567881"/>
              <a:gd name="connsiteY55" fmla="*/ 1062681 h 1182130"/>
              <a:gd name="connsiteX56" fmla="*/ 115330 w 4567881"/>
              <a:gd name="connsiteY56" fmla="*/ 1079157 h 1182130"/>
              <a:gd name="connsiteX57" fmla="*/ 102973 w 4567881"/>
              <a:gd name="connsiteY57" fmla="*/ 1079157 h 1182130"/>
              <a:gd name="connsiteX58" fmla="*/ 102973 w 4567881"/>
              <a:gd name="connsiteY58" fmla="*/ 1153297 h 1182130"/>
              <a:gd name="connsiteX59" fmla="*/ 78260 w 4567881"/>
              <a:gd name="connsiteY59" fmla="*/ 1153297 h 1182130"/>
              <a:gd name="connsiteX60" fmla="*/ 78260 w 4567881"/>
              <a:gd name="connsiteY60" fmla="*/ 1169773 h 1182130"/>
              <a:gd name="connsiteX61" fmla="*/ 78260 w 4567881"/>
              <a:gd name="connsiteY61" fmla="*/ 1182130 h 1182130"/>
              <a:gd name="connsiteX62" fmla="*/ 0 w 4567881"/>
              <a:gd name="connsiteY62" fmla="*/ 1182130 h 1182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67881" h="1182130">
                <a:moveTo>
                  <a:pt x="4567881" y="0"/>
                </a:moveTo>
                <a:lnTo>
                  <a:pt x="3991233" y="0"/>
                </a:lnTo>
                <a:lnTo>
                  <a:pt x="3991233" y="53546"/>
                </a:lnTo>
                <a:lnTo>
                  <a:pt x="2104768" y="53546"/>
                </a:lnTo>
                <a:lnTo>
                  <a:pt x="2104768" y="74140"/>
                </a:lnTo>
                <a:lnTo>
                  <a:pt x="1902941" y="74140"/>
                </a:lnTo>
                <a:lnTo>
                  <a:pt x="1902941" y="86497"/>
                </a:lnTo>
                <a:lnTo>
                  <a:pt x="1775254" y="86497"/>
                </a:lnTo>
                <a:lnTo>
                  <a:pt x="1775254" y="102973"/>
                </a:lnTo>
                <a:lnTo>
                  <a:pt x="1421027" y="102973"/>
                </a:lnTo>
                <a:lnTo>
                  <a:pt x="1421027" y="115330"/>
                </a:lnTo>
                <a:lnTo>
                  <a:pt x="1392195" y="115330"/>
                </a:lnTo>
                <a:lnTo>
                  <a:pt x="1392195" y="131805"/>
                </a:lnTo>
                <a:lnTo>
                  <a:pt x="1210962" y="131805"/>
                </a:lnTo>
                <a:lnTo>
                  <a:pt x="1210962" y="160638"/>
                </a:lnTo>
                <a:lnTo>
                  <a:pt x="1165654" y="160638"/>
                </a:lnTo>
                <a:lnTo>
                  <a:pt x="1165654" y="189470"/>
                </a:lnTo>
                <a:lnTo>
                  <a:pt x="1083276" y="189470"/>
                </a:lnTo>
                <a:lnTo>
                  <a:pt x="1083276" y="226540"/>
                </a:lnTo>
                <a:lnTo>
                  <a:pt x="934995" y="226540"/>
                </a:lnTo>
                <a:lnTo>
                  <a:pt x="934995" y="280086"/>
                </a:lnTo>
                <a:lnTo>
                  <a:pt x="836141" y="280086"/>
                </a:lnTo>
                <a:lnTo>
                  <a:pt x="836141" y="313038"/>
                </a:lnTo>
                <a:lnTo>
                  <a:pt x="724930" y="313038"/>
                </a:lnTo>
                <a:lnTo>
                  <a:pt x="724930" y="354227"/>
                </a:lnTo>
                <a:lnTo>
                  <a:pt x="700216" y="354227"/>
                </a:lnTo>
                <a:lnTo>
                  <a:pt x="700216" y="391297"/>
                </a:lnTo>
                <a:lnTo>
                  <a:pt x="687860" y="391297"/>
                </a:lnTo>
                <a:lnTo>
                  <a:pt x="687860" y="448962"/>
                </a:lnTo>
                <a:lnTo>
                  <a:pt x="679622" y="448962"/>
                </a:lnTo>
                <a:lnTo>
                  <a:pt x="679622" y="506627"/>
                </a:lnTo>
                <a:lnTo>
                  <a:pt x="601362" y="506627"/>
                </a:lnTo>
                <a:lnTo>
                  <a:pt x="601362" y="531340"/>
                </a:lnTo>
                <a:lnTo>
                  <a:pt x="576649" y="531340"/>
                </a:lnTo>
                <a:lnTo>
                  <a:pt x="576649" y="568411"/>
                </a:lnTo>
                <a:lnTo>
                  <a:pt x="477795" y="568411"/>
                </a:lnTo>
                <a:lnTo>
                  <a:pt x="477795" y="589005"/>
                </a:lnTo>
                <a:lnTo>
                  <a:pt x="457200" y="589005"/>
                </a:lnTo>
                <a:lnTo>
                  <a:pt x="457200" y="638432"/>
                </a:lnTo>
                <a:lnTo>
                  <a:pt x="428368" y="638432"/>
                </a:lnTo>
                <a:lnTo>
                  <a:pt x="428368" y="683740"/>
                </a:lnTo>
                <a:lnTo>
                  <a:pt x="411892" y="683740"/>
                </a:lnTo>
                <a:lnTo>
                  <a:pt x="411892" y="704335"/>
                </a:lnTo>
                <a:lnTo>
                  <a:pt x="362465" y="704335"/>
                </a:lnTo>
                <a:lnTo>
                  <a:pt x="362465" y="733168"/>
                </a:lnTo>
                <a:lnTo>
                  <a:pt x="341870" y="733168"/>
                </a:lnTo>
                <a:lnTo>
                  <a:pt x="341870" y="844378"/>
                </a:lnTo>
                <a:lnTo>
                  <a:pt x="317157" y="844378"/>
                </a:lnTo>
                <a:lnTo>
                  <a:pt x="317157" y="897924"/>
                </a:lnTo>
                <a:lnTo>
                  <a:pt x="214184" y="897924"/>
                </a:lnTo>
                <a:lnTo>
                  <a:pt x="214184" y="1005016"/>
                </a:lnTo>
                <a:lnTo>
                  <a:pt x="185352" y="1005016"/>
                </a:lnTo>
                <a:lnTo>
                  <a:pt x="185352" y="1042086"/>
                </a:lnTo>
                <a:lnTo>
                  <a:pt x="152400" y="1042086"/>
                </a:lnTo>
                <a:lnTo>
                  <a:pt x="152400" y="1062681"/>
                </a:lnTo>
                <a:lnTo>
                  <a:pt x="115330" y="1062681"/>
                </a:lnTo>
                <a:lnTo>
                  <a:pt x="115330" y="1079157"/>
                </a:lnTo>
                <a:lnTo>
                  <a:pt x="102973" y="1079157"/>
                </a:lnTo>
                <a:lnTo>
                  <a:pt x="102973" y="1153297"/>
                </a:lnTo>
                <a:lnTo>
                  <a:pt x="78260" y="1153297"/>
                </a:lnTo>
                <a:lnTo>
                  <a:pt x="78260" y="1169773"/>
                </a:lnTo>
                <a:lnTo>
                  <a:pt x="78260" y="1182130"/>
                </a:lnTo>
                <a:lnTo>
                  <a:pt x="0" y="118213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38" name="Freeform: Shape 9237">
            <a:extLst>
              <a:ext uri="{FF2B5EF4-FFF2-40B4-BE49-F238E27FC236}">
                <a16:creationId xmlns:a16="http://schemas.microsoft.com/office/drawing/2014/main" id="{B6AA764A-A423-9522-2F79-BB4BBBFF42AC}"/>
              </a:ext>
            </a:extLst>
          </p:cNvPr>
          <p:cNvSpPr/>
          <p:nvPr/>
        </p:nvSpPr>
        <p:spPr bwMode="auto">
          <a:xfrm>
            <a:off x="1202146" y="2736365"/>
            <a:ext cx="4009534" cy="1140643"/>
          </a:xfrm>
          <a:custGeom>
            <a:avLst/>
            <a:gdLst>
              <a:gd name="connsiteX0" fmla="*/ 0 w 4009534"/>
              <a:gd name="connsiteY0" fmla="*/ 1140643 h 1140643"/>
              <a:gd name="connsiteX1" fmla="*/ 103695 w 4009534"/>
              <a:gd name="connsiteY1" fmla="*/ 1140643 h 1140643"/>
              <a:gd name="connsiteX2" fmla="*/ 103695 w 4009534"/>
              <a:gd name="connsiteY2" fmla="*/ 1115505 h 1140643"/>
              <a:gd name="connsiteX3" fmla="*/ 128833 w 4009534"/>
              <a:gd name="connsiteY3" fmla="*/ 1115505 h 1140643"/>
              <a:gd name="connsiteX4" fmla="*/ 128833 w 4009534"/>
              <a:gd name="connsiteY4" fmla="*/ 1046375 h 1140643"/>
              <a:gd name="connsiteX5" fmla="*/ 241955 w 4009534"/>
              <a:gd name="connsiteY5" fmla="*/ 1046375 h 1140643"/>
              <a:gd name="connsiteX6" fmla="*/ 241955 w 4009534"/>
              <a:gd name="connsiteY6" fmla="*/ 992957 h 1140643"/>
              <a:gd name="connsiteX7" fmla="*/ 251381 w 4009534"/>
              <a:gd name="connsiteY7" fmla="*/ 992957 h 1140643"/>
              <a:gd name="connsiteX8" fmla="*/ 251381 w 4009534"/>
              <a:gd name="connsiteY8" fmla="*/ 952107 h 1140643"/>
              <a:gd name="connsiteX9" fmla="*/ 336223 w 4009534"/>
              <a:gd name="connsiteY9" fmla="*/ 952107 h 1140643"/>
              <a:gd name="connsiteX10" fmla="*/ 336223 w 4009534"/>
              <a:gd name="connsiteY10" fmla="*/ 920685 h 1140643"/>
              <a:gd name="connsiteX11" fmla="*/ 351934 w 4009534"/>
              <a:gd name="connsiteY11" fmla="*/ 920685 h 1140643"/>
              <a:gd name="connsiteX12" fmla="*/ 351934 w 4009534"/>
              <a:gd name="connsiteY12" fmla="*/ 879835 h 1140643"/>
              <a:gd name="connsiteX13" fmla="*/ 367645 w 4009534"/>
              <a:gd name="connsiteY13" fmla="*/ 879835 h 1140643"/>
              <a:gd name="connsiteX14" fmla="*/ 367645 w 4009534"/>
              <a:gd name="connsiteY14" fmla="*/ 744718 h 1140643"/>
              <a:gd name="connsiteX15" fmla="*/ 377072 w 4009534"/>
              <a:gd name="connsiteY15" fmla="*/ 744718 h 1140643"/>
              <a:gd name="connsiteX16" fmla="*/ 377072 w 4009534"/>
              <a:gd name="connsiteY16" fmla="*/ 703868 h 1140643"/>
              <a:gd name="connsiteX17" fmla="*/ 468198 w 4009534"/>
              <a:gd name="connsiteY17" fmla="*/ 703868 h 1140643"/>
              <a:gd name="connsiteX18" fmla="*/ 468198 w 4009534"/>
              <a:gd name="connsiteY18" fmla="*/ 590747 h 1140643"/>
              <a:gd name="connsiteX19" fmla="*/ 597031 w 4009534"/>
              <a:gd name="connsiteY19" fmla="*/ 590747 h 1140643"/>
              <a:gd name="connsiteX20" fmla="*/ 597031 w 4009534"/>
              <a:gd name="connsiteY20" fmla="*/ 534186 h 1140643"/>
              <a:gd name="connsiteX21" fmla="*/ 615885 w 4009534"/>
              <a:gd name="connsiteY21" fmla="*/ 534186 h 1140643"/>
              <a:gd name="connsiteX22" fmla="*/ 615885 w 4009534"/>
              <a:gd name="connsiteY22" fmla="*/ 496478 h 1140643"/>
              <a:gd name="connsiteX23" fmla="*/ 641023 w 4009534"/>
              <a:gd name="connsiteY23" fmla="*/ 496478 h 1140643"/>
              <a:gd name="connsiteX24" fmla="*/ 641023 w 4009534"/>
              <a:gd name="connsiteY24" fmla="*/ 477625 h 1140643"/>
              <a:gd name="connsiteX25" fmla="*/ 694441 w 4009534"/>
              <a:gd name="connsiteY25" fmla="*/ 477625 h 1140643"/>
              <a:gd name="connsiteX26" fmla="*/ 694441 w 4009534"/>
              <a:gd name="connsiteY26" fmla="*/ 386499 h 1140643"/>
              <a:gd name="connsiteX27" fmla="*/ 710153 w 4009534"/>
              <a:gd name="connsiteY27" fmla="*/ 386499 h 1140643"/>
              <a:gd name="connsiteX28" fmla="*/ 710153 w 4009534"/>
              <a:gd name="connsiteY28" fmla="*/ 355076 h 1140643"/>
              <a:gd name="connsiteX29" fmla="*/ 719579 w 4009534"/>
              <a:gd name="connsiteY29" fmla="*/ 345650 h 1140643"/>
              <a:gd name="connsiteX30" fmla="*/ 719579 w 4009534"/>
              <a:gd name="connsiteY30" fmla="*/ 251382 h 1140643"/>
              <a:gd name="connsiteX31" fmla="*/ 832701 w 4009534"/>
              <a:gd name="connsiteY31" fmla="*/ 251382 h 1140643"/>
              <a:gd name="connsiteX32" fmla="*/ 832701 w 4009534"/>
              <a:gd name="connsiteY32" fmla="*/ 223101 h 1140643"/>
              <a:gd name="connsiteX33" fmla="*/ 848412 w 4009534"/>
              <a:gd name="connsiteY33" fmla="*/ 223101 h 1140643"/>
              <a:gd name="connsiteX34" fmla="*/ 848412 w 4009534"/>
              <a:gd name="connsiteY34" fmla="*/ 197963 h 1140643"/>
              <a:gd name="connsiteX35" fmla="*/ 942680 w 4009534"/>
              <a:gd name="connsiteY35" fmla="*/ 197963 h 1140643"/>
              <a:gd name="connsiteX36" fmla="*/ 942680 w 4009534"/>
              <a:gd name="connsiteY36" fmla="*/ 169683 h 1140643"/>
              <a:gd name="connsiteX37" fmla="*/ 961534 w 4009534"/>
              <a:gd name="connsiteY37" fmla="*/ 169683 h 1140643"/>
              <a:gd name="connsiteX38" fmla="*/ 961534 w 4009534"/>
              <a:gd name="connsiteY38" fmla="*/ 103695 h 1140643"/>
              <a:gd name="connsiteX39" fmla="*/ 1791093 w 4009534"/>
              <a:gd name="connsiteY39" fmla="*/ 103695 h 1140643"/>
              <a:gd name="connsiteX40" fmla="*/ 1791093 w 4009534"/>
              <a:gd name="connsiteY40" fmla="*/ 87984 h 1140643"/>
              <a:gd name="connsiteX41" fmla="*/ 2127315 w 4009534"/>
              <a:gd name="connsiteY41" fmla="*/ 87984 h 1140643"/>
              <a:gd name="connsiteX42" fmla="*/ 2127315 w 4009534"/>
              <a:gd name="connsiteY42" fmla="*/ 50276 h 1140643"/>
              <a:gd name="connsiteX43" fmla="*/ 2139885 w 4009534"/>
              <a:gd name="connsiteY43" fmla="*/ 50276 h 1140643"/>
              <a:gd name="connsiteX44" fmla="*/ 2139885 w 4009534"/>
              <a:gd name="connsiteY44" fmla="*/ 25138 h 1140643"/>
              <a:gd name="connsiteX45" fmla="*/ 4009534 w 4009534"/>
              <a:gd name="connsiteY45" fmla="*/ 25138 h 1140643"/>
              <a:gd name="connsiteX46" fmla="*/ 4009534 w 4009534"/>
              <a:gd name="connsiteY46" fmla="*/ 0 h 1140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009534" h="1140643">
                <a:moveTo>
                  <a:pt x="0" y="1140643"/>
                </a:moveTo>
                <a:lnTo>
                  <a:pt x="103695" y="1140643"/>
                </a:lnTo>
                <a:lnTo>
                  <a:pt x="103695" y="1115505"/>
                </a:lnTo>
                <a:lnTo>
                  <a:pt x="128833" y="1115505"/>
                </a:lnTo>
                <a:lnTo>
                  <a:pt x="128833" y="1046375"/>
                </a:lnTo>
                <a:lnTo>
                  <a:pt x="241955" y="1046375"/>
                </a:lnTo>
                <a:lnTo>
                  <a:pt x="241955" y="992957"/>
                </a:lnTo>
                <a:lnTo>
                  <a:pt x="251381" y="992957"/>
                </a:lnTo>
                <a:lnTo>
                  <a:pt x="251381" y="952107"/>
                </a:lnTo>
                <a:lnTo>
                  <a:pt x="336223" y="952107"/>
                </a:lnTo>
                <a:lnTo>
                  <a:pt x="336223" y="920685"/>
                </a:lnTo>
                <a:lnTo>
                  <a:pt x="351934" y="920685"/>
                </a:lnTo>
                <a:lnTo>
                  <a:pt x="351934" y="879835"/>
                </a:lnTo>
                <a:lnTo>
                  <a:pt x="367645" y="879835"/>
                </a:lnTo>
                <a:lnTo>
                  <a:pt x="367645" y="744718"/>
                </a:lnTo>
                <a:lnTo>
                  <a:pt x="377072" y="744718"/>
                </a:lnTo>
                <a:lnTo>
                  <a:pt x="377072" y="703868"/>
                </a:lnTo>
                <a:lnTo>
                  <a:pt x="468198" y="703868"/>
                </a:lnTo>
                <a:lnTo>
                  <a:pt x="468198" y="590747"/>
                </a:lnTo>
                <a:lnTo>
                  <a:pt x="597031" y="590747"/>
                </a:lnTo>
                <a:lnTo>
                  <a:pt x="597031" y="534186"/>
                </a:lnTo>
                <a:lnTo>
                  <a:pt x="615885" y="534186"/>
                </a:lnTo>
                <a:lnTo>
                  <a:pt x="615885" y="496478"/>
                </a:lnTo>
                <a:lnTo>
                  <a:pt x="641023" y="496478"/>
                </a:lnTo>
                <a:lnTo>
                  <a:pt x="641023" y="477625"/>
                </a:lnTo>
                <a:lnTo>
                  <a:pt x="694441" y="477625"/>
                </a:lnTo>
                <a:lnTo>
                  <a:pt x="694441" y="386499"/>
                </a:lnTo>
                <a:lnTo>
                  <a:pt x="710153" y="386499"/>
                </a:lnTo>
                <a:lnTo>
                  <a:pt x="710153" y="355076"/>
                </a:lnTo>
                <a:lnTo>
                  <a:pt x="719579" y="345650"/>
                </a:lnTo>
                <a:lnTo>
                  <a:pt x="719579" y="251382"/>
                </a:lnTo>
                <a:lnTo>
                  <a:pt x="832701" y="251382"/>
                </a:lnTo>
                <a:lnTo>
                  <a:pt x="832701" y="223101"/>
                </a:lnTo>
                <a:lnTo>
                  <a:pt x="848412" y="223101"/>
                </a:lnTo>
                <a:lnTo>
                  <a:pt x="848412" y="197963"/>
                </a:lnTo>
                <a:lnTo>
                  <a:pt x="942680" y="197963"/>
                </a:lnTo>
                <a:lnTo>
                  <a:pt x="942680" y="169683"/>
                </a:lnTo>
                <a:lnTo>
                  <a:pt x="961534" y="169683"/>
                </a:lnTo>
                <a:lnTo>
                  <a:pt x="961534" y="103695"/>
                </a:lnTo>
                <a:lnTo>
                  <a:pt x="1791093" y="103695"/>
                </a:lnTo>
                <a:lnTo>
                  <a:pt x="1791093" y="87984"/>
                </a:lnTo>
                <a:lnTo>
                  <a:pt x="2127315" y="87984"/>
                </a:lnTo>
                <a:lnTo>
                  <a:pt x="2127315" y="50276"/>
                </a:lnTo>
                <a:lnTo>
                  <a:pt x="2139885" y="50276"/>
                </a:lnTo>
                <a:lnTo>
                  <a:pt x="2139885" y="25138"/>
                </a:lnTo>
                <a:lnTo>
                  <a:pt x="4009534" y="25138"/>
                </a:lnTo>
                <a:lnTo>
                  <a:pt x="4009534"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969" y="6359045"/>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Powell. ESMO Open. 2022;7:100554</a:t>
            </a: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a:t>
            </a:r>
          </a:p>
        </p:txBody>
      </p:sp>
      <p:sp>
        <p:nvSpPr>
          <p:cNvPr id="10" name="Rectangle 2">
            <a:extLst>
              <a:ext uri="{FF2B5EF4-FFF2-40B4-BE49-F238E27FC236}">
                <a16:creationId xmlns:a16="http://schemas.microsoft.com/office/drawing/2014/main" id="{40FB42E1-D0BA-31EB-E7CC-196D8FA163DF}"/>
              </a:ext>
            </a:extLst>
          </p:cNvPr>
          <p:cNvSpPr>
            <a:spLocks noGrp="1" noChangeArrowheads="1"/>
          </p:cNvSpPr>
          <p:nvPr>
            <p:ph type="title"/>
          </p:nvPr>
        </p:nvSpPr>
        <p:spPr/>
        <p:txBody>
          <a:bodyPr/>
          <a:lstStyle/>
          <a:p>
            <a:r>
              <a:rPr lang="en-US"/>
              <a:t>ILD Risk Factors: Pooled Analysis From 9 Phase I/II Trials of T-DXd in Solid Tumors</a:t>
            </a:r>
            <a:endParaRPr lang="en-US" altLang="en-US"/>
          </a:p>
        </p:txBody>
      </p:sp>
      <p:sp>
        <p:nvSpPr>
          <p:cNvPr id="15" name="TextBox 14">
            <a:extLst>
              <a:ext uri="{FF2B5EF4-FFF2-40B4-BE49-F238E27FC236}">
                <a16:creationId xmlns:a16="http://schemas.microsoft.com/office/drawing/2014/main" id="{5B0B6502-A703-7948-0107-05099923B229}"/>
              </a:ext>
            </a:extLst>
          </p:cNvPr>
          <p:cNvSpPr txBox="1"/>
          <p:nvPr/>
        </p:nvSpPr>
        <p:spPr>
          <a:xfrm>
            <a:off x="735907" y="1487971"/>
            <a:ext cx="488091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Time to First Adjudicated Drug-Related ILD Event</a:t>
            </a:r>
            <a:endParaRPr kumimoji="0" lang="en-US" sz="1800" b="1" i="0" u="none" strike="noStrike" kern="1200" cap="none" spc="0" normalizeH="0" baseline="30000" noProof="0">
              <a:ln>
                <a:noFill/>
              </a:ln>
              <a:solidFill>
                <a:srgbClr val="000000"/>
              </a:solidFill>
              <a:effectLst/>
              <a:uLnTx/>
              <a:uFillTx/>
              <a:latin typeface="Calibri"/>
              <a:ea typeface="+mn-ea"/>
              <a:cs typeface="Arial" panose="020B0604020202020204" pitchFamily="34" charset="0"/>
            </a:endParaRPr>
          </a:p>
        </p:txBody>
      </p:sp>
      <p:sp>
        <p:nvSpPr>
          <p:cNvPr id="16" name="TextBox 15">
            <a:extLst>
              <a:ext uri="{FF2B5EF4-FFF2-40B4-BE49-F238E27FC236}">
                <a16:creationId xmlns:a16="http://schemas.microsoft.com/office/drawing/2014/main" id="{087208DB-22BE-FDF9-E12D-AFAD7B25685E}"/>
              </a:ext>
            </a:extLst>
          </p:cNvPr>
          <p:cNvSpPr txBox="1"/>
          <p:nvPr/>
        </p:nvSpPr>
        <p:spPr>
          <a:xfrm>
            <a:off x="6993829" y="1487971"/>
            <a:ext cx="443746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n-ea"/>
                <a:cs typeface="Arial" panose="020B0604020202020204" pitchFamily="34" charset="0"/>
              </a:rPr>
              <a:t>Subgroup Analysis</a:t>
            </a:r>
            <a:endParaRPr kumimoji="0" lang="en-US" sz="1800" b="1" i="0" u="none" strike="noStrike" kern="1200" cap="none" spc="0" normalizeH="0" baseline="30000" noProof="0">
              <a:ln>
                <a:noFill/>
              </a:ln>
              <a:solidFill>
                <a:srgbClr val="000000"/>
              </a:solidFill>
              <a:effectLst/>
              <a:uLnTx/>
              <a:uFillTx/>
              <a:latin typeface="Calibri"/>
              <a:ea typeface="+mn-ea"/>
              <a:cs typeface="Arial" panose="020B0604020202020204" pitchFamily="34" charset="0"/>
            </a:endParaRPr>
          </a:p>
        </p:txBody>
      </p:sp>
      <p:sp>
        <p:nvSpPr>
          <p:cNvPr id="2" name="TextBox 1">
            <a:extLst>
              <a:ext uri="{FF2B5EF4-FFF2-40B4-BE49-F238E27FC236}">
                <a16:creationId xmlns:a16="http://schemas.microsoft.com/office/drawing/2014/main" id="{45F2625E-FED0-F5EB-CA79-D92949F7D695}"/>
              </a:ext>
            </a:extLst>
          </p:cNvPr>
          <p:cNvSpPr txBox="1"/>
          <p:nvPr/>
        </p:nvSpPr>
        <p:spPr bwMode="auto">
          <a:xfrm rot="16200000">
            <a:off x="-794211" y="2769050"/>
            <a:ext cx="23455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Cumulative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Probability of ILD</a:t>
            </a:r>
          </a:p>
        </p:txBody>
      </p:sp>
      <p:sp>
        <p:nvSpPr>
          <p:cNvPr id="3" name="TextBox 2">
            <a:extLst>
              <a:ext uri="{FF2B5EF4-FFF2-40B4-BE49-F238E27FC236}">
                <a16:creationId xmlns:a16="http://schemas.microsoft.com/office/drawing/2014/main" id="{621816E0-8BC1-E88A-3CAD-07AE2E0CD6E8}"/>
              </a:ext>
            </a:extLst>
          </p:cNvPr>
          <p:cNvSpPr txBox="1"/>
          <p:nvPr/>
        </p:nvSpPr>
        <p:spPr bwMode="auto">
          <a:xfrm>
            <a:off x="2168944" y="4170967"/>
            <a:ext cx="2470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 to First ILD Event</a:t>
            </a:r>
          </a:p>
        </p:txBody>
      </p:sp>
      <p:sp>
        <p:nvSpPr>
          <p:cNvPr id="4" name="Freeform: Shape 3">
            <a:extLst>
              <a:ext uri="{FF2B5EF4-FFF2-40B4-BE49-F238E27FC236}">
                <a16:creationId xmlns:a16="http://schemas.microsoft.com/office/drawing/2014/main" id="{8D6EBCF5-7BEB-B561-2ED3-738735D2999B}"/>
              </a:ext>
            </a:extLst>
          </p:cNvPr>
          <p:cNvSpPr/>
          <p:nvPr/>
        </p:nvSpPr>
        <p:spPr bwMode="auto">
          <a:xfrm>
            <a:off x="1065542" y="2011690"/>
            <a:ext cx="4880919" cy="1993557"/>
          </a:xfrm>
          <a:custGeom>
            <a:avLst/>
            <a:gdLst>
              <a:gd name="connsiteX0" fmla="*/ 0 w 4880919"/>
              <a:gd name="connsiteY0" fmla="*/ 0 h 1993557"/>
              <a:gd name="connsiteX1" fmla="*/ 0 w 4880919"/>
              <a:gd name="connsiteY1" fmla="*/ 1993557 h 1993557"/>
              <a:gd name="connsiteX2" fmla="*/ 4880919 w 4880919"/>
              <a:gd name="connsiteY2" fmla="*/ 1993557 h 1993557"/>
            </a:gdLst>
            <a:ahLst/>
            <a:cxnLst>
              <a:cxn ang="0">
                <a:pos x="connsiteX0" y="connsiteY0"/>
              </a:cxn>
              <a:cxn ang="0">
                <a:pos x="connsiteX1" y="connsiteY1"/>
              </a:cxn>
              <a:cxn ang="0">
                <a:pos x="connsiteX2" y="connsiteY2"/>
              </a:cxn>
            </a:cxnLst>
            <a:rect l="l" t="t" r="r" b="b"/>
            <a:pathLst>
              <a:path w="4880919" h="1993557">
                <a:moveTo>
                  <a:pt x="0" y="0"/>
                </a:moveTo>
                <a:lnTo>
                  <a:pt x="0" y="1993557"/>
                </a:lnTo>
                <a:lnTo>
                  <a:pt x="4880919" y="199355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 name="Group 20">
            <a:extLst>
              <a:ext uri="{FF2B5EF4-FFF2-40B4-BE49-F238E27FC236}">
                <a16:creationId xmlns:a16="http://schemas.microsoft.com/office/drawing/2014/main" id="{82D5050D-8F1C-4E74-B03F-62C871F131D6}"/>
              </a:ext>
            </a:extLst>
          </p:cNvPr>
          <p:cNvGrpSpPr/>
          <p:nvPr/>
        </p:nvGrpSpPr>
        <p:grpSpPr>
          <a:xfrm>
            <a:off x="991402" y="2164090"/>
            <a:ext cx="70022" cy="1709351"/>
            <a:chOff x="1153297" y="2277762"/>
            <a:chExt cx="148282" cy="1709351"/>
          </a:xfrm>
        </p:grpSpPr>
        <p:cxnSp>
          <p:nvCxnSpPr>
            <p:cNvPr id="6" name="Straight Connector 5">
              <a:extLst>
                <a:ext uri="{FF2B5EF4-FFF2-40B4-BE49-F238E27FC236}">
                  <a16:creationId xmlns:a16="http://schemas.microsoft.com/office/drawing/2014/main" id="{11FF8D4A-D8B0-44C4-0135-9C9B80562FC2}"/>
                </a:ext>
              </a:extLst>
            </p:cNvPr>
            <p:cNvCxnSpPr>
              <a:cxnSpLocks/>
            </p:cNvCxnSpPr>
            <p:nvPr/>
          </p:nvCxnSpPr>
          <p:spPr bwMode="auto">
            <a:xfrm>
              <a:off x="1153297" y="227776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DD7A1ED2-DA26-9B4D-9509-CC744361708C}"/>
                </a:ext>
              </a:extLst>
            </p:cNvPr>
            <p:cNvCxnSpPr>
              <a:cxnSpLocks/>
            </p:cNvCxnSpPr>
            <p:nvPr/>
          </p:nvCxnSpPr>
          <p:spPr bwMode="auto">
            <a:xfrm>
              <a:off x="1153297" y="261963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C5989CE-910C-BDA0-32F6-4A778E36D65A}"/>
                </a:ext>
              </a:extLst>
            </p:cNvPr>
            <p:cNvCxnSpPr>
              <a:cxnSpLocks/>
            </p:cNvCxnSpPr>
            <p:nvPr/>
          </p:nvCxnSpPr>
          <p:spPr bwMode="auto">
            <a:xfrm>
              <a:off x="1153297" y="296150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A69D976-7418-2327-7612-BBAFBCA077D6}"/>
                </a:ext>
              </a:extLst>
            </p:cNvPr>
            <p:cNvCxnSpPr>
              <a:cxnSpLocks/>
            </p:cNvCxnSpPr>
            <p:nvPr/>
          </p:nvCxnSpPr>
          <p:spPr bwMode="auto">
            <a:xfrm>
              <a:off x="1153297" y="330337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C5C20BF-F6ED-ED01-0BCF-ECC695D7C57E}"/>
                </a:ext>
              </a:extLst>
            </p:cNvPr>
            <p:cNvCxnSpPr>
              <a:cxnSpLocks/>
            </p:cNvCxnSpPr>
            <p:nvPr/>
          </p:nvCxnSpPr>
          <p:spPr bwMode="auto">
            <a:xfrm>
              <a:off x="1153297" y="3645242"/>
              <a:ext cx="14828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AE89BA9-C148-64CA-F1B8-275E5DF85F06}"/>
                </a:ext>
              </a:extLst>
            </p:cNvPr>
            <p:cNvCxnSpPr>
              <a:cxnSpLocks/>
            </p:cNvCxnSpPr>
            <p:nvPr/>
          </p:nvCxnSpPr>
          <p:spPr bwMode="auto">
            <a:xfrm>
              <a:off x="1153297" y="3987113"/>
              <a:ext cx="1482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18" name="Group 9217">
            <a:extLst>
              <a:ext uri="{FF2B5EF4-FFF2-40B4-BE49-F238E27FC236}">
                <a16:creationId xmlns:a16="http://schemas.microsoft.com/office/drawing/2014/main" id="{D7C8C31A-5D7A-0A0F-EC7B-3EF37AB89C2D}"/>
              </a:ext>
            </a:extLst>
          </p:cNvPr>
          <p:cNvGrpSpPr/>
          <p:nvPr/>
        </p:nvGrpSpPr>
        <p:grpSpPr>
          <a:xfrm>
            <a:off x="1197348" y="4017604"/>
            <a:ext cx="4625548" cy="61783"/>
            <a:chOff x="1437503" y="4131276"/>
            <a:chExt cx="4625548" cy="181232"/>
          </a:xfrm>
        </p:grpSpPr>
        <p:cxnSp>
          <p:nvCxnSpPr>
            <p:cNvPr id="23" name="Straight Connector 22">
              <a:extLst>
                <a:ext uri="{FF2B5EF4-FFF2-40B4-BE49-F238E27FC236}">
                  <a16:creationId xmlns:a16="http://schemas.microsoft.com/office/drawing/2014/main" id="{1F2A0AAB-AB0B-18BA-5D09-97C07A691D73}"/>
                </a:ext>
              </a:extLst>
            </p:cNvPr>
            <p:cNvCxnSpPr>
              <a:cxnSpLocks/>
            </p:cNvCxnSpPr>
            <p:nvPr/>
          </p:nvCxnSpPr>
          <p:spPr bwMode="auto">
            <a:xfrm>
              <a:off x="14375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52C4D3F-DDD7-BBF7-BFEB-CFE2EDBD73F5}"/>
                </a:ext>
              </a:extLst>
            </p:cNvPr>
            <p:cNvCxnSpPr>
              <a:cxnSpLocks/>
            </p:cNvCxnSpPr>
            <p:nvPr/>
          </p:nvCxnSpPr>
          <p:spPr bwMode="auto">
            <a:xfrm>
              <a:off x="19514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E3E3FA51-1A0B-55CD-3C18-9FB4C6C1C99D}"/>
                </a:ext>
              </a:extLst>
            </p:cNvPr>
            <p:cNvCxnSpPr>
              <a:cxnSpLocks/>
            </p:cNvCxnSpPr>
            <p:nvPr/>
          </p:nvCxnSpPr>
          <p:spPr bwMode="auto">
            <a:xfrm>
              <a:off x="24654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3D152D1-3EBC-F18C-C4A9-3F8AD47A440D}"/>
                </a:ext>
              </a:extLst>
            </p:cNvPr>
            <p:cNvCxnSpPr>
              <a:cxnSpLocks/>
            </p:cNvCxnSpPr>
            <p:nvPr/>
          </p:nvCxnSpPr>
          <p:spPr bwMode="auto">
            <a:xfrm>
              <a:off x="29793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653A94D-4809-59E1-3C3B-273E52F313DD}"/>
                </a:ext>
              </a:extLst>
            </p:cNvPr>
            <p:cNvCxnSpPr>
              <a:cxnSpLocks/>
            </p:cNvCxnSpPr>
            <p:nvPr/>
          </p:nvCxnSpPr>
          <p:spPr bwMode="auto">
            <a:xfrm>
              <a:off x="34933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B824130-F5C1-AF82-60E4-4532F6F28E1B}"/>
                </a:ext>
              </a:extLst>
            </p:cNvPr>
            <p:cNvCxnSpPr>
              <a:cxnSpLocks/>
            </p:cNvCxnSpPr>
            <p:nvPr/>
          </p:nvCxnSpPr>
          <p:spPr bwMode="auto">
            <a:xfrm>
              <a:off x="40072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04B178B-FF22-05F7-AF40-B14A80E8F8D8}"/>
                </a:ext>
              </a:extLst>
            </p:cNvPr>
            <p:cNvCxnSpPr>
              <a:cxnSpLocks/>
            </p:cNvCxnSpPr>
            <p:nvPr/>
          </p:nvCxnSpPr>
          <p:spPr bwMode="auto">
            <a:xfrm>
              <a:off x="45212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0BB958A-D78D-CB52-5A91-7B43AF430795}"/>
                </a:ext>
              </a:extLst>
            </p:cNvPr>
            <p:cNvCxnSpPr>
              <a:cxnSpLocks/>
            </p:cNvCxnSpPr>
            <p:nvPr/>
          </p:nvCxnSpPr>
          <p:spPr bwMode="auto">
            <a:xfrm>
              <a:off x="503515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17AB5877-00EB-7563-6FBC-2FEA36283AA6}"/>
                </a:ext>
              </a:extLst>
            </p:cNvPr>
            <p:cNvCxnSpPr>
              <a:cxnSpLocks/>
            </p:cNvCxnSpPr>
            <p:nvPr/>
          </p:nvCxnSpPr>
          <p:spPr bwMode="auto">
            <a:xfrm>
              <a:off x="5549103" y="4131276"/>
              <a:ext cx="0" cy="181232"/>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6810705B-F8AB-60FC-6498-DC104A1BC9C8}"/>
                </a:ext>
              </a:extLst>
            </p:cNvPr>
            <p:cNvCxnSpPr>
              <a:cxnSpLocks/>
            </p:cNvCxnSpPr>
            <p:nvPr/>
          </p:nvCxnSpPr>
          <p:spPr bwMode="auto">
            <a:xfrm>
              <a:off x="6063051" y="4131276"/>
              <a:ext cx="0" cy="181232"/>
            </a:xfrm>
            <a:prstGeom prst="line">
              <a:avLst/>
            </a:prstGeom>
            <a:noFill/>
            <a:ln w="28575" cap="flat" cmpd="sng" algn="ctr">
              <a:solidFill>
                <a:schemeClr val="bg1"/>
              </a:solidFill>
              <a:prstDash val="solid"/>
              <a:round/>
              <a:headEnd type="none" w="med" len="med"/>
              <a:tailEnd type="none" w="med" len="med"/>
            </a:ln>
            <a:effectLst/>
          </p:spPr>
        </p:cxnSp>
      </p:grpSp>
      <p:sp>
        <p:nvSpPr>
          <p:cNvPr id="9219" name="TextBox 9218">
            <a:extLst>
              <a:ext uri="{FF2B5EF4-FFF2-40B4-BE49-F238E27FC236}">
                <a16:creationId xmlns:a16="http://schemas.microsoft.com/office/drawing/2014/main" id="{A39996AA-E146-95C5-A710-1FF50EE47BD6}"/>
              </a:ext>
            </a:extLst>
          </p:cNvPr>
          <p:cNvSpPr txBox="1"/>
          <p:nvPr/>
        </p:nvSpPr>
        <p:spPr bwMode="auto">
          <a:xfrm>
            <a:off x="579510" y="2015809"/>
            <a:ext cx="5148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9220" name="TextBox 9219">
            <a:extLst>
              <a:ext uri="{FF2B5EF4-FFF2-40B4-BE49-F238E27FC236}">
                <a16:creationId xmlns:a16="http://schemas.microsoft.com/office/drawing/2014/main" id="{112F035D-7FD9-7B0A-01B7-91336FE597FB}"/>
              </a:ext>
            </a:extLst>
          </p:cNvPr>
          <p:cNvSpPr txBox="1"/>
          <p:nvPr/>
        </p:nvSpPr>
        <p:spPr bwMode="auto">
          <a:xfrm>
            <a:off x="579510" y="2357679"/>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0.20</a:t>
            </a:r>
          </a:p>
        </p:txBody>
      </p:sp>
      <p:sp>
        <p:nvSpPr>
          <p:cNvPr id="9222" name="TextBox 9221">
            <a:extLst>
              <a:ext uri="{FF2B5EF4-FFF2-40B4-BE49-F238E27FC236}">
                <a16:creationId xmlns:a16="http://schemas.microsoft.com/office/drawing/2014/main" id="{40078363-20FC-75D3-22AF-EE0E77231540}"/>
              </a:ext>
            </a:extLst>
          </p:cNvPr>
          <p:cNvSpPr txBox="1"/>
          <p:nvPr/>
        </p:nvSpPr>
        <p:spPr bwMode="auto">
          <a:xfrm>
            <a:off x="579510" y="2695430"/>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0.15</a:t>
            </a:r>
          </a:p>
        </p:txBody>
      </p:sp>
      <p:sp>
        <p:nvSpPr>
          <p:cNvPr id="9223" name="TextBox 9222">
            <a:extLst>
              <a:ext uri="{FF2B5EF4-FFF2-40B4-BE49-F238E27FC236}">
                <a16:creationId xmlns:a16="http://schemas.microsoft.com/office/drawing/2014/main" id="{FCD6BCD3-FD6E-AA64-4AF2-D986B4600332}"/>
              </a:ext>
            </a:extLst>
          </p:cNvPr>
          <p:cNvSpPr txBox="1"/>
          <p:nvPr/>
        </p:nvSpPr>
        <p:spPr bwMode="auto">
          <a:xfrm>
            <a:off x="579510" y="3037301"/>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0.10</a:t>
            </a:r>
          </a:p>
        </p:txBody>
      </p:sp>
      <p:sp>
        <p:nvSpPr>
          <p:cNvPr id="9224" name="TextBox 9223">
            <a:extLst>
              <a:ext uri="{FF2B5EF4-FFF2-40B4-BE49-F238E27FC236}">
                <a16:creationId xmlns:a16="http://schemas.microsoft.com/office/drawing/2014/main" id="{50D1582F-0AE9-ADDF-22ED-A6C6903A7255}"/>
              </a:ext>
            </a:extLst>
          </p:cNvPr>
          <p:cNvSpPr txBox="1"/>
          <p:nvPr/>
        </p:nvSpPr>
        <p:spPr bwMode="auto">
          <a:xfrm>
            <a:off x="579510" y="3379172"/>
            <a:ext cx="535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0.05</a:t>
            </a:r>
          </a:p>
        </p:txBody>
      </p:sp>
      <p:sp>
        <p:nvSpPr>
          <p:cNvPr id="9225" name="TextBox 9224">
            <a:extLst>
              <a:ext uri="{FF2B5EF4-FFF2-40B4-BE49-F238E27FC236}">
                <a16:creationId xmlns:a16="http://schemas.microsoft.com/office/drawing/2014/main" id="{4F2716A0-7F23-0E63-D530-12E04BF62C06}"/>
              </a:ext>
            </a:extLst>
          </p:cNvPr>
          <p:cNvSpPr txBox="1"/>
          <p:nvPr/>
        </p:nvSpPr>
        <p:spPr bwMode="auto">
          <a:xfrm>
            <a:off x="793695" y="3721042"/>
            <a:ext cx="243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26" name="TextBox 9225">
            <a:extLst>
              <a:ext uri="{FF2B5EF4-FFF2-40B4-BE49-F238E27FC236}">
                <a16:creationId xmlns:a16="http://schemas.microsoft.com/office/drawing/2014/main" id="{FFC9114E-BB4B-AE4E-3A01-1182E73A44D3}"/>
              </a:ext>
            </a:extLst>
          </p:cNvPr>
          <p:cNvSpPr txBox="1"/>
          <p:nvPr/>
        </p:nvSpPr>
        <p:spPr bwMode="auto">
          <a:xfrm>
            <a:off x="1061424" y="3992891"/>
            <a:ext cx="243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9227" name="TextBox 9226">
            <a:extLst>
              <a:ext uri="{FF2B5EF4-FFF2-40B4-BE49-F238E27FC236}">
                <a16:creationId xmlns:a16="http://schemas.microsoft.com/office/drawing/2014/main" id="{F36E4CD3-F89F-ACF2-BCC8-74A8A1906259}"/>
              </a:ext>
            </a:extLst>
          </p:cNvPr>
          <p:cNvSpPr txBox="1"/>
          <p:nvPr/>
        </p:nvSpPr>
        <p:spPr bwMode="auto">
          <a:xfrm>
            <a:off x="1576289" y="3992891"/>
            <a:ext cx="2430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228" name="TextBox 9227">
            <a:extLst>
              <a:ext uri="{FF2B5EF4-FFF2-40B4-BE49-F238E27FC236}">
                <a16:creationId xmlns:a16="http://schemas.microsoft.com/office/drawing/2014/main" id="{E88EE5E5-A83D-592D-1F25-238C21A0F65E}"/>
              </a:ext>
            </a:extLst>
          </p:cNvPr>
          <p:cNvSpPr txBox="1"/>
          <p:nvPr/>
        </p:nvSpPr>
        <p:spPr bwMode="auto">
          <a:xfrm>
            <a:off x="2054083"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229" name="TextBox 9228">
            <a:extLst>
              <a:ext uri="{FF2B5EF4-FFF2-40B4-BE49-F238E27FC236}">
                <a16:creationId xmlns:a16="http://schemas.microsoft.com/office/drawing/2014/main" id="{AAB6EB9C-DD84-D1E3-B293-236E3FC562B3}"/>
              </a:ext>
            </a:extLst>
          </p:cNvPr>
          <p:cNvSpPr txBox="1"/>
          <p:nvPr/>
        </p:nvSpPr>
        <p:spPr bwMode="auto">
          <a:xfrm>
            <a:off x="2560710"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9230" name="TextBox 9229">
            <a:extLst>
              <a:ext uri="{FF2B5EF4-FFF2-40B4-BE49-F238E27FC236}">
                <a16:creationId xmlns:a16="http://schemas.microsoft.com/office/drawing/2014/main" id="{D02C1A20-62FD-CB93-C8AC-AAA4C97B838F}"/>
              </a:ext>
            </a:extLst>
          </p:cNvPr>
          <p:cNvSpPr txBox="1"/>
          <p:nvPr/>
        </p:nvSpPr>
        <p:spPr bwMode="auto">
          <a:xfrm>
            <a:off x="3075575"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9231" name="TextBox 9230">
            <a:extLst>
              <a:ext uri="{FF2B5EF4-FFF2-40B4-BE49-F238E27FC236}">
                <a16:creationId xmlns:a16="http://schemas.microsoft.com/office/drawing/2014/main" id="{B2F9ACF6-8FA3-2D99-CD02-6B1329745818}"/>
              </a:ext>
            </a:extLst>
          </p:cNvPr>
          <p:cNvSpPr txBox="1"/>
          <p:nvPr/>
        </p:nvSpPr>
        <p:spPr bwMode="auto">
          <a:xfrm>
            <a:off x="3590440"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9232" name="TextBox 9231">
            <a:extLst>
              <a:ext uri="{FF2B5EF4-FFF2-40B4-BE49-F238E27FC236}">
                <a16:creationId xmlns:a16="http://schemas.microsoft.com/office/drawing/2014/main" id="{3E4BA7EE-3E5F-BC6A-875E-EE734A0B97BF}"/>
              </a:ext>
            </a:extLst>
          </p:cNvPr>
          <p:cNvSpPr txBox="1"/>
          <p:nvPr/>
        </p:nvSpPr>
        <p:spPr bwMode="auto">
          <a:xfrm>
            <a:off x="4097067"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9233" name="TextBox 9232">
            <a:extLst>
              <a:ext uri="{FF2B5EF4-FFF2-40B4-BE49-F238E27FC236}">
                <a16:creationId xmlns:a16="http://schemas.microsoft.com/office/drawing/2014/main" id="{D19B1DCA-F8B8-1A2F-A6B4-7188D679DAC7}"/>
              </a:ext>
            </a:extLst>
          </p:cNvPr>
          <p:cNvSpPr txBox="1"/>
          <p:nvPr/>
        </p:nvSpPr>
        <p:spPr bwMode="auto">
          <a:xfrm>
            <a:off x="4611932"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9234" name="TextBox 9233">
            <a:extLst>
              <a:ext uri="{FF2B5EF4-FFF2-40B4-BE49-F238E27FC236}">
                <a16:creationId xmlns:a16="http://schemas.microsoft.com/office/drawing/2014/main" id="{D4FE2E78-08C0-20E7-3F0A-108935988C83}"/>
              </a:ext>
            </a:extLst>
          </p:cNvPr>
          <p:cNvSpPr txBox="1"/>
          <p:nvPr/>
        </p:nvSpPr>
        <p:spPr bwMode="auto">
          <a:xfrm>
            <a:off x="5130917"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9235" name="TextBox 9234">
            <a:extLst>
              <a:ext uri="{FF2B5EF4-FFF2-40B4-BE49-F238E27FC236}">
                <a16:creationId xmlns:a16="http://schemas.microsoft.com/office/drawing/2014/main" id="{BB478C80-5217-7238-CFB3-F32F1DE7273C}"/>
              </a:ext>
            </a:extLst>
          </p:cNvPr>
          <p:cNvSpPr txBox="1"/>
          <p:nvPr/>
        </p:nvSpPr>
        <p:spPr bwMode="auto">
          <a:xfrm>
            <a:off x="5637543" y="3992891"/>
            <a:ext cx="378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54</a:t>
            </a:r>
          </a:p>
        </p:txBody>
      </p:sp>
      <p:grpSp>
        <p:nvGrpSpPr>
          <p:cNvPr id="9245" name="Group 9244">
            <a:extLst>
              <a:ext uri="{FF2B5EF4-FFF2-40B4-BE49-F238E27FC236}">
                <a16:creationId xmlns:a16="http://schemas.microsoft.com/office/drawing/2014/main" id="{6890B775-4B7F-2EB3-7B3F-DE8FCFB2F5E2}"/>
              </a:ext>
            </a:extLst>
          </p:cNvPr>
          <p:cNvGrpSpPr/>
          <p:nvPr/>
        </p:nvGrpSpPr>
        <p:grpSpPr>
          <a:xfrm>
            <a:off x="5742723" y="2626386"/>
            <a:ext cx="94268" cy="97410"/>
            <a:chOff x="5982878" y="2740058"/>
            <a:chExt cx="94268" cy="97410"/>
          </a:xfrm>
        </p:grpSpPr>
        <p:cxnSp>
          <p:nvCxnSpPr>
            <p:cNvPr id="9240" name="Straight Connector 9239">
              <a:extLst>
                <a:ext uri="{FF2B5EF4-FFF2-40B4-BE49-F238E27FC236}">
                  <a16:creationId xmlns:a16="http://schemas.microsoft.com/office/drawing/2014/main" id="{C4524A9B-96D2-5684-8320-70DBF6A78E9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7D04FA21-DF06-93D1-E1D5-1E617D1C99F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6" name="Group 9245">
            <a:extLst>
              <a:ext uri="{FF2B5EF4-FFF2-40B4-BE49-F238E27FC236}">
                <a16:creationId xmlns:a16="http://schemas.microsoft.com/office/drawing/2014/main" id="{D5CB89FF-D8B1-7730-E2B2-C76F798314F1}"/>
              </a:ext>
            </a:extLst>
          </p:cNvPr>
          <p:cNvGrpSpPr/>
          <p:nvPr/>
        </p:nvGrpSpPr>
        <p:grpSpPr>
          <a:xfrm>
            <a:off x="5569898" y="2626386"/>
            <a:ext cx="94268" cy="97410"/>
            <a:chOff x="5982878" y="2740058"/>
            <a:chExt cx="94268" cy="97410"/>
          </a:xfrm>
        </p:grpSpPr>
        <p:cxnSp>
          <p:nvCxnSpPr>
            <p:cNvPr id="9247" name="Straight Connector 9246">
              <a:extLst>
                <a:ext uri="{FF2B5EF4-FFF2-40B4-BE49-F238E27FC236}">
                  <a16:creationId xmlns:a16="http://schemas.microsoft.com/office/drawing/2014/main" id="{CBF9303E-E95F-3FC1-B71D-0229041E259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98F38B14-1FD2-128E-4B2E-CF0984A8125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E54254E4-7E8D-256E-6051-4B78D67F0FD4}"/>
              </a:ext>
            </a:extLst>
          </p:cNvPr>
          <p:cNvGrpSpPr/>
          <p:nvPr/>
        </p:nvGrpSpPr>
        <p:grpSpPr>
          <a:xfrm>
            <a:off x="5547903" y="2626386"/>
            <a:ext cx="94268" cy="97410"/>
            <a:chOff x="5982878" y="2740058"/>
            <a:chExt cx="94268" cy="97410"/>
          </a:xfrm>
        </p:grpSpPr>
        <p:cxnSp>
          <p:nvCxnSpPr>
            <p:cNvPr id="9250" name="Straight Connector 9249">
              <a:extLst>
                <a:ext uri="{FF2B5EF4-FFF2-40B4-BE49-F238E27FC236}">
                  <a16:creationId xmlns:a16="http://schemas.microsoft.com/office/drawing/2014/main" id="{62C6E753-3268-48EC-E5AF-13AC991722F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42157BC2-3974-F7E6-79A8-10EDE12ADEF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2" name="Group 9251">
            <a:extLst>
              <a:ext uri="{FF2B5EF4-FFF2-40B4-BE49-F238E27FC236}">
                <a16:creationId xmlns:a16="http://schemas.microsoft.com/office/drawing/2014/main" id="{88ACC6B0-0B2A-63D5-FFED-276614794A17}"/>
              </a:ext>
            </a:extLst>
          </p:cNvPr>
          <p:cNvGrpSpPr/>
          <p:nvPr/>
        </p:nvGrpSpPr>
        <p:grpSpPr>
          <a:xfrm>
            <a:off x="5158261" y="2679805"/>
            <a:ext cx="94268" cy="97410"/>
            <a:chOff x="5982878" y="2740058"/>
            <a:chExt cx="94268" cy="97410"/>
          </a:xfrm>
        </p:grpSpPr>
        <p:cxnSp>
          <p:nvCxnSpPr>
            <p:cNvPr id="9253" name="Straight Connector 9252">
              <a:extLst>
                <a:ext uri="{FF2B5EF4-FFF2-40B4-BE49-F238E27FC236}">
                  <a16:creationId xmlns:a16="http://schemas.microsoft.com/office/drawing/2014/main" id="{78EC4D1C-654A-2583-5B0C-06E6AA4D4F1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54" name="Straight Connector 9253">
              <a:extLst>
                <a:ext uri="{FF2B5EF4-FFF2-40B4-BE49-F238E27FC236}">
                  <a16:creationId xmlns:a16="http://schemas.microsoft.com/office/drawing/2014/main" id="{A682151F-BDEB-26F1-46C6-EC096E1CC2A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5" name="Group 9254">
            <a:extLst>
              <a:ext uri="{FF2B5EF4-FFF2-40B4-BE49-F238E27FC236}">
                <a16:creationId xmlns:a16="http://schemas.microsoft.com/office/drawing/2014/main" id="{C3D9FF85-533B-3218-0770-78FF1F6BF3BB}"/>
              </a:ext>
            </a:extLst>
          </p:cNvPr>
          <p:cNvGrpSpPr/>
          <p:nvPr/>
        </p:nvGrpSpPr>
        <p:grpSpPr>
          <a:xfrm>
            <a:off x="5164546" y="2711227"/>
            <a:ext cx="94268" cy="97410"/>
            <a:chOff x="5982878" y="2740058"/>
            <a:chExt cx="94268" cy="97410"/>
          </a:xfrm>
        </p:grpSpPr>
        <p:cxnSp>
          <p:nvCxnSpPr>
            <p:cNvPr id="9256" name="Straight Connector 9255">
              <a:extLst>
                <a:ext uri="{FF2B5EF4-FFF2-40B4-BE49-F238E27FC236}">
                  <a16:creationId xmlns:a16="http://schemas.microsoft.com/office/drawing/2014/main" id="{9C0AE530-ADFF-CFF7-8ABB-7369463363F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57" name="Straight Connector 9256">
              <a:extLst>
                <a:ext uri="{FF2B5EF4-FFF2-40B4-BE49-F238E27FC236}">
                  <a16:creationId xmlns:a16="http://schemas.microsoft.com/office/drawing/2014/main" id="{D44E3BF8-AD50-DFAA-EF30-E9E5770F10A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8" name="Group 9257">
            <a:extLst>
              <a:ext uri="{FF2B5EF4-FFF2-40B4-BE49-F238E27FC236}">
                <a16:creationId xmlns:a16="http://schemas.microsoft.com/office/drawing/2014/main" id="{C114114F-CAEA-D347-7F5E-ED5891BD0B50}"/>
              </a:ext>
            </a:extLst>
          </p:cNvPr>
          <p:cNvGrpSpPr/>
          <p:nvPr/>
        </p:nvGrpSpPr>
        <p:grpSpPr>
          <a:xfrm>
            <a:off x="5001148" y="2664093"/>
            <a:ext cx="94268" cy="97410"/>
            <a:chOff x="5982878" y="2740058"/>
            <a:chExt cx="94268" cy="97410"/>
          </a:xfrm>
        </p:grpSpPr>
        <p:cxnSp>
          <p:nvCxnSpPr>
            <p:cNvPr id="9259" name="Straight Connector 9258">
              <a:extLst>
                <a:ext uri="{FF2B5EF4-FFF2-40B4-BE49-F238E27FC236}">
                  <a16:creationId xmlns:a16="http://schemas.microsoft.com/office/drawing/2014/main" id="{1A8C4CDA-40D6-81A4-4228-91A1B9AC19D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C3BCCA02-18CB-C513-77BA-54C5B679A01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23EAA940-1D42-43B7-6128-0DDC6844AC04}"/>
              </a:ext>
            </a:extLst>
          </p:cNvPr>
          <p:cNvGrpSpPr/>
          <p:nvPr/>
        </p:nvGrpSpPr>
        <p:grpSpPr>
          <a:xfrm>
            <a:off x="5001148" y="2708085"/>
            <a:ext cx="94268" cy="97410"/>
            <a:chOff x="5982878" y="2740058"/>
            <a:chExt cx="94268" cy="97410"/>
          </a:xfrm>
        </p:grpSpPr>
        <p:cxnSp>
          <p:nvCxnSpPr>
            <p:cNvPr id="9262" name="Straight Connector 9261">
              <a:extLst>
                <a:ext uri="{FF2B5EF4-FFF2-40B4-BE49-F238E27FC236}">
                  <a16:creationId xmlns:a16="http://schemas.microsoft.com/office/drawing/2014/main" id="{2EF1035F-AF03-1A4F-67E3-D0B078C92DA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360CE05E-3223-04C4-CAC1-824D21CF16E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4" name="Group 9263">
            <a:extLst>
              <a:ext uri="{FF2B5EF4-FFF2-40B4-BE49-F238E27FC236}">
                <a16:creationId xmlns:a16="http://schemas.microsoft.com/office/drawing/2014/main" id="{DCAE2672-1787-599F-43DE-B2A3011A70FD}"/>
              </a:ext>
            </a:extLst>
          </p:cNvPr>
          <p:cNvGrpSpPr/>
          <p:nvPr/>
        </p:nvGrpSpPr>
        <p:grpSpPr>
          <a:xfrm>
            <a:off x="4718344" y="2670378"/>
            <a:ext cx="94268" cy="97410"/>
            <a:chOff x="5982878" y="2740058"/>
            <a:chExt cx="94268" cy="97410"/>
          </a:xfrm>
        </p:grpSpPr>
        <p:cxnSp>
          <p:nvCxnSpPr>
            <p:cNvPr id="9265" name="Straight Connector 9264">
              <a:extLst>
                <a:ext uri="{FF2B5EF4-FFF2-40B4-BE49-F238E27FC236}">
                  <a16:creationId xmlns:a16="http://schemas.microsoft.com/office/drawing/2014/main" id="{23D17C0A-A910-171C-ECF3-6B9F6FCE681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30995872-D5F0-9D81-8C92-F9FBF9B5C53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7" name="Group 9266">
            <a:extLst>
              <a:ext uri="{FF2B5EF4-FFF2-40B4-BE49-F238E27FC236}">
                <a16:creationId xmlns:a16="http://schemas.microsoft.com/office/drawing/2014/main" id="{88F6E836-E544-AC14-C51C-92A27543F9A8}"/>
              </a:ext>
            </a:extLst>
          </p:cNvPr>
          <p:cNvGrpSpPr/>
          <p:nvPr/>
        </p:nvGrpSpPr>
        <p:grpSpPr>
          <a:xfrm>
            <a:off x="4718344" y="2692374"/>
            <a:ext cx="94268" cy="97410"/>
            <a:chOff x="5982878" y="2740058"/>
            <a:chExt cx="94268" cy="97410"/>
          </a:xfrm>
        </p:grpSpPr>
        <p:cxnSp>
          <p:nvCxnSpPr>
            <p:cNvPr id="9268" name="Straight Connector 9267">
              <a:extLst>
                <a:ext uri="{FF2B5EF4-FFF2-40B4-BE49-F238E27FC236}">
                  <a16:creationId xmlns:a16="http://schemas.microsoft.com/office/drawing/2014/main" id="{3A9A5CD3-37C7-A934-1D63-4B61EADD80A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529F39F5-BF59-D620-5C41-25A8532CF3E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0" name="Group 9269">
            <a:extLst>
              <a:ext uri="{FF2B5EF4-FFF2-40B4-BE49-F238E27FC236}">
                <a16:creationId xmlns:a16="http://schemas.microsoft.com/office/drawing/2014/main" id="{8A23046C-A295-41F8-9B48-8F235B917CD3}"/>
              </a:ext>
            </a:extLst>
          </p:cNvPr>
          <p:cNvGrpSpPr/>
          <p:nvPr/>
        </p:nvGrpSpPr>
        <p:grpSpPr>
          <a:xfrm>
            <a:off x="4642930" y="2670378"/>
            <a:ext cx="94268" cy="97410"/>
            <a:chOff x="5982878" y="2740058"/>
            <a:chExt cx="94268" cy="97410"/>
          </a:xfrm>
        </p:grpSpPr>
        <p:cxnSp>
          <p:nvCxnSpPr>
            <p:cNvPr id="9271" name="Straight Connector 9270">
              <a:extLst>
                <a:ext uri="{FF2B5EF4-FFF2-40B4-BE49-F238E27FC236}">
                  <a16:creationId xmlns:a16="http://schemas.microsoft.com/office/drawing/2014/main" id="{F282B635-91A9-D823-5950-C9F40197D79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91ECE429-AA8D-AC32-6A64-A0D4100EFEF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3" name="Group 9272">
            <a:extLst>
              <a:ext uri="{FF2B5EF4-FFF2-40B4-BE49-F238E27FC236}">
                <a16:creationId xmlns:a16="http://schemas.microsoft.com/office/drawing/2014/main" id="{1E3C24F6-1F26-1EB8-A4A7-30094A3E64E1}"/>
              </a:ext>
            </a:extLst>
          </p:cNvPr>
          <p:cNvGrpSpPr/>
          <p:nvPr/>
        </p:nvGrpSpPr>
        <p:grpSpPr>
          <a:xfrm>
            <a:off x="4642930" y="2692374"/>
            <a:ext cx="94268" cy="97410"/>
            <a:chOff x="5982878" y="2740058"/>
            <a:chExt cx="94268" cy="97410"/>
          </a:xfrm>
        </p:grpSpPr>
        <p:cxnSp>
          <p:nvCxnSpPr>
            <p:cNvPr id="9274" name="Straight Connector 9273">
              <a:extLst>
                <a:ext uri="{FF2B5EF4-FFF2-40B4-BE49-F238E27FC236}">
                  <a16:creationId xmlns:a16="http://schemas.microsoft.com/office/drawing/2014/main" id="{9DCEEFF4-1A26-F0ED-3410-E8B4597A9EA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71AC6A3D-4244-9EE6-63B8-390A95AD830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6" name="Group 9275">
            <a:extLst>
              <a:ext uri="{FF2B5EF4-FFF2-40B4-BE49-F238E27FC236}">
                <a16:creationId xmlns:a16="http://schemas.microsoft.com/office/drawing/2014/main" id="{5C2F63E0-40CA-E532-E996-4522675967B3}"/>
              </a:ext>
            </a:extLst>
          </p:cNvPr>
          <p:cNvGrpSpPr/>
          <p:nvPr/>
        </p:nvGrpSpPr>
        <p:grpSpPr>
          <a:xfrm>
            <a:off x="4583227" y="2670378"/>
            <a:ext cx="94268" cy="97410"/>
            <a:chOff x="5982878" y="2740058"/>
            <a:chExt cx="94268" cy="97410"/>
          </a:xfrm>
        </p:grpSpPr>
        <p:cxnSp>
          <p:nvCxnSpPr>
            <p:cNvPr id="9277" name="Straight Connector 9276">
              <a:extLst>
                <a:ext uri="{FF2B5EF4-FFF2-40B4-BE49-F238E27FC236}">
                  <a16:creationId xmlns:a16="http://schemas.microsoft.com/office/drawing/2014/main" id="{B92B7B48-0F33-C26A-D918-A8BD80EB9F5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A3804665-F3F6-78D3-FB20-670E7DC775E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79" name="Group 9278">
            <a:extLst>
              <a:ext uri="{FF2B5EF4-FFF2-40B4-BE49-F238E27FC236}">
                <a16:creationId xmlns:a16="http://schemas.microsoft.com/office/drawing/2014/main" id="{56C86410-7023-8F4C-F0F2-314720424DEE}"/>
              </a:ext>
            </a:extLst>
          </p:cNvPr>
          <p:cNvGrpSpPr/>
          <p:nvPr/>
        </p:nvGrpSpPr>
        <p:grpSpPr>
          <a:xfrm>
            <a:off x="4583227" y="2692374"/>
            <a:ext cx="94268" cy="97410"/>
            <a:chOff x="5982878" y="2740058"/>
            <a:chExt cx="94268" cy="97410"/>
          </a:xfrm>
        </p:grpSpPr>
        <p:cxnSp>
          <p:nvCxnSpPr>
            <p:cNvPr id="9280" name="Straight Connector 9279">
              <a:extLst>
                <a:ext uri="{FF2B5EF4-FFF2-40B4-BE49-F238E27FC236}">
                  <a16:creationId xmlns:a16="http://schemas.microsoft.com/office/drawing/2014/main" id="{BA8D90A7-445A-1BCB-7555-26B2757001D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B30B9AFF-2DD3-66C7-0568-D7EA1A80E7E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2" name="Group 9281">
            <a:extLst>
              <a:ext uri="{FF2B5EF4-FFF2-40B4-BE49-F238E27FC236}">
                <a16:creationId xmlns:a16="http://schemas.microsoft.com/office/drawing/2014/main" id="{F1C736DB-2FAB-A961-2B66-C96FA9741E3E}"/>
              </a:ext>
            </a:extLst>
          </p:cNvPr>
          <p:cNvGrpSpPr/>
          <p:nvPr/>
        </p:nvGrpSpPr>
        <p:grpSpPr>
          <a:xfrm>
            <a:off x="4231293" y="2670378"/>
            <a:ext cx="94268" cy="97410"/>
            <a:chOff x="5982878" y="2740058"/>
            <a:chExt cx="94268" cy="97410"/>
          </a:xfrm>
        </p:grpSpPr>
        <p:cxnSp>
          <p:nvCxnSpPr>
            <p:cNvPr id="9283" name="Straight Connector 9282">
              <a:extLst>
                <a:ext uri="{FF2B5EF4-FFF2-40B4-BE49-F238E27FC236}">
                  <a16:creationId xmlns:a16="http://schemas.microsoft.com/office/drawing/2014/main" id="{365BA88A-6B18-CB9F-E4DB-863F8312A0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83D7372B-1528-154C-A358-303D0521A28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5" name="Group 9284">
            <a:extLst>
              <a:ext uri="{FF2B5EF4-FFF2-40B4-BE49-F238E27FC236}">
                <a16:creationId xmlns:a16="http://schemas.microsoft.com/office/drawing/2014/main" id="{96FADAAC-0724-883F-8FF4-F17E5C19C031}"/>
              </a:ext>
            </a:extLst>
          </p:cNvPr>
          <p:cNvGrpSpPr/>
          <p:nvPr/>
        </p:nvGrpSpPr>
        <p:grpSpPr>
          <a:xfrm>
            <a:off x="4228150" y="2714370"/>
            <a:ext cx="94268" cy="97410"/>
            <a:chOff x="5982878" y="2740058"/>
            <a:chExt cx="94268" cy="97410"/>
          </a:xfrm>
        </p:grpSpPr>
        <p:cxnSp>
          <p:nvCxnSpPr>
            <p:cNvPr id="9286" name="Straight Connector 9285">
              <a:extLst>
                <a:ext uri="{FF2B5EF4-FFF2-40B4-BE49-F238E27FC236}">
                  <a16:creationId xmlns:a16="http://schemas.microsoft.com/office/drawing/2014/main" id="{97062584-18DF-45A0-D782-8AEC341F845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E6D77FE6-0A00-E9BB-8B05-FFC2A3431C2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8" name="Group 9287">
            <a:extLst>
              <a:ext uri="{FF2B5EF4-FFF2-40B4-BE49-F238E27FC236}">
                <a16:creationId xmlns:a16="http://schemas.microsoft.com/office/drawing/2014/main" id="{066FC01F-C945-D7D8-9A13-E3AED6B81F50}"/>
              </a:ext>
            </a:extLst>
          </p:cNvPr>
          <p:cNvGrpSpPr/>
          <p:nvPr/>
        </p:nvGrpSpPr>
        <p:grpSpPr>
          <a:xfrm>
            <a:off x="4052183" y="2714370"/>
            <a:ext cx="94268" cy="97410"/>
            <a:chOff x="5982878" y="2740058"/>
            <a:chExt cx="94268" cy="97410"/>
          </a:xfrm>
        </p:grpSpPr>
        <p:cxnSp>
          <p:nvCxnSpPr>
            <p:cNvPr id="9289" name="Straight Connector 9288">
              <a:extLst>
                <a:ext uri="{FF2B5EF4-FFF2-40B4-BE49-F238E27FC236}">
                  <a16:creationId xmlns:a16="http://schemas.microsoft.com/office/drawing/2014/main" id="{5BF9DA3B-0416-95CC-5283-B6DE7EE00AC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93EB9C65-2A13-D12E-D838-394C49A17BC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1" name="Group 9290">
            <a:extLst>
              <a:ext uri="{FF2B5EF4-FFF2-40B4-BE49-F238E27FC236}">
                <a16:creationId xmlns:a16="http://schemas.microsoft.com/office/drawing/2014/main" id="{72E25469-90A0-9BE5-F3CF-AC5CE51C92D5}"/>
              </a:ext>
            </a:extLst>
          </p:cNvPr>
          <p:cNvGrpSpPr/>
          <p:nvPr/>
        </p:nvGrpSpPr>
        <p:grpSpPr>
          <a:xfrm>
            <a:off x="4052183" y="2686089"/>
            <a:ext cx="94268" cy="97410"/>
            <a:chOff x="5982878" y="2740058"/>
            <a:chExt cx="94268" cy="97410"/>
          </a:xfrm>
        </p:grpSpPr>
        <p:cxnSp>
          <p:nvCxnSpPr>
            <p:cNvPr id="9292" name="Straight Connector 9291">
              <a:extLst>
                <a:ext uri="{FF2B5EF4-FFF2-40B4-BE49-F238E27FC236}">
                  <a16:creationId xmlns:a16="http://schemas.microsoft.com/office/drawing/2014/main" id="{0C43B826-79D0-492B-E480-C4955A40A25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522747F2-5CFB-EA04-7FAC-96B94B3E8E0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4" name="Group 9293">
            <a:extLst>
              <a:ext uri="{FF2B5EF4-FFF2-40B4-BE49-F238E27FC236}">
                <a16:creationId xmlns:a16="http://schemas.microsoft.com/office/drawing/2014/main" id="{F1D3A5CE-AD05-0AA3-0743-56F28BDFA6BC}"/>
              </a:ext>
            </a:extLst>
          </p:cNvPr>
          <p:cNvGrpSpPr/>
          <p:nvPr/>
        </p:nvGrpSpPr>
        <p:grpSpPr>
          <a:xfrm>
            <a:off x="4001907" y="2686089"/>
            <a:ext cx="94268" cy="97410"/>
            <a:chOff x="5982878" y="2740058"/>
            <a:chExt cx="94268" cy="97410"/>
          </a:xfrm>
        </p:grpSpPr>
        <p:cxnSp>
          <p:nvCxnSpPr>
            <p:cNvPr id="9295" name="Straight Connector 9294">
              <a:extLst>
                <a:ext uri="{FF2B5EF4-FFF2-40B4-BE49-F238E27FC236}">
                  <a16:creationId xmlns:a16="http://schemas.microsoft.com/office/drawing/2014/main" id="{C6E49CD0-5007-03F7-572A-A59B24E6602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CB699C84-7E71-90C6-A25A-43A305FAF06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DD62D613-5965-05AB-87F2-ACA4BE11A841}"/>
              </a:ext>
            </a:extLst>
          </p:cNvPr>
          <p:cNvGrpSpPr/>
          <p:nvPr/>
        </p:nvGrpSpPr>
        <p:grpSpPr>
          <a:xfrm>
            <a:off x="4001907" y="2711228"/>
            <a:ext cx="94268" cy="97410"/>
            <a:chOff x="5982878" y="2740058"/>
            <a:chExt cx="94268" cy="97410"/>
          </a:xfrm>
        </p:grpSpPr>
        <p:cxnSp>
          <p:nvCxnSpPr>
            <p:cNvPr id="9298" name="Straight Connector 9297">
              <a:extLst>
                <a:ext uri="{FF2B5EF4-FFF2-40B4-BE49-F238E27FC236}">
                  <a16:creationId xmlns:a16="http://schemas.microsoft.com/office/drawing/2014/main" id="{38B86B98-0197-C0CD-FFC8-F1679DBE3F7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79E13413-2B91-5483-D5CB-F060EF0D059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0" name="Group 9299">
            <a:extLst>
              <a:ext uri="{FF2B5EF4-FFF2-40B4-BE49-F238E27FC236}">
                <a16:creationId xmlns:a16="http://schemas.microsoft.com/office/drawing/2014/main" id="{72A8CB1C-0E83-2F48-36D7-0BB1651804E8}"/>
              </a:ext>
            </a:extLst>
          </p:cNvPr>
          <p:cNvGrpSpPr/>
          <p:nvPr/>
        </p:nvGrpSpPr>
        <p:grpSpPr>
          <a:xfrm>
            <a:off x="3970484" y="2692374"/>
            <a:ext cx="94268" cy="97410"/>
            <a:chOff x="5982878" y="2740058"/>
            <a:chExt cx="94268" cy="97410"/>
          </a:xfrm>
        </p:grpSpPr>
        <p:cxnSp>
          <p:nvCxnSpPr>
            <p:cNvPr id="9301" name="Straight Connector 9300">
              <a:extLst>
                <a:ext uri="{FF2B5EF4-FFF2-40B4-BE49-F238E27FC236}">
                  <a16:creationId xmlns:a16="http://schemas.microsoft.com/office/drawing/2014/main" id="{7E4861C6-8E23-1B35-C80A-7AF61321966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9BC42F59-47CA-752E-7BC4-7CC32C4F1E8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3" name="Group 9302">
            <a:extLst>
              <a:ext uri="{FF2B5EF4-FFF2-40B4-BE49-F238E27FC236}">
                <a16:creationId xmlns:a16="http://schemas.microsoft.com/office/drawing/2014/main" id="{3B157E16-83F9-640C-B758-AE81E41F09A3}"/>
              </a:ext>
            </a:extLst>
          </p:cNvPr>
          <p:cNvGrpSpPr/>
          <p:nvPr/>
        </p:nvGrpSpPr>
        <p:grpSpPr>
          <a:xfrm>
            <a:off x="3961057" y="2692374"/>
            <a:ext cx="94268" cy="97410"/>
            <a:chOff x="5982878" y="2740058"/>
            <a:chExt cx="94268" cy="97410"/>
          </a:xfrm>
        </p:grpSpPr>
        <p:cxnSp>
          <p:nvCxnSpPr>
            <p:cNvPr id="9304" name="Straight Connector 9303">
              <a:extLst>
                <a:ext uri="{FF2B5EF4-FFF2-40B4-BE49-F238E27FC236}">
                  <a16:creationId xmlns:a16="http://schemas.microsoft.com/office/drawing/2014/main" id="{CBE2553B-314F-B27A-7E79-65D8F7FAF2C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21493C11-51CD-AA38-3D2A-B63C752F1F5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6" name="Group 9305">
            <a:extLst>
              <a:ext uri="{FF2B5EF4-FFF2-40B4-BE49-F238E27FC236}">
                <a16:creationId xmlns:a16="http://schemas.microsoft.com/office/drawing/2014/main" id="{3A99EC92-03AA-B3CE-3B13-DBAE67C246F1}"/>
              </a:ext>
            </a:extLst>
          </p:cNvPr>
          <p:cNvGrpSpPr/>
          <p:nvPr/>
        </p:nvGrpSpPr>
        <p:grpSpPr>
          <a:xfrm>
            <a:off x="3945346" y="2692374"/>
            <a:ext cx="94268" cy="97410"/>
            <a:chOff x="5982878" y="2740058"/>
            <a:chExt cx="94268" cy="97410"/>
          </a:xfrm>
        </p:grpSpPr>
        <p:cxnSp>
          <p:nvCxnSpPr>
            <p:cNvPr id="9307" name="Straight Connector 9306">
              <a:extLst>
                <a:ext uri="{FF2B5EF4-FFF2-40B4-BE49-F238E27FC236}">
                  <a16:creationId xmlns:a16="http://schemas.microsoft.com/office/drawing/2014/main" id="{A0DE0EAA-2C13-76F5-02A1-4E6E6A20E8E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8EB53E9A-5C2B-BBC7-5C84-0E4C5F30550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E2F94296-AD7E-3B76-2E60-9106C20E1F45}"/>
              </a:ext>
            </a:extLst>
          </p:cNvPr>
          <p:cNvGrpSpPr/>
          <p:nvPr/>
        </p:nvGrpSpPr>
        <p:grpSpPr>
          <a:xfrm>
            <a:off x="3876216" y="2686089"/>
            <a:ext cx="94268" cy="97410"/>
            <a:chOff x="5982878" y="2740058"/>
            <a:chExt cx="94268" cy="97410"/>
          </a:xfrm>
        </p:grpSpPr>
        <p:cxnSp>
          <p:nvCxnSpPr>
            <p:cNvPr id="9310" name="Straight Connector 9309">
              <a:extLst>
                <a:ext uri="{FF2B5EF4-FFF2-40B4-BE49-F238E27FC236}">
                  <a16:creationId xmlns:a16="http://schemas.microsoft.com/office/drawing/2014/main" id="{0745A1C8-9696-B5C9-4167-81DB3196529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A1CAD05C-122E-B4FC-004E-CDBDC76588A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2" name="Group 9311">
            <a:extLst>
              <a:ext uri="{FF2B5EF4-FFF2-40B4-BE49-F238E27FC236}">
                <a16:creationId xmlns:a16="http://schemas.microsoft.com/office/drawing/2014/main" id="{4BE496A7-8180-2CD9-2D6D-C82012579451}"/>
              </a:ext>
            </a:extLst>
          </p:cNvPr>
          <p:cNvGrpSpPr/>
          <p:nvPr/>
        </p:nvGrpSpPr>
        <p:grpSpPr>
          <a:xfrm>
            <a:off x="3876216" y="2704942"/>
            <a:ext cx="94268" cy="97410"/>
            <a:chOff x="5982878" y="2740058"/>
            <a:chExt cx="94268" cy="97410"/>
          </a:xfrm>
        </p:grpSpPr>
        <p:cxnSp>
          <p:nvCxnSpPr>
            <p:cNvPr id="9313" name="Straight Connector 9312">
              <a:extLst>
                <a:ext uri="{FF2B5EF4-FFF2-40B4-BE49-F238E27FC236}">
                  <a16:creationId xmlns:a16="http://schemas.microsoft.com/office/drawing/2014/main" id="{B96CAA6B-B395-2790-4858-533B578F285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F8CFDF83-B4F7-FC26-C016-721BB83FAC9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5" name="Group 9314">
            <a:extLst>
              <a:ext uri="{FF2B5EF4-FFF2-40B4-BE49-F238E27FC236}">
                <a16:creationId xmlns:a16="http://schemas.microsoft.com/office/drawing/2014/main" id="{851417A1-DB90-6950-5B38-759F74227E1A}"/>
              </a:ext>
            </a:extLst>
          </p:cNvPr>
          <p:cNvGrpSpPr/>
          <p:nvPr/>
        </p:nvGrpSpPr>
        <p:grpSpPr>
          <a:xfrm>
            <a:off x="3829082" y="2704942"/>
            <a:ext cx="94268" cy="97410"/>
            <a:chOff x="5982878" y="2740058"/>
            <a:chExt cx="94268" cy="97410"/>
          </a:xfrm>
        </p:grpSpPr>
        <p:cxnSp>
          <p:nvCxnSpPr>
            <p:cNvPr id="9316" name="Straight Connector 9315">
              <a:extLst>
                <a:ext uri="{FF2B5EF4-FFF2-40B4-BE49-F238E27FC236}">
                  <a16:creationId xmlns:a16="http://schemas.microsoft.com/office/drawing/2014/main" id="{11277DB5-B6CA-5115-D735-720E0018C63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2383E348-C936-CF0B-1EC0-DA03869973D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18" name="Group 9317">
            <a:extLst>
              <a:ext uri="{FF2B5EF4-FFF2-40B4-BE49-F238E27FC236}">
                <a16:creationId xmlns:a16="http://schemas.microsoft.com/office/drawing/2014/main" id="{823FEE71-EFE0-6EB9-2FDD-600F9CD56B6D}"/>
              </a:ext>
            </a:extLst>
          </p:cNvPr>
          <p:cNvGrpSpPr/>
          <p:nvPr/>
        </p:nvGrpSpPr>
        <p:grpSpPr>
          <a:xfrm>
            <a:off x="3816513" y="2704942"/>
            <a:ext cx="94268" cy="97410"/>
            <a:chOff x="5982878" y="2740058"/>
            <a:chExt cx="94268" cy="97410"/>
          </a:xfrm>
        </p:grpSpPr>
        <p:cxnSp>
          <p:nvCxnSpPr>
            <p:cNvPr id="9319" name="Straight Connector 9318">
              <a:extLst>
                <a:ext uri="{FF2B5EF4-FFF2-40B4-BE49-F238E27FC236}">
                  <a16:creationId xmlns:a16="http://schemas.microsoft.com/office/drawing/2014/main" id="{3532388F-EA28-190E-F682-04A7B1C6265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30DD5CAA-A3F0-537A-9E8B-CBD3F2CB509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21" name="Group 9320">
            <a:extLst>
              <a:ext uri="{FF2B5EF4-FFF2-40B4-BE49-F238E27FC236}">
                <a16:creationId xmlns:a16="http://schemas.microsoft.com/office/drawing/2014/main" id="{C18208D5-692F-1EDE-8E8A-1D82DE8A9921}"/>
              </a:ext>
            </a:extLst>
          </p:cNvPr>
          <p:cNvGrpSpPr/>
          <p:nvPr/>
        </p:nvGrpSpPr>
        <p:grpSpPr>
          <a:xfrm>
            <a:off x="3816513" y="2689230"/>
            <a:ext cx="94268" cy="97410"/>
            <a:chOff x="5982878" y="2740058"/>
            <a:chExt cx="94268" cy="97410"/>
          </a:xfrm>
        </p:grpSpPr>
        <p:cxnSp>
          <p:nvCxnSpPr>
            <p:cNvPr id="9322" name="Straight Connector 9321">
              <a:extLst>
                <a:ext uri="{FF2B5EF4-FFF2-40B4-BE49-F238E27FC236}">
                  <a16:creationId xmlns:a16="http://schemas.microsoft.com/office/drawing/2014/main" id="{0EF9A3D8-6D12-FF86-FE85-C2B47E2F8CF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F7BF0CD1-4FAE-E63F-EB6D-6E368102A03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24" name="Group 9323">
            <a:extLst>
              <a:ext uri="{FF2B5EF4-FFF2-40B4-BE49-F238E27FC236}">
                <a16:creationId xmlns:a16="http://schemas.microsoft.com/office/drawing/2014/main" id="{4D9D69FF-E6A6-34A9-E0F0-28E35F14BEF6}"/>
              </a:ext>
            </a:extLst>
          </p:cNvPr>
          <p:cNvGrpSpPr/>
          <p:nvPr/>
        </p:nvGrpSpPr>
        <p:grpSpPr>
          <a:xfrm>
            <a:off x="3832224" y="2689230"/>
            <a:ext cx="94268" cy="97410"/>
            <a:chOff x="5982878" y="2740058"/>
            <a:chExt cx="94268" cy="97410"/>
          </a:xfrm>
        </p:grpSpPr>
        <p:cxnSp>
          <p:nvCxnSpPr>
            <p:cNvPr id="9325" name="Straight Connector 9324">
              <a:extLst>
                <a:ext uri="{FF2B5EF4-FFF2-40B4-BE49-F238E27FC236}">
                  <a16:creationId xmlns:a16="http://schemas.microsoft.com/office/drawing/2014/main" id="{6F6E6DA9-FEDA-2202-34A2-CFF194DE6E2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AA72351B-5CBA-E1FB-9CCB-95B18795A8D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27" name="Group 9326">
            <a:extLst>
              <a:ext uri="{FF2B5EF4-FFF2-40B4-BE49-F238E27FC236}">
                <a16:creationId xmlns:a16="http://schemas.microsoft.com/office/drawing/2014/main" id="{A4D27F02-CE9A-7085-1CB7-18231B6CB5FD}"/>
              </a:ext>
            </a:extLst>
          </p:cNvPr>
          <p:cNvGrpSpPr/>
          <p:nvPr/>
        </p:nvGrpSpPr>
        <p:grpSpPr>
          <a:xfrm>
            <a:off x="3785090" y="2689230"/>
            <a:ext cx="94268" cy="97410"/>
            <a:chOff x="5982878" y="2740058"/>
            <a:chExt cx="94268" cy="97410"/>
          </a:xfrm>
        </p:grpSpPr>
        <p:cxnSp>
          <p:nvCxnSpPr>
            <p:cNvPr id="9328" name="Straight Connector 9327">
              <a:extLst>
                <a:ext uri="{FF2B5EF4-FFF2-40B4-BE49-F238E27FC236}">
                  <a16:creationId xmlns:a16="http://schemas.microsoft.com/office/drawing/2014/main" id="{FC28B9AD-4F86-FB40-A78B-FFA73B96706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039859BC-7C57-8E4D-CDD2-73F5CF94253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0" name="Group 9329">
            <a:extLst>
              <a:ext uri="{FF2B5EF4-FFF2-40B4-BE49-F238E27FC236}">
                <a16:creationId xmlns:a16="http://schemas.microsoft.com/office/drawing/2014/main" id="{CF38D122-0923-5618-D3E3-B48E56B9ACDC}"/>
              </a:ext>
            </a:extLst>
          </p:cNvPr>
          <p:cNvGrpSpPr/>
          <p:nvPr/>
        </p:nvGrpSpPr>
        <p:grpSpPr>
          <a:xfrm>
            <a:off x="3775663" y="2689230"/>
            <a:ext cx="94268" cy="97410"/>
            <a:chOff x="5982878" y="2740058"/>
            <a:chExt cx="94268" cy="97410"/>
          </a:xfrm>
        </p:grpSpPr>
        <p:cxnSp>
          <p:nvCxnSpPr>
            <p:cNvPr id="9331" name="Straight Connector 9330">
              <a:extLst>
                <a:ext uri="{FF2B5EF4-FFF2-40B4-BE49-F238E27FC236}">
                  <a16:creationId xmlns:a16="http://schemas.microsoft.com/office/drawing/2014/main" id="{92A49AF1-4EE1-4F0F-E8F1-311B0A7404D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5C1096DD-5C34-6915-14CD-4CC181D7119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DA7B067A-EA08-4491-C7DD-B6EF881F99D1}"/>
              </a:ext>
            </a:extLst>
          </p:cNvPr>
          <p:cNvGrpSpPr/>
          <p:nvPr/>
        </p:nvGrpSpPr>
        <p:grpSpPr>
          <a:xfrm>
            <a:off x="3759952" y="2689230"/>
            <a:ext cx="94268" cy="97410"/>
            <a:chOff x="5982878" y="2740058"/>
            <a:chExt cx="94268" cy="97410"/>
          </a:xfrm>
        </p:grpSpPr>
        <p:cxnSp>
          <p:nvCxnSpPr>
            <p:cNvPr id="9334" name="Straight Connector 9333">
              <a:extLst>
                <a:ext uri="{FF2B5EF4-FFF2-40B4-BE49-F238E27FC236}">
                  <a16:creationId xmlns:a16="http://schemas.microsoft.com/office/drawing/2014/main" id="{0019EA02-57BB-EE28-335C-78973CF055B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35" name="Straight Connector 9334">
              <a:extLst>
                <a:ext uri="{FF2B5EF4-FFF2-40B4-BE49-F238E27FC236}">
                  <a16:creationId xmlns:a16="http://schemas.microsoft.com/office/drawing/2014/main" id="{CDB66E73-0BB3-B03A-A989-DFBE9FD1C19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6" name="Group 9335">
            <a:extLst>
              <a:ext uri="{FF2B5EF4-FFF2-40B4-BE49-F238E27FC236}">
                <a16:creationId xmlns:a16="http://schemas.microsoft.com/office/drawing/2014/main" id="{D30EB383-E121-5230-F90A-C7EC666642A2}"/>
              </a:ext>
            </a:extLst>
          </p:cNvPr>
          <p:cNvGrpSpPr/>
          <p:nvPr/>
        </p:nvGrpSpPr>
        <p:grpSpPr>
          <a:xfrm>
            <a:off x="3759952" y="2704941"/>
            <a:ext cx="94268" cy="97410"/>
            <a:chOff x="5982878" y="2740058"/>
            <a:chExt cx="94268" cy="97410"/>
          </a:xfrm>
        </p:grpSpPr>
        <p:cxnSp>
          <p:nvCxnSpPr>
            <p:cNvPr id="9337" name="Straight Connector 9336">
              <a:extLst>
                <a:ext uri="{FF2B5EF4-FFF2-40B4-BE49-F238E27FC236}">
                  <a16:creationId xmlns:a16="http://schemas.microsoft.com/office/drawing/2014/main" id="{DC090790-E225-D915-F878-A0B471BECAA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38" name="Straight Connector 9337">
              <a:extLst>
                <a:ext uri="{FF2B5EF4-FFF2-40B4-BE49-F238E27FC236}">
                  <a16:creationId xmlns:a16="http://schemas.microsoft.com/office/drawing/2014/main" id="{38196207-66EF-755A-8B92-95B5B611070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9" name="Group 9338">
            <a:extLst>
              <a:ext uri="{FF2B5EF4-FFF2-40B4-BE49-F238E27FC236}">
                <a16:creationId xmlns:a16="http://schemas.microsoft.com/office/drawing/2014/main" id="{26750A53-91DC-2A65-B315-B2152959FAD0}"/>
              </a:ext>
            </a:extLst>
          </p:cNvPr>
          <p:cNvGrpSpPr/>
          <p:nvPr/>
        </p:nvGrpSpPr>
        <p:grpSpPr>
          <a:xfrm>
            <a:off x="3700249" y="2704941"/>
            <a:ext cx="94268" cy="97410"/>
            <a:chOff x="5982878" y="2740058"/>
            <a:chExt cx="94268" cy="97410"/>
          </a:xfrm>
        </p:grpSpPr>
        <p:cxnSp>
          <p:nvCxnSpPr>
            <p:cNvPr id="9340" name="Straight Connector 9339">
              <a:extLst>
                <a:ext uri="{FF2B5EF4-FFF2-40B4-BE49-F238E27FC236}">
                  <a16:creationId xmlns:a16="http://schemas.microsoft.com/office/drawing/2014/main" id="{E50A763B-FBE9-44A7-C28F-D38ADBBB39C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23C0B672-DACB-C981-3170-8941E2563259}"/>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42" name="Group 9341">
            <a:extLst>
              <a:ext uri="{FF2B5EF4-FFF2-40B4-BE49-F238E27FC236}">
                <a16:creationId xmlns:a16="http://schemas.microsoft.com/office/drawing/2014/main" id="{D247CAB6-B79B-811B-91ED-63824375721D}"/>
              </a:ext>
            </a:extLst>
          </p:cNvPr>
          <p:cNvGrpSpPr/>
          <p:nvPr/>
        </p:nvGrpSpPr>
        <p:grpSpPr>
          <a:xfrm>
            <a:off x="3687680" y="2704941"/>
            <a:ext cx="94268" cy="97410"/>
            <a:chOff x="5982878" y="2740058"/>
            <a:chExt cx="94268" cy="97410"/>
          </a:xfrm>
        </p:grpSpPr>
        <p:cxnSp>
          <p:nvCxnSpPr>
            <p:cNvPr id="9343" name="Straight Connector 9342">
              <a:extLst>
                <a:ext uri="{FF2B5EF4-FFF2-40B4-BE49-F238E27FC236}">
                  <a16:creationId xmlns:a16="http://schemas.microsoft.com/office/drawing/2014/main" id="{D7E43621-5270-2611-5D6A-3BB2341C725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44" name="Straight Connector 9343">
              <a:extLst>
                <a:ext uri="{FF2B5EF4-FFF2-40B4-BE49-F238E27FC236}">
                  <a16:creationId xmlns:a16="http://schemas.microsoft.com/office/drawing/2014/main" id="{7C0858E2-2E56-A5E0-5807-40024A7DE11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45" name="Group 9344">
            <a:extLst>
              <a:ext uri="{FF2B5EF4-FFF2-40B4-BE49-F238E27FC236}">
                <a16:creationId xmlns:a16="http://schemas.microsoft.com/office/drawing/2014/main" id="{5C331B41-D151-8F0D-A33A-22B79915A7DA}"/>
              </a:ext>
            </a:extLst>
          </p:cNvPr>
          <p:cNvGrpSpPr/>
          <p:nvPr/>
        </p:nvGrpSpPr>
        <p:grpSpPr>
          <a:xfrm>
            <a:off x="3687680" y="2682945"/>
            <a:ext cx="94268" cy="97410"/>
            <a:chOff x="5982878" y="2740058"/>
            <a:chExt cx="94268" cy="97410"/>
          </a:xfrm>
        </p:grpSpPr>
        <p:cxnSp>
          <p:nvCxnSpPr>
            <p:cNvPr id="9346" name="Straight Connector 9345">
              <a:extLst>
                <a:ext uri="{FF2B5EF4-FFF2-40B4-BE49-F238E27FC236}">
                  <a16:creationId xmlns:a16="http://schemas.microsoft.com/office/drawing/2014/main" id="{BDCAAFF4-5425-3BB7-4A07-70AEC8305A6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47" name="Straight Connector 9346">
              <a:extLst>
                <a:ext uri="{FF2B5EF4-FFF2-40B4-BE49-F238E27FC236}">
                  <a16:creationId xmlns:a16="http://schemas.microsoft.com/office/drawing/2014/main" id="{015A5B43-DCCC-5A01-6AD0-68CD9C45ABC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48" name="Group 9347">
            <a:extLst>
              <a:ext uri="{FF2B5EF4-FFF2-40B4-BE49-F238E27FC236}">
                <a16:creationId xmlns:a16="http://schemas.microsoft.com/office/drawing/2014/main" id="{583C66F9-8D3A-6773-C465-1BF60E819145}"/>
              </a:ext>
            </a:extLst>
          </p:cNvPr>
          <p:cNvGrpSpPr/>
          <p:nvPr/>
        </p:nvGrpSpPr>
        <p:grpSpPr>
          <a:xfrm>
            <a:off x="3700249" y="2682945"/>
            <a:ext cx="94268" cy="97410"/>
            <a:chOff x="5982878" y="2740058"/>
            <a:chExt cx="94268" cy="97410"/>
          </a:xfrm>
        </p:grpSpPr>
        <p:cxnSp>
          <p:nvCxnSpPr>
            <p:cNvPr id="9349" name="Straight Connector 9348">
              <a:extLst>
                <a:ext uri="{FF2B5EF4-FFF2-40B4-BE49-F238E27FC236}">
                  <a16:creationId xmlns:a16="http://schemas.microsoft.com/office/drawing/2014/main" id="{C6DBC789-A9B9-AD37-A846-A2D52BCDB26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0" name="Straight Connector 9349">
              <a:extLst>
                <a:ext uri="{FF2B5EF4-FFF2-40B4-BE49-F238E27FC236}">
                  <a16:creationId xmlns:a16="http://schemas.microsoft.com/office/drawing/2014/main" id="{9E50AE00-9163-86CF-AE63-1865E628913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1" name="Group 9350">
            <a:extLst>
              <a:ext uri="{FF2B5EF4-FFF2-40B4-BE49-F238E27FC236}">
                <a16:creationId xmlns:a16="http://schemas.microsoft.com/office/drawing/2014/main" id="{06AF5A4C-BC41-C910-CE4D-28CF016F2D06}"/>
              </a:ext>
            </a:extLst>
          </p:cNvPr>
          <p:cNvGrpSpPr/>
          <p:nvPr/>
        </p:nvGrpSpPr>
        <p:grpSpPr>
          <a:xfrm>
            <a:off x="3656257" y="2682945"/>
            <a:ext cx="94268" cy="97410"/>
            <a:chOff x="5982878" y="2740058"/>
            <a:chExt cx="94268" cy="97410"/>
          </a:xfrm>
        </p:grpSpPr>
        <p:cxnSp>
          <p:nvCxnSpPr>
            <p:cNvPr id="9352" name="Straight Connector 9351">
              <a:extLst>
                <a:ext uri="{FF2B5EF4-FFF2-40B4-BE49-F238E27FC236}">
                  <a16:creationId xmlns:a16="http://schemas.microsoft.com/office/drawing/2014/main" id="{A7CB1590-975E-9576-E4EA-DBD7A4C1796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3" name="Straight Connector 9352">
              <a:extLst>
                <a:ext uri="{FF2B5EF4-FFF2-40B4-BE49-F238E27FC236}">
                  <a16:creationId xmlns:a16="http://schemas.microsoft.com/office/drawing/2014/main" id="{A7173F5C-D7BA-6DA8-47C9-07B10560F9F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4" name="Group 9353">
            <a:extLst>
              <a:ext uri="{FF2B5EF4-FFF2-40B4-BE49-F238E27FC236}">
                <a16:creationId xmlns:a16="http://schemas.microsoft.com/office/drawing/2014/main" id="{E6EC1335-61F5-7AD4-B45F-69EB58CFA40D}"/>
              </a:ext>
            </a:extLst>
          </p:cNvPr>
          <p:cNvGrpSpPr/>
          <p:nvPr/>
        </p:nvGrpSpPr>
        <p:grpSpPr>
          <a:xfrm>
            <a:off x="3656257" y="2708084"/>
            <a:ext cx="94268" cy="97410"/>
            <a:chOff x="5982878" y="2740058"/>
            <a:chExt cx="94268" cy="97410"/>
          </a:xfrm>
        </p:grpSpPr>
        <p:cxnSp>
          <p:nvCxnSpPr>
            <p:cNvPr id="9355" name="Straight Connector 9354">
              <a:extLst>
                <a:ext uri="{FF2B5EF4-FFF2-40B4-BE49-F238E27FC236}">
                  <a16:creationId xmlns:a16="http://schemas.microsoft.com/office/drawing/2014/main" id="{B5D7C59C-6439-46CA-9D7A-8D180E24F41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6" name="Straight Connector 9355">
              <a:extLst>
                <a:ext uri="{FF2B5EF4-FFF2-40B4-BE49-F238E27FC236}">
                  <a16:creationId xmlns:a16="http://schemas.microsoft.com/office/drawing/2014/main" id="{6E073A5C-A10F-80D6-B112-C10507A4EFB6}"/>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57" name="Group 9356">
            <a:extLst>
              <a:ext uri="{FF2B5EF4-FFF2-40B4-BE49-F238E27FC236}">
                <a16:creationId xmlns:a16="http://schemas.microsoft.com/office/drawing/2014/main" id="{AFB74F10-3C27-3911-8A13-5D83B4147604}"/>
              </a:ext>
            </a:extLst>
          </p:cNvPr>
          <p:cNvGrpSpPr/>
          <p:nvPr/>
        </p:nvGrpSpPr>
        <p:grpSpPr>
          <a:xfrm>
            <a:off x="3599697" y="2708084"/>
            <a:ext cx="94268" cy="97410"/>
            <a:chOff x="5982878" y="2740058"/>
            <a:chExt cx="94268" cy="97410"/>
          </a:xfrm>
        </p:grpSpPr>
        <p:cxnSp>
          <p:nvCxnSpPr>
            <p:cNvPr id="9358" name="Straight Connector 9357">
              <a:extLst>
                <a:ext uri="{FF2B5EF4-FFF2-40B4-BE49-F238E27FC236}">
                  <a16:creationId xmlns:a16="http://schemas.microsoft.com/office/drawing/2014/main" id="{E8DF480A-3D8E-D54D-325D-123C3A1B306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59" name="Straight Connector 9358">
              <a:extLst>
                <a:ext uri="{FF2B5EF4-FFF2-40B4-BE49-F238E27FC236}">
                  <a16:creationId xmlns:a16="http://schemas.microsoft.com/office/drawing/2014/main" id="{0FDFB60A-F38E-E329-D939-6F91A9C4231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0" name="Group 9359">
            <a:extLst>
              <a:ext uri="{FF2B5EF4-FFF2-40B4-BE49-F238E27FC236}">
                <a16:creationId xmlns:a16="http://schemas.microsoft.com/office/drawing/2014/main" id="{662D6D99-9BDC-E1D9-4933-F5B414735758}"/>
              </a:ext>
            </a:extLst>
          </p:cNvPr>
          <p:cNvGrpSpPr/>
          <p:nvPr/>
        </p:nvGrpSpPr>
        <p:grpSpPr>
          <a:xfrm>
            <a:off x="3587127" y="2708084"/>
            <a:ext cx="94268" cy="97410"/>
            <a:chOff x="5982878" y="2740058"/>
            <a:chExt cx="94268" cy="97410"/>
          </a:xfrm>
        </p:grpSpPr>
        <p:cxnSp>
          <p:nvCxnSpPr>
            <p:cNvPr id="9361" name="Straight Connector 9360">
              <a:extLst>
                <a:ext uri="{FF2B5EF4-FFF2-40B4-BE49-F238E27FC236}">
                  <a16:creationId xmlns:a16="http://schemas.microsoft.com/office/drawing/2014/main" id="{E0C34ED1-A113-9A94-1CCD-32B389F1516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62" name="Straight Connector 9361">
              <a:extLst>
                <a:ext uri="{FF2B5EF4-FFF2-40B4-BE49-F238E27FC236}">
                  <a16:creationId xmlns:a16="http://schemas.microsoft.com/office/drawing/2014/main" id="{72BAC348-B652-47DE-6427-D212286DB78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3" name="Group 9362">
            <a:extLst>
              <a:ext uri="{FF2B5EF4-FFF2-40B4-BE49-F238E27FC236}">
                <a16:creationId xmlns:a16="http://schemas.microsoft.com/office/drawing/2014/main" id="{BCB15167-E035-7286-30DD-BF9272EFF069}"/>
              </a:ext>
            </a:extLst>
          </p:cNvPr>
          <p:cNvGrpSpPr/>
          <p:nvPr/>
        </p:nvGrpSpPr>
        <p:grpSpPr>
          <a:xfrm>
            <a:off x="3587127" y="2682946"/>
            <a:ext cx="94268" cy="97410"/>
            <a:chOff x="5982878" y="2740058"/>
            <a:chExt cx="94268" cy="97410"/>
          </a:xfrm>
        </p:grpSpPr>
        <p:cxnSp>
          <p:nvCxnSpPr>
            <p:cNvPr id="9364" name="Straight Connector 9363">
              <a:extLst>
                <a:ext uri="{FF2B5EF4-FFF2-40B4-BE49-F238E27FC236}">
                  <a16:creationId xmlns:a16="http://schemas.microsoft.com/office/drawing/2014/main" id="{F81045B8-A871-FEB0-F6D1-15D3869A240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65" name="Straight Connector 9364">
              <a:extLst>
                <a:ext uri="{FF2B5EF4-FFF2-40B4-BE49-F238E27FC236}">
                  <a16:creationId xmlns:a16="http://schemas.microsoft.com/office/drawing/2014/main" id="{6BB11B51-BB96-4925-6A48-54B89419F18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6" name="Group 9365">
            <a:extLst>
              <a:ext uri="{FF2B5EF4-FFF2-40B4-BE49-F238E27FC236}">
                <a16:creationId xmlns:a16="http://schemas.microsoft.com/office/drawing/2014/main" id="{F8589327-05D7-10A2-947B-3975CD6CDA3D}"/>
              </a:ext>
            </a:extLst>
          </p:cNvPr>
          <p:cNvGrpSpPr/>
          <p:nvPr/>
        </p:nvGrpSpPr>
        <p:grpSpPr>
          <a:xfrm>
            <a:off x="3599696" y="2682946"/>
            <a:ext cx="94268" cy="97410"/>
            <a:chOff x="5982878" y="2740058"/>
            <a:chExt cx="94268" cy="97410"/>
          </a:xfrm>
        </p:grpSpPr>
        <p:cxnSp>
          <p:nvCxnSpPr>
            <p:cNvPr id="9367" name="Straight Connector 9366">
              <a:extLst>
                <a:ext uri="{FF2B5EF4-FFF2-40B4-BE49-F238E27FC236}">
                  <a16:creationId xmlns:a16="http://schemas.microsoft.com/office/drawing/2014/main" id="{2010DB25-E6B0-E4E3-9C9A-62DA298FA73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68" name="Straight Connector 9367">
              <a:extLst>
                <a:ext uri="{FF2B5EF4-FFF2-40B4-BE49-F238E27FC236}">
                  <a16:creationId xmlns:a16="http://schemas.microsoft.com/office/drawing/2014/main" id="{CCD3D12D-61C3-99CF-5B3F-BF606FCB88C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69" name="Group 9368">
            <a:extLst>
              <a:ext uri="{FF2B5EF4-FFF2-40B4-BE49-F238E27FC236}">
                <a16:creationId xmlns:a16="http://schemas.microsoft.com/office/drawing/2014/main" id="{BCF976DB-4B82-812E-84A8-A9D3AE59F735}"/>
              </a:ext>
            </a:extLst>
          </p:cNvPr>
          <p:cNvGrpSpPr/>
          <p:nvPr/>
        </p:nvGrpSpPr>
        <p:grpSpPr>
          <a:xfrm>
            <a:off x="3546277" y="2682946"/>
            <a:ext cx="94268" cy="97410"/>
            <a:chOff x="5982878" y="2740058"/>
            <a:chExt cx="94268" cy="97410"/>
          </a:xfrm>
        </p:grpSpPr>
        <p:cxnSp>
          <p:nvCxnSpPr>
            <p:cNvPr id="9370" name="Straight Connector 9369">
              <a:extLst>
                <a:ext uri="{FF2B5EF4-FFF2-40B4-BE49-F238E27FC236}">
                  <a16:creationId xmlns:a16="http://schemas.microsoft.com/office/drawing/2014/main" id="{2C5BA799-F9EA-2CA9-6A88-3AE385612B4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71" name="Straight Connector 9370">
              <a:extLst>
                <a:ext uri="{FF2B5EF4-FFF2-40B4-BE49-F238E27FC236}">
                  <a16:creationId xmlns:a16="http://schemas.microsoft.com/office/drawing/2014/main" id="{CDFD009B-0B18-86CC-655C-76FC443F025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72" name="Group 9371">
            <a:extLst>
              <a:ext uri="{FF2B5EF4-FFF2-40B4-BE49-F238E27FC236}">
                <a16:creationId xmlns:a16="http://schemas.microsoft.com/office/drawing/2014/main" id="{CADBB2EA-9CB3-F49D-B7D2-CDFEA4C8EF83}"/>
              </a:ext>
            </a:extLst>
          </p:cNvPr>
          <p:cNvGrpSpPr/>
          <p:nvPr/>
        </p:nvGrpSpPr>
        <p:grpSpPr>
          <a:xfrm>
            <a:off x="3527424" y="2682946"/>
            <a:ext cx="94268" cy="97410"/>
            <a:chOff x="5982878" y="2740058"/>
            <a:chExt cx="94268" cy="97410"/>
          </a:xfrm>
        </p:grpSpPr>
        <p:cxnSp>
          <p:nvCxnSpPr>
            <p:cNvPr id="9373" name="Straight Connector 9372">
              <a:extLst>
                <a:ext uri="{FF2B5EF4-FFF2-40B4-BE49-F238E27FC236}">
                  <a16:creationId xmlns:a16="http://schemas.microsoft.com/office/drawing/2014/main" id="{5DD57617-1A81-5137-9FB1-4097EFB0F86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74" name="Straight Connector 9373">
              <a:extLst>
                <a:ext uri="{FF2B5EF4-FFF2-40B4-BE49-F238E27FC236}">
                  <a16:creationId xmlns:a16="http://schemas.microsoft.com/office/drawing/2014/main" id="{0E879D15-1E16-D63C-D59C-44C16B587D1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75" name="Group 9374">
            <a:extLst>
              <a:ext uri="{FF2B5EF4-FFF2-40B4-BE49-F238E27FC236}">
                <a16:creationId xmlns:a16="http://schemas.microsoft.com/office/drawing/2014/main" id="{35786268-4892-191E-E13F-2B508D229D80}"/>
              </a:ext>
            </a:extLst>
          </p:cNvPr>
          <p:cNvGrpSpPr/>
          <p:nvPr/>
        </p:nvGrpSpPr>
        <p:grpSpPr>
          <a:xfrm>
            <a:off x="3527424" y="2704942"/>
            <a:ext cx="94268" cy="97410"/>
            <a:chOff x="5982878" y="2740058"/>
            <a:chExt cx="94268" cy="97410"/>
          </a:xfrm>
        </p:grpSpPr>
        <p:cxnSp>
          <p:nvCxnSpPr>
            <p:cNvPr id="9376" name="Straight Connector 9375">
              <a:extLst>
                <a:ext uri="{FF2B5EF4-FFF2-40B4-BE49-F238E27FC236}">
                  <a16:creationId xmlns:a16="http://schemas.microsoft.com/office/drawing/2014/main" id="{BC42EF9F-BE64-1D64-82FA-16D563EF82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77" name="Straight Connector 9376">
              <a:extLst>
                <a:ext uri="{FF2B5EF4-FFF2-40B4-BE49-F238E27FC236}">
                  <a16:creationId xmlns:a16="http://schemas.microsoft.com/office/drawing/2014/main" id="{3DB025E5-77C0-D953-1AA1-CC88C230BDB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78" name="Group 9377">
            <a:extLst>
              <a:ext uri="{FF2B5EF4-FFF2-40B4-BE49-F238E27FC236}">
                <a16:creationId xmlns:a16="http://schemas.microsoft.com/office/drawing/2014/main" id="{42545890-66D8-D069-8743-AC74C56956C7}"/>
              </a:ext>
            </a:extLst>
          </p:cNvPr>
          <p:cNvGrpSpPr/>
          <p:nvPr/>
        </p:nvGrpSpPr>
        <p:grpSpPr>
          <a:xfrm>
            <a:off x="3543135" y="2704942"/>
            <a:ext cx="94268" cy="97410"/>
            <a:chOff x="5982878" y="2740058"/>
            <a:chExt cx="94268" cy="97410"/>
          </a:xfrm>
        </p:grpSpPr>
        <p:cxnSp>
          <p:nvCxnSpPr>
            <p:cNvPr id="9379" name="Straight Connector 9378">
              <a:extLst>
                <a:ext uri="{FF2B5EF4-FFF2-40B4-BE49-F238E27FC236}">
                  <a16:creationId xmlns:a16="http://schemas.microsoft.com/office/drawing/2014/main" id="{99D056E4-064E-B982-A9CF-9F139427488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0" name="Straight Connector 9379">
              <a:extLst>
                <a:ext uri="{FF2B5EF4-FFF2-40B4-BE49-F238E27FC236}">
                  <a16:creationId xmlns:a16="http://schemas.microsoft.com/office/drawing/2014/main" id="{DC79310E-24AD-A191-EA64-12348AE559D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1" name="Group 9380">
            <a:extLst>
              <a:ext uri="{FF2B5EF4-FFF2-40B4-BE49-F238E27FC236}">
                <a16:creationId xmlns:a16="http://schemas.microsoft.com/office/drawing/2014/main" id="{5AC23ED3-7049-77F6-5C27-DC6D86DCFFF8}"/>
              </a:ext>
            </a:extLst>
          </p:cNvPr>
          <p:cNvGrpSpPr/>
          <p:nvPr/>
        </p:nvGrpSpPr>
        <p:grpSpPr>
          <a:xfrm>
            <a:off x="3496001" y="2704942"/>
            <a:ext cx="94268" cy="97410"/>
            <a:chOff x="5982878" y="2740058"/>
            <a:chExt cx="94268" cy="97410"/>
          </a:xfrm>
        </p:grpSpPr>
        <p:cxnSp>
          <p:nvCxnSpPr>
            <p:cNvPr id="9382" name="Straight Connector 9381">
              <a:extLst>
                <a:ext uri="{FF2B5EF4-FFF2-40B4-BE49-F238E27FC236}">
                  <a16:creationId xmlns:a16="http://schemas.microsoft.com/office/drawing/2014/main" id="{36C66CB5-2F6E-0CD6-D5A3-333E4D9EF9C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3" name="Straight Connector 9382">
              <a:extLst>
                <a:ext uri="{FF2B5EF4-FFF2-40B4-BE49-F238E27FC236}">
                  <a16:creationId xmlns:a16="http://schemas.microsoft.com/office/drawing/2014/main" id="{AFE15085-61FE-2848-729B-ED4650F601D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4" name="Group 9383">
            <a:extLst>
              <a:ext uri="{FF2B5EF4-FFF2-40B4-BE49-F238E27FC236}">
                <a16:creationId xmlns:a16="http://schemas.microsoft.com/office/drawing/2014/main" id="{1415DE8C-4FF1-4599-5582-DB81F0765116}"/>
              </a:ext>
            </a:extLst>
          </p:cNvPr>
          <p:cNvGrpSpPr/>
          <p:nvPr/>
        </p:nvGrpSpPr>
        <p:grpSpPr>
          <a:xfrm>
            <a:off x="3496001" y="2679803"/>
            <a:ext cx="94268" cy="97410"/>
            <a:chOff x="5982878" y="2740058"/>
            <a:chExt cx="94268" cy="97410"/>
          </a:xfrm>
        </p:grpSpPr>
        <p:cxnSp>
          <p:nvCxnSpPr>
            <p:cNvPr id="9385" name="Straight Connector 9384">
              <a:extLst>
                <a:ext uri="{FF2B5EF4-FFF2-40B4-BE49-F238E27FC236}">
                  <a16:creationId xmlns:a16="http://schemas.microsoft.com/office/drawing/2014/main" id="{B60FC7E5-A65C-39C3-AA2C-ECC2712A9A5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6" name="Straight Connector 9385">
              <a:extLst>
                <a:ext uri="{FF2B5EF4-FFF2-40B4-BE49-F238E27FC236}">
                  <a16:creationId xmlns:a16="http://schemas.microsoft.com/office/drawing/2014/main" id="{4B13D0AF-BB70-0304-1548-753398380E2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87" name="Group 9386">
            <a:extLst>
              <a:ext uri="{FF2B5EF4-FFF2-40B4-BE49-F238E27FC236}">
                <a16:creationId xmlns:a16="http://schemas.microsoft.com/office/drawing/2014/main" id="{08737F7B-1DD2-AA6C-6E8E-9CFB82E4B129}"/>
              </a:ext>
            </a:extLst>
          </p:cNvPr>
          <p:cNvGrpSpPr/>
          <p:nvPr/>
        </p:nvGrpSpPr>
        <p:grpSpPr>
          <a:xfrm>
            <a:off x="3043514" y="2714368"/>
            <a:ext cx="94268" cy="97410"/>
            <a:chOff x="5982878" y="2740058"/>
            <a:chExt cx="94268" cy="97410"/>
          </a:xfrm>
        </p:grpSpPr>
        <p:cxnSp>
          <p:nvCxnSpPr>
            <p:cNvPr id="9388" name="Straight Connector 9387">
              <a:extLst>
                <a:ext uri="{FF2B5EF4-FFF2-40B4-BE49-F238E27FC236}">
                  <a16:creationId xmlns:a16="http://schemas.microsoft.com/office/drawing/2014/main" id="{ECF24F55-356F-9708-69CF-38BE92A78ED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89" name="Straight Connector 9388">
              <a:extLst>
                <a:ext uri="{FF2B5EF4-FFF2-40B4-BE49-F238E27FC236}">
                  <a16:creationId xmlns:a16="http://schemas.microsoft.com/office/drawing/2014/main" id="{1069991F-FC7E-024C-5AD1-DCC5D47208F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0" name="Group 9389">
            <a:extLst>
              <a:ext uri="{FF2B5EF4-FFF2-40B4-BE49-F238E27FC236}">
                <a16:creationId xmlns:a16="http://schemas.microsoft.com/office/drawing/2014/main" id="{8D3B2190-DF9D-A6DD-834B-A8EFBB82E83D}"/>
              </a:ext>
            </a:extLst>
          </p:cNvPr>
          <p:cNvGrpSpPr/>
          <p:nvPr/>
        </p:nvGrpSpPr>
        <p:grpSpPr>
          <a:xfrm>
            <a:off x="3005806" y="2714368"/>
            <a:ext cx="94268" cy="97410"/>
            <a:chOff x="5982878" y="2740058"/>
            <a:chExt cx="94268" cy="97410"/>
          </a:xfrm>
        </p:grpSpPr>
        <p:cxnSp>
          <p:nvCxnSpPr>
            <p:cNvPr id="9391" name="Straight Connector 9390">
              <a:extLst>
                <a:ext uri="{FF2B5EF4-FFF2-40B4-BE49-F238E27FC236}">
                  <a16:creationId xmlns:a16="http://schemas.microsoft.com/office/drawing/2014/main" id="{9510EA6A-D72B-869D-AF64-289EDE43C71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92" name="Straight Connector 9391">
              <a:extLst>
                <a:ext uri="{FF2B5EF4-FFF2-40B4-BE49-F238E27FC236}">
                  <a16:creationId xmlns:a16="http://schemas.microsoft.com/office/drawing/2014/main" id="{BE4DB75B-883B-F602-F76B-522A1EF1200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3" name="Group 9392">
            <a:extLst>
              <a:ext uri="{FF2B5EF4-FFF2-40B4-BE49-F238E27FC236}">
                <a16:creationId xmlns:a16="http://schemas.microsoft.com/office/drawing/2014/main" id="{6E321D14-E6CC-3A16-D3EB-FF7082C7D5F2}"/>
              </a:ext>
            </a:extLst>
          </p:cNvPr>
          <p:cNvGrpSpPr/>
          <p:nvPr/>
        </p:nvGrpSpPr>
        <p:grpSpPr>
          <a:xfrm>
            <a:off x="2933534" y="2730079"/>
            <a:ext cx="94268" cy="97410"/>
            <a:chOff x="5982878" y="2740058"/>
            <a:chExt cx="94268" cy="97410"/>
          </a:xfrm>
        </p:grpSpPr>
        <p:cxnSp>
          <p:nvCxnSpPr>
            <p:cNvPr id="9394" name="Straight Connector 9393">
              <a:extLst>
                <a:ext uri="{FF2B5EF4-FFF2-40B4-BE49-F238E27FC236}">
                  <a16:creationId xmlns:a16="http://schemas.microsoft.com/office/drawing/2014/main" id="{D620C13C-785E-4861-5EB0-94782A5C69C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95" name="Straight Connector 9394">
              <a:extLst>
                <a:ext uri="{FF2B5EF4-FFF2-40B4-BE49-F238E27FC236}">
                  <a16:creationId xmlns:a16="http://schemas.microsoft.com/office/drawing/2014/main" id="{698F4948-C9B7-C442-A68A-B8726BE0F86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6" name="Group 9395">
            <a:extLst>
              <a:ext uri="{FF2B5EF4-FFF2-40B4-BE49-F238E27FC236}">
                <a16:creationId xmlns:a16="http://schemas.microsoft.com/office/drawing/2014/main" id="{98224185-1949-881D-0502-13701A6A3A46}"/>
              </a:ext>
            </a:extLst>
          </p:cNvPr>
          <p:cNvGrpSpPr/>
          <p:nvPr/>
        </p:nvGrpSpPr>
        <p:grpSpPr>
          <a:xfrm>
            <a:off x="2842408" y="2730079"/>
            <a:ext cx="94268" cy="97410"/>
            <a:chOff x="5982878" y="2740058"/>
            <a:chExt cx="94268" cy="97410"/>
          </a:xfrm>
        </p:grpSpPr>
        <p:cxnSp>
          <p:nvCxnSpPr>
            <p:cNvPr id="9397" name="Straight Connector 9396">
              <a:extLst>
                <a:ext uri="{FF2B5EF4-FFF2-40B4-BE49-F238E27FC236}">
                  <a16:creationId xmlns:a16="http://schemas.microsoft.com/office/drawing/2014/main" id="{DCDCE98B-D6BB-BBEF-DB84-A73016F6183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398" name="Straight Connector 9397">
              <a:extLst>
                <a:ext uri="{FF2B5EF4-FFF2-40B4-BE49-F238E27FC236}">
                  <a16:creationId xmlns:a16="http://schemas.microsoft.com/office/drawing/2014/main" id="{8D40BA22-CCD9-5252-E5F3-748499DDE48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99" name="Group 9398">
            <a:extLst>
              <a:ext uri="{FF2B5EF4-FFF2-40B4-BE49-F238E27FC236}">
                <a16:creationId xmlns:a16="http://schemas.microsoft.com/office/drawing/2014/main" id="{B2A6DD02-93FE-58D5-6847-63529DCECC66}"/>
              </a:ext>
            </a:extLst>
          </p:cNvPr>
          <p:cNvGrpSpPr/>
          <p:nvPr/>
        </p:nvGrpSpPr>
        <p:grpSpPr>
          <a:xfrm>
            <a:off x="2801558" y="2730079"/>
            <a:ext cx="94268" cy="97410"/>
            <a:chOff x="5982878" y="2740058"/>
            <a:chExt cx="94268" cy="97410"/>
          </a:xfrm>
        </p:grpSpPr>
        <p:cxnSp>
          <p:nvCxnSpPr>
            <p:cNvPr id="9400" name="Straight Connector 9399">
              <a:extLst>
                <a:ext uri="{FF2B5EF4-FFF2-40B4-BE49-F238E27FC236}">
                  <a16:creationId xmlns:a16="http://schemas.microsoft.com/office/drawing/2014/main" id="{240011AA-663C-4C46-B6E2-02C46ABE909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01" name="Straight Connector 9400">
              <a:extLst>
                <a:ext uri="{FF2B5EF4-FFF2-40B4-BE49-F238E27FC236}">
                  <a16:creationId xmlns:a16="http://schemas.microsoft.com/office/drawing/2014/main" id="{63ED2D3B-6A13-6D94-2CBC-23C671A1997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2" name="Group 9401">
            <a:extLst>
              <a:ext uri="{FF2B5EF4-FFF2-40B4-BE49-F238E27FC236}">
                <a16:creationId xmlns:a16="http://schemas.microsoft.com/office/drawing/2014/main" id="{F05E0B0C-2DD2-93D5-A61A-B4CED0546671}"/>
              </a:ext>
            </a:extLst>
          </p:cNvPr>
          <p:cNvGrpSpPr/>
          <p:nvPr/>
        </p:nvGrpSpPr>
        <p:grpSpPr>
          <a:xfrm>
            <a:off x="2525039" y="2758359"/>
            <a:ext cx="94268" cy="97410"/>
            <a:chOff x="5982878" y="2740058"/>
            <a:chExt cx="94268" cy="97410"/>
          </a:xfrm>
        </p:grpSpPr>
        <p:cxnSp>
          <p:nvCxnSpPr>
            <p:cNvPr id="9403" name="Straight Connector 9402">
              <a:extLst>
                <a:ext uri="{FF2B5EF4-FFF2-40B4-BE49-F238E27FC236}">
                  <a16:creationId xmlns:a16="http://schemas.microsoft.com/office/drawing/2014/main" id="{05C9DACF-9E48-D7ED-22E3-AA821D233C6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04" name="Straight Connector 9403">
              <a:extLst>
                <a:ext uri="{FF2B5EF4-FFF2-40B4-BE49-F238E27FC236}">
                  <a16:creationId xmlns:a16="http://schemas.microsoft.com/office/drawing/2014/main" id="{579D79B2-7E68-F99E-E030-C0F59EFAB57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5" name="Group 9404">
            <a:extLst>
              <a:ext uri="{FF2B5EF4-FFF2-40B4-BE49-F238E27FC236}">
                <a16:creationId xmlns:a16="http://schemas.microsoft.com/office/drawing/2014/main" id="{DF5691D6-A2DE-51FE-44B8-488247C94B5C}"/>
              </a:ext>
            </a:extLst>
          </p:cNvPr>
          <p:cNvGrpSpPr/>
          <p:nvPr/>
        </p:nvGrpSpPr>
        <p:grpSpPr>
          <a:xfrm>
            <a:off x="2349072" y="2789781"/>
            <a:ext cx="94268" cy="97410"/>
            <a:chOff x="5982878" y="2740058"/>
            <a:chExt cx="94268" cy="97410"/>
          </a:xfrm>
        </p:grpSpPr>
        <p:cxnSp>
          <p:nvCxnSpPr>
            <p:cNvPr id="9406" name="Straight Connector 9405">
              <a:extLst>
                <a:ext uri="{FF2B5EF4-FFF2-40B4-BE49-F238E27FC236}">
                  <a16:creationId xmlns:a16="http://schemas.microsoft.com/office/drawing/2014/main" id="{7EE836DF-1365-0DF1-73A9-A13CF59F53C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07" name="Straight Connector 9406">
              <a:extLst>
                <a:ext uri="{FF2B5EF4-FFF2-40B4-BE49-F238E27FC236}">
                  <a16:creationId xmlns:a16="http://schemas.microsoft.com/office/drawing/2014/main" id="{9A87FBCA-61BB-6D8B-3EEE-CFBC904B1C96}"/>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08" name="Group 9407">
            <a:extLst>
              <a:ext uri="{FF2B5EF4-FFF2-40B4-BE49-F238E27FC236}">
                <a16:creationId xmlns:a16="http://schemas.microsoft.com/office/drawing/2014/main" id="{85C40D45-3B5A-77F2-3426-C071854E7C35}"/>
              </a:ext>
            </a:extLst>
          </p:cNvPr>
          <p:cNvGrpSpPr/>
          <p:nvPr/>
        </p:nvGrpSpPr>
        <p:grpSpPr>
          <a:xfrm>
            <a:off x="2289369" y="2830631"/>
            <a:ext cx="94268" cy="97410"/>
            <a:chOff x="5982878" y="2740058"/>
            <a:chExt cx="94268" cy="97410"/>
          </a:xfrm>
        </p:grpSpPr>
        <p:cxnSp>
          <p:nvCxnSpPr>
            <p:cNvPr id="9409" name="Straight Connector 9408">
              <a:extLst>
                <a:ext uri="{FF2B5EF4-FFF2-40B4-BE49-F238E27FC236}">
                  <a16:creationId xmlns:a16="http://schemas.microsoft.com/office/drawing/2014/main" id="{22A7FA19-99E2-594F-D909-303A980A8E4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738CE39-203D-A3D2-C757-E250EAB191B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11" name="Group 9410">
            <a:extLst>
              <a:ext uri="{FF2B5EF4-FFF2-40B4-BE49-F238E27FC236}">
                <a16:creationId xmlns:a16="http://schemas.microsoft.com/office/drawing/2014/main" id="{E062FCF8-79D3-2153-92EA-8CA43C9984F4}"/>
              </a:ext>
            </a:extLst>
          </p:cNvPr>
          <p:cNvGrpSpPr/>
          <p:nvPr/>
        </p:nvGrpSpPr>
        <p:grpSpPr>
          <a:xfrm>
            <a:off x="2248519" y="2824346"/>
            <a:ext cx="94268" cy="97410"/>
            <a:chOff x="5982878" y="2740058"/>
            <a:chExt cx="94268" cy="97410"/>
          </a:xfrm>
        </p:grpSpPr>
        <p:cxnSp>
          <p:nvCxnSpPr>
            <p:cNvPr id="9412" name="Straight Connector 9411">
              <a:extLst>
                <a:ext uri="{FF2B5EF4-FFF2-40B4-BE49-F238E27FC236}">
                  <a16:creationId xmlns:a16="http://schemas.microsoft.com/office/drawing/2014/main" id="{A6F8B06D-CEF0-8800-BE32-694D267D52F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2FF53B66-F7CE-E077-8703-E5BD41CA179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14" name="Group 9413">
            <a:extLst>
              <a:ext uri="{FF2B5EF4-FFF2-40B4-BE49-F238E27FC236}">
                <a16:creationId xmlns:a16="http://schemas.microsoft.com/office/drawing/2014/main" id="{3D9BAED3-8F8B-F6ED-E678-32764A02EBB7}"/>
              </a:ext>
            </a:extLst>
          </p:cNvPr>
          <p:cNvGrpSpPr/>
          <p:nvPr/>
        </p:nvGrpSpPr>
        <p:grpSpPr>
          <a:xfrm>
            <a:off x="2176246" y="2852627"/>
            <a:ext cx="94268" cy="97410"/>
            <a:chOff x="5982878" y="2740058"/>
            <a:chExt cx="94268" cy="97410"/>
          </a:xfrm>
        </p:grpSpPr>
        <p:cxnSp>
          <p:nvCxnSpPr>
            <p:cNvPr id="9415" name="Straight Connector 9414">
              <a:extLst>
                <a:ext uri="{FF2B5EF4-FFF2-40B4-BE49-F238E27FC236}">
                  <a16:creationId xmlns:a16="http://schemas.microsoft.com/office/drawing/2014/main" id="{EED00DAA-8F09-7B3F-5E60-3A7F7E4B43D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E7789EBD-E983-9B20-76F6-121EDF2A359D}"/>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17" name="Group 9416">
            <a:extLst>
              <a:ext uri="{FF2B5EF4-FFF2-40B4-BE49-F238E27FC236}">
                <a16:creationId xmlns:a16="http://schemas.microsoft.com/office/drawing/2014/main" id="{69308D61-36D4-F644-D0DB-E755C93B4400}"/>
              </a:ext>
            </a:extLst>
          </p:cNvPr>
          <p:cNvGrpSpPr/>
          <p:nvPr/>
        </p:nvGrpSpPr>
        <p:grpSpPr>
          <a:xfrm>
            <a:off x="2182531" y="2852627"/>
            <a:ext cx="94268" cy="97410"/>
            <a:chOff x="5982878" y="2740058"/>
            <a:chExt cx="94268" cy="97410"/>
          </a:xfrm>
        </p:grpSpPr>
        <p:cxnSp>
          <p:nvCxnSpPr>
            <p:cNvPr id="9418" name="Straight Connector 9417">
              <a:extLst>
                <a:ext uri="{FF2B5EF4-FFF2-40B4-BE49-F238E27FC236}">
                  <a16:creationId xmlns:a16="http://schemas.microsoft.com/office/drawing/2014/main" id="{48BF1E3C-2D16-E7E2-70EF-3B33AC696B5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FC5C73A3-40AC-9F60-5E87-965659A7DED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0" name="Group 9419">
            <a:extLst>
              <a:ext uri="{FF2B5EF4-FFF2-40B4-BE49-F238E27FC236}">
                <a16:creationId xmlns:a16="http://schemas.microsoft.com/office/drawing/2014/main" id="{D114B81B-72C0-F3C6-B625-525B5D019883}"/>
              </a:ext>
            </a:extLst>
          </p:cNvPr>
          <p:cNvGrpSpPr/>
          <p:nvPr/>
        </p:nvGrpSpPr>
        <p:grpSpPr>
          <a:xfrm>
            <a:off x="2138539" y="2852627"/>
            <a:ext cx="94268" cy="97410"/>
            <a:chOff x="5982878" y="2740058"/>
            <a:chExt cx="94268" cy="97410"/>
          </a:xfrm>
        </p:grpSpPr>
        <p:cxnSp>
          <p:nvCxnSpPr>
            <p:cNvPr id="9421" name="Straight Connector 9420">
              <a:extLst>
                <a:ext uri="{FF2B5EF4-FFF2-40B4-BE49-F238E27FC236}">
                  <a16:creationId xmlns:a16="http://schemas.microsoft.com/office/drawing/2014/main" id="{58E3397D-4BB9-9487-98D5-2DB5B63C483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37F361D5-632D-9E9A-13DD-BFD513EA291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3" name="Group 9422">
            <a:extLst>
              <a:ext uri="{FF2B5EF4-FFF2-40B4-BE49-F238E27FC236}">
                <a16:creationId xmlns:a16="http://schemas.microsoft.com/office/drawing/2014/main" id="{C8F34ABE-C03C-597B-C777-2859ED218A1D}"/>
              </a:ext>
            </a:extLst>
          </p:cNvPr>
          <p:cNvGrpSpPr/>
          <p:nvPr/>
        </p:nvGrpSpPr>
        <p:grpSpPr>
          <a:xfrm>
            <a:off x="2107117" y="2849485"/>
            <a:ext cx="94268" cy="97410"/>
            <a:chOff x="5982878" y="2740058"/>
            <a:chExt cx="94268" cy="97410"/>
          </a:xfrm>
        </p:grpSpPr>
        <p:cxnSp>
          <p:nvCxnSpPr>
            <p:cNvPr id="9424" name="Straight Connector 9423">
              <a:extLst>
                <a:ext uri="{FF2B5EF4-FFF2-40B4-BE49-F238E27FC236}">
                  <a16:creationId xmlns:a16="http://schemas.microsoft.com/office/drawing/2014/main" id="{BE10DE84-2416-9B47-3E70-77923BFB7F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7D9DFE5E-4653-26BA-50B9-5C59964DCA4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6" name="Group 9425">
            <a:extLst>
              <a:ext uri="{FF2B5EF4-FFF2-40B4-BE49-F238E27FC236}">
                <a16:creationId xmlns:a16="http://schemas.microsoft.com/office/drawing/2014/main" id="{910881BC-F7C7-18C0-DCD2-CFFC81345729}"/>
              </a:ext>
            </a:extLst>
          </p:cNvPr>
          <p:cNvGrpSpPr/>
          <p:nvPr/>
        </p:nvGrpSpPr>
        <p:grpSpPr>
          <a:xfrm>
            <a:off x="2053698" y="2896619"/>
            <a:ext cx="94268" cy="97410"/>
            <a:chOff x="5982878" y="2740058"/>
            <a:chExt cx="94268" cy="97410"/>
          </a:xfrm>
        </p:grpSpPr>
        <p:cxnSp>
          <p:nvCxnSpPr>
            <p:cNvPr id="9427" name="Straight Connector 9426">
              <a:extLst>
                <a:ext uri="{FF2B5EF4-FFF2-40B4-BE49-F238E27FC236}">
                  <a16:creationId xmlns:a16="http://schemas.microsoft.com/office/drawing/2014/main" id="{780B1532-27DC-14BA-AFD7-0E9D2A3AEA3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12D5C5A5-2ED5-1D6A-990E-02758547CF2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29" name="Group 9428">
            <a:extLst>
              <a:ext uri="{FF2B5EF4-FFF2-40B4-BE49-F238E27FC236}">
                <a16:creationId xmlns:a16="http://schemas.microsoft.com/office/drawing/2014/main" id="{DC3F6AFC-2E91-BF8A-24B5-57D81DBD43E5}"/>
              </a:ext>
            </a:extLst>
          </p:cNvPr>
          <p:cNvGrpSpPr/>
          <p:nvPr/>
        </p:nvGrpSpPr>
        <p:grpSpPr>
          <a:xfrm>
            <a:off x="2037987" y="2906046"/>
            <a:ext cx="94268" cy="97410"/>
            <a:chOff x="5982878" y="2740058"/>
            <a:chExt cx="94268" cy="97410"/>
          </a:xfrm>
        </p:grpSpPr>
        <p:cxnSp>
          <p:nvCxnSpPr>
            <p:cNvPr id="9430" name="Straight Connector 9429">
              <a:extLst>
                <a:ext uri="{FF2B5EF4-FFF2-40B4-BE49-F238E27FC236}">
                  <a16:creationId xmlns:a16="http://schemas.microsoft.com/office/drawing/2014/main" id="{00A756CA-FA76-588E-BC46-C951904395B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71F011A1-311C-C80C-2EEB-14B16F49C2C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2" name="Group 9431">
            <a:extLst>
              <a:ext uri="{FF2B5EF4-FFF2-40B4-BE49-F238E27FC236}">
                <a16:creationId xmlns:a16="http://schemas.microsoft.com/office/drawing/2014/main" id="{BF9E299C-F471-9184-1DC5-B228FB339993}"/>
              </a:ext>
            </a:extLst>
          </p:cNvPr>
          <p:cNvGrpSpPr/>
          <p:nvPr/>
        </p:nvGrpSpPr>
        <p:grpSpPr>
          <a:xfrm>
            <a:off x="2012849" y="2924899"/>
            <a:ext cx="94268" cy="97410"/>
            <a:chOff x="5982878" y="2740058"/>
            <a:chExt cx="94268" cy="97410"/>
          </a:xfrm>
        </p:grpSpPr>
        <p:cxnSp>
          <p:nvCxnSpPr>
            <p:cNvPr id="9433" name="Straight Connector 9432">
              <a:extLst>
                <a:ext uri="{FF2B5EF4-FFF2-40B4-BE49-F238E27FC236}">
                  <a16:creationId xmlns:a16="http://schemas.microsoft.com/office/drawing/2014/main" id="{13F4E1D9-B0E3-FDDE-561C-6BE4B2C46A8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B582E6EF-3FAF-2206-342A-5E9A263674E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5" name="Group 9434">
            <a:extLst>
              <a:ext uri="{FF2B5EF4-FFF2-40B4-BE49-F238E27FC236}">
                <a16:creationId xmlns:a16="http://schemas.microsoft.com/office/drawing/2014/main" id="{8A1CAD52-4179-A021-7C3D-54161C9ED56D}"/>
              </a:ext>
            </a:extLst>
          </p:cNvPr>
          <p:cNvGrpSpPr/>
          <p:nvPr/>
        </p:nvGrpSpPr>
        <p:grpSpPr>
          <a:xfrm>
            <a:off x="1962572" y="2946895"/>
            <a:ext cx="94268" cy="97410"/>
            <a:chOff x="5982878" y="2740058"/>
            <a:chExt cx="94268" cy="97410"/>
          </a:xfrm>
        </p:grpSpPr>
        <p:cxnSp>
          <p:nvCxnSpPr>
            <p:cNvPr id="9436" name="Straight Connector 9435">
              <a:extLst>
                <a:ext uri="{FF2B5EF4-FFF2-40B4-BE49-F238E27FC236}">
                  <a16:creationId xmlns:a16="http://schemas.microsoft.com/office/drawing/2014/main" id="{439CA4C6-9EE8-DFF0-0282-8AA0CD41BD9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2A8FD28C-C9B3-C7AD-94EC-6A75CBF2B8A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38" name="Group 9437">
            <a:extLst>
              <a:ext uri="{FF2B5EF4-FFF2-40B4-BE49-F238E27FC236}">
                <a16:creationId xmlns:a16="http://schemas.microsoft.com/office/drawing/2014/main" id="{38832C00-2FFF-A638-088C-31702CD65668}"/>
              </a:ext>
            </a:extLst>
          </p:cNvPr>
          <p:cNvGrpSpPr/>
          <p:nvPr/>
        </p:nvGrpSpPr>
        <p:grpSpPr>
          <a:xfrm>
            <a:off x="1921723" y="2946895"/>
            <a:ext cx="94268" cy="97410"/>
            <a:chOff x="5982878" y="2740058"/>
            <a:chExt cx="94268" cy="97410"/>
          </a:xfrm>
        </p:grpSpPr>
        <p:cxnSp>
          <p:nvCxnSpPr>
            <p:cNvPr id="9439" name="Straight Connector 9438">
              <a:extLst>
                <a:ext uri="{FF2B5EF4-FFF2-40B4-BE49-F238E27FC236}">
                  <a16:creationId xmlns:a16="http://schemas.microsoft.com/office/drawing/2014/main" id="{7CD3724D-CEFB-4168-B12A-E27A1491CD65}"/>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6BE7F4DC-39CA-724A-0C90-68DD20276D5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1" name="Group 9440">
            <a:extLst>
              <a:ext uri="{FF2B5EF4-FFF2-40B4-BE49-F238E27FC236}">
                <a16:creationId xmlns:a16="http://schemas.microsoft.com/office/drawing/2014/main" id="{DE50B385-2CA4-3FD7-C25D-CB63C4226702}"/>
              </a:ext>
            </a:extLst>
          </p:cNvPr>
          <p:cNvGrpSpPr/>
          <p:nvPr/>
        </p:nvGrpSpPr>
        <p:grpSpPr>
          <a:xfrm>
            <a:off x="1877731" y="2981460"/>
            <a:ext cx="94268" cy="97410"/>
            <a:chOff x="5982878" y="2740058"/>
            <a:chExt cx="94268" cy="97410"/>
          </a:xfrm>
        </p:grpSpPr>
        <p:cxnSp>
          <p:nvCxnSpPr>
            <p:cNvPr id="9442" name="Straight Connector 9441">
              <a:extLst>
                <a:ext uri="{FF2B5EF4-FFF2-40B4-BE49-F238E27FC236}">
                  <a16:creationId xmlns:a16="http://schemas.microsoft.com/office/drawing/2014/main" id="{FCBF2984-67EB-4426-018F-A7E13F07625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99FEA119-C49B-61E3-C177-0E641D32FE7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4" name="Group 9443">
            <a:extLst>
              <a:ext uri="{FF2B5EF4-FFF2-40B4-BE49-F238E27FC236}">
                <a16:creationId xmlns:a16="http://schemas.microsoft.com/office/drawing/2014/main" id="{38137CD1-1150-75FB-F1F6-05548278960C}"/>
              </a:ext>
            </a:extLst>
          </p:cNvPr>
          <p:cNvGrpSpPr/>
          <p:nvPr/>
        </p:nvGrpSpPr>
        <p:grpSpPr>
          <a:xfrm>
            <a:off x="1824313" y="3141716"/>
            <a:ext cx="94268" cy="97410"/>
            <a:chOff x="5982878" y="2740058"/>
            <a:chExt cx="94268" cy="97410"/>
          </a:xfrm>
        </p:grpSpPr>
        <p:cxnSp>
          <p:nvCxnSpPr>
            <p:cNvPr id="9445" name="Straight Connector 9444">
              <a:extLst>
                <a:ext uri="{FF2B5EF4-FFF2-40B4-BE49-F238E27FC236}">
                  <a16:creationId xmlns:a16="http://schemas.microsoft.com/office/drawing/2014/main" id="{54469DD9-56BA-A80B-705E-A2273B03F79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96A8B7F2-04ED-A6BF-58F4-FD997976EB1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47" name="Group 9446">
            <a:extLst>
              <a:ext uri="{FF2B5EF4-FFF2-40B4-BE49-F238E27FC236}">
                <a16:creationId xmlns:a16="http://schemas.microsoft.com/office/drawing/2014/main" id="{6273C01F-F80F-C933-1D4D-9C64C3DA345B}"/>
              </a:ext>
            </a:extLst>
          </p:cNvPr>
          <p:cNvGrpSpPr/>
          <p:nvPr/>
        </p:nvGrpSpPr>
        <p:grpSpPr>
          <a:xfrm>
            <a:off x="1796032" y="3141716"/>
            <a:ext cx="94268" cy="97410"/>
            <a:chOff x="5982878" y="2740058"/>
            <a:chExt cx="94268" cy="97410"/>
          </a:xfrm>
        </p:grpSpPr>
        <p:cxnSp>
          <p:nvCxnSpPr>
            <p:cNvPr id="9448" name="Straight Connector 9447">
              <a:extLst>
                <a:ext uri="{FF2B5EF4-FFF2-40B4-BE49-F238E27FC236}">
                  <a16:creationId xmlns:a16="http://schemas.microsoft.com/office/drawing/2014/main" id="{E2DA3213-A6A1-FDE0-DEA1-608A5B70AA00}"/>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419D00FD-9EE6-D457-4458-C66E008B46E5}"/>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50" name="Group 9449">
            <a:extLst>
              <a:ext uri="{FF2B5EF4-FFF2-40B4-BE49-F238E27FC236}">
                <a16:creationId xmlns:a16="http://schemas.microsoft.com/office/drawing/2014/main" id="{B6F6C04E-AFAE-707E-DF78-8A0D76A44EBA}"/>
              </a:ext>
            </a:extLst>
          </p:cNvPr>
          <p:cNvGrpSpPr/>
          <p:nvPr/>
        </p:nvGrpSpPr>
        <p:grpSpPr>
          <a:xfrm>
            <a:off x="1736329" y="3198276"/>
            <a:ext cx="94268" cy="97410"/>
            <a:chOff x="5982878" y="2740058"/>
            <a:chExt cx="94268" cy="97410"/>
          </a:xfrm>
        </p:grpSpPr>
        <p:cxnSp>
          <p:nvCxnSpPr>
            <p:cNvPr id="9451" name="Straight Connector 9450">
              <a:extLst>
                <a:ext uri="{FF2B5EF4-FFF2-40B4-BE49-F238E27FC236}">
                  <a16:creationId xmlns:a16="http://schemas.microsoft.com/office/drawing/2014/main" id="{0EDD278D-18FF-B71C-4F35-C1FCF20122C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87210D0C-4F0D-94EE-A095-4CC1F8D2786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56" name="Group 9455">
            <a:extLst>
              <a:ext uri="{FF2B5EF4-FFF2-40B4-BE49-F238E27FC236}">
                <a16:creationId xmlns:a16="http://schemas.microsoft.com/office/drawing/2014/main" id="{E005E351-3F8B-6936-B9AF-EACAD2332270}"/>
              </a:ext>
            </a:extLst>
          </p:cNvPr>
          <p:cNvGrpSpPr/>
          <p:nvPr/>
        </p:nvGrpSpPr>
        <p:grpSpPr>
          <a:xfrm>
            <a:off x="1714334" y="3198276"/>
            <a:ext cx="94268" cy="97410"/>
            <a:chOff x="5982878" y="2740058"/>
            <a:chExt cx="94268" cy="97410"/>
          </a:xfrm>
        </p:grpSpPr>
        <p:cxnSp>
          <p:nvCxnSpPr>
            <p:cNvPr id="9457" name="Straight Connector 9456">
              <a:extLst>
                <a:ext uri="{FF2B5EF4-FFF2-40B4-BE49-F238E27FC236}">
                  <a16:creationId xmlns:a16="http://schemas.microsoft.com/office/drawing/2014/main" id="{5187D7ED-2DB4-382B-950D-8906497F408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7256079B-8066-1571-DCB3-985F54B7E62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59" name="Group 9458">
            <a:extLst>
              <a:ext uri="{FF2B5EF4-FFF2-40B4-BE49-F238E27FC236}">
                <a16:creationId xmlns:a16="http://schemas.microsoft.com/office/drawing/2014/main" id="{5C9F6968-A398-687D-5BC1-31AF17817170}"/>
              </a:ext>
            </a:extLst>
          </p:cNvPr>
          <p:cNvGrpSpPr/>
          <p:nvPr/>
        </p:nvGrpSpPr>
        <p:grpSpPr>
          <a:xfrm>
            <a:off x="1692338" y="3198276"/>
            <a:ext cx="94268" cy="97410"/>
            <a:chOff x="5982878" y="2740058"/>
            <a:chExt cx="94268" cy="97410"/>
          </a:xfrm>
        </p:grpSpPr>
        <p:cxnSp>
          <p:nvCxnSpPr>
            <p:cNvPr id="9460" name="Straight Connector 9459">
              <a:extLst>
                <a:ext uri="{FF2B5EF4-FFF2-40B4-BE49-F238E27FC236}">
                  <a16:creationId xmlns:a16="http://schemas.microsoft.com/office/drawing/2014/main" id="{12C1A99B-B8E1-4B31-51F7-B458D56C522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61" name="Straight Connector 9460">
              <a:extLst>
                <a:ext uri="{FF2B5EF4-FFF2-40B4-BE49-F238E27FC236}">
                  <a16:creationId xmlns:a16="http://schemas.microsoft.com/office/drawing/2014/main" id="{8861C495-E626-8FBD-7635-4E440728A35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62" name="Group 9461">
            <a:extLst>
              <a:ext uri="{FF2B5EF4-FFF2-40B4-BE49-F238E27FC236}">
                <a16:creationId xmlns:a16="http://schemas.microsoft.com/office/drawing/2014/main" id="{E8792E2D-B0C5-7B35-F6AE-A0A512DCF7CA}"/>
              </a:ext>
            </a:extLst>
          </p:cNvPr>
          <p:cNvGrpSpPr/>
          <p:nvPr/>
        </p:nvGrpSpPr>
        <p:grpSpPr>
          <a:xfrm>
            <a:off x="1667200" y="3198276"/>
            <a:ext cx="94268" cy="97410"/>
            <a:chOff x="5982878" y="2740058"/>
            <a:chExt cx="94268" cy="97410"/>
          </a:xfrm>
        </p:grpSpPr>
        <p:cxnSp>
          <p:nvCxnSpPr>
            <p:cNvPr id="9463" name="Straight Connector 9462">
              <a:extLst>
                <a:ext uri="{FF2B5EF4-FFF2-40B4-BE49-F238E27FC236}">
                  <a16:creationId xmlns:a16="http://schemas.microsoft.com/office/drawing/2014/main" id="{D73619DC-6740-0D3A-A78E-E95ACB00FEDF}"/>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64" name="Straight Connector 9463">
              <a:extLst>
                <a:ext uri="{FF2B5EF4-FFF2-40B4-BE49-F238E27FC236}">
                  <a16:creationId xmlns:a16="http://schemas.microsoft.com/office/drawing/2014/main" id="{0011579D-D198-CD64-76D8-15B3F44AC1A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65" name="Group 9464">
            <a:extLst>
              <a:ext uri="{FF2B5EF4-FFF2-40B4-BE49-F238E27FC236}">
                <a16:creationId xmlns:a16="http://schemas.microsoft.com/office/drawing/2014/main" id="{E76FE192-573D-64EA-5FB0-394F49B26D67}"/>
              </a:ext>
            </a:extLst>
          </p:cNvPr>
          <p:cNvGrpSpPr/>
          <p:nvPr/>
        </p:nvGrpSpPr>
        <p:grpSpPr>
          <a:xfrm>
            <a:off x="1642062" y="3198276"/>
            <a:ext cx="94268" cy="97410"/>
            <a:chOff x="5982878" y="2740058"/>
            <a:chExt cx="94268" cy="97410"/>
          </a:xfrm>
        </p:grpSpPr>
        <p:cxnSp>
          <p:nvCxnSpPr>
            <p:cNvPr id="9466" name="Straight Connector 9465">
              <a:extLst>
                <a:ext uri="{FF2B5EF4-FFF2-40B4-BE49-F238E27FC236}">
                  <a16:creationId xmlns:a16="http://schemas.microsoft.com/office/drawing/2014/main" id="{461F5CD8-3444-7A25-2341-E56DD0E4889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67" name="Straight Connector 9466">
              <a:extLst>
                <a:ext uri="{FF2B5EF4-FFF2-40B4-BE49-F238E27FC236}">
                  <a16:creationId xmlns:a16="http://schemas.microsoft.com/office/drawing/2014/main" id="{9FE03C6B-489D-1F43-4020-A726586F57E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68" name="Group 9467">
            <a:extLst>
              <a:ext uri="{FF2B5EF4-FFF2-40B4-BE49-F238E27FC236}">
                <a16:creationId xmlns:a16="http://schemas.microsoft.com/office/drawing/2014/main" id="{B1D599B2-775A-FB57-E6F0-B99F732F63A4}"/>
              </a:ext>
            </a:extLst>
          </p:cNvPr>
          <p:cNvGrpSpPr/>
          <p:nvPr/>
        </p:nvGrpSpPr>
        <p:grpSpPr>
          <a:xfrm>
            <a:off x="1591786" y="3315328"/>
            <a:ext cx="94268" cy="97410"/>
            <a:chOff x="5982878" y="2740058"/>
            <a:chExt cx="94268" cy="97410"/>
          </a:xfrm>
        </p:grpSpPr>
        <p:cxnSp>
          <p:nvCxnSpPr>
            <p:cNvPr id="9469" name="Straight Connector 9468">
              <a:extLst>
                <a:ext uri="{FF2B5EF4-FFF2-40B4-BE49-F238E27FC236}">
                  <a16:creationId xmlns:a16="http://schemas.microsoft.com/office/drawing/2014/main" id="{23605A7B-C7AE-C15B-2B6C-C65EC65A53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0" name="Straight Connector 9469">
              <a:extLst>
                <a:ext uri="{FF2B5EF4-FFF2-40B4-BE49-F238E27FC236}">
                  <a16:creationId xmlns:a16="http://schemas.microsoft.com/office/drawing/2014/main" id="{FBFF033C-F84F-5D1E-7779-03D2E59686C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71" name="Group 9470">
            <a:extLst>
              <a:ext uri="{FF2B5EF4-FFF2-40B4-BE49-F238E27FC236}">
                <a16:creationId xmlns:a16="http://schemas.microsoft.com/office/drawing/2014/main" id="{6F781D5A-BC0C-CEDC-E591-DD6361C66703}"/>
              </a:ext>
            </a:extLst>
          </p:cNvPr>
          <p:cNvGrpSpPr/>
          <p:nvPr/>
        </p:nvGrpSpPr>
        <p:grpSpPr>
          <a:xfrm>
            <a:off x="1547794" y="3315328"/>
            <a:ext cx="94268" cy="97410"/>
            <a:chOff x="5982878" y="2740058"/>
            <a:chExt cx="94268" cy="97410"/>
          </a:xfrm>
        </p:grpSpPr>
        <p:cxnSp>
          <p:nvCxnSpPr>
            <p:cNvPr id="9472" name="Straight Connector 9471">
              <a:extLst>
                <a:ext uri="{FF2B5EF4-FFF2-40B4-BE49-F238E27FC236}">
                  <a16:creationId xmlns:a16="http://schemas.microsoft.com/office/drawing/2014/main" id="{5947D067-2129-76F0-21CE-C313CF62685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3" name="Straight Connector 9472">
              <a:extLst>
                <a:ext uri="{FF2B5EF4-FFF2-40B4-BE49-F238E27FC236}">
                  <a16:creationId xmlns:a16="http://schemas.microsoft.com/office/drawing/2014/main" id="{1C2B514C-B764-628A-E760-D3F3DD81727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74" name="Group 9473">
            <a:extLst>
              <a:ext uri="{FF2B5EF4-FFF2-40B4-BE49-F238E27FC236}">
                <a16:creationId xmlns:a16="http://schemas.microsoft.com/office/drawing/2014/main" id="{EFF586B7-15FC-A8DD-DB0F-DF391FA84632}"/>
              </a:ext>
            </a:extLst>
          </p:cNvPr>
          <p:cNvGrpSpPr/>
          <p:nvPr/>
        </p:nvGrpSpPr>
        <p:grpSpPr>
          <a:xfrm>
            <a:off x="1535225" y="3315328"/>
            <a:ext cx="94268" cy="97410"/>
            <a:chOff x="5982878" y="2740058"/>
            <a:chExt cx="94268" cy="97410"/>
          </a:xfrm>
        </p:grpSpPr>
        <p:cxnSp>
          <p:nvCxnSpPr>
            <p:cNvPr id="9475" name="Straight Connector 9474">
              <a:extLst>
                <a:ext uri="{FF2B5EF4-FFF2-40B4-BE49-F238E27FC236}">
                  <a16:creationId xmlns:a16="http://schemas.microsoft.com/office/drawing/2014/main" id="{0AE4EFAF-4F3F-1825-FBEB-8C6AE70C32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6" name="Straight Connector 9475">
              <a:extLst>
                <a:ext uri="{FF2B5EF4-FFF2-40B4-BE49-F238E27FC236}">
                  <a16:creationId xmlns:a16="http://schemas.microsoft.com/office/drawing/2014/main" id="{3C2B28C5-9D6E-123E-2F05-8CFC270F51E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77" name="Group 9476">
            <a:extLst>
              <a:ext uri="{FF2B5EF4-FFF2-40B4-BE49-F238E27FC236}">
                <a16:creationId xmlns:a16="http://schemas.microsoft.com/office/drawing/2014/main" id="{B1C4A3E9-17AE-2E15-75D4-142C597AF9DF}"/>
              </a:ext>
            </a:extLst>
          </p:cNvPr>
          <p:cNvGrpSpPr/>
          <p:nvPr/>
        </p:nvGrpSpPr>
        <p:grpSpPr>
          <a:xfrm>
            <a:off x="1522656" y="3353035"/>
            <a:ext cx="94268" cy="97410"/>
            <a:chOff x="5982878" y="2740058"/>
            <a:chExt cx="94268" cy="97410"/>
          </a:xfrm>
        </p:grpSpPr>
        <p:cxnSp>
          <p:nvCxnSpPr>
            <p:cNvPr id="9478" name="Straight Connector 9477">
              <a:extLst>
                <a:ext uri="{FF2B5EF4-FFF2-40B4-BE49-F238E27FC236}">
                  <a16:creationId xmlns:a16="http://schemas.microsoft.com/office/drawing/2014/main" id="{B2CFFEDF-8F61-1CC3-00D3-C7804507577A}"/>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79" name="Straight Connector 9478">
              <a:extLst>
                <a:ext uri="{FF2B5EF4-FFF2-40B4-BE49-F238E27FC236}">
                  <a16:creationId xmlns:a16="http://schemas.microsoft.com/office/drawing/2014/main" id="{F3DEA160-EFE4-FE1A-82B4-67C47856E70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0" name="Group 9479">
            <a:extLst>
              <a:ext uri="{FF2B5EF4-FFF2-40B4-BE49-F238E27FC236}">
                <a16:creationId xmlns:a16="http://schemas.microsoft.com/office/drawing/2014/main" id="{C11BA334-F5AF-22FF-6D51-7982B5D7426E}"/>
              </a:ext>
            </a:extLst>
          </p:cNvPr>
          <p:cNvGrpSpPr/>
          <p:nvPr/>
        </p:nvGrpSpPr>
        <p:grpSpPr>
          <a:xfrm>
            <a:off x="1532083" y="3343608"/>
            <a:ext cx="94268" cy="97410"/>
            <a:chOff x="5982878" y="2740058"/>
            <a:chExt cx="94268" cy="97410"/>
          </a:xfrm>
        </p:grpSpPr>
        <p:cxnSp>
          <p:nvCxnSpPr>
            <p:cNvPr id="9481" name="Straight Connector 9480">
              <a:extLst>
                <a:ext uri="{FF2B5EF4-FFF2-40B4-BE49-F238E27FC236}">
                  <a16:creationId xmlns:a16="http://schemas.microsoft.com/office/drawing/2014/main" id="{38CBD1D3-F983-2066-7178-1067672A19B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82" name="Straight Connector 9481">
              <a:extLst>
                <a:ext uri="{FF2B5EF4-FFF2-40B4-BE49-F238E27FC236}">
                  <a16:creationId xmlns:a16="http://schemas.microsoft.com/office/drawing/2014/main" id="{DBE31BD6-EE6D-1FF4-6BCC-7472DF9E832A}"/>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3" name="Group 9482">
            <a:extLst>
              <a:ext uri="{FF2B5EF4-FFF2-40B4-BE49-F238E27FC236}">
                <a16:creationId xmlns:a16="http://schemas.microsoft.com/office/drawing/2014/main" id="{9E2BAA4C-0296-A189-293D-62C3EEFB259B}"/>
              </a:ext>
            </a:extLst>
          </p:cNvPr>
          <p:cNvGrpSpPr/>
          <p:nvPr/>
        </p:nvGrpSpPr>
        <p:grpSpPr>
          <a:xfrm>
            <a:off x="1506945" y="3447303"/>
            <a:ext cx="94268" cy="97410"/>
            <a:chOff x="5982878" y="2740058"/>
            <a:chExt cx="94268" cy="97410"/>
          </a:xfrm>
        </p:grpSpPr>
        <p:cxnSp>
          <p:nvCxnSpPr>
            <p:cNvPr id="9484" name="Straight Connector 9483">
              <a:extLst>
                <a:ext uri="{FF2B5EF4-FFF2-40B4-BE49-F238E27FC236}">
                  <a16:creationId xmlns:a16="http://schemas.microsoft.com/office/drawing/2014/main" id="{2DD2C5CE-DF93-DBB8-529E-0B1C2392928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85" name="Straight Connector 9484">
              <a:extLst>
                <a:ext uri="{FF2B5EF4-FFF2-40B4-BE49-F238E27FC236}">
                  <a16:creationId xmlns:a16="http://schemas.microsoft.com/office/drawing/2014/main" id="{B4AB18BF-23CF-B599-8A99-9F697FAFC6D6}"/>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6" name="Group 9485">
            <a:extLst>
              <a:ext uri="{FF2B5EF4-FFF2-40B4-BE49-F238E27FC236}">
                <a16:creationId xmlns:a16="http://schemas.microsoft.com/office/drawing/2014/main" id="{03812022-D4AC-513A-EE49-C9D9E7CC563D}"/>
              </a:ext>
            </a:extLst>
          </p:cNvPr>
          <p:cNvGrpSpPr/>
          <p:nvPr/>
        </p:nvGrpSpPr>
        <p:grpSpPr>
          <a:xfrm>
            <a:off x="1494376" y="3525859"/>
            <a:ext cx="94268" cy="97410"/>
            <a:chOff x="5982878" y="2740058"/>
            <a:chExt cx="94268" cy="97410"/>
          </a:xfrm>
        </p:grpSpPr>
        <p:cxnSp>
          <p:nvCxnSpPr>
            <p:cNvPr id="9487" name="Straight Connector 9486">
              <a:extLst>
                <a:ext uri="{FF2B5EF4-FFF2-40B4-BE49-F238E27FC236}">
                  <a16:creationId xmlns:a16="http://schemas.microsoft.com/office/drawing/2014/main" id="{2ED98F14-5EAE-3B0E-504B-4B5A2D1736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88" name="Straight Connector 9487">
              <a:extLst>
                <a:ext uri="{FF2B5EF4-FFF2-40B4-BE49-F238E27FC236}">
                  <a16:creationId xmlns:a16="http://schemas.microsoft.com/office/drawing/2014/main" id="{AC3EBC54-21DA-D9F5-33C3-32C37212361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89" name="Group 9488">
            <a:extLst>
              <a:ext uri="{FF2B5EF4-FFF2-40B4-BE49-F238E27FC236}">
                <a16:creationId xmlns:a16="http://schemas.microsoft.com/office/drawing/2014/main" id="{0378E864-7FAB-E3E1-A067-BF2C6F6A71C8}"/>
              </a:ext>
            </a:extLst>
          </p:cNvPr>
          <p:cNvGrpSpPr/>
          <p:nvPr/>
        </p:nvGrpSpPr>
        <p:grpSpPr>
          <a:xfrm>
            <a:off x="1478665" y="3525859"/>
            <a:ext cx="94268" cy="97410"/>
            <a:chOff x="5982878" y="2740058"/>
            <a:chExt cx="94268" cy="97410"/>
          </a:xfrm>
        </p:grpSpPr>
        <p:cxnSp>
          <p:nvCxnSpPr>
            <p:cNvPr id="9490" name="Straight Connector 9489">
              <a:extLst>
                <a:ext uri="{FF2B5EF4-FFF2-40B4-BE49-F238E27FC236}">
                  <a16:creationId xmlns:a16="http://schemas.microsoft.com/office/drawing/2014/main" id="{F2452552-9BCB-8F6C-93CD-E159C0040B95}"/>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91" name="Straight Connector 9490">
              <a:extLst>
                <a:ext uri="{FF2B5EF4-FFF2-40B4-BE49-F238E27FC236}">
                  <a16:creationId xmlns:a16="http://schemas.microsoft.com/office/drawing/2014/main" id="{6AFD2F66-336D-C39F-7C74-664F1EBDA46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92" name="Group 9491">
            <a:extLst>
              <a:ext uri="{FF2B5EF4-FFF2-40B4-BE49-F238E27FC236}">
                <a16:creationId xmlns:a16="http://schemas.microsoft.com/office/drawing/2014/main" id="{C10CB348-9E32-B95D-5299-941D0A835531}"/>
              </a:ext>
            </a:extLst>
          </p:cNvPr>
          <p:cNvGrpSpPr/>
          <p:nvPr/>
        </p:nvGrpSpPr>
        <p:grpSpPr>
          <a:xfrm>
            <a:off x="1469238" y="3525859"/>
            <a:ext cx="94268" cy="97410"/>
            <a:chOff x="5982878" y="2740058"/>
            <a:chExt cx="94268" cy="97410"/>
          </a:xfrm>
        </p:grpSpPr>
        <p:cxnSp>
          <p:nvCxnSpPr>
            <p:cNvPr id="9493" name="Straight Connector 9492">
              <a:extLst>
                <a:ext uri="{FF2B5EF4-FFF2-40B4-BE49-F238E27FC236}">
                  <a16:creationId xmlns:a16="http://schemas.microsoft.com/office/drawing/2014/main" id="{2112872E-8748-C7AE-8462-456A53B9629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94" name="Straight Connector 9493">
              <a:extLst>
                <a:ext uri="{FF2B5EF4-FFF2-40B4-BE49-F238E27FC236}">
                  <a16:creationId xmlns:a16="http://schemas.microsoft.com/office/drawing/2014/main" id="{6B95A09A-D0F9-FE13-F5DD-9B1EF85CE321}"/>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95" name="Group 9494">
            <a:extLst>
              <a:ext uri="{FF2B5EF4-FFF2-40B4-BE49-F238E27FC236}">
                <a16:creationId xmlns:a16="http://schemas.microsoft.com/office/drawing/2014/main" id="{3B08B442-391F-9882-6EFD-A795CAB144F1}"/>
              </a:ext>
            </a:extLst>
          </p:cNvPr>
          <p:cNvGrpSpPr/>
          <p:nvPr/>
        </p:nvGrpSpPr>
        <p:grpSpPr>
          <a:xfrm>
            <a:off x="1412678" y="3525859"/>
            <a:ext cx="94268" cy="97410"/>
            <a:chOff x="5982878" y="2740058"/>
            <a:chExt cx="94268" cy="97410"/>
          </a:xfrm>
        </p:grpSpPr>
        <p:cxnSp>
          <p:nvCxnSpPr>
            <p:cNvPr id="9496" name="Straight Connector 9495">
              <a:extLst>
                <a:ext uri="{FF2B5EF4-FFF2-40B4-BE49-F238E27FC236}">
                  <a16:creationId xmlns:a16="http://schemas.microsoft.com/office/drawing/2014/main" id="{3163D570-EC27-EF83-1810-38045D5F353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497" name="Straight Connector 9496">
              <a:extLst>
                <a:ext uri="{FF2B5EF4-FFF2-40B4-BE49-F238E27FC236}">
                  <a16:creationId xmlns:a16="http://schemas.microsoft.com/office/drawing/2014/main" id="{5F25E8C2-7661-5910-10A4-8056228A829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98" name="Group 9497">
            <a:extLst>
              <a:ext uri="{FF2B5EF4-FFF2-40B4-BE49-F238E27FC236}">
                <a16:creationId xmlns:a16="http://schemas.microsoft.com/office/drawing/2014/main" id="{397DA5D1-AF30-F0A0-72E3-16E2980E0665}"/>
              </a:ext>
            </a:extLst>
          </p:cNvPr>
          <p:cNvGrpSpPr/>
          <p:nvPr/>
        </p:nvGrpSpPr>
        <p:grpSpPr>
          <a:xfrm>
            <a:off x="1428389" y="3525859"/>
            <a:ext cx="94268" cy="97410"/>
            <a:chOff x="5982878" y="2740058"/>
            <a:chExt cx="94268" cy="97410"/>
          </a:xfrm>
        </p:grpSpPr>
        <p:cxnSp>
          <p:nvCxnSpPr>
            <p:cNvPr id="9499" name="Straight Connector 9498">
              <a:extLst>
                <a:ext uri="{FF2B5EF4-FFF2-40B4-BE49-F238E27FC236}">
                  <a16:creationId xmlns:a16="http://schemas.microsoft.com/office/drawing/2014/main" id="{A98858A1-2E56-4896-3912-445666DF1E4C}"/>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0" name="Straight Connector 9499">
              <a:extLst>
                <a:ext uri="{FF2B5EF4-FFF2-40B4-BE49-F238E27FC236}">
                  <a16:creationId xmlns:a16="http://schemas.microsoft.com/office/drawing/2014/main" id="{60322EE2-1C91-8902-083E-A8582F03118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01" name="Group 9500">
            <a:extLst>
              <a:ext uri="{FF2B5EF4-FFF2-40B4-BE49-F238E27FC236}">
                <a16:creationId xmlns:a16="http://schemas.microsoft.com/office/drawing/2014/main" id="{3D81E8D1-0283-0CDA-614D-7A2532FB2A35}"/>
              </a:ext>
            </a:extLst>
          </p:cNvPr>
          <p:cNvGrpSpPr/>
          <p:nvPr/>
        </p:nvGrpSpPr>
        <p:grpSpPr>
          <a:xfrm>
            <a:off x="1393824" y="3591847"/>
            <a:ext cx="94268" cy="97410"/>
            <a:chOff x="5982878" y="2740058"/>
            <a:chExt cx="94268" cy="97410"/>
          </a:xfrm>
        </p:grpSpPr>
        <p:cxnSp>
          <p:nvCxnSpPr>
            <p:cNvPr id="9502" name="Straight Connector 9501">
              <a:extLst>
                <a:ext uri="{FF2B5EF4-FFF2-40B4-BE49-F238E27FC236}">
                  <a16:creationId xmlns:a16="http://schemas.microsoft.com/office/drawing/2014/main" id="{5B87D2E6-B5F0-C364-9E53-15CB3A75A29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3" name="Straight Connector 9502">
              <a:extLst>
                <a:ext uri="{FF2B5EF4-FFF2-40B4-BE49-F238E27FC236}">
                  <a16:creationId xmlns:a16="http://schemas.microsoft.com/office/drawing/2014/main" id="{FC809582-DE95-C0FB-A3BF-9BF18F7D069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04" name="Group 9503">
            <a:extLst>
              <a:ext uri="{FF2B5EF4-FFF2-40B4-BE49-F238E27FC236}">
                <a16:creationId xmlns:a16="http://schemas.microsoft.com/office/drawing/2014/main" id="{263913A7-D409-FACB-494F-0041B7C65A5D}"/>
              </a:ext>
            </a:extLst>
          </p:cNvPr>
          <p:cNvGrpSpPr/>
          <p:nvPr/>
        </p:nvGrpSpPr>
        <p:grpSpPr>
          <a:xfrm>
            <a:off x="1390681" y="3632697"/>
            <a:ext cx="94268" cy="97410"/>
            <a:chOff x="5982878" y="2740058"/>
            <a:chExt cx="94268" cy="97410"/>
          </a:xfrm>
        </p:grpSpPr>
        <p:cxnSp>
          <p:nvCxnSpPr>
            <p:cNvPr id="9505" name="Straight Connector 9504">
              <a:extLst>
                <a:ext uri="{FF2B5EF4-FFF2-40B4-BE49-F238E27FC236}">
                  <a16:creationId xmlns:a16="http://schemas.microsoft.com/office/drawing/2014/main" id="{7CAD4CA8-F1B0-FFFB-EB73-18304F4C95F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6" name="Straight Connector 9505">
              <a:extLst>
                <a:ext uri="{FF2B5EF4-FFF2-40B4-BE49-F238E27FC236}">
                  <a16:creationId xmlns:a16="http://schemas.microsoft.com/office/drawing/2014/main" id="{37431804-D27C-2B9B-99BE-FF58379944D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07" name="Group 9506">
            <a:extLst>
              <a:ext uri="{FF2B5EF4-FFF2-40B4-BE49-F238E27FC236}">
                <a16:creationId xmlns:a16="http://schemas.microsoft.com/office/drawing/2014/main" id="{4997C772-17B9-966E-B56E-E18816FFF53D}"/>
              </a:ext>
            </a:extLst>
          </p:cNvPr>
          <p:cNvGrpSpPr/>
          <p:nvPr/>
        </p:nvGrpSpPr>
        <p:grpSpPr>
          <a:xfrm>
            <a:off x="1359259" y="3632697"/>
            <a:ext cx="94268" cy="97410"/>
            <a:chOff x="5982878" y="2740058"/>
            <a:chExt cx="94268" cy="97410"/>
          </a:xfrm>
        </p:grpSpPr>
        <p:cxnSp>
          <p:nvCxnSpPr>
            <p:cNvPr id="9508" name="Straight Connector 9507">
              <a:extLst>
                <a:ext uri="{FF2B5EF4-FFF2-40B4-BE49-F238E27FC236}">
                  <a16:creationId xmlns:a16="http://schemas.microsoft.com/office/drawing/2014/main" id="{1689EC2F-3F93-2CE6-7D07-4EF6B1236885}"/>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09" name="Straight Connector 9508">
              <a:extLst>
                <a:ext uri="{FF2B5EF4-FFF2-40B4-BE49-F238E27FC236}">
                  <a16:creationId xmlns:a16="http://schemas.microsoft.com/office/drawing/2014/main" id="{4AB5474A-8F3F-7AAF-A5AA-8E3E14C90DE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0" name="Group 9509">
            <a:extLst>
              <a:ext uri="{FF2B5EF4-FFF2-40B4-BE49-F238E27FC236}">
                <a16:creationId xmlns:a16="http://schemas.microsoft.com/office/drawing/2014/main" id="{0C740658-CC18-366D-3DF1-1AA1BD1E30E7}"/>
              </a:ext>
            </a:extLst>
          </p:cNvPr>
          <p:cNvGrpSpPr/>
          <p:nvPr/>
        </p:nvGrpSpPr>
        <p:grpSpPr>
          <a:xfrm>
            <a:off x="1330978" y="3654693"/>
            <a:ext cx="94268" cy="97410"/>
            <a:chOff x="5982878" y="2740058"/>
            <a:chExt cx="94268" cy="97410"/>
          </a:xfrm>
        </p:grpSpPr>
        <p:cxnSp>
          <p:nvCxnSpPr>
            <p:cNvPr id="9511" name="Straight Connector 9510">
              <a:extLst>
                <a:ext uri="{FF2B5EF4-FFF2-40B4-BE49-F238E27FC236}">
                  <a16:creationId xmlns:a16="http://schemas.microsoft.com/office/drawing/2014/main" id="{3900A521-D371-DE87-A9FD-809FA2E15F38}"/>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12" name="Straight Connector 9511">
              <a:extLst>
                <a:ext uri="{FF2B5EF4-FFF2-40B4-BE49-F238E27FC236}">
                  <a16:creationId xmlns:a16="http://schemas.microsoft.com/office/drawing/2014/main" id="{689CF1B9-C932-30DE-ACF0-631CE49A5C92}"/>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3" name="Group 9512">
            <a:extLst>
              <a:ext uri="{FF2B5EF4-FFF2-40B4-BE49-F238E27FC236}">
                <a16:creationId xmlns:a16="http://schemas.microsoft.com/office/drawing/2014/main" id="{1F202E11-E023-49F5-07B4-8B8E93D25F37}"/>
              </a:ext>
            </a:extLst>
          </p:cNvPr>
          <p:cNvGrpSpPr/>
          <p:nvPr/>
        </p:nvGrpSpPr>
        <p:grpSpPr>
          <a:xfrm>
            <a:off x="1302698" y="3664120"/>
            <a:ext cx="94268" cy="97410"/>
            <a:chOff x="5982878" y="2740058"/>
            <a:chExt cx="94268" cy="97410"/>
          </a:xfrm>
        </p:grpSpPr>
        <p:cxnSp>
          <p:nvCxnSpPr>
            <p:cNvPr id="9514" name="Straight Connector 9513">
              <a:extLst>
                <a:ext uri="{FF2B5EF4-FFF2-40B4-BE49-F238E27FC236}">
                  <a16:creationId xmlns:a16="http://schemas.microsoft.com/office/drawing/2014/main" id="{D6413AE2-0E7C-1E1B-E43F-302CCC0D154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15" name="Straight Connector 9514">
              <a:extLst>
                <a:ext uri="{FF2B5EF4-FFF2-40B4-BE49-F238E27FC236}">
                  <a16:creationId xmlns:a16="http://schemas.microsoft.com/office/drawing/2014/main" id="{1B596C20-F5CA-2C0D-C19D-A8895934096B}"/>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6" name="Group 9515">
            <a:extLst>
              <a:ext uri="{FF2B5EF4-FFF2-40B4-BE49-F238E27FC236}">
                <a16:creationId xmlns:a16="http://schemas.microsoft.com/office/drawing/2014/main" id="{525E22DD-B27E-2794-9C47-781AADA5F485}"/>
              </a:ext>
            </a:extLst>
          </p:cNvPr>
          <p:cNvGrpSpPr/>
          <p:nvPr/>
        </p:nvGrpSpPr>
        <p:grpSpPr>
          <a:xfrm>
            <a:off x="1280702" y="3695542"/>
            <a:ext cx="94268" cy="97410"/>
            <a:chOff x="5982878" y="2740058"/>
            <a:chExt cx="94268" cy="97410"/>
          </a:xfrm>
        </p:grpSpPr>
        <p:cxnSp>
          <p:nvCxnSpPr>
            <p:cNvPr id="9517" name="Straight Connector 9516">
              <a:extLst>
                <a:ext uri="{FF2B5EF4-FFF2-40B4-BE49-F238E27FC236}">
                  <a16:creationId xmlns:a16="http://schemas.microsoft.com/office/drawing/2014/main" id="{E8C4A324-6998-629F-09B8-167110862B1D}"/>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18" name="Straight Connector 9517">
              <a:extLst>
                <a:ext uri="{FF2B5EF4-FFF2-40B4-BE49-F238E27FC236}">
                  <a16:creationId xmlns:a16="http://schemas.microsoft.com/office/drawing/2014/main" id="{6F1B09A3-2316-9048-A145-F237819A1C93}"/>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19" name="Group 9518">
            <a:extLst>
              <a:ext uri="{FF2B5EF4-FFF2-40B4-BE49-F238E27FC236}">
                <a16:creationId xmlns:a16="http://schemas.microsoft.com/office/drawing/2014/main" id="{D6329CEC-46BC-11EE-D711-A527ED06F76A}"/>
              </a:ext>
            </a:extLst>
          </p:cNvPr>
          <p:cNvGrpSpPr/>
          <p:nvPr/>
        </p:nvGrpSpPr>
        <p:grpSpPr>
          <a:xfrm>
            <a:off x="1274417" y="3711254"/>
            <a:ext cx="94268" cy="97410"/>
            <a:chOff x="5982878" y="2740058"/>
            <a:chExt cx="94268" cy="97410"/>
          </a:xfrm>
        </p:grpSpPr>
        <p:cxnSp>
          <p:nvCxnSpPr>
            <p:cNvPr id="9520" name="Straight Connector 9519">
              <a:extLst>
                <a:ext uri="{FF2B5EF4-FFF2-40B4-BE49-F238E27FC236}">
                  <a16:creationId xmlns:a16="http://schemas.microsoft.com/office/drawing/2014/main" id="{1B634D9B-CA6B-21AE-AF87-E2FFA3268A3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21" name="Straight Connector 9520">
              <a:extLst>
                <a:ext uri="{FF2B5EF4-FFF2-40B4-BE49-F238E27FC236}">
                  <a16:creationId xmlns:a16="http://schemas.microsoft.com/office/drawing/2014/main" id="{0ED6740B-0788-5B10-C73D-40DBE5FF892E}"/>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22" name="Group 9521">
            <a:extLst>
              <a:ext uri="{FF2B5EF4-FFF2-40B4-BE49-F238E27FC236}">
                <a16:creationId xmlns:a16="http://schemas.microsoft.com/office/drawing/2014/main" id="{D21AB315-BDB3-0973-531F-E6DED91C3430}"/>
              </a:ext>
            </a:extLst>
          </p:cNvPr>
          <p:cNvGrpSpPr/>
          <p:nvPr/>
        </p:nvGrpSpPr>
        <p:grpSpPr>
          <a:xfrm>
            <a:off x="1356116" y="3679831"/>
            <a:ext cx="94268" cy="97410"/>
            <a:chOff x="5982878" y="2740058"/>
            <a:chExt cx="94268" cy="97410"/>
          </a:xfrm>
        </p:grpSpPr>
        <p:cxnSp>
          <p:nvCxnSpPr>
            <p:cNvPr id="9523" name="Straight Connector 9522">
              <a:extLst>
                <a:ext uri="{FF2B5EF4-FFF2-40B4-BE49-F238E27FC236}">
                  <a16:creationId xmlns:a16="http://schemas.microsoft.com/office/drawing/2014/main" id="{4C876661-CA52-486C-841C-55CC00A08AD9}"/>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24" name="Straight Connector 9523">
              <a:extLst>
                <a:ext uri="{FF2B5EF4-FFF2-40B4-BE49-F238E27FC236}">
                  <a16:creationId xmlns:a16="http://schemas.microsoft.com/office/drawing/2014/main" id="{70018D96-FEAD-9858-03F2-EB50DC2FEA4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25" name="Group 9524">
            <a:extLst>
              <a:ext uri="{FF2B5EF4-FFF2-40B4-BE49-F238E27FC236}">
                <a16:creationId xmlns:a16="http://schemas.microsoft.com/office/drawing/2014/main" id="{5749806F-BCD6-5612-8C15-1A4498C55589}"/>
              </a:ext>
            </a:extLst>
          </p:cNvPr>
          <p:cNvGrpSpPr/>
          <p:nvPr/>
        </p:nvGrpSpPr>
        <p:grpSpPr>
          <a:xfrm>
            <a:off x="1327836" y="3682973"/>
            <a:ext cx="94268" cy="97410"/>
            <a:chOff x="5982878" y="2740058"/>
            <a:chExt cx="94268" cy="97410"/>
          </a:xfrm>
        </p:grpSpPr>
        <p:cxnSp>
          <p:nvCxnSpPr>
            <p:cNvPr id="9526" name="Straight Connector 9525">
              <a:extLst>
                <a:ext uri="{FF2B5EF4-FFF2-40B4-BE49-F238E27FC236}">
                  <a16:creationId xmlns:a16="http://schemas.microsoft.com/office/drawing/2014/main" id="{277BB958-F8DD-35E8-941B-42CD4009ED44}"/>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27" name="Straight Connector 9526">
              <a:extLst>
                <a:ext uri="{FF2B5EF4-FFF2-40B4-BE49-F238E27FC236}">
                  <a16:creationId xmlns:a16="http://schemas.microsoft.com/office/drawing/2014/main" id="{8BCB386B-B4E1-84E9-0A12-79280553922F}"/>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28" name="Group 9527">
            <a:extLst>
              <a:ext uri="{FF2B5EF4-FFF2-40B4-BE49-F238E27FC236}">
                <a16:creationId xmlns:a16="http://schemas.microsoft.com/office/drawing/2014/main" id="{7A285406-6AD9-D857-9AB9-7912A4880B08}"/>
              </a:ext>
            </a:extLst>
          </p:cNvPr>
          <p:cNvGrpSpPr/>
          <p:nvPr/>
        </p:nvGrpSpPr>
        <p:grpSpPr>
          <a:xfrm>
            <a:off x="1271275" y="3752103"/>
            <a:ext cx="94268" cy="97410"/>
            <a:chOff x="5982878" y="2740058"/>
            <a:chExt cx="94268" cy="97410"/>
          </a:xfrm>
        </p:grpSpPr>
        <p:cxnSp>
          <p:nvCxnSpPr>
            <p:cNvPr id="9529" name="Straight Connector 9528">
              <a:extLst>
                <a:ext uri="{FF2B5EF4-FFF2-40B4-BE49-F238E27FC236}">
                  <a16:creationId xmlns:a16="http://schemas.microsoft.com/office/drawing/2014/main" id="{9EA01AA9-7B8B-40F3-6A59-4B3290D818F2}"/>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0" name="Straight Connector 9529">
              <a:extLst>
                <a:ext uri="{FF2B5EF4-FFF2-40B4-BE49-F238E27FC236}">
                  <a16:creationId xmlns:a16="http://schemas.microsoft.com/office/drawing/2014/main" id="{C31989DF-22B4-B5A1-45EB-F6108277BDF0}"/>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31" name="Group 9530">
            <a:extLst>
              <a:ext uri="{FF2B5EF4-FFF2-40B4-BE49-F238E27FC236}">
                <a16:creationId xmlns:a16="http://schemas.microsoft.com/office/drawing/2014/main" id="{6F04C4DC-B59E-69B4-8CA1-2062A5A983CF}"/>
              </a:ext>
            </a:extLst>
          </p:cNvPr>
          <p:cNvGrpSpPr/>
          <p:nvPr/>
        </p:nvGrpSpPr>
        <p:grpSpPr>
          <a:xfrm>
            <a:off x="1261848" y="3767814"/>
            <a:ext cx="94268" cy="97410"/>
            <a:chOff x="5982878" y="2740058"/>
            <a:chExt cx="94268" cy="97410"/>
          </a:xfrm>
        </p:grpSpPr>
        <p:cxnSp>
          <p:nvCxnSpPr>
            <p:cNvPr id="9532" name="Straight Connector 9531">
              <a:extLst>
                <a:ext uri="{FF2B5EF4-FFF2-40B4-BE49-F238E27FC236}">
                  <a16:creationId xmlns:a16="http://schemas.microsoft.com/office/drawing/2014/main" id="{4345D601-8AB1-F18B-5964-9BAAA7364733}"/>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3" name="Straight Connector 9532">
              <a:extLst>
                <a:ext uri="{FF2B5EF4-FFF2-40B4-BE49-F238E27FC236}">
                  <a16:creationId xmlns:a16="http://schemas.microsoft.com/office/drawing/2014/main" id="{1292AA06-2E8B-ADFA-815E-D03421FE00E8}"/>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34" name="Group 9533">
            <a:extLst>
              <a:ext uri="{FF2B5EF4-FFF2-40B4-BE49-F238E27FC236}">
                <a16:creationId xmlns:a16="http://schemas.microsoft.com/office/drawing/2014/main" id="{D4ED299C-B5BE-BC44-9C95-7707762869AC}"/>
              </a:ext>
            </a:extLst>
          </p:cNvPr>
          <p:cNvGrpSpPr/>
          <p:nvPr/>
        </p:nvGrpSpPr>
        <p:grpSpPr>
          <a:xfrm>
            <a:off x="1255564" y="3792952"/>
            <a:ext cx="94268" cy="97410"/>
            <a:chOff x="5982878" y="2740058"/>
            <a:chExt cx="94268" cy="97410"/>
          </a:xfrm>
        </p:grpSpPr>
        <p:cxnSp>
          <p:nvCxnSpPr>
            <p:cNvPr id="9535" name="Straight Connector 9534">
              <a:extLst>
                <a:ext uri="{FF2B5EF4-FFF2-40B4-BE49-F238E27FC236}">
                  <a16:creationId xmlns:a16="http://schemas.microsoft.com/office/drawing/2014/main" id="{84453E25-65B2-6E14-1B22-9357D8787B86}"/>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6" name="Straight Connector 9535">
              <a:extLst>
                <a:ext uri="{FF2B5EF4-FFF2-40B4-BE49-F238E27FC236}">
                  <a16:creationId xmlns:a16="http://schemas.microsoft.com/office/drawing/2014/main" id="{C0E27AC0-ED90-1751-FA4E-A13EA9F2E65C}"/>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37" name="Group 9536">
            <a:extLst>
              <a:ext uri="{FF2B5EF4-FFF2-40B4-BE49-F238E27FC236}">
                <a16:creationId xmlns:a16="http://schemas.microsoft.com/office/drawing/2014/main" id="{60ED87D3-D99E-ADD1-68D2-B8EA75F1D29C}"/>
              </a:ext>
            </a:extLst>
          </p:cNvPr>
          <p:cNvGrpSpPr/>
          <p:nvPr/>
        </p:nvGrpSpPr>
        <p:grpSpPr>
          <a:xfrm>
            <a:off x="1255564" y="3802379"/>
            <a:ext cx="94268" cy="97410"/>
            <a:chOff x="5982878" y="2740058"/>
            <a:chExt cx="94268" cy="97410"/>
          </a:xfrm>
        </p:grpSpPr>
        <p:cxnSp>
          <p:nvCxnSpPr>
            <p:cNvPr id="9538" name="Straight Connector 9537">
              <a:extLst>
                <a:ext uri="{FF2B5EF4-FFF2-40B4-BE49-F238E27FC236}">
                  <a16:creationId xmlns:a16="http://schemas.microsoft.com/office/drawing/2014/main" id="{358D08E2-0FC4-5C18-3525-30B70D590A1B}"/>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39" name="Straight Connector 9538">
              <a:extLst>
                <a:ext uri="{FF2B5EF4-FFF2-40B4-BE49-F238E27FC236}">
                  <a16:creationId xmlns:a16="http://schemas.microsoft.com/office/drawing/2014/main" id="{96CE10FF-4A56-E7B0-3E33-26DFAF2AB0A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9540" name="Group 9539">
            <a:extLst>
              <a:ext uri="{FF2B5EF4-FFF2-40B4-BE49-F238E27FC236}">
                <a16:creationId xmlns:a16="http://schemas.microsoft.com/office/drawing/2014/main" id="{DC2E3090-7D8B-A802-A6AF-5773AA4DBA3D}"/>
              </a:ext>
            </a:extLst>
          </p:cNvPr>
          <p:cNvGrpSpPr/>
          <p:nvPr/>
        </p:nvGrpSpPr>
        <p:grpSpPr>
          <a:xfrm>
            <a:off x="1205287" y="3802379"/>
            <a:ext cx="94268" cy="97410"/>
            <a:chOff x="5982878" y="2740058"/>
            <a:chExt cx="94268" cy="97410"/>
          </a:xfrm>
        </p:grpSpPr>
        <p:cxnSp>
          <p:nvCxnSpPr>
            <p:cNvPr id="9541" name="Straight Connector 9540">
              <a:extLst>
                <a:ext uri="{FF2B5EF4-FFF2-40B4-BE49-F238E27FC236}">
                  <a16:creationId xmlns:a16="http://schemas.microsoft.com/office/drawing/2014/main" id="{05003F1A-80C4-E643-8E73-D22A3E20A76E}"/>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42" name="Straight Connector 9541">
              <a:extLst>
                <a:ext uri="{FF2B5EF4-FFF2-40B4-BE49-F238E27FC236}">
                  <a16:creationId xmlns:a16="http://schemas.microsoft.com/office/drawing/2014/main" id="{1C6576E5-221E-B9E8-4A81-EED56A4CC634}"/>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DA12BC1A-36AB-DD1F-4AB1-5880D2DF5AE2}"/>
              </a:ext>
            </a:extLst>
          </p:cNvPr>
          <p:cNvGrpSpPr/>
          <p:nvPr/>
        </p:nvGrpSpPr>
        <p:grpSpPr>
          <a:xfrm>
            <a:off x="1176008" y="1957207"/>
            <a:ext cx="2517956" cy="307777"/>
            <a:chOff x="1423658" y="1971962"/>
            <a:chExt cx="2517956" cy="307777"/>
          </a:xfrm>
        </p:grpSpPr>
        <p:sp>
          <p:nvSpPr>
            <p:cNvPr id="9544" name="TextBox 9543">
              <a:extLst>
                <a:ext uri="{FF2B5EF4-FFF2-40B4-BE49-F238E27FC236}">
                  <a16:creationId xmlns:a16="http://schemas.microsoft.com/office/drawing/2014/main" id="{F7CF0883-2AF9-5243-2D75-C13F41797550}"/>
                </a:ext>
              </a:extLst>
            </p:cNvPr>
            <p:cNvSpPr txBox="1"/>
            <p:nvPr/>
          </p:nvSpPr>
          <p:spPr bwMode="auto">
            <a:xfrm>
              <a:off x="1536779" y="1971962"/>
              <a:ext cx="24048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Pooled population (N = 1150)</a:t>
              </a:r>
            </a:p>
          </p:txBody>
        </p:sp>
        <p:cxnSp>
          <p:nvCxnSpPr>
            <p:cNvPr id="9552" name="Straight Connector 9551">
              <a:extLst>
                <a:ext uri="{FF2B5EF4-FFF2-40B4-BE49-F238E27FC236}">
                  <a16:creationId xmlns:a16="http://schemas.microsoft.com/office/drawing/2014/main" id="{EC80B9FD-CDCB-365C-D55A-CE125C065270}"/>
                </a:ext>
              </a:extLst>
            </p:cNvPr>
            <p:cNvCxnSpPr>
              <a:cxnSpLocks/>
            </p:cNvCxnSpPr>
            <p:nvPr/>
          </p:nvCxnSpPr>
          <p:spPr bwMode="auto">
            <a:xfrm>
              <a:off x="1423658" y="2110604"/>
              <a:ext cx="172824" cy="0"/>
            </a:xfrm>
            <a:prstGeom prst="line">
              <a:avLst/>
            </a:prstGeom>
            <a:noFill/>
            <a:ln w="28575" cap="flat" cmpd="sng" algn="ctr">
              <a:solidFill>
                <a:schemeClr val="accent1"/>
              </a:solidFill>
              <a:prstDash val="solid"/>
              <a:round/>
              <a:headEnd type="none" w="med" len="med"/>
              <a:tailEnd type="none" w="med" len="med"/>
            </a:ln>
            <a:effectLst/>
          </p:spPr>
        </p:cxnSp>
        <p:grpSp>
          <p:nvGrpSpPr>
            <p:cNvPr id="9553" name="Group 9552">
              <a:extLst>
                <a:ext uri="{FF2B5EF4-FFF2-40B4-BE49-F238E27FC236}">
                  <a16:creationId xmlns:a16="http://schemas.microsoft.com/office/drawing/2014/main" id="{7E296DFC-C912-A037-5E4B-0E6FBB0109BC}"/>
                </a:ext>
              </a:extLst>
            </p:cNvPr>
            <p:cNvGrpSpPr/>
            <p:nvPr/>
          </p:nvGrpSpPr>
          <p:grpSpPr>
            <a:xfrm>
              <a:off x="1464508" y="2057185"/>
              <a:ext cx="94268" cy="97410"/>
              <a:chOff x="5982878" y="2740058"/>
              <a:chExt cx="94268" cy="97410"/>
            </a:xfrm>
          </p:grpSpPr>
          <p:cxnSp>
            <p:nvCxnSpPr>
              <p:cNvPr id="9554" name="Straight Connector 9553">
                <a:extLst>
                  <a:ext uri="{FF2B5EF4-FFF2-40B4-BE49-F238E27FC236}">
                    <a16:creationId xmlns:a16="http://schemas.microsoft.com/office/drawing/2014/main" id="{7B740F48-AE19-4D81-A478-83F80276EAE7}"/>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9555" name="Straight Connector 9554">
                <a:extLst>
                  <a:ext uri="{FF2B5EF4-FFF2-40B4-BE49-F238E27FC236}">
                    <a16:creationId xmlns:a16="http://schemas.microsoft.com/office/drawing/2014/main" id="{77229398-6629-6FCE-DA65-82C09E2F47D9}"/>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9560" name="TextBox 9559">
            <a:extLst>
              <a:ext uri="{FF2B5EF4-FFF2-40B4-BE49-F238E27FC236}">
                <a16:creationId xmlns:a16="http://schemas.microsoft.com/office/drawing/2014/main" id="{1B730AF1-E6CB-E523-DDC7-BB0A7B92AF84}"/>
              </a:ext>
            </a:extLst>
          </p:cNvPr>
          <p:cNvSpPr txBox="1"/>
          <p:nvPr/>
        </p:nvSpPr>
        <p:spPr bwMode="auto">
          <a:xfrm>
            <a:off x="72881" y="4253878"/>
            <a:ext cx="976870"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marR="0" lvl="0" indent="0" defTabSz="914400" latinLnBrk="0">
              <a:lnSpc>
                <a:spcPct val="90000"/>
              </a:lnSpc>
              <a:spcBef>
                <a:spcPts val="0"/>
              </a:spcBef>
              <a:buClrTx/>
              <a:buSzTx/>
              <a:buFontTx/>
              <a:buNone/>
              <a:tabLst>
                <a:tab pos="419100" algn="l"/>
                <a:tab pos="908050" algn="l"/>
                <a:tab pos="1420813" algn="l"/>
                <a:tab pos="1938338" algn="l"/>
                <a:tab pos="2444750" algn="l"/>
                <a:tab pos="2955925" algn="l"/>
                <a:tab pos="3479800" algn="l"/>
                <a:tab pos="4002088" algn="l"/>
                <a:tab pos="4514850" algn="l"/>
              </a:tabLst>
              <a:defRPr kumimoji="0" sz="1400" b="0" i="0" u="none" strike="noStrike" cap="none" spc="0" normalizeH="0" baseline="0">
                <a:ln>
                  <a:noFill/>
                </a:ln>
                <a:solidFill>
                  <a:srgbClr val="015873"/>
                </a:solidFill>
                <a:effectLst/>
                <a:uLnTx/>
                <a:uFillTx/>
                <a:latin typeface="Calibri" panose="020F0502020204030204" pitchFamily="34" charset="0"/>
              </a:defRPr>
            </a:lvl1pPr>
          </a:lstStyle>
          <a:p>
            <a:pPr marL="0" marR="0" lvl="0" indent="0" algn="r"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ILD Rate</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r"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Pooled</a:t>
            </a:r>
          </a:p>
          <a:p>
            <a:pPr marL="0" marR="0" lvl="0" indent="0" algn="r"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HER2+ BC</a:t>
            </a:r>
          </a:p>
        </p:txBody>
      </p:sp>
      <p:sp>
        <p:nvSpPr>
          <p:cNvPr id="9561" name="TextBox 9560">
            <a:extLst>
              <a:ext uri="{FF2B5EF4-FFF2-40B4-BE49-F238E27FC236}">
                <a16:creationId xmlns:a16="http://schemas.microsoft.com/office/drawing/2014/main" id="{6822DA0F-3C0F-C03E-1F75-2535724EE402}"/>
              </a:ext>
            </a:extLst>
          </p:cNvPr>
          <p:cNvSpPr txBox="1"/>
          <p:nvPr/>
        </p:nvSpPr>
        <p:spPr bwMode="auto">
          <a:xfrm>
            <a:off x="1071061" y="4466828"/>
            <a:ext cx="5308120"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0%</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9.2%</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14.3%</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16.0%	16.4%</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16.6%</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16.6%</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16.6%</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17.5%</a:t>
            </a:r>
            <a:r>
              <a:rPr kumimoji="0" lang="en-US" sz="1400" b="0" i="0" u="none" strike="noStrike" kern="1200" cap="none" spc="0" normalizeH="0" baseline="0" noProof="0">
                <a:ln>
                  <a:noFill/>
                </a:ln>
                <a:solidFill>
                  <a:srgbClr val="015873"/>
                </a:solidFill>
                <a:effectLst/>
                <a:uLnTx/>
                <a:uFillTx/>
                <a:latin typeface="Calibri" panose="020F0502020204030204" pitchFamily="34" charset="0"/>
                <a:ea typeface="+mn-ea"/>
                <a:cs typeface="Arial" panose="020B0604020202020204" pitchFamily="34" charset="0"/>
              </a:rPr>
              <a:t>	</a:t>
            </a:r>
            <a:r>
              <a:rPr kumimoji="0" lang="en-US" sz="1400" b="0" i="0" u="none" strike="noStrike" kern="120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17.5%</a:t>
            </a:r>
          </a:p>
          <a:p>
            <a:pPr marL="0" marR="0" lvl="0" indent="0" algn="l" defTabSz="914400" rtl="0" eaLnBrk="0" fontAlgn="base" latinLnBrk="0" hangingPunct="0">
              <a:lnSpc>
                <a:spcPct val="90000"/>
              </a:lnSpc>
              <a:spcBef>
                <a:spcPts val="0"/>
              </a:spcBef>
              <a:spcAft>
                <a:spcPct val="0"/>
              </a:spcAft>
              <a:buClrTx/>
              <a:buSzTx/>
              <a:buFontTx/>
              <a:buNone/>
              <a:tabLst>
                <a:tab pos="419100" algn="l"/>
                <a:tab pos="908050" algn="l"/>
                <a:tab pos="1420813" algn="l"/>
                <a:tab pos="1938338" algn="l"/>
                <a:tab pos="2444750" algn="l"/>
                <a:tab pos="2955925" algn="l"/>
                <a:tab pos="3479800" algn="l"/>
                <a:tab pos="4002088" algn="l"/>
                <a:tab pos="4514850" algn="l"/>
              </a:tabLst>
              <a:defRPr/>
            </a:pPr>
            <a:r>
              <a:rPr kumimoji="0" lang="en-US" sz="1400" b="0"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0%	8.2%	15.1%	15.1%	15.5%	16.3%	16.3%	16.3%	16.3%	16.3%</a:t>
            </a:r>
          </a:p>
        </p:txBody>
      </p:sp>
      <p:cxnSp>
        <p:nvCxnSpPr>
          <p:cNvPr id="9563" name="Straight Connector 9562">
            <a:extLst>
              <a:ext uri="{FF2B5EF4-FFF2-40B4-BE49-F238E27FC236}">
                <a16:creationId xmlns:a16="http://schemas.microsoft.com/office/drawing/2014/main" id="{66AAE44C-7742-17FD-0F72-183791A6BBE0}"/>
              </a:ext>
            </a:extLst>
          </p:cNvPr>
          <p:cNvCxnSpPr>
            <a:cxnSpLocks/>
          </p:cNvCxnSpPr>
          <p:nvPr/>
        </p:nvCxnSpPr>
        <p:spPr bwMode="auto">
          <a:xfrm>
            <a:off x="10360819" y="5454732"/>
            <a:ext cx="1494903" cy="0"/>
          </a:xfrm>
          <a:prstGeom prst="line">
            <a:avLst/>
          </a:prstGeom>
          <a:noFill/>
          <a:ln w="28575" cap="flat" cmpd="sng" algn="ctr">
            <a:solidFill>
              <a:schemeClr val="bg1"/>
            </a:solidFill>
            <a:prstDash val="solid"/>
            <a:round/>
            <a:headEnd type="none" w="med" len="med"/>
            <a:tailEnd type="none" w="med" len="med"/>
          </a:ln>
          <a:effectLst/>
        </p:spPr>
      </p:cxnSp>
      <p:graphicFrame>
        <p:nvGraphicFramePr>
          <p:cNvPr id="9594" name="Table 9594">
            <a:extLst>
              <a:ext uri="{FF2B5EF4-FFF2-40B4-BE49-F238E27FC236}">
                <a16:creationId xmlns:a16="http://schemas.microsoft.com/office/drawing/2014/main" id="{C0BED049-ACE3-4A56-A3B2-059DB824836D}"/>
              </a:ext>
            </a:extLst>
          </p:cNvPr>
          <p:cNvGraphicFramePr>
            <a:graphicFrameLocks noGrp="1"/>
          </p:cNvGraphicFramePr>
          <p:nvPr/>
        </p:nvGraphicFramePr>
        <p:xfrm>
          <a:off x="6393731" y="1867947"/>
          <a:ext cx="5650060" cy="3583753"/>
        </p:xfrm>
        <a:graphic>
          <a:graphicData uri="http://schemas.openxmlformats.org/drawingml/2006/table">
            <a:tbl>
              <a:tblPr firstRow="1" bandRow="1">
                <a:tableStyleId>{93296810-A885-4BE3-A3E7-6D5BEEA58F35}</a:tableStyleId>
              </a:tblPr>
              <a:tblGrid>
                <a:gridCol w="914400">
                  <a:extLst>
                    <a:ext uri="{9D8B030D-6E8A-4147-A177-3AD203B41FA5}">
                      <a16:colId xmlns:a16="http://schemas.microsoft.com/office/drawing/2014/main" val="2535231153"/>
                    </a:ext>
                  </a:extLst>
                </a:gridCol>
                <a:gridCol w="1061520">
                  <a:extLst>
                    <a:ext uri="{9D8B030D-6E8A-4147-A177-3AD203B41FA5}">
                      <a16:colId xmlns:a16="http://schemas.microsoft.com/office/drawing/2014/main" val="87652183"/>
                    </a:ext>
                  </a:extLst>
                </a:gridCol>
                <a:gridCol w="541020">
                  <a:extLst>
                    <a:ext uri="{9D8B030D-6E8A-4147-A177-3AD203B41FA5}">
                      <a16:colId xmlns:a16="http://schemas.microsoft.com/office/drawing/2014/main" val="1700280139"/>
                    </a:ext>
                  </a:extLst>
                </a:gridCol>
                <a:gridCol w="1348740">
                  <a:extLst>
                    <a:ext uri="{9D8B030D-6E8A-4147-A177-3AD203B41FA5}">
                      <a16:colId xmlns:a16="http://schemas.microsoft.com/office/drawing/2014/main" val="722491124"/>
                    </a:ext>
                  </a:extLst>
                </a:gridCol>
                <a:gridCol w="1784380">
                  <a:extLst>
                    <a:ext uri="{9D8B030D-6E8A-4147-A177-3AD203B41FA5}">
                      <a16:colId xmlns:a16="http://schemas.microsoft.com/office/drawing/2014/main" val="2939764386"/>
                    </a:ext>
                  </a:extLst>
                </a:gridCol>
              </a:tblGrid>
              <a:tr h="287566">
                <a:tc gridSpan="2">
                  <a:txBody>
                    <a:bodyPr/>
                    <a:lstStyle/>
                    <a:p>
                      <a:pPr>
                        <a:lnSpc>
                          <a:spcPct val="90000"/>
                        </a:lnSpc>
                      </a:pPr>
                      <a:r>
                        <a:rPr lang="en-US" sz="1400"/>
                        <a:t>Potential Risk Factor</a:t>
                      </a:r>
                    </a:p>
                  </a:txBody>
                  <a:tcPr marL="27432" marR="27432" marT="27432" marB="2743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endParaRPr lang="en-US"/>
                    </a:p>
                  </a:txBody>
                  <a:tcPr/>
                </a:tc>
                <a:tc>
                  <a:txBody>
                    <a:bodyPr/>
                    <a:lstStyle/>
                    <a:p>
                      <a:pPr algn="ctr">
                        <a:lnSpc>
                          <a:spcPct val="90000"/>
                        </a:lnSpc>
                      </a:pPr>
                      <a:r>
                        <a:rPr lang="en-US" sz="1400"/>
                        <a:t>N</a:t>
                      </a:r>
                    </a:p>
                  </a:txBody>
                  <a:tcPr marL="0" marR="0" marT="27432" marB="2743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lnSpc>
                          <a:spcPct val="90000"/>
                        </a:lnSpc>
                      </a:pPr>
                      <a:r>
                        <a:rPr lang="en-US" sz="1400"/>
                        <a:t>HR</a:t>
                      </a:r>
                      <a:br>
                        <a:rPr lang="en-US" sz="1400"/>
                      </a:br>
                      <a:r>
                        <a:rPr lang="en-US" sz="1400"/>
                        <a:t>(95% Cl)</a:t>
                      </a:r>
                    </a:p>
                  </a:txBody>
                  <a:tcPr marL="0" marR="0" marT="27432" marB="2743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457200" indent="0" algn="l">
                        <a:lnSpc>
                          <a:spcPct val="90000"/>
                        </a:lnSpc>
                      </a:pPr>
                      <a:r>
                        <a:rPr lang="en-US" sz="1400"/>
                        <a:t>HR</a:t>
                      </a:r>
                      <a:r>
                        <a:rPr lang="en-US" sz="1400" baseline="0"/>
                        <a:t> </a:t>
                      </a:r>
                      <a:r>
                        <a:rPr lang="en-US" sz="1400"/>
                        <a:t>(95% Cl)</a:t>
                      </a:r>
                    </a:p>
                  </a:txBody>
                  <a:tcPr marL="0" marR="0" marT="27432" marB="27432"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395430390"/>
                  </a:ext>
                </a:extLst>
              </a:tr>
              <a:tr h="309626">
                <a:tc>
                  <a:txBody>
                    <a:bodyPr/>
                    <a:lstStyle/>
                    <a:p>
                      <a:pPr>
                        <a:lnSpc>
                          <a:spcPct val="80000"/>
                        </a:lnSpc>
                      </a:pPr>
                      <a:r>
                        <a:rPr lang="en-US" sz="1400" b="1">
                          <a:solidFill>
                            <a:schemeClr val="bg1"/>
                          </a:solidFill>
                        </a:rPr>
                        <a:t>Age, yr</a:t>
                      </a:r>
                      <a:endParaRPr lang="en-US" sz="1400">
                        <a:solidFill>
                          <a:schemeClr val="bg1"/>
                        </a:solidFill>
                      </a:endParaRPr>
                    </a:p>
                  </a:txBody>
                  <a:tcPr marL="0" marR="0" marT="27432" marB="27432"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r>
                        <a:rPr lang="en-US" sz="1400">
                          <a:solidFill>
                            <a:schemeClr val="bg1"/>
                          </a:solidFill>
                        </a:rPr>
                        <a:t>&lt;65 </a:t>
                      </a:r>
                      <a:br>
                        <a:rPr lang="en-US" sz="1400">
                          <a:solidFill>
                            <a:schemeClr val="bg1"/>
                          </a:solidFill>
                        </a:rPr>
                      </a:br>
                      <a:r>
                        <a:rPr lang="en-US" sz="1400">
                          <a:solidFill>
                            <a:schemeClr val="bg1"/>
                          </a:solidFill>
                        </a:rPr>
                        <a:t>≥65 </a:t>
                      </a:r>
                    </a:p>
                  </a:txBody>
                  <a:tcPr marL="0" marR="0" marT="27432" marB="2743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754</a:t>
                      </a:r>
                      <a:br>
                        <a:rPr lang="en-US" sz="1400">
                          <a:solidFill>
                            <a:schemeClr val="bg1"/>
                          </a:solidFill>
                        </a:rPr>
                      </a:br>
                      <a:r>
                        <a:rPr lang="en-US" sz="1400">
                          <a:solidFill>
                            <a:schemeClr val="bg1"/>
                          </a:solidFill>
                        </a:rPr>
                        <a:t>396</a:t>
                      </a:r>
                    </a:p>
                  </a:txBody>
                  <a:tcPr marL="0" marR="0" marT="27432" marB="2743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1.56 (1.02-2.38)</a:t>
                      </a:r>
                      <a:br>
                        <a:rPr lang="en-US" sz="1400">
                          <a:solidFill>
                            <a:schemeClr val="bg1"/>
                          </a:solidFill>
                        </a:rPr>
                      </a:br>
                      <a:r>
                        <a:rPr lang="en-US" sz="1400">
                          <a:solidFill>
                            <a:schemeClr val="bg1"/>
                          </a:solidFill>
                        </a:rPr>
                        <a:t>Ref</a:t>
                      </a:r>
                    </a:p>
                  </a:txBody>
                  <a:tcPr marL="0" marR="0" marT="27432" marB="2743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1400"/>
                    </a:p>
                  </a:txBody>
                  <a:tcPr marL="0" marR="0" marT="27432" marB="27432">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79621662"/>
                  </a:ext>
                </a:extLst>
              </a:tr>
              <a:tr h="309626">
                <a:tc>
                  <a:txBody>
                    <a:bodyPr/>
                    <a:lstStyle/>
                    <a:p>
                      <a:pPr>
                        <a:lnSpc>
                          <a:spcPct val="80000"/>
                        </a:lnSpc>
                      </a:pPr>
                      <a:r>
                        <a:rPr lang="en-US" sz="1400" b="1">
                          <a:solidFill>
                            <a:schemeClr val="bg1"/>
                          </a:solidFill>
                        </a:rPr>
                        <a:t>Country</a:t>
                      </a:r>
                      <a:endParaRPr lang="en-US" sz="1400">
                        <a:solidFill>
                          <a:schemeClr val="bg1"/>
                        </a:solidFill>
                      </a:endParaRPr>
                    </a:p>
                  </a:txBody>
                  <a:tcPr marL="0" marR="0"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r>
                        <a:rPr lang="en-US" sz="1400">
                          <a:solidFill>
                            <a:schemeClr val="bg1"/>
                          </a:solidFill>
                        </a:rPr>
                        <a:t>Japan</a:t>
                      </a:r>
                      <a:br>
                        <a:rPr lang="en-US" sz="1400">
                          <a:solidFill>
                            <a:schemeClr val="bg1"/>
                          </a:solidFill>
                        </a:rPr>
                      </a:br>
                      <a:r>
                        <a:rPr lang="en-US" sz="1400">
                          <a:solidFill>
                            <a:schemeClr val="bg1"/>
                          </a:solidFill>
                        </a:rPr>
                        <a:t>Non-Japan</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r>
                        <a:rPr lang="en-US" sz="1400">
                          <a:solidFill>
                            <a:schemeClr val="bg1"/>
                          </a:solidFill>
                        </a:rPr>
                        <a:t>506</a:t>
                      </a:r>
                    </a:p>
                    <a:p>
                      <a:pPr algn="ctr">
                        <a:lnSpc>
                          <a:spcPct val="80000"/>
                        </a:lnSpc>
                      </a:pPr>
                      <a:r>
                        <a:rPr lang="en-US" sz="1400">
                          <a:solidFill>
                            <a:schemeClr val="bg1"/>
                          </a:solidFill>
                        </a:rPr>
                        <a:t>644</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r>
                        <a:rPr lang="en-US" sz="1400">
                          <a:solidFill>
                            <a:schemeClr val="bg1"/>
                          </a:solidFill>
                        </a:rPr>
                        <a:t>2.08 (1.45-2.98)</a:t>
                      </a:r>
                    </a:p>
                    <a:p>
                      <a:pPr algn="ctr">
                        <a:lnSpc>
                          <a:spcPct val="80000"/>
                        </a:lnSpc>
                      </a:pPr>
                      <a:r>
                        <a:rPr lang="en-US" sz="1400">
                          <a:solidFill>
                            <a:schemeClr val="bg1"/>
                          </a:solidFill>
                        </a:rPr>
                        <a:t>Ref</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endParaRPr lang="en-US" sz="1400"/>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8884781"/>
                  </a:ext>
                </a:extLst>
              </a:tr>
              <a:tr h="309626">
                <a:tc>
                  <a:txBody>
                    <a:bodyPr/>
                    <a:lstStyle/>
                    <a:p>
                      <a:pPr>
                        <a:lnSpc>
                          <a:spcPct val="80000"/>
                        </a:lnSpc>
                      </a:pPr>
                      <a:r>
                        <a:rPr lang="en-US" sz="1400" b="1">
                          <a:solidFill>
                            <a:schemeClr val="bg1"/>
                          </a:solidFill>
                        </a:rPr>
                        <a:t>Lung comorbid.*</a:t>
                      </a:r>
                      <a:endParaRPr lang="en-US" sz="1400">
                        <a:solidFill>
                          <a:schemeClr val="bg1"/>
                        </a:solidFill>
                      </a:endParaRPr>
                    </a:p>
                  </a:txBody>
                  <a:tcPr marL="0" marR="0"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r>
                        <a:rPr lang="en-US" sz="1400">
                          <a:solidFill>
                            <a:schemeClr val="bg1"/>
                          </a:solidFill>
                        </a:rPr>
                        <a:t>Yes</a:t>
                      </a:r>
                    </a:p>
                    <a:p>
                      <a:pPr>
                        <a:lnSpc>
                          <a:spcPct val="80000"/>
                        </a:lnSpc>
                      </a:pPr>
                      <a:r>
                        <a:rPr lang="en-US" sz="1400">
                          <a:solidFill>
                            <a:schemeClr val="bg1"/>
                          </a:solidFill>
                        </a:rPr>
                        <a:t>No</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81</a:t>
                      </a:r>
                    </a:p>
                    <a:p>
                      <a:pPr algn="ctr">
                        <a:lnSpc>
                          <a:spcPct val="80000"/>
                        </a:lnSpc>
                      </a:pPr>
                      <a:r>
                        <a:rPr lang="en-US" sz="1400">
                          <a:solidFill>
                            <a:schemeClr val="bg1"/>
                          </a:solidFill>
                        </a:rPr>
                        <a:t>1069</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1.75 (1.03-2.98)</a:t>
                      </a:r>
                    </a:p>
                    <a:p>
                      <a:pPr algn="ctr">
                        <a:lnSpc>
                          <a:spcPct val="80000"/>
                        </a:lnSpc>
                      </a:pPr>
                      <a:r>
                        <a:rPr lang="en-US" sz="1400">
                          <a:solidFill>
                            <a:schemeClr val="bg1"/>
                          </a:solidFill>
                        </a:rPr>
                        <a:t>Ref</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1400"/>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82125264"/>
                  </a:ext>
                </a:extLst>
              </a:tr>
              <a:tr h="389877">
                <a:tc>
                  <a:txBody>
                    <a:bodyPr/>
                    <a:lstStyle/>
                    <a:p>
                      <a:pPr>
                        <a:lnSpc>
                          <a:spcPct val="80000"/>
                        </a:lnSpc>
                      </a:pPr>
                      <a:r>
                        <a:rPr lang="en-US" sz="1400" b="1">
                          <a:solidFill>
                            <a:schemeClr val="bg1"/>
                          </a:solidFill>
                        </a:rPr>
                        <a:t>BL renal function</a:t>
                      </a:r>
                      <a:r>
                        <a:rPr lang="en-US" sz="1400" b="1" kern="1200" baseline="30000">
                          <a:solidFill>
                            <a:schemeClr val="bg1"/>
                          </a:solidFill>
                          <a:effectLst/>
                          <a:latin typeface="Calibri" panose="020F0502020204030204" pitchFamily="34" charset="0"/>
                          <a:ea typeface="+mn-ea"/>
                          <a:cs typeface="Calibri" panose="020F0502020204030204" pitchFamily="34" charset="0"/>
                        </a:rPr>
                        <a:t>†</a:t>
                      </a:r>
                      <a:endParaRPr lang="en-US" sz="1400" baseline="0">
                        <a:solidFill>
                          <a:schemeClr val="bg1"/>
                        </a:solidFill>
                      </a:endParaRPr>
                    </a:p>
                  </a:txBody>
                  <a:tcPr marL="0" marR="0"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r>
                        <a:rPr lang="en-US" sz="1400" baseline="0">
                          <a:solidFill>
                            <a:schemeClr val="bg1"/>
                          </a:solidFill>
                        </a:rPr>
                        <a:t>Normal</a:t>
                      </a:r>
                      <a:br>
                        <a:rPr lang="en-US" sz="1400" baseline="0">
                          <a:solidFill>
                            <a:schemeClr val="bg1"/>
                          </a:solidFill>
                        </a:rPr>
                      </a:br>
                      <a:r>
                        <a:rPr lang="en-US" sz="1400" baseline="0">
                          <a:solidFill>
                            <a:schemeClr val="bg1"/>
                          </a:solidFill>
                        </a:rPr>
                        <a:t>Mild </a:t>
                      </a:r>
                      <a:r>
                        <a:rPr lang="en-US" sz="1400" baseline="0">
                          <a:solidFill>
                            <a:schemeClr val="bg1"/>
                          </a:solidFill>
                          <a:latin typeface="Segoe UI Symbol" panose="020B0502040204020203" pitchFamily="34" charset="0"/>
                          <a:ea typeface="Segoe UI Symbol" panose="020B0502040204020203" pitchFamily="34" charset="0"/>
                        </a:rPr>
                        <a:t>↓</a:t>
                      </a:r>
                      <a:endParaRPr lang="en-US" sz="1400" baseline="0">
                        <a:solidFill>
                          <a:schemeClr val="bg1"/>
                        </a:solidFill>
                      </a:endParaRPr>
                    </a:p>
                    <a:p>
                      <a:pPr>
                        <a:lnSpc>
                          <a:spcPct val="80000"/>
                        </a:lnSpc>
                      </a:pPr>
                      <a:r>
                        <a:rPr lang="en-US" sz="1400" baseline="0">
                          <a:solidFill>
                            <a:schemeClr val="bg1"/>
                          </a:solidFill>
                        </a:rPr>
                        <a:t>Mod./severe </a:t>
                      </a:r>
                      <a:r>
                        <a:rPr lang="en-US" sz="1400" baseline="0">
                          <a:solidFill>
                            <a:schemeClr val="bg1"/>
                          </a:solidFill>
                          <a:latin typeface="Segoe UI Symbol" panose="020B0502040204020203" pitchFamily="34" charset="0"/>
                          <a:ea typeface="Segoe UI Symbol" panose="020B0502040204020203" pitchFamily="34" charset="0"/>
                        </a:rPr>
                        <a:t>↓</a:t>
                      </a:r>
                      <a:endParaRPr lang="en-US" sz="1400" baseline="0">
                        <a:solidFill>
                          <a:schemeClr val="bg1"/>
                        </a:solidFill>
                      </a:endParaRP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r>
                        <a:rPr lang="en-US" sz="1400">
                          <a:solidFill>
                            <a:schemeClr val="bg1"/>
                          </a:solidFill>
                        </a:rPr>
                        <a:t>470</a:t>
                      </a:r>
                    </a:p>
                    <a:p>
                      <a:pPr algn="ctr">
                        <a:lnSpc>
                          <a:spcPct val="80000"/>
                        </a:lnSpc>
                      </a:pPr>
                      <a:r>
                        <a:rPr lang="en-US" sz="1400">
                          <a:solidFill>
                            <a:schemeClr val="bg1"/>
                          </a:solidFill>
                        </a:rPr>
                        <a:t>458</a:t>
                      </a:r>
                    </a:p>
                    <a:p>
                      <a:pPr algn="ctr">
                        <a:lnSpc>
                          <a:spcPct val="80000"/>
                        </a:lnSpc>
                      </a:pPr>
                      <a:r>
                        <a:rPr lang="en-US" sz="1400">
                          <a:solidFill>
                            <a:schemeClr val="bg1"/>
                          </a:solidFill>
                        </a:rPr>
                        <a:t>196</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r>
                        <a:rPr lang="en-US" sz="1400">
                          <a:solidFill>
                            <a:schemeClr val="bg1"/>
                          </a:solidFill>
                        </a:rPr>
                        <a:t>Ref</a:t>
                      </a:r>
                    </a:p>
                    <a:p>
                      <a:pPr algn="ctr">
                        <a:lnSpc>
                          <a:spcPct val="80000"/>
                        </a:lnSpc>
                      </a:pPr>
                      <a:r>
                        <a:rPr lang="en-US" sz="1400">
                          <a:solidFill>
                            <a:schemeClr val="bg1"/>
                          </a:solidFill>
                        </a:rPr>
                        <a:t>1.24 (0.83-1.84)</a:t>
                      </a:r>
                    </a:p>
                    <a:p>
                      <a:pPr algn="ctr">
                        <a:lnSpc>
                          <a:spcPct val="80000"/>
                        </a:lnSpc>
                      </a:pPr>
                      <a:r>
                        <a:rPr lang="en-US" sz="1400">
                          <a:solidFill>
                            <a:schemeClr val="bg1"/>
                          </a:solidFill>
                        </a:rPr>
                        <a:t>2.73 (1.65-4.52)</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endParaRPr lang="en-US" sz="1400"/>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4684428"/>
                  </a:ext>
                </a:extLst>
              </a:tr>
              <a:tr h="309626">
                <a:tc>
                  <a:txBody>
                    <a:bodyPr/>
                    <a:lstStyle/>
                    <a:p>
                      <a:pPr>
                        <a:lnSpc>
                          <a:spcPct val="80000"/>
                        </a:lnSpc>
                      </a:pPr>
                      <a:r>
                        <a:rPr lang="en-US" sz="1400" b="1">
                          <a:solidFill>
                            <a:schemeClr val="bg1"/>
                          </a:solidFill>
                        </a:rPr>
                        <a:t>Yr since dx</a:t>
                      </a:r>
                      <a:endParaRPr lang="en-US" sz="1400" b="1" baseline="30000">
                        <a:solidFill>
                          <a:schemeClr val="bg1"/>
                        </a:solidFill>
                      </a:endParaRPr>
                    </a:p>
                  </a:txBody>
                  <a:tcPr marL="0" marR="0"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80000"/>
                        </a:lnSpc>
                        <a:spcBef>
                          <a:spcPts val="0"/>
                        </a:spcBef>
                        <a:spcAft>
                          <a:spcPts val="0"/>
                        </a:spcAft>
                        <a:buClrTx/>
                        <a:buSzTx/>
                        <a:buFontTx/>
                        <a:buNone/>
                        <a:tabLst/>
                        <a:defRPr/>
                      </a:pPr>
                      <a:r>
                        <a:rPr lang="en-US" sz="1400" baseline="0">
                          <a:solidFill>
                            <a:schemeClr val="bg1"/>
                          </a:solidFill>
                        </a:rPr>
                        <a:t>0 to ≤4</a:t>
                      </a:r>
                      <a:br>
                        <a:rPr lang="en-US" sz="1400" baseline="0">
                          <a:solidFill>
                            <a:schemeClr val="bg1"/>
                          </a:solidFill>
                        </a:rPr>
                      </a:br>
                      <a:r>
                        <a:rPr lang="en-US" sz="1400" baseline="0">
                          <a:solidFill>
                            <a:schemeClr val="bg1"/>
                          </a:solidFill>
                        </a:rPr>
                        <a:t>&gt;4</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624</a:t>
                      </a:r>
                    </a:p>
                    <a:p>
                      <a:pPr algn="ctr">
                        <a:lnSpc>
                          <a:spcPct val="80000"/>
                        </a:lnSpc>
                      </a:pPr>
                      <a:r>
                        <a:rPr lang="en-US" sz="1400">
                          <a:solidFill>
                            <a:schemeClr val="bg1"/>
                          </a:solidFill>
                        </a:rPr>
                        <a:t>403</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Ref</a:t>
                      </a:r>
                    </a:p>
                    <a:p>
                      <a:pPr algn="ctr">
                        <a:lnSpc>
                          <a:spcPct val="80000"/>
                        </a:lnSpc>
                      </a:pPr>
                      <a:r>
                        <a:rPr lang="en-US" sz="1400">
                          <a:solidFill>
                            <a:schemeClr val="bg1"/>
                          </a:solidFill>
                        </a:rPr>
                        <a:t>1.82 (1.20-2.75)</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1400"/>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8456800"/>
                  </a:ext>
                </a:extLst>
              </a:tr>
              <a:tr h="437909">
                <a:tc>
                  <a:txBody>
                    <a:bodyPr/>
                    <a:lstStyle/>
                    <a:p>
                      <a:pPr>
                        <a:lnSpc>
                          <a:spcPct val="80000"/>
                        </a:lnSpc>
                      </a:pPr>
                      <a:r>
                        <a:rPr lang="en-US" sz="1400" b="1">
                          <a:solidFill>
                            <a:schemeClr val="bg1"/>
                          </a:solidFill>
                        </a:rPr>
                        <a:t>Dose, mg/kg Q3W</a:t>
                      </a:r>
                      <a:endParaRPr lang="en-US" sz="1400">
                        <a:solidFill>
                          <a:schemeClr val="bg1"/>
                        </a:solidFill>
                      </a:endParaRPr>
                    </a:p>
                  </a:txBody>
                  <a:tcPr marL="0" marR="0"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r>
                        <a:rPr lang="en-US" sz="1400">
                          <a:solidFill>
                            <a:schemeClr val="bg1"/>
                          </a:solidFill>
                        </a:rPr>
                        <a:t>5.4</a:t>
                      </a:r>
                      <a:br>
                        <a:rPr lang="en-US" sz="1400">
                          <a:solidFill>
                            <a:schemeClr val="bg1"/>
                          </a:solidFill>
                        </a:rPr>
                      </a:br>
                      <a:r>
                        <a:rPr lang="en-US" sz="1400">
                          <a:solidFill>
                            <a:schemeClr val="bg1"/>
                          </a:solidFill>
                        </a:rPr>
                        <a:t>6.4</a:t>
                      </a:r>
                    </a:p>
                    <a:p>
                      <a:pPr>
                        <a:lnSpc>
                          <a:spcPct val="80000"/>
                        </a:lnSpc>
                      </a:pPr>
                      <a:r>
                        <a:rPr lang="en-US" sz="1400">
                          <a:solidFill>
                            <a:schemeClr val="bg1"/>
                          </a:solidFill>
                        </a:rPr>
                        <a:t>&gt;6.4</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r>
                        <a:rPr lang="en-US" sz="1400">
                          <a:solidFill>
                            <a:schemeClr val="bg1"/>
                          </a:solidFill>
                        </a:rPr>
                        <a:t>315</a:t>
                      </a:r>
                    </a:p>
                    <a:p>
                      <a:pPr algn="ctr">
                        <a:lnSpc>
                          <a:spcPct val="80000"/>
                        </a:lnSpc>
                      </a:pPr>
                      <a:r>
                        <a:rPr lang="en-US" sz="1400">
                          <a:solidFill>
                            <a:schemeClr val="bg1"/>
                          </a:solidFill>
                        </a:rPr>
                        <a:t>808</a:t>
                      </a:r>
                    </a:p>
                    <a:p>
                      <a:pPr algn="ctr">
                        <a:lnSpc>
                          <a:spcPct val="80000"/>
                        </a:lnSpc>
                      </a:pPr>
                      <a:r>
                        <a:rPr lang="en-US" sz="1400">
                          <a:solidFill>
                            <a:schemeClr val="bg1"/>
                          </a:solidFill>
                        </a:rPr>
                        <a:t>27</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80000"/>
                        </a:lnSpc>
                      </a:pPr>
                      <a:r>
                        <a:rPr lang="en-US" sz="1400">
                          <a:solidFill>
                            <a:schemeClr val="bg1"/>
                          </a:solidFill>
                        </a:rPr>
                        <a:t>Ref</a:t>
                      </a:r>
                    </a:p>
                    <a:p>
                      <a:pPr algn="ctr">
                        <a:lnSpc>
                          <a:spcPct val="80000"/>
                        </a:lnSpc>
                      </a:pPr>
                      <a:r>
                        <a:rPr lang="en-US" sz="1400">
                          <a:solidFill>
                            <a:schemeClr val="bg1"/>
                          </a:solidFill>
                        </a:rPr>
                        <a:t>1.30 (0.85-1.99)</a:t>
                      </a:r>
                    </a:p>
                    <a:p>
                      <a:pPr algn="ctr">
                        <a:lnSpc>
                          <a:spcPct val="80000"/>
                        </a:lnSpc>
                      </a:pPr>
                      <a:r>
                        <a:rPr lang="en-US" sz="1400">
                          <a:solidFill>
                            <a:schemeClr val="bg1"/>
                          </a:solidFill>
                        </a:rPr>
                        <a:t>2.92 (1.32-6.42)</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nSpc>
                          <a:spcPct val="80000"/>
                        </a:lnSpc>
                      </a:pPr>
                      <a:endParaRPr lang="en-US" sz="1400"/>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75845454"/>
                  </a:ext>
                </a:extLst>
              </a:tr>
              <a:tr h="309626">
                <a:tc>
                  <a:txBody>
                    <a:bodyPr/>
                    <a:lstStyle/>
                    <a:p>
                      <a:pPr>
                        <a:lnSpc>
                          <a:spcPct val="80000"/>
                        </a:lnSpc>
                      </a:pPr>
                      <a:r>
                        <a:rPr lang="en-US" sz="1400" b="1">
                          <a:solidFill>
                            <a:schemeClr val="bg1"/>
                          </a:solidFill>
                        </a:rPr>
                        <a:t>Baseline SpO</a:t>
                      </a:r>
                      <a:r>
                        <a:rPr lang="en-US" sz="1400" b="1" baseline="-25000">
                          <a:solidFill>
                            <a:schemeClr val="bg1"/>
                          </a:solidFill>
                        </a:rPr>
                        <a:t>2</a:t>
                      </a:r>
                      <a:endParaRPr lang="en-US" sz="1400" b="1" baseline="30000">
                        <a:solidFill>
                          <a:schemeClr val="bg1"/>
                        </a:solidFill>
                      </a:endParaRPr>
                    </a:p>
                  </a:txBody>
                  <a:tcPr marL="0" marR="0"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r>
                        <a:rPr lang="en-US" sz="1400" baseline="0">
                          <a:solidFill>
                            <a:schemeClr val="bg1"/>
                          </a:solidFill>
                        </a:rPr>
                        <a:t>≥95%</a:t>
                      </a:r>
                    </a:p>
                    <a:p>
                      <a:pPr>
                        <a:lnSpc>
                          <a:spcPct val="80000"/>
                        </a:lnSpc>
                      </a:pPr>
                      <a:r>
                        <a:rPr lang="en-US" sz="1400" baseline="0">
                          <a:solidFill>
                            <a:schemeClr val="bg1"/>
                          </a:solidFill>
                        </a:rPr>
                        <a:t>&lt;95%</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1080</a:t>
                      </a:r>
                    </a:p>
                    <a:p>
                      <a:pPr algn="ctr">
                        <a:lnSpc>
                          <a:spcPct val="80000"/>
                        </a:lnSpc>
                      </a:pPr>
                      <a:r>
                        <a:rPr lang="en-US" sz="1400">
                          <a:solidFill>
                            <a:schemeClr val="bg1"/>
                          </a:solidFill>
                        </a:rPr>
                        <a:t>57</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lnSpc>
                          <a:spcPct val="80000"/>
                        </a:lnSpc>
                      </a:pPr>
                      <a:r>
                        <a:rPr lang="en-US" sz="1400">
                          <a:solidFill>
                            <a:schemeClr val="bg1"/>
                          </a:solidFill>
                        </a:rPr>
                        <a:t>Ref</a:t>
                      </a:r>
                    </a:p>
                    <a:p>
                      <a:pPr algn="ctr">
                        <a:lnSpc>
                          <a:spcPct val="80000"/>
                        </a:lnSpc>
                      </a:pPr>
                      <a:r>
                        <a:rPr lang="en-US" sz="1400">
                          <a:solidFill>
                            <a:schemeClr val="bg1"/>
                          </a:solidFill>
                        </a:rPr>
                        <a:t>2.14 (1.11-4.13)</a:t>
                      </a:r>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nSpc>
                          <a:spcPct val="80000"/>
                        </a:lnSpc>
                      </a:pPr>
                      <a:endParaRPr lang="en-US" sz="1400"/>
                    </a:p>
                  </a:txBody>
                  <a:tcPr marL="0" marR="0" marT="27432" marB="27432">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53717497"/>
                  </a:ext>
                </a:extLst>
              </a:tr>
            </a:tbl>
          </a:graphicData>
        </a:graphic>
      </p:graphicFrame>
      <p:grpSp>
        <p:nvGrpSpPr>
          <p:cNvPr id="9580" name="Group 9579">
            <a:extLst>
              <a:ext uri="{FF2B5EF4-FFF2-40B4-BE49-F238E27FC236}">
                <a16:creationId xmlns:a16="http://schemas.microsoft.com/office/drawing/2014/main" id="{45BC1199-1C8D-5070-92E1-985B9B444E6A}"/>
              </a:ext>
            </a:extLst>
          </p:cNvPr>
          <p:cNvGrpSpPr/>
          <p:nvPr/>
        </p:nvGrpSpPr>
        <p:grpSpPr>
          <a:xfrm>
            <a:off x="10374540" y="5468113"/>
            <a:ext cx="1467499" cy="53527"/>
            <a:chOff x="10274181" y="5383808"/>
            <a:chExt cx="1467499" cy="209643"/>
          </a:xfrm>
        </p:grpSpPr>
        <p:cxnSp>
          <p:nvCxnSpPr>
            <p:cNvPr id="9566" name="Straight Connector 9565">
              <a:extLst>
                <a:ext uri="{FF2B5EF4-FFF2-40B4-BE49-F238E27FC236}">
                  <a16:creationId xmlns:a16="http://schemas.microsoft.com/office/drawing/2014/main" id="{F185EA6F-6B9C-AA0E-B6B6-09BBC502F999}"/>
                </a:ext>
              </a:extLst>
            </p:cNvPr>
            <p:cNvCxnSpPr/>
            <p:nvPr/>
          </p:nvCxnSpPr>
          <p:spPr bwMode="auto">
            <a:xfrm>
              <a:off x="11741680"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0" name="Straight Connector 9569">
              <a:extLst>
                <a:ext uri="{FF2B5EF4-FFF2-40B4-BE49-F238E27FC236}">
                  <a16:creationId xmlns:a16="http://schemas.microsoft.com/office/drawing/2014/main" id="{7163D657-D90B-6D58-8AFD-FB503958760C}"/>
                </a:ext>
              </a:extLst>
            </p:cNvPr>
            <p:cNvCxnSpPr/>
            <p:nvPr/>
          </p:nvCxnSpPr>
          <p:spPr bwMode="auto">
            <a:xfrm>
              <a:off x="11532039"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1" name="Straight Connector 9570">
              <a:extLst>
                <a:ext uri="{FF2B5EF4-FFF2-40B4-BE49-F238E27FC236}">
                  <a16:creationId xmlns:a16="http://schemas.microsoft.com/office/drawing/2014/main" id="{753CAEFB-F81A-59D6-DA87-A8DD50B2D1A5}"/>
                </a:ext>
              </a:extLst>
            </p:cNvPr>
            <p:cNvCxnSpPr/>
            <p:nvPr/>
          </p:nvCxnSpPr>
          <p:spPr bwMode="auto">
            <a:xfrm>
              <a:off x="11317936"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2" name="Straight Connector 9571">
              <a:extLst>
                <a:ext uri="{FF2B5EF4-FFF2-40B4-BE49-F238E27FC236}">
                  <a16:creationId xmlns:a16="http://schemas.microsoft.com/office/drawing/2014/main" id="{FEF805AB-045F-ABC0-58BC-FE07BD3A7FF9}"/>
                </a:ext>
              </a:extLst>
            </p:cNvPr>
            <p:cNvCxnSpPr/>
            <p:nvPr/>
          </p:nvCxnSpPr>
          <p:spPr bwMode="auto">
            <a:xfrm>
              <a:off x="11112753"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3" name="Straight Connector 9572">
              <a:extLst>
                <a:ext uri="{FF2B5EF4-FFF2-40B4-BE49-F238E27FC236}">
                  <a16:creationId xmlns:a16="http://schemas.microsoft.com/office/drawing/2014/main" id="{FB0C8F6E-32F5-6600-D356-A4751AC85846}"/>
                </a:ext>
              </a:extLst>
            </p:cNvPr>
            <p:cNvCxnSpPr/>
            <p:nvPr/>
          </p:nvCxnSpPr>
          <p:spPr bwMode="auto">
            <a:xfrm>
              <a:off x="10907571"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4" name="Straight Connector 9573">
              <a:extLst>
                <a:ext uri="{FF2B5EF4-FFF2-40B4-BE49-F238E27FC236}">
                  <a16:creationId xmlns:a16="http://schemas.microsoft.com/office/drawing/2014/main" id="{7FD76AC7-02B9-9BF8-CCB8-2C3227F93543}"/>
                </a:ext>
              </a:extLst>
            </p:cNvPr>
            <p:cNvCxnSpPr/>
            <p:nvPr/>
          </p:nvCxnSpPr>
          <p:spPr bwMode="auto">
            <a:xfrm>
              <a:off x="10702388"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5" name="Straight Connector 9574">
              <a:extLst>
                <a:ext uri="{FF2B5EF4-FFF2-40B4-BE49-F238E27FC236}">
                  <a16:creationId xmlns:a16="http://schemas.microsoft.com/office/drawing/2014/main" id="{6468AEEF-5935-FC66-7A97-99904699656F}"/>
                </a:ext>
              </a:extLst>
            </p:cNvPr>
            <p:cNvCxnSpPr/>
            <p:nvPr/>
          </p:nvCxnSpPr>
          <p:spPr bwMode="auto">
            <a:xfrm>
              <a:off x="10488285" y="5383808"/>
              <a:ext cx="0" cy="209643"/>
            </a:xfrm>
            <a:prstGeom prst="line">
              <a:avLst/>
            </a:prstGeom>
            <a:noFill/>
            <a:ln w="28575" cap="flat" cmpd="sng" algn="ctr">
              <a:solidFill>
                <a:schemeClr val="bg1"/>
              </a:solidFill>
              <a:prstDash val="solid"/>
              <a:round/>
              <a:headEnd type="none" w="med" len="med"/>
              <a:tailEnd type="none" w="med" len="med"/>
            </a:ln>
            <a:effectLst/>
          </p:spPr>
        </p:cxnSp>
        <p:cxnSp>
          <p:nvCxnSpPr>
            <p:cNvPr id="9576" name="Straight Connector 9575">
              <a:extLst>
                <a:ext uri="{FF2B5EF4-FFF2-40B4-BE49-F238E27FC236}">
                  <a16:creationId xmlns:a16="http://schemas.microsoft.com/office/drawing/2014/main" id="{FA502C7F-9AA9-9EB1-79D1-5A9065E5B02B}"/>
                </a:ext>
              </a:extLst>
            </p:cNvPr>
            <p:cNvCxnSpPr/>
            <p:nvPr/>
          </p:nvCxnSpPr>
          <p:spPr bwMode="auto">
            <a:xfrm>
              <a:off x="10274181" y="5383808"/>
              <a:ext cx="0" cy="209643"/>
            </a:xfrm>
            <a:prstGeom prst="line">
              <a:avLst/>
            </a:prstGeom>
            <a:noFill/>
            <a:ln w="28575" cap="flat" cmpd="sng" algn="ctr">
              <a:solidFill>
                <a:schemeClr val="bg1"/>
              </a:solidFill>
              <a:prstDash val="solid"/>
              <a:round/>
              <a:headEnd type="none" w="med" len="med"/>
              <a:tailEnd type="none" w="med" len="med"/>
            </a:ln>
            <a:effectLst/>
          </p:spPr>
        </p:cxnSp>
      </p:grpSp>
      <p:sp>
        <p:nvSpPr>
          <p:cNvPr id="9581" name="TextBox 9580">
            <a:extLst>
              <a:ext uri="{FF2B5EF4-FFF2-40B4-BE49-F238E27FC236}">
                <a16:creationId xmlns:a16="http://schemas.microsoft.com/office/drawing/2014/main" id="{76224EB4-A15D-6DD7-5043-E45FE70E22B5}"/>
              </a:ext>
            </a:extLst>
          </p:cNvPr>
          <p:cNvSpPr txBox="1"/>
          <p:nvPr/>
        </p:nvSpPr>
        <p:spPr bwMode="auto">
          <a:xfrm>
            <a:off x="10206599" y="5466567"/>
            <a:ext cx="35360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0.5</a:t>
            </a:r>
          </a:p>
        </p:txBody>
      </p:sp>
      <p:sp>
        <p:nvSpPr>
          <p:cNvPr id="9585" name="TextBox 9584">
            <a:extLst>
              <a:ext uri="{FF2B5EF4-FFF2-40B4-BE49-F238E27FC236}">
                <a16:creationId xmlns:a16="http://schemas.microsoft.com/office/drawing/2014/main" id="{07A47155-6A60-B070-C3F2-A48DFEEFEA73}"/>
              </a:ext>
            </a:extLst>
          </p:cNvPr>
          <p:cNvSpPr txBox="1"/>
          <p:nvPr/>
        </p:nvSpPr>
        <p:spPr bwMode="auto">
          <a:xfrm>
            <a:off x="10456386" y="5466567"/>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9586" name="TextBox 9585">
            <a:extLst>
              <a:ext uri="{FF2B5EF4-FFF2-40B4-BE49-F238E27FC236}">
                <a16:creationId xmlns:a16="http://schemas.microsoft.com/office/drawing/2014/main" id="{F75E6C9B-8177-6C9A-E5FE-9A9301B3CD44}"/>
              </a:ext>
            </a:extLst>
          </p:cNvPr>
          <p:cNvSpPr txBox="1"/>
          <p:nvPr/>
        </p:nvSpPr>
        <p:spPr bwMode="auto">
          <a:xfrm>
            <a:off x="10692792" y="5466567"/>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587" name="TextBox 9586">
            <a:extLst>
              <a:ext uri="{FF2B5EF4-FFF2-40B4-BE49-F238E27FC236}">
                <a16:creationId xmlns:a16="http://schemas.microsoft.com/office/drawing/2014/main" id="{A7CE57E8-8859-4A59-F8BF-99C1D9E3F1C6}"/>
              </a:ext>
            </a:extLst>
          </p:cNvPr>
          <p:cNvSpPr txBox="1"/>
          <p:nvPr/>
        </p:nvSpPr>
        <p:spPr bwMode="auto">
          <a:xfrm>
            <a:off x="10880133" y="5466567"/>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588" name="TextBox 9587">
            <a:extLst>
              <a:ext uri="{FF2B5EF4-FFF2-40B4-BE49-F238E27FC236}">
                <a16:creationId xmlns:a16="http://schemas.microsoft.com/office/drawing/2014/main" id="{5562A5FD-EB4F-67E0-C771-EEF1382525C3}"/>
              </a:ext>
            </a:extLst>
          </p:cNvPr>
          <p:cNvSpPr txBox="1"/>
          <p:nvPr/>
        </p:nvSpPr>
        <p:spPr bwMode="auto">
          <a:xfrm>
            <a:off x="11080855" y="5466567"/>
            <a:ext cx="25101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589" name="TextBox 9588">
            <a:extLst>
              <a:ext uri="{FF2B5EF4-FFF2-40B4-BE49-F238E27FC236}">
                <a16:creationId xmlns:a16="http://schemas.microsoft.com/office/drawing/2014/main" id="{F94AAC2F-EDEA-AB77-59E0-EB90DBD52F1F}"/>
              </a:ext>
            </a:extLst>
          </p:cNvPr>
          <p:cNvSpPr txBox="1"/>
          <p:nvPr/>
        </p:nvSpPr>
        <p:spPr bwMode="auto">
          <a:xfrm>
            <a:off x="11263736" y="5466567"/>
            <a:ext cx="3294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9590" name="TextBox 9589">
            <a:extLst>
              <a:ext uri="{FF2B5EF4-FFF2-40B4-BE49-F238E27FC236}">
                <a16:creationId xmlns:a16="http://schemas.microsoft.com/office/drawing/2014/main" id="{7A5E019B-2767-A5D2-4DE6-7B9F846ED884}"/>
              </a:ext>
            </a:extLst>
          </p:cNvPr>
          <p:cNvSpPr txBox="1"/>
          <p:nvPr/>
        </p:nvSpPr>
        <p:spPr bwMode="auto">
          <a:xfrm>
            <a:off x="11477841" y="5466567"/>
            <a:ext cx="3294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9591" name="TextBox 9590">
            <a:extLst>
              <a:ext uri="{FF2B5EF4-FFF2-40B4-BE49-F238E27FC236}">
                <a16:creationId xmlns:a16="http://schemas.microsoft.com/office/drawing/2014/main" id="{B3447A08-1B83-F260-C4E5-0D43A02AD48F}"/>
              </a:ext>
            </a:extLst>
          </p:cNvPr>
          <p:cNvSpPr txBox="1"/>
          <p:nvPr/>
        </p:nvSpPr>
        <p:spPr bwMode="auto">
          <a:xfrm>
            <a:off x="11690697" y="5466567"/>
            <a:ext cx="3294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64</a:t>
            </a:r>
          </a:p>
        </p:txBody>
      </p:sp>
      <p:cxnSp>
        <p:nvCxnSpPr>
          <p:cNvPr id="9593" name="Straight Connector 9592">
            <a:extLst>
              <a:ext uri="{FF2B5EF4-FFF2-40B4-BE49-F238E27FC236}">
                <a16:creationId xmlns:a16="http://schemas.microsoft.com/office/drawing/2014/main" id="{ADB8B8EF-40FC-5F52-2913-BE207BAABFE8}"/>
              </a:ext>
            </a:extLst>
          </p:cNvPr>
          <p:cNvCxnSpPr/>
          <p:nvPr/>
        </p:nvCxnSpPr>
        <p:spPr bwMode="auto">
          <a:xfrm>
            <a:off x="10582505" y="2283325"/>
            <a:ext cx="0" cy="3162486"/>
          </a:xfrm>
          <a:prstGeom prst="line">
            <a:avLst/>
          </a:prstGeom>
          <a:noFill/>
          <a:ln w="28575" cap="flat" cmpd="sng" algn="ctr">
            <a:solidFill>
              <a:schemeClr val="accent1"/>
            </a:solidFill>
            <a:prstDash val="dash"/>
            <a:round/>
            <a:headEnd type="none" w="med" len="med"/>
            <a:tailEnd type="none" w="med" len="med"/>
          </a:ln>
          <a:effectLst/>
        </p:spPr>
      </p:cxnSp>
      <p:sp>
        <p:nvSpPr>
          <p:cNvPr id="9595" name="Oval 9594">
            <a:extLst>
              <a:ext uri="{FF2B5EF4-FFF2-40B4-BE49-F238E27FC236}">
                <a16:creationId xmlns:a16="http://schemas.microsoft.com/office/drawing/2014/main" id="{6EF0E516-4A46-6672-75CF-B1BF161ADC1E}"/>
              </a:ext>
            </a:extLst>
          </p:cNvPr>
          <p:cNvSpPr/>
          <p:nvPr/>
        </p:nvSpPr>
        <p:spPr bwMode="auto">
          <a:xfrm>
            <a:off x="10691798" y="2369938"/>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6" name="Oval 9595">
            <a:extLst>
              <a:ext uri="{FF2B5EF4-FFF2-40B4-BE49-F238E27FC236}">
                <a16:creationId xmlns:a16="http://schemas.microsoft.com/office/drawing/2014/main" id="{58FC2A53-FB95-2930-94C3-9E8EAD4C5A37}"/>
              </a:ext>
            </a:extLst>
          </p:cNvPr>
          <p:cNvSpPr/>
          <p:nvPr/>
        </p:nvSpPr>
        <p:spPr bwMode="auto">
          <a:xfrm>
            <a:off x="10769803" y="2785968"/>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7" name="Oval 9596">
            <a:extLst>
              <a:ext uri="{FF2B5EF4-FFF2-40B4-BE49-F238E27FC236}">
                <a16:creationId xmlns:a16="http://schemas.microsoft.com/office/drawing/2014/main" id="{F2EBDD47-C4EA-0A79-5BC1-BB190187E4F7}"/>
              </a:ext>
            </a:extLst>
          </p:cNvPr>
          <p:cNvSpPr/>
          <p:nvPr/>
        </p:nvSpPr>
        <p:spPr bwMode="auto">
          <a:xfrm>
            <a:off x="10726467" y="3164329"/>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98" name="Oval 9597">
            <a:extLst>
              <a:ext uri="{FF2B5EF4-FFF2-40B4-BE49-F238E27FC236}">
                <a16:creationId xmlns:a16="http://schemas.microsoft.com/office/drawing/2014/main" id="{05E0B02A-3D24-D77B-A4DD-057CB511D8A8}"/>
              </a:ext>
            </a:extLst>
          </p:cNvPr>
          <p:cNvSpPr/>
          <p:nvPr/>
        </p:nvSpPr>
        <p:spPr bwMode="auto">
          <a:xfrm>
            <a:off x="10622459" y="3748467"/>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0" name="Oval 9599">
            <a:extLst>
              <a:ext uri="{FF2B5EF4-FFF2-40B4-BE49-F238E27FC236}">
                <a16:creationId xmlns:a16="http://schemas.microsoft.com/office/drawing/2014/main" id="{615C2A4E-C1AC-67ED-8111-AB05D5E4D3E5}"/>
              </a:ext>
            </a:extLst>
          </p:cNvPr>
          <p:cNvSpPr/>
          <p:nvPr/>
        </p:nvSpPr>
        <p:spPr bwMode="auto">
          <a:xfrm>
            <a:off x="10852143" y="3928249"/>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1" name="Oval 9600">
            <a:extLst>
              <a:ext uri="{FF2B5EF4-FFF2-40B4-BE49-F238E27FC236}">
                <a16:creationId xmlns:a16="http://schemas.microsoft.com/office/drawing/2014/main" id="{C2D1BE6C-240A-4202-9F31-BD67F2E274B8}"/>
              </a:ext>
            </a:extLst>
          </p:cNvPr>
          <p:cNvSpPr/>
          <p:nvPr/>
        </p:nvSpPr>
        <p:spPr bwMode="auto">
          <a:xfrm>
            <a:off x="10730801" y="4320464"/>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2" name="Oval 9601">
            <a:extLst>
              <a:ext uri="{FF2B5EF4-FFF2-40B4-BE49-F238E27FC236}">
                <a16:creationId xmlns:a16="http://schemas.microsoft.com/office/drawing/2014/main" id="{19E8D9F1-6A6F-3B3A-07F9-B29757DAE59C}"/>
              </a:ext>
            </a:extLst>
          </p:cNvPr>
          <p:cNvSpPr/>
          <p:nvPr/>
        </p:nvSpPr>
        <p:spPr bwMode="auto">
          <a:xfrm>
            <a:off x="10631127" y="4720489"/>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3" name="Oval 9602">
            <a:extLst>
              <a:ext uri="{FF2B5EF4-FFF2-40B4-BE49-F238E27FC236}">
                <a16:creationId xmlns:a16="http://schemas.microsoft.com/office/drawing/2014/main" id="{6F650775-7566-2DAA-A5A5-EE84250D47DD}"/>
              </a:ext>
            </a:extLst>
          </p:cNvPr>
          <p:cNvSpPr/>
          <p:nvPr/>
        </p:nvSpPr>
        <p:spPr bwMode="auto">
          <a:xfrm>
            <a:off x="10873811" y="4881650"/>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04" name="Oval 9603">
            <a:extLst>
              <a:ext uri="{FF2B5EF4-FFF2-40B4-BE49-F238E27FC236}">
                <a16:creationId xmlns:a16="http://schemas.microsoft.com/office/drawing/2014/main" id="{097EC4C5-E7BC-1F6B-DDB6-79E26DEA97A3}"/>
              </a:ext>
            </a:extLst>
          </p:cNvPr>
          <p:cNvSpPr/>
          <p:nvPr/>
        </p:nvSpPr>
        <p:spPr bwMode="auto">
          <a:xfrm>
            <a:off x="10787138" y="5293347"/>
            <a:ext cx="65005" cy="65005"/>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614" name="Group 9613">
            <a:extLst>
              <a:ext uri="{FF2B5EF4-FFF2-40B4-BE49-F238E27FC236}">
                <a16:creationId xmlns:a16="http://schemas.microsoft.com/office/drawing/2014/main" id="{6D8CC0E3-C1EB-5EA6-2F74-B0674F485170}"/>
              </a:ext>
            </a:extLst>
          </p:cNvPr>
          <p:cNvGrpSpPr/>
          <p:nvPr/>
        </p:nvGrpSpPr>
        <p:grpSpPr>
          <a:xfrm>
            <a:off x="10595634" y="2377546"/>
            <a:ext cx="259556" cy="52285"/>
            <a:chOff x="10495275" y="2369446"/>
            <a:chExt cx="259556" cy="52285"/>
          </a:xfrm>
        </p:grpSpPr>
        <p:cxnSp>
          <p:nvCxnSpPr>
            <p:cNvPr id="9606" name="Straight Connector 9605">
              <a:extLst>
                <a:ext uri="{FF2B5EF4-FFF2-40B4-BE49-F238E27FC236}">
                  <a16:creationId xmlns:a16="http://schemas.microsoft.com/office/drawing/2014/main" id="{E88FFF25-689E-0281-F3F1-85767AE304FA}"/>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08" name="Straight Connector 9607">
              <a:extLst>
                <a:ext uri="{FF2B5EF4-FFF2-40B4-BE49-F238E27FC236}">
                  <a16:creationId xmlns:a16="http://schemas.microsoft.com/office/drawing/2014/main" id="{70623BE7-DF26-005C-018D-F3AFBF5193E5}"/>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13" name="Straight Connector 9612">
              <a:extLst>
                <a:ext uri="{FF2B5EF4-FFF2-40B4-BE49-F238E27FC236}">
                  <a16:creationId xmlns:a16="http://schemas.microsoft.com/office/drawing/2014/main" id="{3B49054C-99FB-64E7-DCCE-560A553C9830}"/>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15" name="Group 9614">
            <a:extLst>
              <a:ext uri="{FF2B5EF4-FFF2-40B4-BE49-F238E27FC236}">
                <a16:creationId xmlns:a16="http://schemas.microsoft.com/office/drawing/2014/main" id="{D4997E47-316E-6005-551C-541EE5BF1C70}"/>
              </a:ext>
            </a:extLst>
          </p:cNvPr>
          <p:cNvGrpSpPr/>
          <p:nvPr/>
        </p:nvGrpSpPr>
        <p:grpSpPr>
          <a:xfrm>
            <a:off x="10702790" y="2794163"/>
            <a:ext cx="213207" cy="52387"/>
            <a:chOff x="10495275" y="2369446"/>
            <a:chExt cx="259556" cy="52285"/>
          </a:xfrm>
        </p:grpSpPr>
        <p:cxnSp>
          <p:nvCxnSpPr>
            <p:cNvPr id="9616" name="Straight Connector 9615">
              <a:extLst>
                <a:ext uri="{FF2B5EF4-FFF2-40B4-BE49-F238E27FC236}">
                  <a16:creationId xmlns:a16="http://schemas.microsoft.com/office/drawing/2014/main" id="{EE0962A6-27F4-4E00-788F-E6874265FDE1}"/>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17" name="Straight Connector 9616">
              <a:extLst>
                <a:ext uri="{FF2B5EF4-FFF2-40B4-BE49-F238E27FC236}">
                  <a16:creationId xmlns:a16="http://schemas.microsoft.com/office/drawing/2014/main" id="{9BA57259-9ADC-6B5A-C2E6-E6AB3685AE92}"/>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18" name="Straight Connector 9617">
              <a:extLst>
                <a:ext uri="{FF2B5EF4-FFF2-40B4-BE49-F238E27FC236}">
                  <a16:creationId xmlns:a16="http://schemas.microsoft.com/office/drawing/2014/main" id="{189DA08D-E3A4-B5E6-D2A7-E746DF16FEAC}"/>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19" name="Group 9618">
            <a:extLst>
              <a:ext uri="{FF2B5EF4-FFF2-40B4-BE49-F238E27FC236}">
                <a16:creationId xmlns:a16="http://schemas.microsoft.com/office/drawing/2014/main" id="{51661F17-51A2-741E-DA1F-FF42BD8298C4}"/>
              </a:ext>
            </a:extLst>
          </p:cNvPr>
          <p:cNvGrpSpPr/>
          <p:nvPr/>
        </p:nvGrpSpPr>
        <p:grpSpPr>
          <a:xfrm>
            <a:off x="10607540" y="3172783"/>
            <a:ext cx="308457" cy="50006"/>
            <a:chOff x="10495275" y="2369446"/>
            <a:chExt cx="259556" cy="52285"/>
          </a:xfrm>
        </p:grpSpPr>
        <p:cxnSp>
          <p:nvCxnSpPr>
            <p:cNvPr id="9620" name="Straight Connector 9619">
              <a:extLst>
                <a:ext uri="{FF2B5EF4-FFF2-40B4-BE49-F238E27FC236}">
                  <a16:creationId xmlns:a16="http://schemas.microsoft.com/office/drawing/2014/main" id="{ACBDA4FE-4FB3-EC06-C760-CA4B9BFF4044}"/>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21" name="Straight Connector 9620">
              <a:extLst>
                <a:ext uri="{FF2B5EF4-FFF2-40B4-BE49-F238E27FC236}">
                  <a16:creationId xmlns:a16="http://schemas.microsoft.com/office/drawing/2014/main" id="{61CB7ED5-0345-69C0-ACD7-A4FC18EA741B}"/>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22" name="Straight Connector 9621">
              <a:extLst>
                <a:ext uri="{FF2B5EF4-FFF2-40B4-BE49-F238E27FC236}">
                  <a16:creationId xmlns:a16="http://schemas.microsoft.com/office/drawing/2014/main" id="{E242A8CA-78F7-4033-24F2-C9A30042C1B5}"/>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23" name="Group 9622">
            <a:extLst>
              <a:ext uri="{FF2B5EF4-FFF2-40B4-BE49-F238E27FC236}">
                <a16:creationId xmlns:a16="http://schemas.microsoft.com/office/drawing/2014/main" id="{6236A96A-3A40-6016-67A3-6A430BD12D04}"/>
              </a:ext>
            </a:extLst>
          </p:cNvPr>
          <p:cNvGrpSpPr/>
          <p:nvPr/>
        </p:nvGrpSpPr>
        <p:grpSpPr>
          <a:xfrm>
            <a:off x="10538485" y="3758570"/>
            <a:ext cx="234638" cy="57150"/>
            <a:chOff x="10495275" y="2369446"/>
            <a:chExt cx="259556" cy="52285"/>
          </a:xfrm>
        </p:grpSpPr>
        <p:cxnSp>
          <p:nvCxnSpPr>
            <p:cNvPr id="9624" name="Straight Connector 9623">
              <a:extLst>
                <a:ext uri="{FF2B5EF4-FFF2-40B4-BE49-F238E27FC236}">
                  <a16:creationId xmlns:a16="http://schemas.microsoft.com/office/drawing/2014/main" id="{0F95784A-4039-407D-2C34-8E450D3852CC}"/>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25" name="Straight Connector 9624">
              <a:extLst>
                <a:ext uri="{FF2B5EF4-FFF2-40B4-BE49-F238E27FC236}">
                  <a16:creationId xmlns:a16="http://schemas.microsoft.com/office/drawing/2014/main" id="{1356FD6F-D7B4-9F90-F03D-BFA17311FB84}"/>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26" name="Straight Connector 9625">
              <a:extLst>
                <a:ext uri="{FF2B5EF4-FFF2-40B4-BE49-F238E27FC236}">
                  <a16:creationId xmlns:a16="http://schemas.microsoft.com/office/drawing/2014/main" id="{B3A2D591-DBE4-2613-1844-2D8BD78A4F14}"/>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27" name="Group 9626">
            <a:extLst>
              <a:ext uri="{FF2B5EF4-FFF2-40B4-BE49-F238E27FC236}">
                <a16:creationId xmlns:a16="http://schemas.microsoft.com/office/drawing/2014/main" id="{E3EC8159-5D38-0F04-B3D7-536F36DFE7EF}"/>
              </a:ext>
            </a:extLst>
          </p:cNvPr>
          <p:cNvGrpSpPr/>
          <p:nvPr/>
        </p:nvGrpSpPr>
        <p:grpSpPr>
          <a:xfrm>
            <a:off x="10740891" y="3939549"/>
            <a:ext cx="301312" cy="52388"/>
            <a:chOff x="10495275" y="2369446"/>
            <a:chExt cx="259556" cy="52285"/>
          </a:xfrm>
        </p:grpSpPr>
        <p:cxnSp>
          <p:nvCxnSpPr>
            <p:cNvPr id="9628" name="Straight Connector 9627">
              <a:extLst>
                <a:ext uri="{FF2B5EF4-FFF2-40B4-BE49-F238E27FC236}">
                  <a16:creationId xmlns:a16="http://schemas.microsoft.com/office/drawing/2014/main" id="{8F99C743-8595-F8F3-BABB-E41BDB979703}"/>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29" name="Straight Connector 9628">
              <a:extLst>
                <a:ext uri="{FF2B5EF4-FFF2-40B4-BE49-F238E27FC236}">
                  <a16:creationId xmlns:a16="http://schemas.microsoft.com/office/drawing/2014/main" id="{9FCC8FB3-E344-E403-58D5-7C52DA700B3E}"/>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30" name="Straight Connector 9629">
              <a:extLst>
                <a:ext uri="{FF2B5EF4-FFF2-40B4-BE49-F238E27FC236}">
                  <a16:creationId xmlns:a16="http://schemas.microsoft.com/office/drawing/2014/main" id="{623B2AD5-4C79-AF16-7237-8E4E359245C0}"/>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31" name="Group 9630">
            <a:extLst>
              <a:ext uri="{FF2B5EF4-FFF2-40B4-BE49-F238E27FC236}">
                <a16:creationId xmlns:a16="http://schemas.microsoft.com/office/drawing/2014/main" id="{6EC72D28-7DE2-CDDF-D64B-0F7AD6380CB9}"/>
              </a:ext>
            </a:extLst>
          </p:cNvPr>
          <p:cNvGrpSpPr/>
          <p:nvPr/>
        </p:nvGrpSpPr>
        <p:grpSpPr>
          <a:xfrm>
            <a:off x="10648022" y="4327690"/>
            <a:ext cx="246543" cy="59532"/>
            <a:chOff x="10495275" y="2369446"/>
            <a:chExt cx="259556" cy="52285"/>
          </a:xfrm>
        </p:grpSpPr>
        <p:cxnSp>
          <p:nvCxnSpPr>
            <p:cNvPr id="9632" name="Straight Connector 9631">
              <a:extLst>
                <a:ext uri="{FF2B5EF4-FFF2-40B4-BE49-F238E27FC236}">
                  <a16:creationId xmlns:a16="http://schemas.microsoft.com/office/drawing/2014/main" id="{C160E247-A56B-431A-DE1A-26D7CD6F371E}"/>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33" name="Straight Connector 9632">
              <a:extLst>
                <a:ext uri="{FF2B5EF4-FFF2-40B4-BE49-F238E27FC236}">
                  <a16:creationId xmlns:a16="http://schemas.microsoft.com/office/drawing/2014/main" id="{D6EED1E2-17F8-9B6E-9AAD-12442F215E49}"/>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34" name="Straight Connector 9633">
              <a:extLst>
                <a:ext uri="{FF2B5EF4-FFF2-40B4-BE49-F238E27FC236}">
                  <a16:creationId xmlns:a16="http://schemas.microsoft.com/office/drawing/2014/main" id="{EBB8EF48-5223-202A-D7EC-EE737811A97F}"/>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35" name="Group 9634">
            <a:extLst>
              <a:ext uri="{FF2B5EF4-FFF2-40B4-BE49-F238E27FC236}">
                <a16:creationId xmlns:a16="http://schemas.microsoft.com/office/drawing/2014/main" id="{E87C83B5-B311-DC6F-10E0-F309C7ECC67F}"/>
              </a:ext>
            </a:extLst>
          </p:cNvPr>
          <p:cNvGrpSpPr/>
          <p:nvPr/>
        </p:nvGrpSpPr>
        <p:grpSpPr>
          <a:xfrm>
            <a:off x="10538484" y="4730120"/>
            <a:ext cx="256069" cy="54770"/>
            <a:chOff x="10495275" y="2369446"/>
            <a:chExt cx="259556" cy="52285"/>
          </a:xfrm>
        </p:grpSpPr>
        <p:cxnSp>
          <p:nvCxnSpPr>
            <p:cNvPr id="9636" name="Straight Connector 9635">
              <a:extLst>
                <a:ext uri="{FF2B5EF4-FFF2-40B4-BE49-F238E27FC236}">
                  <a16:creationId xmlns:a16="http://schemas.microsoft.com/office/drawing/2014/main" id="{012E3BB8-24DD-D283-7CAD-EE6E79DA2BD5}"/>
                </a:ext>
              </a:extLst>
            </p:cNvPr>
            <p:cNvCxnSpPr>
              <a:cxnSpLocks/>
            </p:cNvCxnSpPr>
            <p:nvPr/>
          </p:nvCxnSpPr>
          <p:spPr bwMode="auto">
            <a:xfrm>
              <a:off x="10504766" y="2396508"/>
              <a:ext cx="242684" cy="0"/>
            </a:xfrm>
            <a:prstGeom prst="line">
              <a:avLst/>
            </a:prstGeom>
            <a:noFill/>
            <a:ln w="28575" cap="flat" cmpd="sng" algn="ctr">
              <a:solidFill>
                <a:schemeClr val="bg1"/>
              </a:solidFill>
              <a:prstDash val="solid"/>
              <a:round/>
              <a:headEnd type="none" w="med" len="med"/>
              <a:tailEnd type="none" w="med" len="med"/>
            </a:ln>
            <a:effectLst/>
          </p:spPr>
        </p:cxnSp>
        <p:cxnSp>
          <p:nvCxnSpPr>
            <p:cNvPr id="9637" name="Straight Connector 9636">
              <a:extLst>
                <a:ext uri="{FF2B5EF4-FFF2-40B4-BE49-F238E27FC236}">
                  <a16:creationId xmlns:a16="http://schemas.microsoft.com/office/drawing/2014/main" id="{0CCDC6F7-F71E-B98B-13FE-40CC428DB388}"/>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38" name="Straight Connector 9637">
              <a:extLst>
                <a:ext uri="{FF2B5EF4-FFF2-40B4-BE49-F238E27FC236}">
                  <a16:creationId xmlns:a16="http://schemas.microsoft.com/office/drawing/2014/main" id="{6EAC148A-2D0B-59A5-F1F6-7453557513CF}"/>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39" name="Group 9638">
            <a:extLst>
              <a:ext uri="{FF2B5EF4-FFF2-40B4-BE49-F238E27FC236}">
                <a16:creationId xmlns:a16="http://schemas.microsoft.com/office/drawing/2014/main" id="{DC8723ED-3561-D14E-28AA-BE2AC47A463E}"/>
              </a:ext>
            </a:extLst>
          </p:cNvPr>
          <p:cNvGrpSpPr/>
          <p:nvPr/>
        </p:nvGrpSpPr>
        <p:grpSpPr>
          <a:xfrm>
            <a:off x="10674215" y="4892047"/>
            <a:ext cx="479907" cy="52389"/>
            <a:chOff x="10495275" y="2369446"/>
            <a:chExt cx="259556" cy="52285"/>
          </a:xfrm>
        </p:grpSpPr>
        <p:cxnSp>
          <p:nvCxnSpPr>
            <p:cNvPr id="9640" name="Straight Connector 9639">
              <a:extLst>
                <a:ext uri="{FF2B5EF4-FFF2-40B4-BE49-F238E27FC236}">
                  <a16:creationId xmlns:a16="http://schemas.microsoft.com/office/drawing/2014/main" id="{861D9E92-3528-3ABF-0745-61F7FEBDCBB0}"/>
                </a:ext>
              </a:extLst>
            </p:cNvPr>
            <p:cNvCxnSpPr>
              <a:cxnSpLocks/>
            </p:cNvCxnSpPr>
            <p:nvPr/>
          </p:nvCxnSpPr>
          <p:spPr bwMode="auto">
            <a:xfrm>
              <a:off x="10495965" y="2396508"/>
              <a:ext cx="251485" cy="0"/>
            </a:xfrm>
            <a:prstGeom prst="line">
              <a:avLst/>
            </a:prstGeom>
            <a:noFill/>
            <a:ln w="28575" cap="flat" cmpd="sng" algn="ctr">
              <a:solidFill>
                <a:schemeClr val="bg1"/>
              </a:solidFill>
              <a:prstDash val="solid"/>
              <a:round/>
              <a:headEnd type="none" w="med" len="med"/>
              <a:tailEnd type="none" w="med" len="med"/>
            </a:ln>
            <a:effectLst/>
          </p:spPr>
        </p:cxnSp>
        <p:cxnSp>
          <p:nvCxnSpPr>
            <p:cNvPr id="9641" name="Straight Connector 9640">
              <a:extLst>
                <a:ext uri="{FF2B5EF4-FFF2-40B4-BE49-F238E27FC236}">
                  <a16:creationId xmlns:a16="http://schemas.microsoft.com/office/drawing/2014/main" id="{C7673048-E6D8-3132-4BB1-0CF03C8C9520}"/>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42" name="Straight Connector 9641">
              <a:extLst>
                <a:ext uri="{FF2B5EF4-FFF2-40B4-BE49-F238E27FC236}">
                  <a16:creationId xmlns:a16="http://schemas.microsoft.com/office/drawing/2014/main" id="{6AA6A7E0-AEBF-255C-6D7F-CC15C0CF899E}"/>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grpSp>
        <p:nvGrpSpPr>
          <p:cNvPr id="9644" name="Group 9643">
            <a:extLst>
              <a:ext uri="{FF2B5EF4-FFF2-40B4-BE49-F238E27FC236}">
                <a16:creationId xmlns:a16="http://schemas.microsoft.com/office/drawing/2014/main" id="{AD0A254A-1C6A-BE8E-1418-2E796A51766B}"/>
              </a:ext>
            </a:extLst>
          </p:cNvPr>
          <p:cNvGrpSpPr/>
          <p:nvPr/>
        </p:nvGrpSpPr>
        <p:grpSpPr>
          <a:xfrm>
            <a:off x="10619448" y="5304005"/>
            <a:ext cx="391800" cy="52387"/>
            <a:chOff x="10495275" y="2369446"/>
            <a:chExt cx="259556" cy="52285"/>
          </a:xfrm>
        </p:grpSpPr>
        <p:cxnSp>
          <p:nvCxnSpPr>
            <p:cNvPr id="9645" name="Straight Connector 9644">
              <a:extLst>
                <a:ext uri="{FF2B5EF4-FFF2-40B4-BE49-F238E27FC236}">
                  <a16:creationId xmlns:a16="http://schemas.microsoft.com/office/drawing/2014/main" id="{27848A08-A0BB-524B-CA0D-409A8298508D}"/>
                </a:ext>
              </a:extLst>
            </p:cNvPr>
            <p:cNvCxnSpPr>
              <a:cxnSpLocks/>
            </p:cNvCxnSpPr>
            <p:nvPr/>
          </p:nvCxnSpPr>
          <p:spPr bwMode="auto">
            <a:xfrm>
              <a:off x="10495965" y="2396508"/>
              <a:ext cx="256740" cy="0"/>
            </a:xfrm>
            <a:prstGeom prst="line">
              <a:avLst/>
            </a:prstGeom>
            <a:noFill/>
            <a:ln w="28575" cap="flat" cmpd="sng" algn="ctr">
              <a:solidFill>
                <a:schemeClr val="bg1"/>
              </a:solidFill>
              <a:prstDash val="solid"/>
              <a:round/>
              <a:headEnd type="none" w="med" len="med"/>
              <a:tailEnd type="none" w="med" len="med"/>
            </a:ln>
            <a:effectLst/>
          </p:spPr>
        </p:cxnSp>
        <p:cxnSp>
          <p:nvCxnSpPr>
            <p:cNvPr id="9646" name="Straight Connector 9645">
              <a:extLst>
                <a:ext uri="{FF2B5EF4-FFF2-40B4-BE49-F238E27FC236}">
                  <a16:creationId xmlns:a16="http://schemas.microsoft.com/office/drawing/2014/main" id="{E4485EC6-D629-C783-C858-9CFF70DE3D16}"/>
                </a:ext>
              </a:extLst>
            </p:cNvPr>
            <p:cNvCxnSpPr>
              <a:cxnSpLocks/>
            </p:cNvCxnSpPr>
            <p:nvPr/>
          </p:nvCxnSpPr>
          <p:spPr bwMode="auto">
            <a:xfrm>
              <a:off x="10754831" y="2369446"/>
              <a:ext cx="0" cy="52285"/>
            </a:xfrm>
            <a:prstGeom prst="line">
              <a:avLst/>
            </a:prstGeom>
            <a:noFill/>
            <a:ln w="28575" cap="flat" cmpd="sng" algn="ctr">
              <a:solidFill>
                <a:schemeClr val="bg1"/>
              </a:solidFill>
              <a:prstDash val="solid"/>
              <a:round/>
              <a:headEnd type="none" w="med" len="med"/>
              <a:tailEnd type="none" w="med" len="med"/>
            </a:ln>
            <a:effectLst/>
          </p:spPr>
        </p:cxnSp>
        <p:cxnSp>
          <p:nvCxnSpPr>
            <p:cNvPr id="9647" name="Straight Connector 9646">
              <a:extLst>
                <a:ext uri="{FF2B5EF4-FFF2-40B4-BE49-F238E27FC236}">
                  <a16:creationId xmlns:a16="http://schemas.microsoft.com/office/drawing/2014/main" id="{8079923D-975D-E5C4-6544-B6155137C7AD}"/>
                </a:ext>
              </a:extLst>
            </p:cNvPr>
            <p:cNvCxnSpPr>
              <a:cxnSpLocks/>
            </p:cNvCxnSpPr>
            <p:nvPr/>
          </p:nvCxnSpPr>
          <p:spPr bwMode="auto">
            <a:xfrm>
              <a:off x="10495275" y="2369446"/>
              <a:ext cx="0" cy="52285"/>
            </a:xfrm>
            <a:prstGeom prst="line">
              <a:avLst/>
            </a:prstGeom>
            <a:noFill/>
            <a:ln w="28575" cap="flat" cmpd="sng" algn="ctr">
              <a:solidFill>
                <a:schemeClr val="bg1"/>
              </a:solidFill>
              <a:prstDash val="solid"/>
              <a:round/>
              <a:headEnd type="none" w="med" len="med"/>
              <a:tailEnd type="none" w="med" len="med"/>
            </a:ln>
            <a:effectLst/>
          </p:spPr>
        </p:cxnSp>
      </p:grpSp>
      <p:cxnSp>
        <p:nvCxnSpPr>
          <p:cNvPr id="7" name="Straight Connector 6">
            <a:extLst>
              <a:ext uri="{FF2B5EF4-FFF2-40B4-BE49-F238E27FC236}">
                <a16:creationId xmlns:a16="http://schemas.microsoft.com/office/drawing/2014/main" id="{8A369590-C03D-94ED-5DB8-F74420E632FC}"/>
              </a:ext>
            </a:extLst>
          </p:cNvPr>
          <p:cNvCxnSpPr>
            <a:cxnSpLocks/>
          </p:cNvCxnSpPr>
          <p:nvPr/>
        </p:nvCxnSpPr>
        <p:spPr bwMode="auto">
          <a:xfrm>
            <a:off x="2224065" y="2915482"/>
            <a:ext cx="0" cy="1077409"/>
          </a:xfrm>
          <a:prstGeom prst="line">
            <a:avLst/>
          </a:prstGeom>
          <a:noFill/>
          <a:ln w="28575" cap="flat" cmpd="sng" algn="ctr">
            <a:solidFill>
              <a:schemeClr val="tx2"/>
            </a:solidFill>
            <a:prstDash val="dash"/>
            <a:round/>
            <a:headEnd type="none" w="med" len="med"/>
            <a:tailEnd type="none" w="med" len="med"/>
          </a:ln>
          <a:effectLst/>
        </p:spPr>
      </p:cxnSp>
      <p:grpSp>
        <p:nvGrpSpPr>
          <p:cNvPr id="22" name="Group 21">
            <a:extLst>
              <a:ext uri="{FF2B5EF4-FFF2-40B4-BE49-F238E27FC236}">
                <a16:creationId xmlns:a16="http://schemas.microsoft.com/office/drawing/2014/main" id="{5FFF343F-694D-1CF0-4233-ECAFCBE74407}"/>
              </a:ext>
            </a:extLst>
          </p:cNvPr>
          <p:cNvGrpSpPr/>
          <p:nvPr/>
        </p:nvGrpSpPr>
        <p:grpSpPr>
          <a:xfrm>
            <a:off x="1176008" y="2195193"/>
            <a:ext cx="3403075" cy="307777"/>
            <a:chOff x="3525836" y="1975104"/>
            <a:chExt cx="3403075" cy="307777"/>
          </a:xfrm>
        </p:grpSpPr>
        <p:sp>
          <p:nvSpPr>
            <p:cNvPr id="5" name="TextBox 4">
              <a:extLst>
                <a:ext uri="{FF2B5EF4-FFF2-40B4-BE49-F238E27FC236}">
                  <a16:creationId xmlns:a16="http://schemas.microsoft.com/office/drawing/2014/main" id="{50E6FB97-987F-817D-2E1D-1FD590A662EB}"/>
                </a:ext>
              </a:extLst>
            </p:cNvPr>
            <p:cNvSpPr txBox="1"/>
            <p:nvPr/>
          </p:nvSpPr>
          <p:spPr bwMode="auto">
            <a:xfrm>
              <a:off x="3632673" y="1975104"/>
              <a:ext cx="32962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HER2+ BC (5.4 mg/kg Q3W; n = 245)</a:t>
              </a:r>
            </a:p>
          </p:txBody>
        </p:sp>
        <p:cxnSp>
          <p:nvCxnSpPr>
            <p:cNvPr id="11" name="Straight Connector 10">
              <a:extLst>
                <a:ext uri="{FF2B5EF4-FFF2-40B4-BE49-F238E27FC236}">
                  <a16:creationId xmlns:a16="http://schemas.microsoft.com/office/drawing/2014/main" id="{D5CCE514-A1B4-96EE-CF84-24590FFF46FF}"/>
                </a:ext>
              </a:extLst>
            </p:cNvPr>
            <p:cNvCxnSpPr>
              <a:cxnSpLocks/>
            </p:cNvCxnSpPr>
            <p:nvPr/>
          </p:nvCxnSpPr>
          <p:spPr bwMode="auto">
            <a:xfrm>
              <a:off x="3525836" y="2110604"/>
              <a:ext cx="172824" cy="0"/>
            </a:xfrm>
            <a:prstGeom prst="line">
              <a:avLst/>
            </a:prstGeom>
            <a:noFill/>
            <a:ln w="28575" cap="flat" cmpd="sng" algn="ctr">
              <a:solidFill>
                <a:schemeClr val="accent3"/>
              </a:solidFill>
              <a:prstDash val="solid"/>
              <a:round/>
              <a:headEnd type="none" w="med" len="med"/>
              <a:tailEnd type="none" w="med" len="med"/>
            </a:ln>
            <a:effectLst/>
          </p:spPr>
        </p:cxnSp>
        <p:grpSp>
          <p:nvGrpSpPr>
            <p:cNvPr id="12" name="Group 11">
              <a:extLst>
                <a:ext uri="{FF2B5EF4-FFF2-40B4-BE49-F238E27FC236}">
                  <a16:creationId xmlns:a16="http://schemas.microsoft.com/office/drawing/2014/main" id="{566DF17F-9415-FAF4-C0F0-EA829A5B4215}"/>
                </a:ext>
              </a:extLst>
            </p:cNvPr>
            <p:cNvGrpSpPr/>
            <p:nvPr/>
          </p:nvGrpSpPr>
          <p:grpSpPr>
            <a:xfrm>
              <a:off x="3566686" y="2057185"/>
              <a:ext cx="94268" cy="97410"/>
              <a:chOff x="5982878" y="2740058"/>
              <a:chExt cx="94268" cy="97410"/>
            </a:xfrm>
          </p:grpSpPr>
          <p:cxnSp>
            <p:nvCxnSpPr>
              <p:cNvPr id="13" name="Straight Connector 12">
                <a:extLst>
                  <a:ext uri="{FF2B5EF4-FFF2-40B4-BE49-F238E27FC236}">
                    <a16:creationId xmlns:a16="http://schemas.microsoft.com/office/drawing/2014/main" id="{4BB8C6DA-2230-F5F7-B906-BBB510F35871}"/>
                  </a:ext>
                </a:extLst>
              </p:cNvPr>
              <p:cNvCxnSpPr>
                <a:cxnSpLocks/>
              </p:cNvCxnSpPr>
              <p:nvPr/>
            </p:nvCxnSpPr>
            <p:spPr bwMode="auto">
              <a:xfrm>
                <a:off x="6030012" y="2740058"/>
                <a:ext cx="0" cy="9741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35C8947-11F7-7472-1A52-A91921A97917}"/>
                  </a:ext>
                </a:extLst>
              </p:cNvPr>
              <p:cNvCxnSpPr>
                <a:cxnSpLocks/>
              </p:cNvCxnSpPr>
              <p:nvPr/>
            </p:nvCxnSpPr>
            <p:spPr bwMode="auto">
              <a:xfrm>
                <a:off x="5982878" y="2793476"/>
                <a:ext cx="94268" cy="0"/>
              </a:xfrm>
              <a:prstGeom prst="line">
                <a:avLst/>
              </a:prstGeom>
              <a:noFill/>
              <a:ln w="28575" cap="flat" cmpd="sng" algn="ctr">
                <a:solidFill>
                  <a:schemeClr val="bg1"/>
                </a:solidFill>
                <a:prstDash val="solid"/>
                <a:round/>
                <a:headEnd type="none" w="med" len="med"/>
                <a:tailEnd type="none" w="med" len="med"/>
              </a:ln>
              <a:effectLst/>
            </p:spPr>
          </p:cxnSp>
        </p:grpSp>
      </p:grpSp>
      <p:sp>
        <p:nvSpPr>
          <p:cNvPr id="32" name="Text Box 30">
            <a:extLst>
              <a:ext uri="{FF2B5EF4-FFF2-40B4-BE49-F238E27FC236}">
                <a16:creationId xmlns:a16="http://schemas.microsoft.com/office/drawing/2014/main" id="{C85D0CAD-E463-7123-59E9-CDA32FA2B5CC}"/>
              </a:ext>
            </a:extLst>
          </p:cNvPr>
          <p:cNvSpPr txBox="1">
            <a:spLocks noChangeArrowheads="1"/>
          </p:cNvSpPr>
          <p:nvPr/>
        </p:nvSpPr>
        <p:spPr bwMode="auto">
          <a:xfrm>
            <a:off x="6379181" y="5686593"/>
            <a:ext cx="5640957" cy="6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*Includes asthma, chronic obstructive pulmonary disease, prior ILD/pneumonitis, pulmonary fibrosis, pulmonary emphysema, and radiation pneumonitis. </a:t>
            </a:r>
            <a:b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Determined by Cockcroft-Gault formula.</a:t>
            </a:r>
          </a:p>
        </p:txBody>
      </p:sp>
    </p:spTree>
    <p:extLst>
      <p:ext uri="{BB962C8B-B14F-4D97-AF65-F5344CB8AC3E}">
        <p14:creationId xmlns:p14="http://schemas.microsoft.com/office/powerpoint/2010/main" val="12710503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reeform 130">
            <a:extLst>
              <a:ext uri="{FF2B5EF4-FFF2-40B4-BE49-F238E27FC236}">
                <a16:creationId xmlns:a16="http://schemas.microsoft.com/office/drawing/2014/main" id="{A77C0F9A-190E-A7BC-7868-694DD0736B7C}"/>
              </a:ext>
            </a:extLst>
          </p:cNvPr>
          <p:cNvSpPr/>
          <p:nvPr/>
        </p:nvSpPr>
        <p:spPr>
          <a:xfrm>
            <a:off x="4020241" y="1392948"/>
            <a:ext cx="7523162" cy="3169555"/>
          </a:xfrm>
          <a:custGeom>
            <a:avLst/>
            <a:gdLst>
              <a:gd name="connsiteX0" fmla="*/ 5657850 w 5657850"/>
              <a:gd name="connsiteY0" fmla="*/ 0 h 723900"/>
              <a:gd name="connsiteX1" fmla="*/ 5657850 w 5657850"/>
              <a:gd name="connsiteY1" fmla="*/ 723900 h 723900"/>
              <a:gd name="connsiteX2" fmla="*/ 0 w 5657850"/>
              <a:gd name="connsiteY2" fmla="*/ 723900 h 723900"/>
            </a:gdLst>
            <a:ahLst/>
            <a:cxnLst>
              <a:cxn ang="0">
                <a:pos x="connsiteX0" y="connsiteY0"/>
              </a:cxn>
              <a:cxn ang="0">
                <a:pos x="connsiteX1" y="connsiteY1"/>
              </a:cxn>
              <a:cxn ang="0">
                <a:pos x="connsiteX2" y="connsiteY2"/>
              </a:cxn>
            </a:cxnLst>
            <a:rect l="l" t="t" r="r" b="b"/>
            <a:pathLst>
              <a:path w="5657850" h="723900">
                <a:moveTo>
                  <a:pt x="5657850" y="0"/>
                </a:moveTo>
                <a:lnTo>
                  <a:pt x="5657850" y="723900"/>
                </a:lnTo>
                <a:lnTo>
                  <a:pt x="0" y="723900"/>
                </a:lnTo>
              </a:path>
            </a:pathLst>
          </a:custGeom>
          <a:noFill/>
          <a:ln w="28575" cap="flat" cmpd="sng" algn="ctr">
            <a:solidFill>
              <a:schemeClr val="bg1"/>
            </a:solidFill>
            <a:prstDash val="sysDash"/>
            <a:headEnd type="none" w="med" len="med"/>
            <a:tailEnd type="triangle" w="lg" len="lg"/>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2" name="Title 1">
            <a:extLst>
              <a:ext uri="{FF2B5EF4-FFF2-40B4-BE49-F238E27FC236}">
                <a16:creationId xmlns:a16="http://schemas.microsoft.com/office/drawing/2014/main" id="{F7D6D96E-0B4A-7C48-0C0E-29B12C902260}"/>
              </a:ext>
            </a:extLst>
          </p:cNvPr>
          <p:cNvSpPr>
            <a:spLocks noGrp="1"/>
          </p:cNvSpPr>
          <p:nvPr>
            <p:ph type="title"/>
          </p:nvPr>
        </p:nvSpPr>
        <p:spPr/>
        <p:txBody>
          <a:bodyPr/>
          <a:lstStyle/>
          <a:p>
            <a:r>
              <a:rPr lang="en-US"/>
              <a:t>Managing ILD/Pneumonitis With T-DXd</a:t>
            </a:r>
            <a:br>
              <a:rPr lang="en-US"/>
            </a:br>
            <a:endParaRPr lang="en-US"/>
          </a:p>
        </p:txBody>
      </p:sp>
      <p:cxnSp>
        <p:nvCxnSpPr>
          <p:cNvPr id="6" name="Straight Connector 5">
            <a:extLst>
              <a:ext uri="{FF2B5EF4-FFF2-40B4-BE49-F238E27FC236}">
                <a16:creationId xmlns:a16="http://schemas.microsoft.com/office/drawing/2014/main" id="{5FA372AD-E35C-1F50-2F20-E0BC81484143}"/>
              </a:ext>
            </a:extLst>
          </p:cNvPr>
          <p:cNvCxnSpPr>
            <a:cxnSpLocks/>
          </p:cNvCxnSpPr>
          <p:nvPr/>
        </p:nvCxnSpPr>
        <p:spPr>
          <a:xfrm>
            <a:off x="4203627" y="1392947"/>
            <a:ext cx="7339776" cy="0"/>
          </a:xfrm>
          <a:prstGeom prst="line">
            <a:avLst/>
          </a:prstGeom>
          <a:noFill/>
          <a:ln w="28575" cap="flat" cmpd="sng" algn="ctr">
            <a:solidFill>
              <a:schemeClr val="bg1"/>
            </a:solidFill>
            <a:prstDash val="sysDash"/>
            <a:headEnd type="oval" w="lg" len="lg"/>
          </a:ln>
          <a:effectLst/>
        </p:spPr>
      </p:cxnSp>
      <p:grpSp>
        <p:nvGrpSpPr>
          <p:cNvPr id="4" name="Group 3">
            <a:extLst>
              <a:ext uri="{FF2B5EF4-FFF2-40B4-BE49-F238E27FC236}">
                <a16:creationId xmlns:a16="http://schemas.microsoft.com/office/drawing/2014/main" id="{BF399C94-A3AF-FB39-2C5D-8E95519705CD}"/>
              </a:ext>
            </a:extLst>
          </p:cNvPr>
          <p:cNvGrpSpPr/>
          <p:nvPr/>
        </p:nvGrpSpPr>
        <p:grpSpPr>
          <a:xfrm>
            <a:off x="598178" y="884458"/>
            <a:ext cx="3481034" cy="2489244"/>
            <a:chOff x="306078" y="1113059"/>
            <a:chExt cx="3481034" cy="2371997"/>
          </a:xfrm>
        </p:grpSpPr>
        <p:sp>
          <p:nvSpPr>
            <p:cNvPr id="7" name="Rectangle: Rounded Corners 19">
              <a:extLst>
                <a:ext uri="{FF2B5EF4-FFF2-40B4-BE49-F238E27FC236}">
                  <a16:creationId xmlns:a16="http://schemas.microsoft.com/office/drawing/2014/main" id="{4BF6F6B0-C259-C0BD-8BAA-7C881651C8D1}"/>
                </a:ext>
              </a:extLst>
            </p:cNvPr>
            <p:cNvSpPr/>
            <p:nvPr/>
          </p:nvSpPr>
          <p:spPr>
            <a:xfrm rot="10800000">
              <a:off x="306078" y="1113059"/>
              <a:ext cx="3481029" cy="2371997"/>
            </a:xfrm>
            <a:prstGeom prst="roundRect">
              <a:avLst>
                <a:gd name="adj" fmla="val 0"/>
              </a:avLst>
            </a:prstGeom>
            <a:solidFill>
              <a:srgbClr val="FFFFFF"/>
            </a:solidFill>
            <a:ln w="28575" cap="flat" cmpd="sng" algn="ctr">
              <a:solidFill>
                <a:schemeClr val="accent1"/>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3E3D8586-63FF-A0C6-0FCF-E1D698619181}"/>
                </a:ext>
              </a:extLst>
            </p:cNvPr>
            <p:cNvSpPr/>
            <p:nvPr/>
          </p:nvSpPr>
          <p:spPr>
            <a:xfrm>
              <a:off x="306078" y="1128231"/>
              <a:ext cx="3481034" cy="307777"/>
            </a:xfrm>
            <a:prstGeom prst="rect">
              <a:avLst/>
            </a:prstGeom>
            <a:solidFill>
              <a:schemeClr val="accent1"/>
            </a:solidFill>
          </p:spPr>
          <p:txBody>
            <a:bodyPr wrap="square">
              <a:spAutoFit/>
            </a:bodyPr>
            <a:lstStyle/>
            <a:p>
              <a:pPr marL="0" marR="0" lvl="0" indent="0" algn="ctr" defTabSz="4560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Arial" charset="0"/>
                  <a:cs typeface="Calibri" panose="020F0502020204030204" pitchFamily="34" charset="0"/>
                </a:rPr>
                <a:t>Monitor</a:t>
              </a:r>
            </a:p>
          </p:txBody>
        </p:sp>
      </p:grpSp>
      <p:sp>
        <p:nvSpPr>
          <p:cNvPr id="24" name="Rectangle: Rounded Corners 16">
            <a:extLst>
              <a:ext uri="{FF2B5EF4-FFF2-40B4-BE49-F238E27FC236}">
                <a16:creationId xmlns:a16="http://schemas.microsoft.com/office/drawing/2014/main" id="{C73E23E7-352F-537D-3819-9DB040CE2B75}"/>
              </a:ext>
            </a:extLst>
          </p:cNvPr>
          <p:cNvSpPr/>
          <p:nvPr/>
        </p:nvSpPr>
        <p:spPr>
          <a:xfrm rot="10800000">
            <a:off x="579707" y="3437183"/>
            <a:ext cx="3396870" cy="2940165"/>
          </a:xfrm>
          <a:prstGeom prst="roundRect">
            <a:avLst>
              <a:gd name="adj" fmla="val 0"/>
            </a:avLst>
          </a:prstGeom>
          <a:noFill/>
          <a:ln w="28575" cap="flat" cmpd="sng" algn="ctr">
            <a:solidFill>
              <a:schemeClr val="accent4"/>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26" name="Rectangle: Rounded Corners 44">
            <a:extLst>
              <a:ext uri="{FF2B5EF4-FFF2-40B4-BE49-F238E27FC236}">
                <a16:creationId xmlns:a16="http://schemas.microsoft.com/office/drawing/2014/main" id="{E4A2CA0F-982D-BBC0-4E9A-AB1ABD2461E8}"/>
              </a:ext>
            </a:extLst>
          </p:cNvPr>
          <p:cNvSpPr/>
          <p:nvPr/>
        </p:nvSpPr>
        <p:spPr>
          <a:xfrm>
            <a:off x="693997" y="4229393"/>
            <a:ext cx="1298915" cy="451791"/>
          </a:xfrm>
          <a:prstGeom prst="roundRect">
            <a:avLst>
              <a:gd name="adj" fmla="val 0"/>
            </a:avLst>
          </a:prstGeom>
          <a:solidFill>
            <a:srgbClr val="F5F8E7"/>
          </a:solidFill>
          <a:ln w="12700" cap="flat" cmpd="sng" algn="ctr">
            <a:noFill/>
            <a:prstDash val="solid"/>
          </a:ln>
          <a:effectLst/>
        </p:spPr>
        <p:txBody>
          <a:bodyPr lIns="121920" tIns="18288" rIns="121920"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Starting dose</a:t>
            </a:r>
          </a:p>
        </p:txBody>
      </p:sp>
      <p:sp>
        <p:nvSpPr>
          <p:cNvPr id="27" name="Rectangle: Rounded Corners 44">
            <a:extLst>
              <a:ext uri="{FF2B5EF4-FFF2-40B4-BE49-F238E27FC236}">
                <a16:creationId xmlns:a16="http://schemas.microsoft.com/office/drawing/2014/main" id="{A85B0202-B1A6-3049-626E-7CEE1130D404}"/>
              </a:ext>
            </a:extLst>
          </p:cNvPr>
          <p:cNvSpPr/>
          <p:nvPr/>
        </p:nvSpPr>
        <p:spPr>
          <a:xfrm>
            <a:off x="693997" y="4762513"/>
            <a:ext cx="1298915" cy="451791"/>
          </a:xfrm>
          <a:prstGeom prst="roundRect">
            <a:avLst>
              <a:gd name="adj" fmla="val 0"/>
            </a:avLst>
          </a:prstGeom>
          <a:solidFill>
            <a:srgbClr val="F5F8E7"/>
          </a:solidFill>
          <a:ln w="12700" cap="flat" cmpd="sng" algn="ctr">
            <a:noFill/>
            <a:prstDash val="solid"/>
          </a:ln>
          <a:effectLst/>
        </p:spPr>
        <p:txBody>
          <a:bodyPr lIns="121920" tIns="18288" rIns="121920"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First dose reduction</a:t>
            </a:r>
          </a:p>
        </p:txBody>
      </p:sp>
      <p:sp>
        <p:nvSpPr>
          <p:cNvPr id="28" name="Rectangle: Rounded Corners 44">
            <a:extLst>
              <a:ext uri="{FF2B5EF4-FFF2-40B4-BE49-F238E27FC236}">
                <a16:creationId xmlns:a16="http://schemas.microsoft.com/office/drawing/2014/main" id="{EEEF5D0C-567F-EC1C-4F86-65CA3B1748A4}"/>
              </a:ext>
            </a:extLst>
          </p:cNvPr>
          <p:cNvSpPr/>
          <p:nvPr/>
        </p:nvSpPr>
        <p:spPr>
          <a:xfrm>
            <a:off x="693997" y="5295633"/>
            <a:ext cx="1298915" cy="451791"/>
          </a:xfrm>
          <a:prstGeom prst="roundRect">
            <a:avLst>
              <a:gd name="adj" fmla="val 0"/>
            </a:avLst>
          </a:prstGeom>
          <a:solidFill>
            <a:srgbClr val="F5F8E7"/>
          </a:solidFill>
          <a:ln w="12700" cap="flat" cmpd="sng" algn="ctr">
            <a:noFill/>
            <a:prstDash val="solid"/>
          </a:ln>
          <a:effectLst/>
        </p:spPr>
        <p:txBody>
          <a:bodyPr lIns="121920" tIns="18288" rIns="18288"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Second dose reduction</a:t>
            </a:r>
          </a:p>
        </p:txBody>
      </p:sp>
      <p:sp>
        <p:nvSpPr>
          <p:cNvPr id="29" name="Rectangle 28">
            <a:extLst>
              <a:ext uri="{FF2B5EF4-FFF2-40B4-BE49-F238E27FC236}">
                <a16:creationId xmlns:a16="http://schemas.microsoft.com/office/drawing/2014/main" id="{AF19EAD7-8CD0-AFFD-523A-DFEC0EDA7A2F}"/>
              </a:ext>
            </a:extLst>
          </p:cNvPr>
          <p:cNvSpPr/>
          <p:nvPr/>
        </p:nvSpPr>
        <p:spPr>
          <a:xfrm>
            <a:off x="579705" y="3443840"/>
            <a:ext cx="3396871" cy="307777"/>
          </a:xfrm>
          <a:prstGeom prst="rect">
            <a:avLst/>
          </a:prstGeom>
          <a:solidFill>
            <a:schemeClr val="accent4"/>
          </a:solidFill>
        </p:spPr>
        <p:txBody>
          <a:bodyPr wrap="square">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Dose Adjustments</a:t>
            </a:r>
            <a:endParaRPr kumimoji="0" lang="en-US" sz="1400" b="1" i="0" u="none" strike="noStrike" kern="0" cap="none" spc="-2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 name="Rectangle: Rounded Corners 44">
            <a:extLst>
              <a:ext uri="{FF2B5EF4-FFF2-40B4-BE49-F238E27FC236}">
                <a16:creationId xmlns:a16="http://schemas.microsoft.com/office/drawing/2014/main" id="{ABA13985-40FE-C923-C5A9-68C95933A03F}"/>
              </a:ext>
            </a:extLst>
          </p:cNvPr>
          <p:cNvSpPr/>
          <p:nvPr/>
        </p:nvSpPr>
        <p:spPr>
          <a:xfrm>
            <a:off x="2133852" y="4240023"/>
            <a:ext cx="79184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5.4 mg/kg </a:t>
            </a:r>
          </a:p>
        </p:txBody>
      </p:sp>
      <p:sp>
        <p:nvSpPr>
          <p:cNvPr id="31" name="Rectangle: Rounded Corners 44">
            <a:extLst>
              <a:ext uri="{FF2B5EF4-FFF2-40B4-BE49-F238E27FC236}">
                <a16:creationId xmlns:a16="http://schemas.microsoft.com/office/drawing/2014/main" id="{7C874AC5-86BF-016E-E90D-9030F705D057}"/>
              </a:ext>
            </a:extLst>
          </p:cNvPr>
          <p:cNvSpPr/>
          <p:nvPr/>
        </p:nvSpPr>
        <p:spPr>
          <a:xfrm>
            <a:off x="2133853" y="4773143"/>
            <a:ext cx="791842"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4.4 mg/kg</a:t>
            </a:r>
          </a:p>
        </p:txBody>
      </p:sp>
      <p:sp>
        <p:nvSpPr>
          <p:cNvPr id="32" name="Rectangle: Rounded Corners 44">
            <a:extLst>
              <a:ext uri="{FF2B5EF4-FFF2-40B4-BE49-F238E27FC236}">
                <a16:creationId xmlns:a16="http://schemas.microsoft.com/office/drawing/2014/main" id="{69E289CA-A9EA-0FCC-516B-93C204D1E549}"/>
              </a:ext>
            </a:extLst>
          </p:cNvPr>
          <p:cNvSpPr/>
          <p:nvPr/>
        </p:nvSpPr>
        <p:spPr>
          <a:xfrm>
            <a:off x="2133853" y="5306263"/>
            <a:ext cx="791842"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3.2 mg/kg</a:t>
            </a:r>
          </a:p>
        </p:txBody>
      </p:sp>
      <p:sp>
        <p:nvSpPr>
          <p:cNvPr id="36" name="Rectangle: Rounded Corners 44">
            <a:extLst>
              <a:ext uri="{FF2B5EF4-FFF2-40B4-BE49-F238E27FC236}">
                <a16:creationId xmlns:a16="http://schemas.microsoft.com/office/drawing/2014/main" id="{3AADAB8B-72ED-909A-267E-BABA65AA580F}"/>
              </a:ext>
            </a:extLst>
          </p:cNvPr>
          <p:cNvSpPr/>
          <p:nvPr/>
        </p:nvSpPr>
        <p:spPr>
          <a:xfrm>
            <a:off x="693997" y="5828753"/>
            <a:ext cx="1298915" cy="451791"/>
          </a:xfrm>
          <a:prstGeom prst="roundRect">
            <a:avLst>
              <a:gd name="adj" fmla="val 0"/>
            </a:avLst>
          </a:prstGeom>
          <a:solidFill>
            <a:srgbClr val="F5F8E7"/>
          </a:solidFill>
          <a:ln w="12700" cap="flat" cmpd="sng" algn="ctr">
            <a:noFill/>
            <a:prstDash val="solid"/>
          </a:ln>
          <a:effectLst/>
        </p:spPr>
        <p:txBody>
          <a:bodyPr lIns="121920" tIns="18288" rIns="18288" bIns="18288" rtlCol="0" anchor="ctr"/>
          <a:lstStyle/>
          <a:p>
            <a:pPr marL="0" marR="0" lvl="0" indent="0" algn="l" defTabSz="609585" rtl="0" eaLnBrk="1" fontAlgn="auto" latinLnBrk="0" hangingPunct="1">
              <a:lnSpc>
                <a:spcPct val="90000"/>
              </a:lnSpc>
              <a:spcBef>
                <a:spcPts val="0"/>
              </a:spcBef>
              <a:spcAft>
                <a:spcPts val="0"/>
              </a:spcAft>
              <a:buClrTx/>
              <a:buSzTx/>
              <a:buFontTx/>
              <a:buNone/>
              <a:tabLst/>
              <a:defRPr/>
            </a:pPr>
            <a:r>
              <a:rPr kumimoji="0" 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Third dose reduction needed</a:t>
            </a:r>
          </a:p>
        </p:txBody>
      </p:sp>
      <p:sp>
        <p:nvSpPr>
          <p:cNvPr id="37" name="Rectangle: Rounded Corners 44">
            <a:extLst>
              <a:ext uri="{FF2B5EF4-FFF2-40B4-BE49-F238E27FC236}">
                <a16:creationId xmlns:a16="http://schemas.microsoft.com/office/drawing/2014/main" id="{F145B96B-8B74-20E3-AAF7-4E64530EC70A}"/>
              </a:ext>
            </a:extLst>
          </p:cNvPr>
          <p:cNvSpPr/>
          <p:nvPr/>
        </p:nvSpPr>
        <p:spPr>
          <a:xfrm>
            <a:off x="2133853" y="5839383"/>
            <a:ext cx="172687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Permanently discontinue</a:t>
            </a:r>
          </a:p>
        </p:txBody>
      </p:sp>
      <p:grpSp>
        <p:nvGrpSpPr>
          <p:cNvPr id="3" name="Group 2">
            <a:extLst>
              <a:ext uri="{FF2B5EF4-FFF2-40B4-BE49-F238E27FC236}">
                <a16:creationId xmlns:a16="http://schemas.microsoft.com/office/drawing/2014/main" id="{E10F3048-91C0-BFB0-60B2-8D23E2575C1C}"/>
              </a:ext>
            </a:extLst>
          </p:cNvPr>
          <p:cNvGrpSpPr/>
          <p:nvPr/>
        </p:nvGrpSpPr>
        <p:grpSpPr>
          <a:xfrm>
            <a:off x="4542543" y="884458"/>
            <a:ext cx="4321162" cy="2772468"/>
            <a:chOff x="4250443" y="1218543"/>
            <a:chExt cx="4321162" cy="2571159"/>
          </a:xfrm>
        </p:grpSpPr>
        <p:sp>
          <p:nvSpPr>
            <p:cNvPr id="11" name="Rectangle: Rounded Corners 19">
              <a:extLst>
                <a:ext uri="{FF2B5EF4-FFF2-40B4-BE49-F238E27FC236}">
                  <a16:creationId xmlns:a16="http://schemas.microsoft.com/office/drawing/2014/main" id="{CAC54AB4-B873-FEA8-9387-0DD342183D78}"/>
                </a:ext>
              </a:extLst>
            </p:cNvPr>
            <p:cNvSpPr/>
            <p:nvPr/>
          </p:nvSpPr>
          <p:spPr>
            <a:xfrm rot="10800000">
              <a:off x="4250443" y="1225949"/>
              <a:ext cx="4321162" cy="2563753"/>
            </a:xfrm>
            <a:prstGeom prst="roundRect">
              <a:avLst>
                <a:gd name="adj" fmla="val 0"/>
              </a:avLst>
            </a:prstGeom>
            <a:solidFill>
              <a:srgbClr val="FFFFFF"/>
            </a:solidFill>
            <a:ln w="28575" cap="flat" cmpd="sng" algn="ctr">
              <a:solidFill>
                <a:schemeClr val="accent1"/>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1"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13" name="Rectangle 12">
              <a:extLst>
                <a:ext uri="{FF2B5EF4-FFF2-40B4-BE49-F238E27FC236}">
                  <a16:creationId xmlns:a16="http://schemas.microsoft.com/office/drawing/2014/main" id="{D6A2F8C9-2508-BBB7-C76E-990D147DFDCA}"/>
                </a:ext>
              </a:extLst>
            </p:cNvPr>
            <p:cNvSpPr/>
            <p:nvPr/>
          </p:nvSpPr>
          <p:spPr>
            <a:xfrm>
              <a:off x="4256089" y="1218543"/>
              <a:ext cx="4315516" cy="307777"/>
            </a:xfrm>
            <a:prstGeom prst="rect">
              <a:avLst/>
            </a:prstGeom>
            <a:solidFill>
              <a:schemeClr val="accent1"/>
            </a:solidFill>
          </p:spPr>
          <p:txBody>
            <a:bodyPr wrap="square">
              <a:spAutoFit/>
            </a:bodyPr>
            <a:lstStyle/>
            <a:p>
              <a:pPr marL="0" marR="0" lvl="0" indent="0" algn="ctr" defTabSz="4560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Arial" charset="0"/>
                  <a:cs typeface="Calibri" panose="020F0502020204030204" pitchFamily="34" charset="0"/>
                </a:rPr>
                <a:t>Confirm</a:t>
              </a:r>
              <a:endPar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Arial" charset="0"/>
                <a:cs typeface="Calibri" panose="020F0502020204030204" pitchFamily="34" charset="0"/>
              </a:endParaRPr>
            </a:p>
          </p:txBody>
        </p:sp>
      </p:grpSp>
      <p:grpSp>
        <p:nvGrpSpPr>
          <p:cNvPr id="8" name="Group 7">
            <a:extLst>
              <a:ext uri="{FF2B5EF4-FFF2-40B4-BE49-F238E27FC236}">
                <a16:creationId xmlns:a16="http://schemas.microsoft.com/office/drawing/2014/main" id="{7D448164-B509-07AD-A059-A616DEAB5DB4}"/>
              </a:ext>
            </a:extLst>
          </p:cNvPr>
          <p:cNvGrpSpPr/>
          <p:nvPr/>
        </p:nvGrpSpPr>
        <p:grpSpPr>
          <a:xfrm>
            <a:off x="6890298" y="3838703"/>
            <a:ext cx="4168924" cy="2044030"/>
            <a:chOff x="6598198" y="4321581"/>
            <a:chExt cx="4168924" cy="2044030"/>
          </a:xfrm>
        </p:grpSpPr>
        <p:sp>
          <p:nvSpPr>
            <p:cNvPr id="40" name="Rectangle: Rounded Corners 19">
              <a:extLst>
                <a:ext uri="{FF2B5EF4-FFF2-40B4-BE49-F238E27FC236}">
                  <a16:creationId xmlns:a16="http://schemas.microsoft.com/office/drawing/2014/main" id="{B04F0FA6-62F4-64C4-47A9-DDB4C5F211CC}"/>
                </a:ext>
              </a:extLst>
            </p:cNvPr>
            <p:cNvSpPr/>
            <p:nvPr/>
          </p:nvSpPr>
          <p:spPr>
            <a:xfrm rot="10800000">
              <a:off x="6603969" y="4321581"/>
              <a:ext cx="4163153" cy="2044030"/>
            </a:xfrm>
            <a:prstGeom prst="roundRect">
              <a:avLst>
                <a:gd name="adj" fmla="val 0"/>
              </a:avLst>
            </a:prstGeom>
            <a:solidFill>
              <a:schemeClr val="tx1"/>
            </a:solidFill>
            <a:ln w="28575" cap="flat" cmpd="sng" algn="ctr">
              <a:solidFill>
                <a:schemeClr val="accent3"/>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42" name="Rectangle 41">
              <a:extLst>
                <a:ext uri="{FF2B5EF4-FFF2-40B4-BE49-F238E27FC236}">
                  <a16:creationId xmlns:a16="http://schemas.microsoft.com/office/drawing/2014/main" id="{CA261911-1F07-0491-7CFF-FDAB1DF1A965}"/>
                </a:ext>
              </a:extLst>
            </p:cNvPr>
            <p:cNvSpPr/>
            <p:nvPr/>
          </p:nvSpPr>
          <p:spPr>
            <a:xfrm>
              <a:off x="6598198" y="4336777"/>
              <a:ext cx="4168924" cy="307777"/>
            </a:xfrm>
            <a:prstGeom prst="rect">
              <a:avLst/>
            </a:prstGeom>
            <a:solidFill>
              <a:schemeClr val="accent3"/>
            </a:solidFill>
          </p:spPr>
          <p:txBody>
            <a:bodyPr wrap="square" anchor="ctr">
              <a:spAutoFit/>
            </a:bodyPr>
            <a:lstStyle/>
            <a:p>
              <a:pPr marL="0" marR="0" lvl="0" indent="0" algn="ctr" defTabSz="609585" rtl="0" eaLnBrk="0" fontAlgn="base" latinLnBrk="0" hangingPunct="0">
                <a:lnSpc>
                  <a:spcPct val="100000"/>
                </a:lnSpc>
                <a:spcBef>
                  <a:spcPct val="0"/>
                </a:spcBef>
                <a:spcAft>
                  <a:spcPct val="0"/>
                </a:spcAft>
                <a:buClrTx/>
                <a:buSzTx/>
                <a:buFontTx/>
                <a:buNone/>
                <a:tabLst/>
                <a:defRPr/>
              </a:pPr>
              <a:r>
                <a:rPr kumimoji="0" lang="en-US" sz="1400" b="1" i="0" u="none" strike="noStrike" kern="0" cap="none" spc="-2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Corticosteroid Treatment </a:t>
              </a:r>
            </a:p>
          </p:txBody>
        </p:sp>
        <p:sp>
          <p:nvSpPr>
            <p:cNvPr id="43" name="TextBox 42">
              <a:extLst>
                <a:ext uri="{FF2B5EF4-FFF2-40B4-BE49-F238E27FC236}">
                  <a16:creationId xmlns:a16="http://schemas.microsoft.com/office/drawing/2014/main" id="{D7C3642B-F672-7A67-CDAE-85D36C192E0C}"/>
                </a:ext>
              </a:extLst>
            </p:cNvPr>
            <p:cNvSpPr txBox="1"/>
            <p:nvPr/>
          </p:nvSpPr>
          <p:spPr>
            <a:xfrm>
              <a:off x="6684994" y="4677640"/>
              <a:ext cx="3910765" cy="1482812"/>
            </a:xfrm>
            <a:prstGeom prst="rect">
              <a:avLst/>
            </a:prstGeom>
            <a:noFill/>
          </p:spPr>
          <p:txBody>
            <a:bodyPr wrap="square" numCol="1" rtlCol="0">
              <a:noAutofit/>
            </a:bodyPr>
            <a:lstStyle/>
            <a:p>
              <a:pPr marL="0" marR="0" lvl="0" indent="0" algn="l" defTabSz="609585" rtl="0" eaLnBrk="0" fontAlgn="base" latinLnBrk="0" hangingPunct="0">
                <a:lnSpc>
                  <a:spcPct val="95000"/>
                </a:lnSpc>
                <a:spcBef>
                  <a:spcPts val="0"/>
                </a:spcBef>
                <a:spcAft>
                  <a:spcPct val="0"/>
                </a:spcAft>
                <a:buClrTx/>
                <a:buSzTx/>
                <a:buFontTx/>
                <a:buNone/>
                <a:tabLst>
                  <a:tab pos="457178" algn="l"/>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 grade 1 (asymptomatic):</a:t>
              </a:r>
            </a:p>
            <a:p>
              <a:pPr marL="114300" marR="0" lvl="0" indent="-114300" algn="l" defTabSz="609585" rtl="0" eaLnBrk="0" fontAlgn="base" latinLnBrk="0" hangingPunct="0">
                <a:lnSpc>
                  <a:spcPct val="95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Consider corticosteroid treatment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(≥0.5 mg/kg prednisolone)</a:t>
              </a:r>
            </a:p>
            <a:p>
              <a:pPr marL="0" marR="0" lvl="0" indent="0" algn="l" defTabSz="609585" rtl="0" eaLnBrk="0" fontAlgn="base" latinLnBrk="0" hangingPunct="0">
                <a:lnSpc>
                  <a:spcPct val="95000"/>
                </a:lnSpc>
                <a:spcBef>
                  <a:spcPts val="0"/>
                </a:spcBef>
                <a:spcAft>
                  <a:spcPct val="0"/>
                </a:spcAft>
                <a:buClrTx/>
                <a:buSzTx/>
                <a:buFontTx/>
                <a:buNone/>
                <a:tabLst>
                  <a:tab pos="457178" algn="l"/>
                </a:tabLst>
                <a:defRPr/>
              </a:pPr>
              <a:endParaRPr kumimoji="0" lang="sv-SE"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585" rtl="0" eaLnBrk="0" fontAlgn="base" latinLnBrk="0" hangingPunct="0">
                <a:lnSpc>
                  <a:spcPct val="95000"/>
                </a:lnSpc>
                <a:spcBef>
                  <a:spcPts val="0"/>
                </a:spcBef>
                <a:spcAft>
                  <a:spcPct val="0"/>
                </a:spcAft>
                <a:buClrTx/>
                <a:buSzTx/>
                <a:buFontTx/>
                <a:buNone/>
                <a:tabLst>
                  <a:tab pos="457178" algn="l"/>
                </a:tabLst>
                <a:defRPr/>
              </a:pPr>
              <a:r>
                <a:rPr kumimoji="0" lang="sv-SE"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 grade ≥2 (symptomatic):</a:t>
              </a:r>
            </a:p>
            <a:p>
              <a:pPr marL="114300" marR="0" lvl="0" indent="-114300" algn="l" defTabSz="609585" rtl="0" eaLnBrk="0" fontAlgn="base" latinLnBrk="0" hangingPunct="0">
                <a:lnSpc>
                  <a:spcPct val="95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Promptly initiate systemic corticosteroid treatment (≥1 mg/kg prednisolone or equivalent) for ≥14 days followed by taper for ≥4 wk</a:t>
              </a:r>
            </a:p>
          </p:txBody>
        </p:sp>
      </p:grpSp>
      <p:grpSp>
        <p:nvGrpSpPr>
          <p:cNvPr id="12" name="Group 11">
            <a:extLst>
              <a:ext uri="{FF2B5EF4-FFF2-40B4-BE49-F238E27FC236}">
                <a16:creationId xmlns:a16="http://schemas.microsoft.com/office/drawing/2014/main" id="{6266CDC7-917E-63E1-C634-A64F1E4A6EC5}"/>
              </a:ext>
            </a:extLst>
          </p:cNvPr>
          <p:cNvGrpSpPr/>
          <p:nvPr/>
        </p:nvGrpSpPr>
        <p:grpSpPr>
          <a:xfrm>
            <a:off x="4542543" y="3844615"/>
            <a:ext cx="1962745" cy="2009570"/>
            <a:chOff x="4284740" y="4327493"/>
            <a:chExt cx="1962745" cy="2009570"/>
          </a:xfrm>
        </p:grpSpPr>
        <p:sp>
          <p:nvSpPr>
            <p:cNvPr id="45" name="Rectangle: Rounded Corners 19">
              <a:extLst>
                <a:ext uri="{FF2B5EF4-FFF2-40B4-BE49-F238E27FC236}">
                  <a16:creationId xmlns:a16="http://schemas.microsoft.com/office/drawing/2014/main" id="{C380FFF7-A1F5-5933-56F3-41F4ED8AB5F4}"/>
                </a:ext>
              </a:extLst>
            </p:cNvPr>
            <p:cNvSpPr/>
            <p:nvPr/>
          </p:nvSpPr>
          <p:spPr>
            <a:xfrm rot="10800000">
              <a:off x="4290510" y="4327493"/>
              <a:ext cx="1956975" cy="2009570"/>
            </a:xfrm>
            <a:prstGeom prst="roundRect">
              <a:avLst>
                <a:gd name="adj" fmla="val 0"/>
              </a:avLst>
            </a:prstGeom>
            <a:solidFill>
              <a:schemeClr val="tx1"/>
            </a:solidFill>
            <a:ln w="28575" cap="flat" cmpd="sng" algn="ctr">
              <a:solidFill>
                <a:schemeClr val="accent4"/>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47" name="Rectangle 46">
              <a:extLst>
                <a:ext uri="{FF2B5EF4-FFF2-40B4-BE49-F238E27FC236}">
                  <a16:creationId xmlns:a16="http://schemas.microsoft.com/office/drawing/2014/main" id="{47ECD593-A720-237E-14DC-01E813F932AD}"/>
                </a:ext>
              </a:extLst>
            </p:cNvPr>
            <p:cNvSpPr/>
            <p:nvPr/>
          </p:nvSpPr>
          <p:spPr>
            <a:xfrm>
              <a:off x="4284740" y="4327493"/>
              <a:ext cx="1956976" cy="523220"/>
            </a:xfrm>
            <a:prstGeom prst="rect">
              <a:avLst/>
            </a:prstGeom>
            <a:solidFill>
              <a:schemeClr val="accent4"/>
            </a:solidFill>
          </p:spPr>
          <p:txBody>
            <a:bodyPr wrap="square" anchor="ctr">
              <a:spAutoFit/>
            </a:bodyP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0" cap="none" spc="-2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Resume Therapy</a:t>
              </a:r>
            </a:p>
            <a:p>
              <a:pPr marL="0" marR="0" lvl="0" indent="0" algn="ctr" defTabSz="609585" rtl="0" eaLnBrk="1" fontAlgn="auto" latinLnBrk="0" hangingPunct="1">
                <a:lnSpc>
                  <a:spcPct val="100000"/>
                </a:lnSpc>
                <a:spcBef>
                  <a:spcPts val="0"/>
                </a:spcBef>
                <a:spcAft>
                  <a:spcPts val="0"/>
                </a:spcAft>
                <a:buClrTx/>
                <a:buSzTx/>
                <a:buFontTx/>
                <a:buNone/>
                <a:tabLst/>
                <a:defRPr/>
              </a:pPr>
              <a:r>
                <a:rPr kumimoji="0" lang="en-US" sz="1400" b="1" i="0" u="none" strike="noStrike" kern="0" cap="none" spc="-2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(Grade 1 Only)</a:t>
              </a:r>
            </a:p>
          </p:txBody>
        </p:sp>
        <p:sp>
          <p:nvSpPr>
            <p:cNvPr id="48" name="TextBox 47">
              <a:extLst>
                <a:ext uri="{FF2B5EF4-FFF2-40B4-BE49-F238E27FC236}">
                  <a16:creationId xmlns:a16="http://schemas.microsoft.com/office/drawing/2014/main" id="{4E87B3D8-224B-1910-7251-30116D0CB462}"/>
                </a:ext>
              </a:extLst>
            </p:cNvPr>
            <p:cNvSpPr txBox="1"/>
            <p:nvPr/>
          </p:nvSpPr>
          <p:spPr>
            <a:xfrm>
              <a:off x="4421968" y="4890661"/>
              <a:ext cx="1733475" cy="1390124"/>
            </a:xfrm>
            <a:prstGeom prst="rect">
              <a:avLst/>
            </a:prstGeom>
            <a:noFill/>
          </p:spPr>
          <p:txBody>
            <a:bodyPr wrap="square" numCol="1" rtlCol="0">
              <a:noAutofit/>
            </a:bodyPr>
            <a:lstStyle/>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If resolved in ≤28 days from onset: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Maintain dose</a:t>
              </a: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If resolved &gt;28 days from onset: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Reduce dose 1 level </a:t>
              </a:r>
            </a:p>
          </p:txBody>
        </p:sp>
      </p:grpSp>
      <p:sp>
        <p:nvSpPr>
          <p:cNvPr id="50" name="Text Box 15">
            <a:extLst>
              <a:ext uri="{FF2B5EF4-FFF2-40B4-BE49-F238E27FC236}">
                <a16:creationId xmlns:a16="http://schemas.microsoft.com/office/drawing/2014/main" id="{89598B4E-A2EF-B430-4885-673FC9864448}"/>
              </a:ext>
            </a:extLst>
          </p:cNvPr>
          <p:cNvSpPr txBox="1">
            <a:spLocks noChangeArrowheads="1"/>
          </p:cNvSpPr>
          <p:nvPr/>
        </p:nvSpPr>
        <p:spPr bwMode="auto">
          <a:xfrm>
            <a:off x="438150" y="6359874"/>
            <a:ext cx="9088601"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Trastuzumab deruxtecan PI. Swain. Cancer Treat Rev. 2022;106:102378.</a:t>
            </a:r>
          </a:p>
        </p:txBody>
      </p:sp>
      <p:grpSp>
        <p:nvGrpSpPr>
          <p:cNvPr id="5" name="Group 4">
            <a:extLst>
              <a:ext uri="{FF2B5EF4-FFF2-40B4-BE49-F238E27FC236}">
                <a16:creationId xmlns:a16="http://schemas.microsoft.com/office/drawing/2014/main" id="{70AC4912-9FD1-B40A-07D3-60B9A6A66AC4}"/>
              </a:ext>
            </a:extLst>
          </p:cNvPr>
          <p:cNvGrpSpPr/>
          <p:nvPr/>
        </p:nvGrpSpPr>
        <p:grpSpPr>
          <a:xfrm>
            <a:off x="9062602" y="884458"/>
            <a:ext cx="2297546" cy="2202299"/>
            <a:chOff x="8770502" y="1225952"/>
            <a:chExt cx="2297546" cy="2202299"/>
          </a:xfrm>
        </p:grpSpPr>
        <p:sp>
          <p:nvSpPr>
            <p:cNvPr id="14" name="Rectangle: Rounded Corners 19">
              <a:extLst>
                <a:ext uri="{FF2B5EF4-FFF2-40B4-BE49-F238E27FC236}">
                  <a16:creationId xmlns:a16="http://schemas.microsoft.com/office/drawing/2014/main" id="{07A9164E-2474-CCB8-89DA-5E3FD6A612D2}"/>
                </a:ext>
              </a:extLst>
            </p:cNvPr>
            <p:cNvSpPr/>
            <p:nvPr/>
          </p:nvSpPr>
          <p:spPr>
            <a:xfrm rot="10800000">
              <a:off x="8776149" y="1225952"/>
              <a:ext cx="2291899" cy="2202299"/>
            </a:xfrm>
            <a:prstGeom prst="roundRect">
              <a:avLst>
                <a:gd name="adj" fmla="val 0"/>
              </a:avLst>
            </a:prstGeom>
            <a:solidFill>
              <a:schemeClr val="tx1"/>
            </a:solidFill>
            <a:ln w="28575" cap="flat" cmpd="sng" algn="ctr">
              <a:solidFill>
                <a:schemeClr val="accent3"/>
              </a:solidFill>
              <a:prstDash val="solid"/>
            </a:ln>
            <a:effectLst/>
          </p:spPr>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endParaRPr kumimoji="0" lang="en-IN" sz="1200" b="0" i="0" u="none" strike="noStrike" kern="0" cap="none" spc="0" normalizeH="0" baseline="0" noProof="0">
                <a:ln>
                  <a:noFill/>
                </a:ln>
                <a:solidFill>
                  <a:srgbClr val="3F4444"/>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2BA4D146-C3F2-853C-2AD6-4302764593DA}"/>
                </a:ext>
              </a:extLst>
            </p:cNvPr>
            <p:cNvSpPr txBox="1"/>
            <p:nvPr/>
          </p:nvSpPr>
          <p:spPr>
            <a:xfrm>
              <a:off x="8873383" y="1588939"/>
              <a:ext cx="2108442" cy="1815882"/>
            </a:xfrm>
            <a:prstGeom prst="rect">
              <a:avLst/>
            </a:prstGeom>
            <a:noFill/>
            <a:ln>
              <a:noFill/>
            </a:ln>
          </p:spPr>
          <p:txBody>
            <a:bodyPr wrap="square" numCol="1" rtlCol="0">
              <a:spAutoFit/>
            </a:bodyPr>
            <a:lstStyle/>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 grade 1 (asymptomatic):</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Hold until resolved to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grade 0</a:t>
              </a: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endParaRPr kumimoji="0" lang="sv-SE"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sv-SE"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For grades 2-4 (symptomatic):</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Permanently discontinue</a:t>
              </a:r>
            </a:p>
          </p:txBody>
        </p:sp>
        <p:sp>
          <p:nvSpPr>
            <p:cNvPr id="35" name="Rectangle 34">
              <a:extLst>
                <a:ext uri="{FF2B5EF4-FFF2-40B4-BE49-F238E27FC236}">
                  <a16:creationId xmlns:a16="http://schemas.microsoft.com/office/drawing/2014/main" id="{29656BC1-3A51-780A-5DB8-3425F4FA36E3}"/>
                </a:ext>
              </a:extLst>
            </p:cNvPr>
            <p:cNvSpPr/>
            <p:nvPr/>
          </p:nvSpPr>
          <p:spPr>
            <a:xfrm>
              <a:off x="8770502" y="1227422"/>
              <a:ext cx="2291899" cy="307777"/>
            </a:xfrm>
            <a:prstGeom prst="rect">
              <a:avLst/>
            </a:prstGeom>
            <a:solidFill>
              <a:schemeClr val="accent3"/>
            </a:solidFill>
            <a:ln>
              <a:noFill/>
            </a:ln>
          </p:spPr>
          <p:txBody>
            <a:bodyPr wrap="square">
              <a:spAutoFit/>
            </a:bodyPr>
            <a:lstStyle/>
            <a:p>
              <a:pPr marL="0" marR="0" lvl="0" indent="0" algn="ctr" defTabSz="456075"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Arial" charset="0"/>
                  <a:cs typeface="Calibri" panose="020F0502020204030204" pitchFamily="34" charset="0"/>
                </a:rPr>
                <a:t>Dose Interruptions</a:t>
              </a:r>
              <a:endParaRPr kumimoji="0" lang="en-US" sz="1400" b="1" i="0" u="none" strike="noStrike" kern="1200" cap="none" spc="0" normalizeH="0" baseline="30000" noProof="0">
                <a:ln>
                  <a:noFill/>
                </a:ln>
                <a:solidFill>
                  <a:srgbClr val="FFFFFF"/>
                </a:solidFill>
                <a:effectLst/>
                <a:uLnTx/>
                <a:uFillTx/>
                <a:latin typeface="Calibri" panose="020F0502020204030204" pitchFamily="34" charset="0"/>
                <a:ea typeface="Arial" charset="0"/>
                <a:cs typeface="Calibri" panose="020F0502020204030204" pitchFamily="34" charset="0"/>
              </a:endParaRPr>
            </a:p>
          </p:txBody>
        </p:sp>
      </p:grpSp>
      <p:sp>
        <p:nvSpPr>
          <p:cNvPr id="16" name="Rectangle: Rounded Corners 44">
            <a:extLst>
              <a:ext uri="{FF2B5EF4-FFF2-40B4-BE49-F238E27FC236}">
                <a16:creationId xmlns:a16="http://schemas.microsoft.com/office/drawing/2014/main" id="{16DA0CB3-C3F5-7B70-9BF7-F686BFF460B7}"/>
              </a:ext>
            </a:extLst>
          </p:cNvPr>
          <p:cNvSpPr/>
          <p:nvPr/>
        </p:nvSpPr>
        <p:spPr>
          <a:xfrm>
            <a:off x="3092451" y="4261292"/>
            <a:ext cx="806833"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6.4 mg/kg </a:t>
            </a:r>
          </a:p>
        </p:txBody>
      </p:sp>
      <p:sp>
        <p:nvSpPr>
          <p:cNvPr id="17" name="Rectangle: Rounded Corners 44">
            <a:extLst>
              <a:ext uri="{FF2B5EF4-FFF2-40B4-BE49-F238E27FC236}">
                <a16:creationId xmlns:a16="http://schemas.microsoft.com/office/drawing/2014/main" id="{791ED5AD-B894-8DDB-4AED-D5971DD53F2B}"/>
              </a:ext>
            </a:extLst>
          </p:cNvPr>
          <p:cNvSpPr/>
          <p:nvPr/>
        </p:nvSpPr>
        <p:spPr>
          <a:xfrm>
            <a:off x="3092452" y="4794412"/>
            <a:ext cx="806832"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5.4 mg/kg</a:t>
            </a:r>
          </a:p>
        </p:txBody>
      </p:sp>
      <p:sp>
        <p:nvSpPr>
          <p:cNvPr id="18" name="Rectangle: Rounded Corners 44">
            <a:extLst>
              <a:ext uri="{FF2B5EF4-FFF2-40B4-BE49-F238E27FC236}">
                <a16:creationId xmlns:a16="http://schemas.microsoft.com/office/drawing/2014/main" id="{799B7D8D-14D9-FEB6-2450-BA520F051E08}"/>
              </a:ext>
            </a:extLst>
          </p:cNvPr>
          <p:cNvSpPr/>
          <p:nvPr/>
        </p:nvSpPr>
        <p:spPr>
          <a:xfrm>
            <a:off x="3092451" y="5327532"/>
            <a:ext cx="768275" cy="451791"/>
          </a:xfrm>
          <a:prstGeom prst="roundRect">
            <a:avLst>
              <a:gd name="adj" fmla="val 0"/>
            </a:avLst>
          </a:prstGeom>
          <a:solidFill>
            <a:schemeClr val="accent2">
              <a:lumMod val="20000"/>
              <a:lumOff val="80000"/>
            </a:schemeClr>
          </a:solidFill>
          <a:ln w="12700" cap="flat" cmpd="sng" algn="ctr">
            <a:noFill/>
            <a:prstDash val="solid"/>
          </a:ln>
          <a:effectLst/>
        </p:spPr>
        <p:txBody>
          <a:bodyPr lIns="18288" tIns="18288" rIns="18288" bIns="18288" rtlCol="0" anchor="ctr"/>
          <a:lstStyle/>
          <a:p>
            <a:pPr marL="0" marR="0" lvl="0" indent="0" algn="ctr" defTabSz="609585" rtl="0" eaLnBrk="1" fontAlgn="auto" latinLnBrk="0" hangingPunct="1">
              <a:lnSpc>
                <a:spcPct val="9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pitchFamily="34" charset="0"/>
                <a:ea typeface="Arial" charset="0"/>
                <a:cs typeface="Calibri" panose="020F0502020204030204" pitchFamily="34" charset="0"/>
              </a:rPr>
              <a:t>4.4 mg/kg</a:t>
            </a:r>
          </a:p>
        </p:txBody>
      </p:sp>
      <p:sp>
        <p:nvSpPr>
          <p:cNvPr id="19" name="TextBox 18">
            <a:extLst>
              <a:ext uri="{FF2B5EF4-FFF2-40B4-BE49-F238E27FC236}">
                <a16:creationId xmlns:a16="http://schemas.microsoft.com/office/drawing/2014/main" id="{2053EBD2-78EB-0A9E-23A0-7F43F56B6A98}"/>
              </a:ext>
            </a:extLst>
          </p:cNvPr>
          <p:cNvSpPr txBox="1"/>
          <p:nvPr/>
        </p:nvSpPr>
        <p:spPr bwMode="auto">
          <a:xfrm>
            <a:off x="1775643" y="3757736"/>
            <a:ext cx="15520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BC, NSCLC, IHC 3+ Solid Tumors*</a:t>
            </a:r>
          </a:p>
        </p:txBody>
      </p:sp>
      <p:sp>
        <p:nvSpPr>
          <p:cNvPr id="20" name="TextBox 19">
            <a:extLst>
              <a:ext uri="{FF2B5EF4-FFF2-40B4-BE49-F238E27FC236}">
                <a16:creationId xmlns:a16="http://schemas.microsoft.com/office/drawing/2014/main" id="{98FEEDE9-A903-F08D-A988-400B10CFD045}"/>
              </a:ext>
            </a:extLst>
          </p:cNvPr>
          <p:cNvSpPr txBox="1"/>
          <p:nvPr/>
        </p:nvSpPr>
        <p:spPr bwMode="auto">
          <a:xfrm>
            <a:off x="3136116" y="3967527"/>
            <a:ext cx="7036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Gastric</a:t>
            </a:r>
          </a:p>
        </p:txBody>
      </p:sp>
      <p:sp>
        <p:nvSpPr>
          <p:cNvPr id="21" name="TextBox 20">
            <a:extLst>
              <a:ext uri="{FF2B5EF4-FFF2-40B4-BE49-F238E27FC236}">
                <a16:creationId xmlns:a16="http://schemas.microsoft.com/office/drawing/2014/main" id="{18A0B358-D2AF-B0C1-40DA-A4A945B35A6D}"/>
              </a:ext>
            </a:extLst>
          </p:cNvPr>
          <p:cNvSpPr txBox="1"/>
          <p:nvPr/>
        </p:nvSpPr>
        <p:spPr bwMode="auto">
          <a:xfrm>
            <a:off x="4073436" y="5867011"/>
            <a:ext cx="58665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Do not re-escalate T-DXd dose after dose reduction is made!</a:t>
            </a:r>
          </a:p>
        </p:txBody>
      </p:sp>
      <p:sp>
        <p:nvSpPr>
          <p:cNvPr id="22" name="Rectangle 21">
            <a:extLst>
              <a:ext uri="{FF2B5EF4-FFF2-40B4-BE49-F238E27FC236}">
                <a16:creationId xmlns:a16="http://schemas.microsoft.com/office/drawing/2014/main" id="{70FAC5E7-9DB0-5B76-29BA-25666AEC4024}"/>
              </a:ext>
            </a:extLst>
          </p:cNvPr>
          <p:cNvSpPr/>
          <p:nvPr/>
        </p:nvSpPr>
        <p:spPr>
          <a:xfrm>
            <a:off x="603828" y="1177243"/>
            <a:ext cx="3481028" cy="2040756"/>
          </a:xfrm>
          <a:prstGeom prst="rect">
            <a:avLst/>
          </a:prstGeom>
        </p:spPr>
        <p:txBody>
          <a:bodyPr wrap="square" numCol="2">
            <a:noAutofit/>
          </a:bodyPr>
          <a:lstStyle/>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Counsel to immediately report cough, dyspnea, fever, and/or new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or worsening respiratory symptoms</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Monitor for signs/</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symptoms of ILD</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Promptly investigate evidence of ILD</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Evaluate suspected ILD by radiographic imaging and assess as follows</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Consider earlier scans to assess response and monitor for ILD</a:t>
            </a:r>
          </a:p>
        </p:txBody>
      </p:sp>
      <p:sp>
        <p:nvSpPr>
          <p:cNvPr id="23" name="Rectangle 22">
            <a:extLst>
              <a:ext uri="{FF2B5EF4-FFF2-40B4-BE49-F238E27FC236}">
                <a16:creationId xmlns:a16="http://schemas.microsoft.com/office/drawing/2014/main" id="{BFB4BD13-555A-8BD3-D837-3CA5FDFCD4E1}"/>
              </a:ext>
            </a:extLst>
          </p:cNvPr>
          <p:cNvSpPr/>
          <p:nvPr/>
        </p:nvSpPr>
        <p:spPr>
          <a:xfrm>
            <a:off x="4548189" y="1197704"/>
            <a:ext cx="4321164" cy="2459222"/>
          </a:xfrm>
          <a:prstGeom prst="rect">
            <a:avLst/>
          </a:prstGeom>
        </p:spPr>
        <p:txBody>
          <a:bodyPr wrap="square" numCol="2">
            <a:noAutofit/>
          </a:bodyPr>
          <a:lstStyle/>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Assessments include:</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High-resolution CT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Pulmonologist consult;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if indicated, ID consult</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Blood culture, CBC, other blood tests as needed</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Consider bronchoscopy and BAL if indicated/feasible</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PFTs and pulse oximetry</a:t>
            </a:r>
          </a:p>
          <a:p>
            <a:pPr marL="0" marR="0" lvl="0" indent="0" algn="l" defTabSz="609585" rtl="0" eaLnBrk="0" fontAlgn="base" latinLnBrk="0" hangingPunct="0">
              <a:lnSpc>
                <a:spcPct val="100000"/>
              </a:lnSpc>
              <a:spcBef>
                <a:spcPts val="0"/>
              </a:spcBef>
              <a:spcAft>
                <a:spcPct val="0"/>
              </a:spcAft>
              <a:buClrTx/>
              <a:buSzTx/>
              <a:buFontTx/>
              <a:buNone/>
              <a:tabLst>
                <a:tab pos="457178" algn="l"/>
              </a:tabLst>
              <a:defRPr/>
            </a:pP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Arterial blood gases,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if indicated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As soon as ILD suspected, collect 1 blood sample for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PK assessment, if feasible </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Rule out other causes of ILD (eg, progression, PCP infection, other drugs, RT)</a:t>
            </a:r>
          </a:p>
          <a:p>
            <a:pPr marL="114300" marR="0" lvl="0" indent="-114300" algn="l" defTabSz="609585" rtl="0" eaLnBrk="0" fontAlgn="base" latinLnBrk="0" hangingPunct="0">
              <a:lnSpc>
                <a:spcPct val="100000"/>
              </a:lnSpc>
              <a:spcBef>
                <a:spcPts val="0"/>
              </a:spcBef>
              <a:spcAft>
                <a:spcPct val="0"/>
              </a:spcAft>
              <a:buClrTx/>
              <a:buSzTx/>
              <a:buFont typeface="Wingdings" pitchFamily="2" charset="2"/>
              <a:buChar char="§"/>
              <a:tabLst>
                <a:tab pos="45717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All ILD events should be followed until resolution and after drug d/c</a:t>
            </a:r>
          </a:p>
        </p:txBody>
      </p:sp>
      <p:sp>
        <p:nvSpPr>
          <p:cNvPr id="10" name="TextBox 9">
            <a:extLst>
              <a:ext uri="{FF2B5EF4-FFF2-40B4-BE49-F238E27FC236}">
                <a16:creationId xmlns:a16="http://schemas.microsoft.com/office/drawing/2014/main" id="{C56C9D10-DC68-1B60-B4BF-A61739C267EA}"/>
              </a:ext>
            </a:extLst>
          </p:cNvPr>
          <p:cNvSpPr txBox="1"/>
          <p:nvPr/>
        </p:nvSpPr>
        <p:spPr bwMode="auto">
          <a:xfrm>
            <a:off x="5482952" y="6120886"/>
            <a:ext cx="4332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*Who have received prior tx and have no satisfactory alternative options. Indications approved under accelerated approval.</a:t>
            </a:r>
          </a:p>
        </p:txBody>
      </p:sp>
    </p:spTree>
    <p:extLst>
      <p:ext uri="{BB962C8B-B14F-4D97-AF65-F5344CB8AC3E}">
        <p14:creationId xmlns:p14="http://schemas.microsoft.com/office/powerpoint/2010/main" val="11017863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A5D3F-B6CF-4C23-F013-127DC3B3EEDC}"/>
              </a:ext>
            </a:extLst>
          </p:cNvPr>
          <p:cNvSpPr>
            <a:spLocks noGrp="1"/>
          </p:cNvSpPr>
          <p:nvPr>
            <p:ph type="title"/>
          </p:nvPr>
        </p:nvSpPr>
        <p:spPr/>
        <p:txBody>
          <a:bodyPr/>
          <a:lstStyle/>
          <a:p>
            <a:r>
              <a:rPr lang="en-US"/>
              <a:t>Detecting and Managing T-DXd–Related Interstitial Lung Disease: The 5 “S” Rules</a:t>
            </a:r>
          </a:p>
        </p:txBody>
      </p:sp>
      <p:sp>
        <p:nvSpPr>
          <p:cNvPr id="3" name="Content Placeholder 2">
            <a:extLst>
              <a:ext uri="{FF2B5EF4-FFF2-40B4-BE49-F238E27FC236}">
                <a16:creationId xmlns:a16="http://schemas.microsoft.com/office/drawing/2014/main" id="{6EF8E402-F81B-5D3B-719B-2DE86391A170}"/>
              </a:ext>
            </a:extLst>
          </p:cNvPr>
          <p:cNvSpPr>
            <a:spLocks noGrp="1"/>
          </p:cNvSpPr>
          <p:nvPr>
            <p:ph idx="1"/>
          </p:nvPr>
        </p:nvSpPr>
        <p:spPr/>
        <p:txBody>
          <a:bodyPr>
            <a:noAutofit/>
          </a:bodyPr>
          <a:lstStyle/>
          <a:p>
            <a:r>
              <a:rPr lang="en-US" sz="2400" b="1" i="0">
                <a:solidFill>
                  <a:schemeClr val="accent3"/>
                </a:solidFill>
                <a:effectLst/>
                <a:highlight>
                  <a:srgbClr val="FFFFFF"/>
                </a:highlight>
                <a:latin typeface="+mn-lt"/>
              </a:rPr>
              <a:t>Screen: </a:t>
            </a:r>
            <a:r>
              <a:rPr lang="en-US" sz="2100" b="0" i="0">
                <a:effectLst/>
                <a:highlight>
                  <a:srgbClr val="FFFFFF"/>
                </a:highlight>
                <a:latin typeface="+mn-lt"/>
              </a:rPr>
              <a:t>Careful patient selection is necessary prior to </a:t>
            </a:r>
            <a:r>
              <a:rPr lang="en-US" sz="2100">
                <a:highlight>
                  <a:srgbClr val="FFFFFF"/>
                </a:highlight>
                <a:latin typeface="+mn-lt"/>
              </a:rPr>
              <a:t>starting T-DXd to optimize the monitoring strategies according to baseline risk. Ongoing screening is continued throughout treatment with regular clinical evaluations to detect any signs/symptoms of ILD</a:t>
            </a:r>
            <a:endParaRPr lang="en-US" sz="2100" b="0" i="0">
              <a:effectLst/>
              <a:highlight>
                <a:srgbClr val="FFFFFF"/>
              </a:highlight>
              <a:latin typeface="+mn-lt"/>
            </a:endParaRPr>
          </a:p>
          <a:p>
            <a:r>
              <a:rPr lang="en-US" sz="2400" b="1" i="0">
                <a:solidFill>
                  <a:schemeClr val="accent5"/>
                </a:solidFill>
                <a:effectLst/>
                <a:highlight>
                  <a:srgbClr val="FFFFFF"/>
                </a:highlight>
                <a:latin typeface="+mn-lt"/>
              </a:rPr>
              <a:t>Scan: </a:t>
            </a:r>
            <a:r>
              <a:rPr lang="en-US" sz="2100" b="0" i="0">
                <a:effectLst/>
                <a:highlight>
                  <a:srgbClr val="FFFFFF"/>
                </a:highlight>
                <a:latin typeface="+mn-lt"/>
              </a:rPr>
              <a:t>Radiologic </a:t>
            </a:r>
            <a:r>
              <a:rPr lang="en-US" sz="2100">
                <a:highlight>
                  <a:srgbClr val="FFFFFF"/>
                </a:highlight>
                <a:latin typeface="+mn-lt"/>
              </a:rPr>
              <a:t>i</a:t>
            </a:r>
            <a:r>
              <a:rPr lang="en-US" sz="2100" b="0" i="0">
                <a:effectLst/>
                <a:highlight>
                  <a:srgbClr val="FFFFFF"/>
                </a:highlight>
                <a:latin typeface="+mn-lt"/>
              </a:rPr>
              <a:t>maging, particularly high-resolution chest CT scans, remains the primary diagnostic method for ILD. A baseline scan is recommended, followed by repeat imaging every 6-12 wk</a:t>
            </a:r>
          </a:p>
          <a:p>
            <a:r>
              <a:rPr lang="en-US" sz="2400" b="1" i="0">
                <a:solidFill>
                  <a:schemeClr val="accent4"/>
                </a:solidFill>
                <a:effectLst/>
                <a:highlight>
                  <a:srgbClr val="FFFFFF"/>
                </a:highlight>
                <a:latin typeface="+mn-lt"/>
              </a:rPr>
              <a:t>Synergy:</a:t>
            </a:r>
            <a:r>
              <a:rPr lang="en-US" sz="2100" b="1" i="0">
                <a:solidFill>
                  <a:schemeClr val="accent4"/>
                </a:solidFill>
                <a:effectLst/>
                <a:highlight>
                  <a:srgbClr val="FFFFFF"/>
                </a:highlight>
                <a:latin typeface="+mn-lt"/>
              </a:rPr>
              <a:t> </a:t>
            </a:r>
            <a:r>
              <a:rPr lang="en-US" sz="2100" b="0" i="0">
                <a:effectLst/>
                <a:highlight>
                  <a:srgbClr val="FFFFFF"/>
                </a:highlight>
                <a:latin typeface="+mn-lt"/>
              </a:rPr>
              <a:t>Reducing the risk of ILD requires teamwork, involving patient education, training of the entire care team, and multidisciplinary management once ILD is suspected</a:t>
            </a:r>
          </a:p>
          <a:p>
            <a:r>
              <a:rPr lang="en-US" sz="2400" b="1" i="0">
                <a:solidFill>
                  <a:schemeClr val="accent1"/>
                </a:solidFill>
                <a:effectLst/>
                <a:highlight>
                  <a:srgbClr val="FFFFFF"/>
                </a:highlight>
                <a:latin typeface="+mn-lt"/>
              </a:rPr>
              <a:t>Suspend treatment: </a:t>
            </a:r>
            <a:r>
              <a:rPr lang="en-US" sz="2100" b="0" i="0">
                <a:effectLst/>
                <a:highlight>
                  <a:srgbClr val="FFFFFF"/>
                </a:highlight>
                <a:latin typeface="+mn-lt"/>
              </a:rPr>
              <a:t>T-DXd should be stopped immediately if ILD is suspected and only resumed once asymptomatic ILD has completely resolved</a:t>
            </a:r>
          </a:p>
          <a:p>
            <a:r>
              <a:rPr lang="en-US" sz="2400" b="1" i="0">
                <a:solidFill>
                  <a:schemeClr val="accent6"/>
                </a:solidFill>
                <a:effectLst/>
                <a:highlight>
                  <a:srgbClr val="FFFFFF"/>
                </a:highlight>
                <a:latin typeface="+mn-lt"/>
              </a:rPr>
              <a:t>Steroids: </a:t>
            </a:r>
            <a:r>
              <a:rPr lang="en-US" sz="2100" b="0" i="0">
                <a:effectLst/>
                <a:highlight>
                  <a:srgbClr val="FFFFFF"/>
                </a:highlight>
                <a:latin typeface="+mn-lt"/>
              </a:rPr>
              <a:t>Corticosteroids remain the primary treatment for T-DX</a:t>
            </a:r>
            <a:r>
              <a:rPr lang="en-US" sz="2100">
                <a:highlight>
                  <a:srgbClr val="FFFFFF"/>
                </a:highlight>
                <a:latin typeface="+mn-lt"/>
              </a:rPr>
              <a:t>d</a:t>
            </a:r>
            <a:r>
              <a:rPr lang="en-US" sz="2100" b="0" i="0">
                <a:effectLst/>
                <a:highlight>
                  <a:srgbClr val="FFFFFF"/>
                </a:highlight>
                <a:latin typeface="+mn-lt"/>
              </a:rPr>
              <a:t>–induced ILD, with the dosage according to the severity of toxicity</a:t>
            </a:r>
          </a:p>
        </p:txBody>
      </p:sp>
      <p:sp>
        <p:nvSpPr>
          <p:cNvPr id="4" name="TextBox 3">
            <a:extLst>
              <a:ext uri="{FF2B5EF4-FFF2-40B4-BE49-F238E27FC236}">
                <a16:creationId xmlns:a16="http://schemas.microsoft.com/office/drawing/2014/main" id="{D21E7257-7FF4-6689-8C6A-72AA983F9F31}"/>
              </a:ext>
            </a:extLst>
          </p:cNvPr>
          <p:cNvSpPr txBox="1"/>
          <p:nvPr/>
        </p:nvSpPr>
        <p:spPr>
          <a:xfrm>
            <a:off x="425768" y="6362224"/>
            <a:ext cx="9442376" cy="284824"/>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Tarantino. JCO Oncol Pract. 2023;19:526.</a:t>
            </a:r>
          </a:p>
        </p:txBody>
      </p:sp>
    </p:spTree>
    <p:extLst>
      <p:ext uri="{BB962C8B-B14F-4D97-AF65-F5344CB8AC3E}">
        <p14:creationId xmlns:p14="http://schemas.microsoft.com/office/powerpoint/2010/main" val="3002659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4A499-623D-E0AF-843F-60BFA809BB4E}"/>
              </a:ext>
            </a:extLst>
          </p:cNvPr>
          <p:cNvSpPr>
            <a:spLocks noGrp="1"/>
          </p:cNvSpPr>
          <p:nvPr>
            <p:ph type="title"/>
          </p:nvPr>
        </p:nvSpPr>
        <p:spPr/>
        <p:txBody>
          <a:bodyPr/>
          <a:lstStyle/>
          <a:p>
            <a:r>
              <a:rPr lang="en-US"/>
              <a:t>Managing Clinically Significant Nausea and Vomiting With T-DXd</a:t>
            </a:r>
          </a:p>
        </p:txBody>
      </p:sp>
      <p:sp>
        <p:nvSpPr>
          <p:cNvPr id="3" name="Content Placeholder 2">
            <a:extLst>
              <a:ext uri="{FF2B5EF4-FFF2-40B4-BE49-F238E27FC236}">
                <a16:creationId xmlns:a16="http://schemas.microsoft.com/office/drawing/2014/main" id="{2EC83310-C151-D08C-E537-E5CC7573B252}"/>
              </a:ext>
            </a:extLst>
          </p:cNvPr>
          <p:cNvSpPr>
            <a:spLocks noGrp="1"/>
          </p:cNvSpPr>
          <p:nvPr>
            <p:ph idx="1"/>
          </p:nvPr>
        </p:nvSpPr>
        <p:spPr/>
        <p:txBody>
          <a:bodyPr/>
          <a:lstStyle/>
          <a:p>
            <a:r>
              <a:rPr lang="en-US"/>
              <a:t>Premedicate with 3-drug regimen for CINV (eg, dexamethasone + </a:t>
            </a:r>
            <a:br>
              <a:rPr lang="en-US"/>
            </a:br>
            <a:r>
              <a:rPr lang="en-US"/>
              <a:t>5-HT</a:t>
            </a:r>
            <a:r>
              <a:rPr lang="en-US" baseline="-25000"/>
              <a:t>3</a:t>
            </a:r>
            <a:r>
              <a:rPr lang="en-US"/>
              <a:t> receptor antagonist + NK1 receptor antagonist)</a:t>
            </a:r>
          </a:p>
          <a:p>
            <a:r>
              <a:rPr lang="en-US" b="1" i="1"/>
              <a:t>Onset may be delayed: </a:t>
            </a:r>
            <a:r>
              <a:rPr lang="en-US"/>
              <a:t>provide patient with take-home antiemetics (eg, dexamethasone, ondansetron)</a:t>
            </a:r>
          </a:p>
          <a:p>
            <a:r>
              <a:rPr lang="en-US"/>
              <a:t>Manage with antiemetics, dose reductions; withhold if grade 3 until resolved to grade ≤1</a:t>
            </a:r>
          </a:p>
        </p:txBody>
      </p:sp>
      <p:sp>
        <p:nvSpPr>
          <p:cNvPr id="6" name="Text Box 15">
            <a:extLst>
              <a:ext uri="{FF2B5EF4-FFF2-40B4-BE49-F238E27FC236}">
                <a16:creationId xmlns:a16="http://schemas.microsoft.com/office/drawing/2014/main" id="{7BAFD4E2-F83D-B151-CAA2-82B91628B460}"/>
              </a:ext>
            </a:extLst>
          </p:cNvPr>
          <p:cNvSpPr txBox="1">
            <a:spLocks noChangeArrowheads="1"/>
          </p:cNvSpPr>
          <p:nvPr/>
        </p:nvSpPr>
        <p:spPr bwMode="auto">
          <a:xfrm>
            <a:off x="432207" y="636945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Stankowicz. Breast Care (Basel). 2021;16:408. Rugo. ESMO Open. 2022;7:100553. Trastuzumab deruxtecan PI. </a:t>
            </a:r>
          </a:p>
        </p:txBody>
      </p:sp>
    </p:spTree>
    <p:extLst>
      <p:ext uri="{BB962C8B-B14F-4D97-AF65-F5344CB8AC3E}">
        <p14:creationId xmlns:p14="http://schemas.microsoft.com/office/powerpoint/2010/main" val="27986845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Arrow Connector 13">
            <a:extLst>
              <a:ext uri="{FF2B5EF4-FFF2-40B4-BE49-F238E27FC236}">
                <a16:creationId xmlns:a16="http://schemas.microsoft.com/office/drawing/2014/main" id="{EFC26D14-17A1-2F52-2C0E-CB5FE01B5DA0}"/>
              </a:ext>
            </a:extLst>
          </p:cNvPr>
          <p:cNvCxnSpPr/>
          <p:nvPr/>
        </p:nvCxnSpPr>
        <p:spPr bwMode="auto">
          <a:xfrm>
            <a:off x="1466850" y="1619250"/>
            <a:ext cx="0" cy="1830386"/>
          </a:xfrm>
          <a:prstGeom prst="straightConnector1">
            <a:avLst/>
          </a:prstGeom>
          <a:noFill/>
          <a:ln w="28575" cap="flat" cmpd="sng" algn="ctr">
            <a:solidFill>
              <a:schemeClr val="bg1"/>
            </a:solidFill>
            <a:prstDash val="sysDash"/>
            <a:round/>
            <a:headEnd type="none" w="med" len="med"/>
            <a:tailEnd type="triangle"/>
          </a:ln>
          <a:effectLst/>
        </p:spPr>
      </p:cxnSp>
      <p:sp>
        <p:nvSpPr>
          <p:cNvPr id="2" name="Title 1">
            <a:extLst>
              <a:ext uri="{FF2B5EF4-FFF2-40B4-BE49-F238E27FC236}">
                <a16:creationId xmlns:a16="http://schemas.microsoft.com/office/drawing/2014/main" id="{0A9CA73D-4252-B53E-509F-7F98DA97BA52}"/>
              </a:ext>
            </a:extLst>
          </p:cNvPr>
          <p:cNvSpPr>
            <a:spLocks noGrp="1"/>
          </p:cNvSpPr>
          <p:nvPr>
            <p:ph type="title"/>
          </p:nvPr>
        </p:nvSpPr>
        <p:spPr/>
        <p:txBody>
          <a:bodyPr/>
          <a:lstStyle/>
          <a:p>
            <a:r>
              <a:rPr lang="en-US"/>
              <a:t>Managing Neutropenia With T-DXd</a:t>
            </a:r>
          </a:p>
        </p:txBody>
      </p:sp>
      <p:sp>
        <p:nvSpPr>
          <p:cNvPr id="10" name="Content Placeholder 9">
            <a:extLst>
              <a:ext uri="{FF2B5EF4-FFF2-40B4-BE49-F238E27FC236}">
                <a16:creationId xmlns:a16="http://schemas.microsoft.com/office/drawing/2014/main" id="{113DC6AF-23EC-D7ED-B726-4B2D8BD09F6A}"/>
              </a:ext>
            </a:extLst>
          </p:cNvPr>
          <p:cNvSpPr>
            <a:spLocks noGrp="1"/>
          </p:cNvSpPr>
          <p:nvPr>
            <p:ph idx="1"/>
          </p:nvPr>
        </p:nvSpPr>
        <p:spPr>
          <a:xfrm>
            <a:off x="604675" y="1141572"/>
            <a:ext cx="10877529" cy="477678"/>
          </a:xfrm>
          <a:ln w="28575">
            <a:solidFill>
              <a:schemeClr val="accent4"/>
            </a:solidFill>
          </a:ln>
        </p:spPr>
        <p:txBody>
          <a:bodyPr anchor="ctr"/>
          <a:lstStyle/>
          <a:p>
            <a:pPr lvl="0"/>
            <a:r>
              <a:rPr lang="en-US" sz="2400" b="1" noProof="0">
                <a:solidFill>
                  <a:schemeClr val="accent4"/>
                </a:solidFill>
              </a:rPr>
              <a:t>Educate</a:t>
            </a:r>
            <a:r>
              <a:rPr lang="en-US" sz="2400" noProof="0"/>
              <a:t> on potential for neutropenia, usually low grade</a:t>
            </a:r>
          </a:p>
        </p:txBody>
      </p:sp>
      <p:sp>
        <p:nvSpPr>
          <p:cNvPr id="8" name="Text Box 15">
            <a:extLst>
              <a:ext uri="{FF2B5EF4-FFF2-40B4-BE49-F238E27FC236}">
                <a16:creationId xmlns:a16="http://schemas.microsoft.com/office/drawing/2014/main" id="{F8EAF6AF-7D27-2091-17E5-EEC618AD69D1}"/>
              </a:ext>
            </a:extLst>
          </p:cNvPr>
          <p:cNvSpPr txBox="1">
            <a:spLocks noChangeArrowheads="1"/>
          </p:cNvSpPr>
          <p:nvPr/>
        </p:nvSpPr>
        <p:spPr bwMode="auto">
          <a:xfrm>
            <a:off x="412751" y="642961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Trastuzumab deruxtecan PI. Rugo. ESMO Open. 2022;7:100553. Chiu. Drug Saf. 2023;46:927.</a:t>
            </a:r>
          </a:p>
        </p:txBody>
      </p:sp>
      <p:sp>
        <p:nvSpPr>
          <p:cNvPr id="13" name="Text Box 30">
            <a:extLst>
              <a:ext uri="{FF2B5EF4-FFF2-40B4-BE49-F238E27FC236}">
                <a16:creationId xmlns:a16="http://schemas.microsoft.com/office/drawing/2014/main" id="{05F50307-D2B4-6C85-98BB-2DA7840DD516}"/>
              </a:ext>
            </a:extLst>
          </p:cNvPr>
          <p:cNvSpPr txBox="1">
            <a:spLocks noChangeArrowheads="1"/>
          </p:cNvSpPr>
          <p:nvPr/>
        </p:nvSpPr>
        <p:spPr bwMode="auto">
          <a:xfrm>
            <a:off x="598424" y="5946517"/>
            <a:ext cx="5073265" cy="60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2">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1: </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ANC &lt; LLN to 1500/µL</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2:</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ANC &lt;1500 to 1000/µL</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3: </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ANC &lt;1000 to 500/µL</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4: </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ANC &lt;500/µL</a:t>
            </a:r>
          </a:p>
        </p:txBody>
      </p:sp>
      <p:sp>
        <p:nvSpPr>
          <p:cNvPr id="4" name="Content Placeholder 9">
            <a:extLst>
              <a:ext uri="{FF2B5EF4-FFF2-40B4-BE49-F238E27FC236}">
                <a16:creationId xmlns:a16="http://schemas.microsoft.com/office/drawing/2014/main" id="{97D32246-252E-0CA9-CCEA-0DFE68802457}"/>
              </a:ext>
            </a:extLst>
          </p:cNvPr>
          <p:cNvSpPr txBox="1">
            <a:spLocks/>
          </p:cNvSpPr>
          <p:nvPr/>
        </p:nvSpPr>
        <p:spPr bwMode="auto">
          <a:xfrm>
            <a:off x="604675" y="1861887"/>
            <a:ext cx="10877529" cy="1341440"/>
          </a:xfrm>
          <a:prstGeom prst="rect">
            <a:avLst/>
          </a:prstGeom>
          <a:solidFill>
            <a:schemeClr val="tx1"/>
          </a:solidFill>
          <a:ln w="28575">
            <a:solidFill>
              <a:schemeClr val="accent5"/>
            </a:solidFill>
            <a:miter lim="800000"/>
            <a:headEnd/>
            <a:tailEnd/>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a:ln>
                  <a:noFill/>
                </a:ln>
                <a:solidFill>
                  <a:srgbClr val="FDB338">
                    <a:lumMod val="75000"/>
                  </a:srgbClr>
                </a:solidFill>
                <a:effectLst/>
                <a:uLnTx/>
                <a:uFillTx/>
                <a:latin typeface="Calibri" panose="020F0502020204030204" pitchFamily="34" charset="0"/>
                <a:ea typeface="+mn-ea"/>
                <a:cs typeface="+mn-cs"/>
              </a:rPr>
              <a:t>Monitor</a:t>
            </a:r>
            <a:r>
              <a:rPr kumimoji="0" lang="en-US" sz="2400" b="1" i="0" u="none" strike="noStrike" kern="0" cap="none" spc="0" normalizeH="0" baseline="0" noProof="0">
                <a:ln>
                  <a:noFill/>
                </a:ln>
                <a:solidFill>
                  <a:srgbClr val="000000"/>
                </a:solidFill>
                <a:effectLst/>
                <a:uLnTx/>
                <a:uFillTx/>
                <a:latin typeface="Calibri" panose="020F0502020204030204" pitchFamily="34" charset="0"/>
                <a:ea typeface="+mn-ea"/>
                <a:cs typeface="+mn-cs"/>
              </a:rPr>
              <a:t> </a:t>
            </a: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CBC with differential before starting T-DXd, before each dose (Q3W), and as clinically indicated</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Median time to first onset: 16-22 days</a:t>
            </a:r>
          </a:p>
        </p:txBody>
      </p:sp>
      <p:grpSp>
        <p:nvGrpSpPr>
          <p:cNvPr id="11" name="Group 10">
            <a:extLst>
              <a:ext uri="{FF2B5EF4-FFF2-40B4-BE49-F238E27FC236}">
                <a16:creationId xmlns:a16="http://schemas.microsoft.com/office/drawing/2014/main" id="{D15ACBFE-38B1-7E7C-C6EE-EA07996FE2C4}"/>
              </a:ext>
            </a:extLst>
          </p:cNvPr>
          <p:cNvGrpSpPr/>
          <p:nvPr/>
        </p:nvGrpSpPr>
        <p:grpSpPr>
          <a:xfrm>
            <a:off x="604675" y="3445964"/>
            <a:ext cx="10882464" cy="2410087"/>
            <a:chOff x="604675" y="3445964"/>
            <a:chExt cx="10882464" cy="2410087"/>
          </a:xfrm>
        </p:grpSpPr>
        <p:sp>
          <p:nvSpPr>
            <p:cNvPr id="6" name="Content Placeholder 9">
              <a:extLst>
                <a:ext uri="{FF2B5EF4-FFF2-40B4-BE49-F238E27FC236}">
                  <a16:creationId xmlns:a16="http://schemas.microsoft.com/office/drawing/2014/main" id="{E0993ABF-43D2-3DB1-5058-3A23976B1A79}"/>
                </a:ext>
              </a:extLst>
            </p:cNvPr>
            <p:cNvSpPr txBox="1">
              <a:spLocks/>
            </p:cNvSpPr>
            <p:nvPr/>
          </p:nvSpPr>
          <p:spPr bwMode="auto">
            <a:xfrm>
              <a:off x="604675" y="3449636"/>
              <a:ext cx="10877529" cy="2406415"/>
            </a:xfrm>
            <a:prstGeom prst="rect">
              <a:avLst/>
            </a:pr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2"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Hold</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if ANC &lt;1000/µL or neutropenic fever</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Dose reduce </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for grade 4 neutropenia or grade 3 febrile neutropenia</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endPar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Discontinue</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if third dose reduction needed</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Consider managing with G-CSF</a:t>
              </a:r>
            </a:p>
            <a:p>
              <a:pPr marL="742950" marR="0" lvl="1" indent="-285750" algn="l" defTabSz="914400" rtl="0" eaLnBrk="1" fontAlgn="base" latinLnBrk="0" hangingPunct="1">
                <a:lnSpc>
                  <a:spcPct val="90000"/>
                </a:lnSpc>
                <a:spcBef>
                  <a:spcPts val="0"/>
                </a:spcBef>
                <a:spcAft>
                  <a:spcPts val="700"/>
                </a:spcAft>
                <a:buClr>
                  <a:srgbClr val="000000"/>
                </a:buClr>
                <a:buSzTx/>
                <a:buFont typeface="Arial" panose="020B0604020202020204" pitchFamily="34" charset="0"/>
                <a:buChar char="‒"/>
                <a:tabLst/>
                <a:defRPr/>
              </a:pPr>
              <a:r>
                <a:rPr kumimoji="0" lang="en-US" sz="2200" b="1" i="0" u="none" strike="noStrike" kern="0" cap="none" spc="0" normalizeH="0" baseline="0" noProof="0">
                  <a:ln>
                    <a:noFill/>
                  </a:ln>
                  <a:solidFill>
                    <a:srgbClr val="0054A0"/>
                  </a:solidFill>
                  <a:effectLst/>
                  <a:uLnTx/>
                  <a:uFillTx/>
                  <a:latin typeface="Calibri" panose="020F0502020204030204" pitchFamily="34" charset="0"/>
                  <a:ea typeface="+mn-ea"/>
                  <a:cs typeface="Arial" panose="020B0604020202020204" pitchFamily="34" charset="0"/>
                </a:rPr>
                <a:t>Consider G-CSF prophylaxis </a:t>
              </a:r>
              <a:r>
                <a:rPr kumimoji="0" lang="en-US" sz="2200" b="0" i="0" u="none" strike="noStrike" kern="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if history of prior neutropenic complications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9" name="Content Placeholder 9">
              <a:extLst>
                <a:ext uri="{FF2B5EF4-FFF2-40B4-BE49-F238E27FC236}">
                  <a16:creationId xmlns:a16="http://schemas.microsoft.com/office/drawing/2014/main" id="{AD597EEB-F92C-F908-78B1-9CB554F746FB}"/>
                </a:ext>
              </a:extLst>
            </p:cNvPr>
            <p:cNvSpPr txBox="1">
              <a:spLocks/>
            </p:cNvSpPr>
            <p:nvPr/>
          </p:nvSpPr>
          <p:spPr bwMode="auto">
            <a:xfrm>
              <a:off x="609610" y="3445964"/>
              <a:ext cx="10877529" cy="424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a:ln>
                    <a:noFill/>
                  </a:ln>
                  <a:solidFill>
                    <a:srgbClr val="0054A0"/>
                  </a:solidFill>
                  <a:effectLst/>
                  <a:uLnTx/>
                  <a:uFillTx/>
                  <a:latin typeface="Calibri" panose="020F0502020204030204" pitchFamily="34" charset="0"/>
                  <a:ea typeface="+mn-ea"/>
                  <a:cs typeface="+mn-cs"/>
                </a:rPr>
                <a:t>Manage </a:t>
              </a:r>
              <a:r>
                <a:rPr kumimoji="0" lang="en-US" sz="2400" b="0" i="0" u="none" strike="noStrike" kern="0" cap="none" spc="0" normalizeH="0" baseline="0" noProof="0">
                  <a:ln>
                    <a:noFill/>
                  </a:ln>
                  <a:solidFill>
                    <a:srgbClr val="000000"/>
                  </a:solidFill>
                  <a:effectLst/>
                  <a:uLnTx/>
                  <a:uFillTx/>
                  <a:latin typeface="Calibri" panose="020F0502020204030204" pitchFamily="34" charset="0"/>
                  <a:ea typeface="+mn-ea"/>
                  <a:cs typeface="+mn-cs"/>
                </a:rPr>
                <a:t>with dose holds, reductions, and potentially G-CSF</a:t>
              </a:r>
            </a:p>
          </p:txBody>
        </p:sp>
      </p:grpSp>
    </p:spTree>
    <p:extLst>
      <p:ext uri="{BB962C8B-B14F-4D97-AF65-F5344CB8AC3E}">
        <p14:creationId xmlns:p14="http://schemas.microsoft.com/office/powerpoint/2010/main" val="792881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DA8D7-B0AA-7B45-8623-5921146D68CF}"/>
              </a:ext>
            </a:extLst>
          </p:cNvPr>
          <p:cNvSpPr>
            <a:spLocks noGrp="1"/>
          </p:cNvSpPr>
          <p:nvPr>
            <p:ph type="title"/>
          </p:nvPr>
        </p:nvSpPr>
        <p:spPr/>
        <p:txBody>
          <a:bodyPr/>
          <a:lstStyle/>
          <a:p>
            <a:r>
              <a:rPr lang="en-US">
                <a:solidFill>
                  <a:schemeClr val="accent1"/>
                </a:solidFill>
              </a:rPr>
              <a:t>Monitoring Left Ventricular Dysfunction With T-DXd</a:t>
            </a:r>
          </a:p>
        </p:txBody>
      </p:sp>
      <p:sp>
        <p:nvSpPr>
          <p:cNvPr id="3" name="Content Placeholder 2">
            <a:extLst>
              <a:ext uri="{FF2B5EF4-FFF2-40B4-BE49-F238E27FC236}">
                <a16:creationId xmlns:a16="http://schemas.microsoft.com/office/drawing/2014/main" id="{16C89282-B961-0DA4-8A94-DD0787E4436B}"/>
              </a:ext>
            </a:extLst>
          </p:cNvPr>
          <p:cNvSpPr>
            <a:spLocks noGrp="1"/>
          </p:cNvSpPr>
          <p:nvPr>
            <p:ph idx="1"/>
          </p:nvPr>
        </p:nvSpPr>
        <p:spPr/>
        <p:txBody>
          <a:bodyPr/>
          <a:lstStyle/>
          <a:p>
            <a:r>
              <a:rPr lang="en-US" sz="2200" i="0">
                <a:solidFill>
                  <a:srgbClr val="232323"/>
                </a:solidFill>
                <a:effectLst/>
                <a:highlight>
                  <a:srgbClr val="FFFFFF"/>
                </a:highlight>
                <a:ea typeface="Calibri" panose="020F0502020204030204" pitchFamily="34" charset="0"/>
                <a:cs typeface="Calibri" panose="020F0502020204030204" pitchFamily="34" charset="0"/>
              </a:rPr>
              <a:t>Decreased LVEF has been reported with anti-HER2 therapies, including fam-trastuzumab deruxtecan</a:t>
            </a:r>
          </a:p>
          <a:p>
            <a:r>
              <a:rPr lang="en-US" sz="2200" b="0" i="0">
                <a:solidFill>
                  <a:srgbClr val="232323"/>
                </a:solidFill>
                <a:effectLst/>
                <a:highlight>
                  <a:srgbClr val="FFFFFF"/>
                </a:highlight>
                <a:ea typeface="Calibri" panose="020F0502020204030204" pitchFamily="34" charset="0"/>
                <a:cs typeface="Calibri" panose="020F0502020204030204" pitchFamily="34" charset="0"/>
              </a:rPr>
              <a:t>Assess LVEF prior to initiation of T-DXd and at regular intervals during treatment as clinically indicated</a:t>
            </a:r>
          </a:p>
          <a:p>
            <a:pPr marL="0" indent="0">
              <a:buNone/>
            </a:pPr>
            <a:endParaRPr lang="en-US" sz="2200" b="0" i="0">
              <a:solidFill>
                <a:srgbClr val="232323"/>
              </a:solidFill>
              <a:effectLst/>
              <a:highlight>
                <a:srgbClr val="FFFFFF"/>
              </a:highlight>
              <a:ea typeface="Calibri" panose="020F0502020204030204" pitchFamily="34" charset="0"/>
              <a:cs typeface="Calibri" panose="020F0502020204030204" pitchFamily="34" charset="0"/>
            </a:endParaRPr>
          </a:p>
        </p:txBody>
      </p:sp>
      <p:sp>
        <p:nvSpPr>
          <p:cNvPr id="4" name="Text Box 15">
            <a:extLst>
              <a:ext uri="{FF2B5EF4-FFF2-40B4-BE49-F238E27FC236}">
                <a16:creationId xmlns:a16="http://schemas.microsoft.com/office/drawing/2014/main" id="{7B328DE1-C85F-FBDB-A992-74BC5F7D6895}"/>
              </a:ext>
            </a:extLst>
          </p:cNvPr>
          <p:cNvSpPr txBox="1">
            <a:spLocks noChangeArrowheads="1"/>
          </p:cNvSpPr>
          <p:nvPr/>
        </p:nvSpPr>
        <p:spPr bwMode="auto">
          <a:xfrm>
            <a:off x="412751" y="64010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Trastuzumab deruxtecan PI.</a:t>
            </a:r>
          </a:p>
        </p:txBody>
      </p:sp>
      <p:graphicFrame>
        <p:nvGraphicFramePr>
          <p:cNvPr id="5" name="Table 4">
            <a:extLst>
              <a:ext uri="{FF2B5EF4-FFF2-40B4-BE49-F238E27FC236}">
                <a16:creationId xmlns:a16="http://schemas.microsoft.com/office/drawing/2014/main" id="{F5F3C29D-48E5-D7D4-0F3F-881C710AD37A}"/>
              </a:ext>
            </a:extLst>
          </p:cNvPr>
          <p:cNvGraphicFramePr>
            <a:graphicFrameLocks noGrp="1"/>
          </p:cNvGraphicFramePr>
          <p:nvPr/>
        </p:nvGraphicFramePr>
        <p:xfrm>
          <a:off x="243840" y="3066251"/>
          <a:ext cx="11704320" cy="3094279"/>
        </p:xfrm>
        <a:graphic>
          <a:graphicData uri="http://schemas.openxmlformats.org/drawingml/2006/table">
            <a:tbl>
              <a:tblPr firstRow="1" bandRow="1">
                <a:tableStyleId>{5C22544A-7EE6-4342-B048-85BDC9FD1C3A}</a:tableStyleId>
              </a:tblPr>
              <a:tblGrid>
                <a:gridCol w="1463040">
                  <a:extLst>
                    <a:ext uri="{9D8B030D-6E8A-4147-A177-3AD203B41FA5}">
                      <a16:colId xmlns:a16="http://schemas.microsoft.com/office/drawing/2014/main" val="3208795870"/>
                    </a:ext>
                  </a:extLst>
                </a:gridCol>
                <a:gridCol w="4114800">
                  <a:extLst>
                    <a:ext uri="{9D8B030D-6E8A-4147-A177-3AD203B41FA5}">
                      <a16:colId xmlns:a16="http://schemas.microsoft.com/office/drawing/2014/main" val="4219951220"/>
                    </a:ext>
                  </a:extLst>
                </a:gridCol>
                <a:gridCol w="6126480">
                  <a:extLst>
                    <a:ext uri="{9D8B030D-6E8A-4147-A177-3AD203B41FA5}">
                      <a16:colId xmlns:a16="http://schemas.microsoft.com/office/drawing/2014/main" val="884170996"/>
                    </a:ext>
                  </a:extLst>
                </a:gridCol>
              </a:tblGrid>
              <a:tr h="335839">
                <a:tc gridSpan="2">
                  <a:txBody>
                    <a:bodyPr/>
                    <a:lstStyle/>
                    <a:p>
                      <a:pPr algn="l"/>
                      <a:r>
                        <a:rPr lang="en-US" sz="1600"/>
                        <a:t>LVEF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endParaRPr lang="en-US" sz="2800"/>
                    </a:p>
                  </a:txBody>
                  <a:tcPr/>
                </a:tc>
                <a:tc>
                  <a:txBody>
                    <a:bodyPr/>
                    <a:lstStyle/>
                    <a:p>
                      <a:pPr algn="ctr"/>
                      <a:r>
                        <a:rPr lang="en-US" sz="1600"/>
                        <a:t>Management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295686044"/>
                  </a:ext>
                </a:extLst>
              </a:tr>
              <a:tr h="370840">
                <a:tc gridSpan="2">
                  <a:txBody>
                    <a:bodyPr/>
                    <a:lstStyle/>
                    <a:p>
                      <a:r>
                        <a:rPr lang="en-US" sz="1600">
                          <a:solidFill>
                            <a:schemeClr val="bg1"/>
                          </a:solidFill>
                        </a:rPr>
                        <a:t>LVEF &gt;45% and absolute decrease from baseline 10%-20%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2000"/>
                    </a:p>
                  </a:txBody>
                  <a:tcPr/>
                </a:tc>
                <a:tc>
                  <a:txBody>
                    <a:bodyPr/>
                    <a:lstStyle/>
                    <a:p>
                      <a:r>
                        <a:rPr lang="en-US" sz="1600">
                          <a:solidFill>
                            <a:schemeClr val="bg1"/>
                          </a:solidFill>
                        </a:rPr>
                        <a:t>Continue treatment</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6146436"/>
                  </a:ext>
                </a:extLst>
              </a:tr>
              <a:tr h="370840">
                <a:tc rowSpan="2">
                  <a:txBody>
                    <a:bodyPr/>
                    <a:lstStyle/>
                    <a:p>
                      <a:r>
                        <a:rPr lang="en-US" sz="1600">
                          <a:solidFill>
                            <a:schemeClr val="bg1"/>
                          </a:solidFill>
                        </a:rPr>
                        <a:t>LVEF 40%-45%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a:solidFill>
                            <a:schemeClr val="bg1"/>
                          </a:solidFill>
                        </a:rPr>
                        <a:t>And absolute decrease from baseline &lt;10%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a:solidFill>
                            <a:schemeClr val="bg1"/>
                          </a:solidFill>
                        </a:rPr>
                        <a:t>Continue treatment; reassess LVEF within 3 wk</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0014524"/>
                  </a:ext>
                </a:extLst>
              </a:tr>
              <a:tr h="370840">
                <a:tc vMerge="1">
                  <a:txBody>
                    <a:bodyPr/>
                    <a:lstStyle/>
                    <a:p>
                      <a:endParaRPr lang="en-US" sz="2000"/>
                    </a:p>
                  </a:txBody>
                  <a:tcPr/>
                </a:tc>
                <a:tc>
                  <a:txBody>
                    <a:bodyPr/>
                    <a:lstStyle/>
                    <a:p>
                      <a:pPr marL="285750" indent="-285750">
                        <a:buFont typeface="Wingdings" panose="05000000000000000000" pitchFamily="2" charset="2"/>
                        <a:buChar char="§"/>
                      </a:pPr>
                      <a:r>
                        <a:rPr lang="en-US" sz="1600">
                          <a:solidFill>
                            <a:schemeClr val="bg1"/>
                          </a:solidFill>
                        </a:rPr>
                        <a:t>And absolute decrease from baseline</a:t>
                      </a:r>
                      <a:br>
                        <a:rPr lang="en-US" sz="1600">
                          <a:solidFill>
                            <a:schemeClr val="bg1"/>
                          </a:solidFill>
                        </a:rPr>
                      </a:br>
                      <a:r>
                        <a:rPr lang="en-US" sz="1600">
                          <a:solidFill>
                            <a:schemeClr val="bg1"/>
                          </a:solidFill>
                        </a:rPr>
                        <a:t>10%-20%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a:solidFill>
                            <a:schemeClr val="bg1"/>
                          </a:solidFill>
                        </a:rPr>
                        <a:t>Hold T-DXd; reassess LVEF within 3 wk</a:t>
                      </a:r>
                    </a:p>
                    <a:p>
                      <a:pPr marL="742950" lvl="1" indent="-285750">
                        <a:buFont typeface="Calibri" panose="020F0502020204030204" pitchFamily="34" charset="0"/>
                        <a:buChar char="–"/>
                      </a:pPr>
                      <a:r>
                        <a:rPr lang="en-US" sz="1600">
                          <a:solidFill>
                            <a:schemeClr val="bg1"/>
                          </a:solidFill>
                        </a:rPr>
                        <a:t>If not recovered to within 10% from baseline </a:t>
                      </a:r>
                      <a:r>
                        <a:rPr lang="en-US" sz="1600">
                          <a:solidFill>
                            <a:schemeClr val="bg1"/>
                          </a:solidFill>
                          <a:sym typeface="Wingdings" pitchFamily="2" charset="2"/>
                        </a:rPr>
                        <a:t> discontinue</a:t>
                      </a:r>
                    </a:p>
                    <a:p>
                      <a:pPr marL="742950" lvl="1" indent="-285750">
                        <a:buFont typeface="Calibri" panose="020F0502020204030204" pitchFamily="34" charset="0"/>
                        <a:buChar char="–"/>
                      </a:pPr>
                      <a:r>
                        <a:rPr lang="en-US" sz="1600">
                          <a:solidFill>
                            <a:schemeClr val="bg1"/>
                          </a:solidFill>
                          <a:sym typeface="Wingdings" pitchFamily="2" charset="2"/>
                        </a:rPr>
                        <a:t>If recovered within 10% from baseline  resume at same dose</a:t>
                      </a: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80294989"/>
                  </a:ext>
                </a:extLst>
              </a:tr>
              <a:tr h="370840">
                <a:tc gridSpan="2">
                  <a:txBody>
                    <a:bodyPr/>
                    <a:lstStyle/>
                    <a:p>
                      <a:r>
                        <a:rPr lang="en-US" sz="1600">
                          <a:solidFill>
                            <a:schemeClr val="bg1"/>
                          </a:solidFill>
                        </a:rPr>
                        <a:t>LVEF &lt;40% or absolute decrease from baseline &gt;20%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sz="2000">
                        <a:solidFill>
                          <a:schemeClr val="bg1"/>
                        </a:solidFill>
                      </a:endParaRPr>
                    </a:p>
                  </a:txBody>
                  <a:tcPr/>
                </a:tc>
                <a:tc>
                  <a:txBody>
                    <a:bodyPr/>
                    <a:lstStyle/>
                    <a:p>
                      <a:r>
                        <a:rPr lang="en-US" sz="1600">
                          <a:solidFill>
                            <a:schemeClr val="bg1"/>
                          </a:solidFill>
                        </a:rPr>
                        <a:t>Hold T-DXd; reassess LVEF within 3 wk</a:t>
                      </a:r>
                    </a:p>
                    <a:p>
                      <a:r>
                        <a:rPr lang="en-US" sz="1600">
                          <a:solidFill>
                            <a:schemeClr val="bg1"/>
                          </a:solidFill>
                        </a:rPr>
                        <a:t>If &lt;40% or absolute decrease from baseline &gt;20% confirmed </a:t>
                      </a:r>
                      <a:r>
                        <a:rPr lang="en-US" sz="1600">
                          <a:solidFill>
                            <a:schemeClr val="bg1"/>
                          </a:solidFill>
                          <a:sym typeface="Wingdings" pitchFamily="2" charset="2"/>
                        </a:rPr>
                        <a:t> discontinue</a:t>
                      </a:r>
                      <a:endParaRPr lang="en-US" sz="160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3383341"/>
                  </a:ext>
                </a:extLst>
              </a:tr>
              <a:tr h="370840">
                <a:tc gridSpan="2">
                  <a:txBody>
                    <a:bodyPr/>
                    <a:lstStyle/>
                    <a:p>
                      <a:r>
                        <a:rPr lang="en-US" sz="1600">
                          <a:solidFill>
                            <a:schemeClr val="bg1"/>
                          </a:solidFill>
                        </a:rPr>
                        <a:t>CHF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sz="2000">
                        <a:solidFill>
                          <a:schemeClr val="bg1"/>
                        </a:solidFill>
                      </a:endParaRPr>
                    </a:p>
                  </a:txBody>
                  <a:tcPr/>
                </a:tc>
                <a:tc>
                  <a:txBody>
                    <a:bodyPr/>
                    <a:lstStyle/>
                    <a:p>
                      <a:r>
                        <a:rPr lang="en-US" sz="1600">
                          <a:solidFill>
                            <a:schemeClr val="bg1"/>
                          </a:solidFill>
                        </a:rPr>
                        <a:t>Discontinue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23737188"/>
                  </a:ext>
                </a:extLst>
              </a:tr>
            </a:tbl>
          </a:graphicData>
        </a:graphic>
      </p:graphicFrame>
    </p:spTree>
    <p:extLst>
      <p:ext uri="{BB962C8B-B14F-4D97-AF65-F5344CB8AC3E}">
        <p14:creationId xmlns:p14="http://schemas.microsoft.com/office/powerpoint/2010/main" val="18711694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a:t>Common (in ≥30%) and Dose-Limiting/AESI Toxicities</a:t>
            </a:r>
            <a:br>
              <a:rPr lang="en-US"/>
            </a:br>
            <a:r>
              <a:rPr lang="en-US"/>
              <a:t>Associated With Sacituzumab Govitecan vs Dato-DXd</a:t>
            </a:r>
          </a:p>
        </p:txBody>
      </p:sp>
      <p:sp>
        <p:nvSpPr>
          <p:cNvPr id="32" name="Content Placeholder 31">
            <a:extLst>
              <a:ext uri="{FF2B5EF4-FFF2-40B4-BE49-F238E27FC236}">
                <a16:creationId xmlns:a16="http://schemas.microsoft.com/office/drawing/2014/main" id="{08689C2E-DCF9-C55E-F0F5-5F5E19438649}"/>
              </a:ext>
            </a:extLst>
          </p:cNvPr>
          <p:cNvSpPr>
            <a:spLocks noGrp="1"/>
          </p:cNvSpPr>
          <p:nvPr>
            <p:ph sz="half" idx="1"/>
          </p:nvPr>
        </p:nvSpPr>
        <p:spPr>
          <a:xfrm>
            <a:off x="601820" y="1510730"/>
            <a:ext cx="5281395" cy="4678738"/>
          </a:xfrm>
          <a:solidFill>
            <a:srgbClr val="B9DEFF">
              <a:alpha val="25098"/>
            </a:srgbClr>
          </a:solidFill>
        </p:spPr>
        <p:txBody>
          <a:bodyPr/>
          <a:lstStyle/>
          <a:p>
            <a:pPr marL="0" indent="0">
              <a:buNone/>
            </a:pPr>
            <a:r>
              <a:rPr lang="en-US" b="1"/>
              <a:t>Sacituzumab </a:t>
            </a:r>
            <a:br>
              <a:rPr lang="en-US" b="1"/>
            </a:br>
            <a:r>
              <a:rPr lang="en-US" b="1"/>
              <a:t>Govitecan</a:t>
            </a:r>
          </a:p>
        </p:txBody>
      </p:sp>
      <p:sp>
        <p:nvSpPr>
          <p:cNvPr id="34" name="Content Placeholder 33">
            <a:extLst>
              <a:ext uri="{FF2B5EF4-FFF2-40B4-BE49-F238E27FC236}">
                <a16:creationId xmlns:a16="http://schemas.microsoft.com/office/drawing/2014/main" id="{B07039BC-AFFE-809A-A9D7-D4C71CC64CC5}"/>
              </a:ext>
            </a:extLst>
          </p:cNvPr>
          <p:cNvSpPr>
            <a:spLocks noGrp="1"/>
          </p:cNvSpPr>
          <p:nvPr>
            <p:ph sz="half" idx="2"/>
          </p:nvPr>
        </p:nvSpPr>
        <p:spPr>
          <a:xfrm>
            <a:off x="5883214" y="1510730"/>
            <a:ext cx="5598989" cy="4679462"/>
          </a:xfrm>
          <a:solidFill>
            <a:srgbClr val="F9DAD2">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lgn="r">
              <a:buNone/>
            </a:pPr>
            <a:r>
              <a:rPr lang="en-US" b="1"/>
              <a:t>Datopotamab </a:t>
            </a:r>
            <a:br>
              <a:rPr lang="en-US" b="1"/>
            </a:br>
            <a:r>
              <a:rPr lang="en-US" b="1"/>
              <a:t>Deruxtecan</a:t>
            </a:r>
          </a:p>
        </p:txBody>
      </p:sp>
      <p:sp>
        <p:nvSpPr>
          <p:cNvPr id="5" name="Text Box 15">
            <a:extLst>
              <a:ext uri="{FF2B5EF4-FFF2-40B4-BE49-F238E27FC236}">
                <a16:creationId xmlns:a16="http://schemas.microsoft.com/office/drawing/2014/main" id="{DAB3B601-FD8F-2E75-C6F2-B9903F7BC89D}"/>
              </a:ext>
            </a:extLst>
          </p:cNvPr>
          <p:cNvSpPr txBox="1">
            <a:spLocks noChangeArrowheads="1"/>
          </p:cNvSpPr>
          <p:nvPr/>
        </p:nvSpPr>
        <p:spPr bwMode="auto">
          <a:xfrm>
            <a:off x="442568" y="6183687"/>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Sacituzumab govitecan PI. Datopotamab deruxtecan PI.</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Rugo. JCO. 2022;40:3365. Bardia. JCO. 2025;43:285. Bardia. NEJM. 2021;384:1529. Ahn. ESMO 2023. Abstr LBA12. </a:t>
            </a:r>
          </a:p>
        </p:txBody>
      </p:sp>
      <p:pic>
        <p:nvPicPr>
          <p:cNvPr id="10" name="Picture 3">
            <a:extLst>
              <a:ext uri="{FF2B5EF4-FFF2-40B4-BE49-F238E27FC236}">
                <a16:creationId xmlns:a16="http://schemas.microsoft.com/office/drawing/2014/main" id="{54C14955-4ACE-773E-E45D-919C3A7E10B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80761" y="1494760"/>
            <a:ext cx="2149655" cy="4817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Connector 51">
            <a:extLst>
              <a:ext uri="{FF2B5EF4-FFF2-40B4-BE49-F238E27FC236}">
                <a16:creationId xmlns:a16="http://schemas.microsoft.com/office/drawing/2014/main" id="{68CB707F-0DE5-667C-AD37-FD02AE3D52ED}"/>
              </a:ext>
            </a:extLst>
          </p:cNvPr>
          <p:cNvCxnSpPr>
            <a:cxnSpLocks/>
          </p:cNvCxnSpPr>
          <p:nvPr/>
        </p:nvCxnSpPr>
        <p:spPr bwMode="auto">
          <a:xfrm flipV="1">
            <a:off x="5349653" y="4540732"/>
            <a:ext cx="242887" cy="342252"/>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E3B540C6-3102-CA7F-6D82-E66D82E588F5}"/>
              </a:ext>
            </a:extLst>
          </p:cNvPr>
          <p:cNvSpPr txBox="1">
            <a:spLocks noChangeArrowheads="1"/>
          </p:cNvSpPr>
          <p:nvPr/>
        </p:nvSpPr>
        <p:spPr bwMode="auto">
          <a:xfrm>
            <a:off x="2968257" y="2138149"/>
            <a:ext cx="24273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57-69%</a:t>
            </a:r>
          </a:p>
          <a:p>
            <a:pPr marL="0" marR="0" lvl="0" indent="0" algn="l" defTabSz="914400" rtl="0" eaLnBrk="1" fontAlgn="base" latinLnBrk="0" hangingPunct="1">
              <a:lnSpc>
                <a:spcPct val="100000"/>
              </a:lnSpc>
              <a:spcBef>
                <a:spcPts val="0"/>
              </a:spcBef>
              <a:spcAft>
                <a:spcPts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Vomiting: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23-49%</a:t>
            </a:r>
          </a:p>
        </p:txBody>
      </p:sp>
      <p:sp>
        <p:nvSpPr>
          <p:cNvPr id="39" name="TextBox 44">
            <a:extLst>
              <a:ext uri="{FF2B5EF4-FFF2-40B4-BE49-F238E27FC236}">
                <a16:creationId xmlns:a16="http://schemas.microsoft.com/office/drawing/2014/main" id="{258C5DD2-EFC7-62ED-29D7-5C15D8FD02BF}"/>
              </a:ext>
            </a:extLst>
          </p:cNvPr>
          <p:cNvSpPr txBox="1">
            <a:spLocks noChangeArrowheads="1"/>
          </p:cNvSpPr>
          <p:nvPr/>
        </p:nvSpPr>
        <p:spPr bwMode="auto">
          <a:xfrm>
            <a:off x="3049865" y="1517705"/>
            <a:ext cx="2377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Alopecia: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38-49%</a:t>
            </a:r>
          </a:p>
        </p:txBody>
      </p:sp>
      <p:sp>
        <p:nvSpPr>
          <p:cNvPr id="42" name="TextBox 44">
            <a:extLst>
              <a:ext uri="{FF2B5EF4-FFF2-40B4-BE49-F238E27FC236}">
                <a16:creationId xmlns:a16="http://schemas.microsoft.com/office/drawing/2014/main" id="{9923E4D2-D2FF-21E5-3BF2-ED52A13F921E}"/>
              </a:ext>
            </a:extLst>
          </p:cNvPr>
          <p:cNvSpPr txBox="1">
            <a:spLocks noChangeArrowheads="1"/>
          </p:cNvSpPr>
          <p:nvPr/>
        </p:nvSpPr>
        <p:spPr bwMode="auto">
          <a:xfrm>
            <a:off x="635580" y="2285714"/>
            <a:ext cx="2396872"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51-68%</a:t>
            </a:r>
          </a:p>
          <a:p>
            <a:pPr marL="0" marR="0" lvl="0" indent="0" algn="l" defTabSz="914400"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Hypersensitivity/IRR: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35%</a:t>
            </a:r>
            <a:endPar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3" name="TextBox 82">
            <a:extLst>
              <a:ext uri="{FF2B5EF4-FFF2-40B4-BE49-F238E27FC236}">
                <a16:creationId xmlns:a16="http://schemas.microsoft.com/office/drawing/2014/main" id="{C1678395-686C-EC89-9B30-3691648A9B37}"/>
              </a:ext>
            </a:extLst>
          </p:cNvPr>
          <p:cNvSpPr txBox="1">
            <a:spLocks noChangeArrowheads="1"/>
          </p:cNvSpPr>
          <p:nvPr/>
        </p:nvSpPr>
        <p:spPr bwMode="auto">
          <a:xfrm>
            <a:off x="2866857" y="4648244"/>
            <a:ext cx="24827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Neutropenia: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64%</a:t>
            </a:r>
            <a:b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Anemia: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47" name="TextBox 46">
            <a:extLst>
              <a:ext uri="{FF2B5EF4-FFF2-40B4-BE49-F238E27FC236}">
                <a16:creationId xmlns:a16="http://schemas.microsoft.com/office/drawing/2014/main" id="{43DD010F-23AD-2761-8F2C-113B5AF89364}"/>
              </a:ext>
            </a:extLst>
          </p:cNvPr>
          <p:cNvSpPr txBox="1"/>
          <p:nvPr/>
        </p:nvSpPr>
        <p:spPr bwMode="auto">
          <a:xfrm>
            <a:off x="671074" y="5216404"/>
            <a:ext cx="2116157" cy="923330"/>
          </a:xfrm>
          <a:prstGeom prst="rect">
            <a:avLst/>
          </a:prstGeom>
          <a:noFill/>
          <a:ln w="28575" algn="ctr">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Black Box Warnings:</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Neutropenia</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Diarrhea</a:t>
            </a:r>
          </a:p>
        </p:txBody>
      </p:sp>
      <p:cxnSp>
        <p:nvCxnSpPr>
          <p:cNvPr id="33" name="Straight Connector 32">
            <a:extLst>
              <a:ext uri="{FF2B5EF4-FFF2-40B4-BE49-F238E27FC236}">
                <a16:creationId xmlns:a16="http://schemas.microsoft.com/office/drawing/2014/main" id="{CB113E9D-AC53-9DE0-5A4A-4737B48398BA}"/>
              </a:ext>
            </a:extLst>
          </p:cNvPr>
          <p:cNvCxnSpPr>
            <a:cxnSpLocks/>
          </p:cNvCxnSpPr>
          <p:nvPr/>
        </p:nvCxnSpPr>
        <p:spPr bwMode="auto">
          <a:xfrm flipH="1" flipV="1">
            <a:off x="5427440" y="1727272"/>
            <a:ext cx="274860" cy="12745"/>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36" name="TextBox 44">
            <a:extLst>
              <a:ext uri="{FF2B5EF4-FFF2-40B4-BE49-F238E27FC236}">
                <a16:creationId xmlns:a16="http://schemas.microsoft.com/office/drawing/2014/main" id="{16E3C95D-7FE1-6159-7A87-2A9BBCCD6A1D}"/>
              </a:ext>
            </a:extLst>
          </p:cNvPr>
          <p:cNvSpPr txBox="1">
            <a:spLocks noChangeArrowheads="1"/>
          </p:cNvSpPr>
          <p:nvPr/>
        </p:nvSpPr>
        <p:spPr bwMode="auto">
          <a:xfrm>
            <a:off x="2268890" y="3502538"/>
            <a:ext cx="289861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Diarrhea: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59-72% </a:t>
            </a:r>
          </a:p>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Constipation: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34-37%</a:t>
            </a:r>
          </a:p>
        </p:txBody>
      </p:sp>
      <p:cxnSp>
        <p:nvCxnSpPr>
          <p:cNvPr id="4" name="Straight Connector 3">
            <a:extLst>
              <a:ext uri="{FF2B5EF4-FFF2-40B4-BE49-F238E27FC236}">
                <a16:creationId xmlns:a16="http://schemas.microsoft.com/office/drawing/2014/main" id="{FFB422AE-B75D-06BA-8C99-3A60A8324103}"/>
              </a:ext>
            </a:extLst>
          </p:cNvPr>
          <p:cNvCxnSpPr>
            <a:cxnSpLocks/>
          </p:cNvCxnSpPr>
          <p:nvPr/>
        </p:nvCxnSpPr>
        <p:spPr bwMode="auto">
          <a:xfrm>
            <a:off x="5212607" y="2290172"/>
            <a:ext cx="720360" cy="825162"/>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8" name="Straight Connector 7">
            <a:extLst>
              <a:ext uri="{FF2B5EF4-FFF2-40B4-BE49-F238E27FC236}">
                <a16:creationId xmlns:a16="http://schemas.microsoft.com/office/drawing/2014/main" id="{80FFC669-8D91-5165-C6DE-5E62361503DA}"/>
              </a:ext>
            </a:extLst>
          </p:cNvPr>
          <p:cNvCxnSpPr>
            <a:cxnSpLocks/>
            <a:endCxn id="7" idx="1"/>
          </p:cNvCxnSpPr>
          <p:nvPr/>
        </p:nvCxnSpPr>
        <p:spPr bwMode="auto">
          <a:xfrm>
            <a:off x="6045981" y="3708096"/>
            <a:ext cx="1031024" cy="819463"/>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13" name="TextBox 44">
            <a:extLst>
              <a:ext uri="{FF2B5EF4-FFF2-40B4-BE49-F238E27FC236}">
                <a16:creationId xmlns:a16="http://schemas.microsoft.com/office/drawing/2014/main" id="{40F22830-AE2F-CDD3-6259-8DB043AB2F5B}"/>
              </a:ext>
            </a:extLst>
          </p:cNvPr>
          <p:cNvSpPr txBox="1">
            <a:spLocks noChangeArrowheads="1"/>
          </p:cNvSpPr>
          <p:nvPr/>
        </p:nvSpPr>
        <p:spPr bwMode="auto">
          <a:xfrm>
            <a:off x="6494032" y="2771722"/>
            <a:ext cx="13516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ILD: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6" name="TextBox 44">
            <a:extLst>
              <a:ext uri="{FF2B5EF4-FFF2-40B4-BE49-F238E27FC236}">
                <a16:creationId xmlns:a16="http://schemas.microsoft.com/office/drawing/2014/main" id="{A7647F6A-472C-E013-F0E4-93B07BC949E2}"/>
              </a:ext>
            </a:extLst>
          </p:cNvPr>
          <p:cNvSpPr txBox="1">
            <a:spLocks noChangeArrowheads="1"/>
          </p:cNvSpPr>
          <p:nvPr/>
        </p:nvSpPr>
        <p:spPr bwMode="auto">
          <a:xfrm>
            <a:off x="6776564" y="3453345"/>
            <a:ext cx="201863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56%</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Vomiting</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24%</a:t>
            </a:r>
          </a:p>
        </p:txBody>
      </p:sp>
      <p:sp>
        <p:nvSpPr>
          <p:cNvPr id="17" name="TextBox 44">
            <a:extLst>
              <a:ext uri="{FF2B5EF4-FFF2-40B4-BE49-F238E27FC236}">
                <a16:creationId xmlns:a16="http://schemas.microsoft.com/office/drawing/2014/main" id="{5121BE6C-27ED-B591-A76F-78D3CCF8286C}"/>
              </a:ext>
            </a:extLst>
          </p:cNvPr>
          <p:cNvSpPr txBox="1">
            <a:spLocks noChangeArrowheads="1"/>
          </p:cNvSpPr>
          <p:nvPr/>
        </p:nvSpPr>
        <p:spPr bwMode="auto">
          <a:xfrm>
            <a:off x="6333304" y="1485806"/>
            <a:ext cx="217061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Alopecia: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38%</a:t>
            </a:r>
          </a:p>
        </p:txBody>
      </p:sp>
      <p:sp>
        <p:nvSpPr>
          <p:cNvPr id="18" name="TextBox 44">
            <a:extLst>
              <a:ext uri="{FF2B5EF4-FFF2-40B4-BE49-F238E27FC236}">
                <a16:creationId xmlns:a16="http://schemas.microsoft.com/office/drawing/2014/main" id="{5749BD0C-76BC-50B2-C284-69718D94BC3D}"/>
              </a:ext>
            </a:extLst>
          </p:cNvPr>
          <p:cNvSpPr txBox="1">
            <a:spLocks noChangeArrowheads="1"/>
          </p:cNvSpPr>
          <p:nvPr/>
        </p:nvSpPr>
        <p:spPr bwMode="auto">
          <a:xfrm>
            <a:off x="6661011" y="1846546"/>
            <a:ext cx="27242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Ocular events: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9" name="TextBox 44">
            <a:extLst>
              <a:ext uri="{FF2B5EF4-FFF2-40B4-BE49-F238E27FC236}">
                <a16:creationId xmlns:a16="http://schemas.microsoft.com/office/drawing/2014/main" id="{57BFF502-C6D3-A2D2-EB55-F69FCA6EBDEA}"/>
              </a:ext>
            </a:extLst>
          </p:cNvPr>
          <p:cNvSpPr txBox="1">
            <a:spLocks noChangeArrowheads="1"/>
          </p:cNvSpPr>
          <p:nvPr/>
        </p:nvSpPr>
        <p:spPr bwMode="auto">
          <a:xfrm>
            <a:off x="6650378" y="2227714"/>
            <a:ext cx="24177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Stomatitis: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51%</a:t>
            </a:r>
          </a:p>
        </p:txBody>
      </p:sp>
      <p:cxnSp>
        <p:nvCxnSpPr>
          <p:cNvPr id="21" name="Straight Connector 20">
            <a:extLst>
              <a:ext uri="{FF2B5EF4-FFF2-40B4-BE49-F238E27FC236}">
                <a16:creationId xmlns:a16="http://schemas.microsoft.com/office/drawing/2014/main" id="{17CAD55C-1DEC-B631-C341-F72F70B98E2A}"/>
              </a:ext>
            </a:extLst>
          </p:cNvPr>
          <p:cNvCxnSpPr>
            <a:cxnSpLocks/>
          </p:cNvCxnSpPr>
          <p:nvPr/>
        </p:nvCxnSpPr>
        <p:spPr bwMode="auto">
          <a:xfrm flipH="1">
            <a:off x="6123135" y="1705442"/>
            <a:ext cx="287323" cy="39753"/>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23" name="Straight Connector 22">
            <a:extLst>
              <a:ext uri="{FF2B5EF4-FFF2-40B4-BE49-F238E27FC236}">
                <a16:creationId xmlns:a16="http://schemas.microsoft.com/office/drawing/2014/main" id="{6350390B-F9A2-C06D-3A5C-5A15218B9DAA}"/>
              </a:ext>
            </a:extLst>
          </p:cNvPr>
          <p:cNvCxnSpPr>
            <a:cxnSpLocks/>
            <a:stCxn id="18" idx="1"/>
          </p:cNvCxnSpPr>
          <p:nvPr/>
        </p:nvCxnSpPr>
        <p:spPr bwMode="auto">
          <a:xfrm flipH="1" flipV="1">
            <a:off x="6045981" y="1827738"/>
            <a:ext cx="615030" cy="249641"/>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4B5441F2-36EF-B012-08CE-9EF34A5AD773}"/>
              </a:ext>
            </a:extLst>
          </p:cNvPr>
          <p:cNvCxnSpPr/>
          <p:nvPr/>
        </p:nvCxnSpPr>
        <p:spPr bwMode="auto">
          <a:xfrm flipH="1" flipV="1">
            <a:off x="5883215" y="2023761"/>
            <a:ext cx="777796" cy="340199"/>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29" name="Straight Connector 28">
            <a:extLst>
              <a:ext uri="{FF2B5EF4-FFF2-40B4-BE49-F238E27FC236}">
                <a16:creationId xmlns:a16="http://schemas.microsoft.com/office/drawing/2014/main" id="{26A01F81-04F8-A71B-5C0E-F4853D9FA69B}"/>
              </a:ext>
            </a:extLst>
          </p:cNvPr>
          <p:cNvCxnSpPr>
            <a:cxnSpLocks/>
            <a:stCxn id="13" idx="1"/>
          </p:cNvCxnSpPr>
          <p:nvPr/>
        </p:nvCxnSpPr>
        <p:spPr bwMode="auto">
          <a:xfrm flipH="1" flipV="1">
            <a:off x="6194162" y="2678538"/>
            <a:ext cx="299870" cy="324017"/>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31" name="Straight Connector 30">
            <a:extLst>
              <a:ext uri="{FF2B5EF4-FFF2-40B4-BE49-F238E27FC236}">
                <a16:creationId xmlns:a16="http://schemas.microsoft.com/office/drawing/2014/main" id="{BDFE9210-F0FB-130C-EF9F-99FB77B0332D}"/>
              </a:ext>
            </a:extLst>
          </p:cNvPr>
          <p:cNvCxnSpPr>
            <a:cxnSpLocks/>
          </p:cNvCxnSpPr>
          <p:nvPr/>
        </p:nvCxnSpPr>
        <p:spPr bwMode="auto">
          <a:xfrm flipH="1" flipV="1">
            <a:off x="6096000" y="3115334"/>
            <a:ext cx="680564" cy="572751"/>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cxnSp>
        <p:nvCxnSpPr>
          <p:cNvPr id="6" name="Straight Connector 5">
            <a:extLst>
              <a:ext uri="{FF2B5EF4-FFF2-40B4-BE49-F238E27FC236}">
                <a16:creationId xmlns:a16="http://schemas.microsoft.com/office/drawing/2014/main" id="{92D0B522-427C-FEB7-BB0A-FF36F14D4299}"/>
              </a:ext>
            </a:extLst>
          </p:cNvPr>
          <p:cNvCxnSpPr>
            <a:cxnSpLocks/>
          </p:cNvCxnSpPr>
          <p:nvPr/>
        </p:nvCxnSpPr>
        <p:spPr bwMode="auto">
          <a:xfrm flipV="1">
            <a:off x="5060491" y="3708096"/>
            <a:ext cx="702356" cy="163579"/>
          </a:xfrm>
          <a:prstGeom prst="line">
            <a:avLst/>
          </a:prstGeom>
          <a:noFill/>
          <a:ln w="28575" algn="ctr">
            <a:solidFill>
              <a:schemeClr val="tx2">
                <a:lumMod val="90000"/>
              </a:schemeClr>
            </a:solidFill>
            <a:round/>
            <a:headEnd/>
            <a:tailEnd/>
          </a:ln>
          <a:extLst>
            <a:ext uri="{909E8E84-426E-40DD-AFC4-6F175D3DCCD1}">
              <a14:hiddenFill xmlns:a14="http://schemas.microsoft.com/office/drawing/2010/main">
                <a:noFill/>
              </a14:hiddenFill>
            </a:ext>
          </a:extLst>
        </p:spPr>
      </p:cxnSp>
      <p:sp>
        <p:nvSpPr>
          <p:cNvPr id="7" name="TextBox 6">
            <a:extLst>
              <a:ext uri="{FF2B5EF4-FFF2-40B4-BE49-F238E27FC236}">
                <a16:creationId xmlns:a16="http://schemas.microsoft.com/office/drawing/2014/main" id="{362AE4C5-A986-B60E-6D01-A59BB60F024F}"/>
              </a:ext>
            </a:extLst>
          </p:cNvPr>
          <p:cNvSpPr txBox="1"/>
          <p:nvPr/>
        </p:nvSpPr>
        <p:spPr bwMode="auto">
          <a:xfrm>
            <a:off x="7077005" y="4296726"/>
            <a:ext cx="24930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Constipation: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9" name="TextBox 44">
            <a:extLst>
              <a:ext uri="{FF2B5EF4-FFF2-40B4-BE49-F238E27FC236}">
                <a16:creationId xmlns:a16="http://schemas.microsoft.com/office/drawing/2014/main" id="{04AF59F1-BC09-8936-7024-A4DA910E3FF6}"/>
              </a:ext>
            </a:extLst>
          </p:cNvPr>
          <p:cNvSpPr txBox="1">
            <a:spLocks noChangeArrowheads="1"/>
          </p:cNvSpPr>
          <p:nvPr/>
        </p:nvSpPr>
        <p:spPr bwMode="auto">
          <a:xfrm>
            <a:off x="9100678" y="2334044"/>
            <a:ext cx="2396872"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44%</a:t>
            </a:r>
          </a:p>
          <a:p>
            <a:pPr marL="0" marR="0" lvl="0" indent="0" algn="r" defTabSz="914400" rtl="0" eaLnBrk="1" fontAlgn="base" latinLnBrk="0" hangingPunct="1">
              <a:lnSpc>
                <a:spcPct val="100000"/>
              </a:lnSpc>
              <a:spcBef>
                <a:spcPct val="0"/>
              </a:spcBef>
              <a:spcAft>
                <a:spcPts val="600"/>
              </a:spcAft>
              <a:buClrTx/>
              <a:buSzTx/>
              <a:buFont typeface="Wingdings" panose="05000000000000000000" pitchFamily="2" charset="2"/>
              <a:buNone/>
              <a:tabLst/>
              <a:defRPr/>
            </a:pPr>
            <a:r>
              <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Hypersensitivity/IRR: </a:t>
            </a:r>
            <a:r>
              <a:rPr kumimoji="0" lang="en-US" alt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7.2%</a:t>
            </a:r>
            <a:endParaRPr kumimoji="0" lang="en-US" altLang="en-US" sz="2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0997963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0228F-B985-7EED-6C2C-676423AF9723}"/>
              </a:ext>
            </a:extLst>
          </p:cNvPr>
          <p:cNvSpPr>
            <a:spLocks noGrp="1"/>
          </p:cNvSpPr>
          <p:nvPr>
            <p:ph type="title"/>
          </p:nvPr>
        </p:nvSpPr>
        <p:spPr/>
        <p:txBody>
          <a:bodyPr>
            <a:normAutofit/>
          </a:bodyPr>
          <a:lstStyle/>
          <a:p>
            <a:r>
              <a:rPr lang="en-US">
                <a:effectLst/>
                <a:latin typeface="Calibri" panose="020F0502020204030204" pitchFamily="34" charset="0"/>
                <a:ea typeface="Calibri" panose="020F0502020204030204" pitchFamily="34" charset="0"/>
                <a:cs typeface="Times New Roman" panose="02020603050405020304" pitchFamily="18" charset="0"/>
              </a:rPr>
              <a:t>Sacituzumab Govitecan and the UGT1A1*28 Genotype</a:t>
            </a:r>
            <a:endParaRPr lang="en-US"/>
          </a:p>
        </p:txBody>
      </p:sp>
      <p:sp>
        <p:nvSpPr>
          <p:cNvPr id="3" name="Content Placeholder 2">
            <a:extLst>
              <a:ext uri="{FF2B5EF4-FFF2-40B4-BE49-F238E27FC236}">
                <a16:creationId xmlns:a16="http://schemas.microsoft.com/office/drawing/2014/main" id="{7F834505-5E15-BDE5-9519-BDD7F7B271DF}"/>
              </a:ext>
            </a:extLst>
          </p:cNvPr>
          <p:cNvSpPr>
            <a:spLocks noGrp="1"/>
          </p:cNvSpPr>
          <p:nvPr>
            <p:ph idx="1"/>
          </p:nvPr>
        </p:nvSpPr>
        <p:spPr/>
        <p:txBody>
          <a:bodyPr/>
          <a:lstStyle/>
          <a:p>
            <a:r>
              <a:rPr lang="en-US" b="0" i="0">
                <a:solidFill>
                  <a:srgbClr val="333333"/>
                </a:solidFill>
                <a:effectLst/>
                <a:latin typeface="-apple-system"/>
              </a:rPr>
              <a:t>UGT1A1 is the enzyme that metaboliz</a:t>
            </a:r>
            <a:r>
              <a:rPr lang="en-US">
                <a:solidFill>
                  <a:srgbClr val="333333"/>
                </a:solidFill>
                <a:latin typeface="-apple-system"/>
              </a:rPr>
              <a:t>es</a:t>
            </a:r>
            <a:r>
              <a:rPr lang="en-US" b="0" i="0">
                <a:solidFill>
                  <a:srgbClr val="333333"/>
                </a:solidFill>
                <a:effectLst/>
                <a:latin typeface="-apple-system"/>
              </a:rPr>
              <a:t> the SN-38 payload of SG, and gene polymorphisms can </a:t>
            </a:r>
            <a:r>
              <a:rPr lang="en-US">
                <a:solidFill>
                  <a:srgbClr val="333333"/>
                </a:solidFill>
                <a:latin typeface="-apple-system"/>
              </a:rPr>
              <a:t>result in</a:t>
            </a:r>
            <a:r>
              <a:rPr lang="en-US" b="0" i="0">
                <a:solidFill>
                  <a:srgbClr val="333333"/>
                </a:solidFill>
                <a:effectLst/>
                <a:latin typeface="-apple-system"/>
              </a:rPr>
              <a:t> reduced enzyme activity and increased toxicity</a:t>
            </a:r>
          </a:p>
          <a:p>
            <a:r>
              <a:rPr lang="en-US">
                <a:solidFill>
                  <a:srgbClr val="333333"/>
                </a:solidFill>
                <a:latin typeface="-apple-system"/>
              </a:rPr>
              <a:t>Diplotype </a:t>
            </a:r>
            <a:r>
              <a:rPr lang="en-US" b="0" i="0">
                <a:solidFill>
                  <a:srgbClr val="333333"/>
                </a:solidFill>
                <a:effectLst/>
                <a:latin typeface="-apple-system"/>
              </a:rPr>
              <a:t>*28/*28 is a poor metabolizer and associated with an </a:t>
            </a:r>
            <a:r>
              <a:rPr lang="en-US">
                <a:solidFill>
                  <a:srgbClr val="333333"/>
                </a:solidFill>
                <a:latin typeface="-apple-system"/>
              </a:rPr>
              <a:t>increased</a:t>
            </a:r>
            <a:r>
              <a:rPr lang="en-US" b="0" i="0">
                <a:solidFill>
                  <a:srgbClr val="333333"/>
                </a:solidFill>
                <a:effectLst/>
                <a:latin typeface="-apple-system"/>
              </a:rPr>
              <a:t> risk </a:t>
            </a:r>
            <a:r>
              <a:rPr lang="en-US">
                <a:solidFill>
                  <a:srgbClr val="333333"/>
                </a:solidFill>
                <a:latin typeface="-apple-system"/>
              </a:rPr>
              <a:t>of SG discontinuation due to toxicity, without a correlation to disease progression based on mutation status</a:t>
            </a:r>
            <a:endParaRPr lang="en-US" b="0" i="0">
              <a:solidFill>
                <a:srgbClr val="333333"/>
              </a:solidFill>
              <a:effectLst/>
              <a:latin typeface="-apple-system"/>
            </a:endParaRPr>
          </a:p>
          <a:p>
            <a:r>
              <a:rPr lang="en-US" b="0" i="0">
                <a:solidFill>
                  <a:srgbClr val="333333"/>
                </a:solidFill>
                <a:effectLst/>
                <a:latin typeface="-apple-system"/>
              </a:rPr>
              <a:t>Early UGT1A1 may identify patients at risk for excess toxicity and </a:t>
            </a:r>
            <a:br>
              <a:rPr lang="en-US" b="0" i="0">
                <a:solidFill>
                  <a:srgbClr val="333333"/>
                </a:solidFill>
                <a:effectLst/>
                <a:latin typeface="-apple-system"/>
              </a:rPr>
            </a:br>
            <a:r>
              <a:rPr lang="en-US" b="0" i="0">
                <a:solidFill>
                  <a:srgbClr val="333333"/>
                </a:solidFill>
                <a:effectLst/>
                <a:latin typeface="-apple-system"/>
              </a:rPr>
              <a:t>early dose reductions may prevent early drug discontinuation</a:t>
            </a:r>
            <a:endParaRPr lang="en-US"/>
          </a:p>
        </p:txBody>
      </p:sp>
      <p:sp>
        <p:nvSpPr>
          <p:cNvPr id="5" name="Footer Placeholder 4">
            <a:extLst>
              <a:ext uri="{FF2B5EF4-FFF2-40B4-BE49-F238E27FC236}">
                <a16:creationId xmlns:a16="http://schemas.microsoft.com/office/drawing/2014/main" id="{9C778358-A1EA-B843-D6E3-ECDB75B0D9BA}"/>
              </a:ext>
            </a:extLst>
          </p:cNvPr>
          <p:cNvSpPr txBox="1">
            <a:spLocks/>
          </p:cNvSpPr>
          <p:nvPr/>
        </p:nvSpPr>
        <p:spPr>
          <a:xfrm>
            <a:off x="435318" y="6406007"/>
            <a:ext cx="8559539" cy="341548"/>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a:ea typeface="+mn-ea"/>
                <a:cs typeface="Arial" panose="020B0604020202020204" pitchFamily="34" charset="0"/>
              </a:rPr>
              <a:t>Wong. JCO. 2023;41:1033.</a:t>
            </a:r>
          </a:p>
        </p:txBody>
      </p:sp>
    </p:spTree>
    <p:extLst>
      <p:ext uri="{BB962C8B-B14F-4D97-AF65-F5344CB8AC3E}">
        <p14:creationId xmlns:p14="http://schemas.microsoft.com/office/powerpoint/2010/main" val="4057292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a:t>Managing Diarrhea With Sacituzumab Govitecan</a:t>
            </a:r>
          </a:p>
        </p:txBody>
      </p:sp>
      <p:sp>
        <p:nvSpPr>
          <p:cNvPr id="5" name="Text Box 15">
            <a:extLst>
              <a:ext uri="{FF2B5EF4-FFF2-40B4-BE49-F238E27FC236}">
                <a16:creationId xmlns:a16="http://schemas.microsoft.com/office/drawing/2014/main" id="{DAB3B601-FD8F-2E75-C6F2-B9903F7BC89D}"/>
              </a:ext>
            </a:extLst>
          </p:cNvPr>
          <p:cNvSpPr txBox="1">
            <a:spLocks noChangeArrowheads="1"/>
          </p:cNvSpPr>
          <p:nvPr/>
        </p:nvSpPr>
        <p:spPr bwMode="auto">
          <a:xfrm>
            <a:off x="411411" y="63773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Spring. Oncologist. 2021;26:827. Sacituzumab govitecan PI.</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7" name="Rectangle 6">
            <a:extLst>
              <a:ext uri="{FF2B5EF4-FFF2-40B4-BE49-F238E27FC236}">
                <a16:creationId xmlns:a16="http://schemas.microsoft.com/office/drawing/2014/main" id="{BF937A08-A06A-2DF2-75D8-8A9AE7C55336}"/>
              </a:ext>
            </a:extLst>
          </p:cNvPr>
          <p:cNvSpPr/>
          <p:nvPr/>
        </p:nvSpPr>
        <p:spPr bwMode="auto">
          <a:xfrm>
            <a:off x="2353583" y="1508615"/>
            <a:ext cx="3777287" cy="1200329"/>
          </a:xfrm>
          <a:prstGeom prst="rect">
            <a:avLst/>
          </a:prstGeom>
          <a:solidFill>
            <a:schemeClr val="accent5">
              <a:lumMod val="40000"/>
              <a:lumOff val="60000"/>
            </a:schemeClr>
          </a:solidFill>
          <a:ln w="0">
            <a:noFill/>
            <a:miter lim="800000"/>
            <a:headEnd/>
            <a:tailEnd/>
          </a:ln>
        </p:spPr>
        <p:txBody>
          <a:bodyPr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Onset During/Shortly After Infusion</a:t>
            </a:r>
            <a:endPar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endParaRPr>
          </a:p>
          <a:p>
            <a:pPr marL="180975" marR="0" lvl="0" indent="-18097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Atropine</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0.2 mg IV every 15 min x 2 doses</a:t>
            </a:r>
          </a:p>
          <a:p>
            <a:pPr marL="180975" marR="0" lvl="0" indent="-18097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Subsequent 0.2-mg atropine doses (1 mg total)</a:t>
            </a:r>
          </a:p>
          <a:p>
            <a:pPr marL="180975" marR="0" lvl="0" indent="-18097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Atropine prophylaxis </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during future infusions</a:t>
            </a:r>
          </a:p>
          <a:p>
            <a:pPr marL="180975" marR="0" lvl="0" indent="-18097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4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Continue SG at same dose</a:t>
            </a:r>
          </a:p>
        </p:txBody>
      </p:sp>
      <p:sp>
        <p:nvSpPr>
          <p:cNvPr id="10" name="Rectangle 9">
            <a:extLst>
              <a:ext uri="{FF2B5EF4-FFF2-40B4-BE49-F238E27FC236}">
                <a16:creationId xmlns:a16="http://schemas.microsoft.com/office/drawing/2014/main" id="{50933FD7-8714-B224-DBBF-2D9CF737E607}"/>
              </a:ext>
            </a:extLst>
          </p:cNvPr>
          <p:cNvSpPr/>
          <p:nvPr/>
        </p:nvSpPr>
        <p:spPr bwMode="auto">
          <a:xfrm>
            <a:off x="2353583" y="3131888"/>
            <a:ext cx="3777287" cy="984885"/>
          </a:xfrm>
          <a:prstGeom prst="rect">
            <a:avLst/>
          </a:prstGeom>
          <a:solidFill>
            <a:schemeClr val="accent5">
              <a:lumMod val="40000"/>
              <a:lumOff val="60000"/>
            </a:schemeClr>
          </a:solidFill>
          <a:ln w="0">
            <a:noFill/>
            <a:miter lim="800000"/>
            <a:headEnd/>
            <a:tailEnd/>
          </a:ln>
        </p:spPr>
        <p:txBody>
          <a:bodyPr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Delayed Onset</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a:p>
            <a:pPr marL="180975" marR="0" lvl="0" indent="-18097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Standard loperamide (4 mg + 2 mg/each loose stool, up to 16 mg/day)</a:t>
            </a:r>
          </a:p>
          <a:p>
            <a:pPr marL="180975" marR="0" lvl="0" indent="-180975" algn="l" defTabSz="914400" rtl="0" eaLnBrk="0" fontAlgn="base" latinLnBrk="0" hangingPunct="0">
              <a:lnSpc>
                <a:spcPct val="100000"/>
              </a:lnSpc>
              <a:spcBef>
                <a:spcPct val="0"/>
              </a:spcBef>
              <a:spcAft>
                <a:spcPct val="0"/>
              </a:spcAft>
              <a:buClrTx/>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Dietary management</a:t>
            </a:r>
          </a:p>
        </p:txBody>
      </p:sp>
      <p:grpSp>
        <p:nvGrpSpPr>
          <p:cNvPr id="19" name="Group 18">
            <a:extLst>
              <a:ext uri="{FF2B5EF4-FFF2-40B4-BE49-F238E27FC236}">
                <a16:creationId xmlns:a16="http://schemas.microsoft.com/office/drawing/2014/main" id="{CD98EADB-A777-6C41-DF98-33B32D430E61}"/>
              </a:ext>
            </a:extLst>
          </p:cNvPr>
          <p:cNvGrpSpPr/>
          <p:nvPr/>
        </p:nvGrpSpPr>
        <p:grpSpPr>
          <a:xfrm>
            <a:off x="1831901" y="2097592"/>
            <a:ext cx="448499" cy="1523999"/>
            <a:chOff x="1936892" y="2080592"/>
            <a:chExt cx="448499" cy="1523999"/>
          </a:xfrm>
        </p:grpSpPr>
        <p:sp>
          <p:nvSpPr>
            <p:cNvPr id="16" name="Left Bracket 15">
              <a:extLst>
                <a:ext uri="{FF2B5EF4-FFF2-40B4-BE49-F238E27FC236}">
                  <a16:creationId xmlns:a16="http://schemas.microsoft.com/office/drawing/2014/main" id="{B4B8ED48-9B61-EB9B-505C-78B81D8B5D54}"/>
                </a:ext>
              </a:extLst>
            </p:cNvPr>
            <p:cNvSpPr/>
            <p:nvPr/>
          </p:nvSpPr>
          <p:spPr bwMode="auto">
            <a:xfrm>
              <a:off x="2148840" y="2080592"/>
              <a:ext cx="236551" cy="1523999"/>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8" name="Straight Connector 17">
              <a:extLst>
                <a:ext uri="{FF2B5EF4-FFF2-40B4-BE49-F238E27FC236}">
                  <a16:creationId xmlns:a16="http://schemas.microsoft.com/office/drawing/2014/main" id="{7FF334F6-3729-EE2B-2819-E7D18A4412D4}"/>
                </a:ext>
              </a:extLst>
            </p:cNvPr>
            <p:cNvCxnSpPr>
              <a:cxnSpLocks/>
            </p:cNvCxnSpPr>
            <p:nvPr/>
          </p:nvCxnSpPr>
          <p:spPr bwMode="auto">
            <a:xfrm flipH="1">
              <a:off x="1936892" y="2842591"/>
              <a:ext cx="211948" cy="0"/>
            </a:xfrm>
            <a:prstGeom prst="line">
              <a:avLst/>
            </a:prstGeom>
            <a:noFill/>
            <a:ln w="28575" cap="flat" cmpd="sng" algn="ctr">
              <a:solidFill>
                <a:schemeClr val="bg1"/>
              </a:solidFill>
              <a:prstDash val="solid"/>
              <a:round/>
              <a:headEnd type="none" w="med" len="med"/>
              <a:tailEnd type="none" w="med" len="med"/>
            </a:ln>
            <a:effectLst/>
          </p:spPr>
        </p:cxnSp>
      </p:grpSp>
      <p:sp>
        <p:nvSpPr>
          <p:cNvPr id="21" name="Rectangle 20">
            <a:extLst>
              <a:ext uri="{FF2B5EF4-FFF2-40B4-BE49-F238E27FC236}">
                <a16:creationId xmlns:a16="http://schemas.microsoft.com/office/drawing/2014/main" id="{0509BB37-149E-E798-8525-554BC196610B}"/>
              </a:ext>
            </a:extLst>
          </p:cNvPr>
          <p:cNvSpPr/>
          <p:nvPr/>
        </p:nvSpPr>
        <p:spPr bwMode="auto">
          <a:xfrm>
            <a:off x="2494260" y="5111342"/>
            <a:ext cx="2612370" cy="1169551"/>
          </a:xfrm>
          <a:prstGeom prst="rect">
            <a:avLst/>
          </a:prstGeom>
          <a:solidFill>
            <a:schemeClr val="accent3">
              <a:lumMod val="20000"/>
              <a:lumOff val="80000"/>
            </a:schemeClr>
          </a:solidFill>
          <a:ln w="0">
            <a:noFill/>
            <a:miter lim="800000"/>
            <a:headEnd/>
            <a:tailEnd/>
          </a:ln>
        </p:spPr>
        <p:txBody>
          <a:bodyPr wrap="square" rtlCol="0" anchor="t" anchorCtr="0">
            <a:spAutoFit/>
          </a:bodyPr>
          <a:lstStyle/>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Consider hospital admission</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Consider IV fluids</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Octreotide 100-150 µg,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SC 3x/day</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Consider antibiotic therapy</a:t>
            </a:r>
          </a:p>
        </p:txBody>
      </p:sp>
      <p:cxnSp>
        <p:nvCxnSpPr>
          <p:cNvPr id="23" name="Straight Connector 22">
            <a:extLst>
              <a:ext uri="{FF2B5EF4-FFF2-40B4-BE49-F238E27FC236}">
                <a16:creationId xmlns:a16="http://schemas.microsoft.com/office/drawing/2014/main" id="{1755B461-9364-40F6-8DE1-0D97BBCAAB67}"/>
              </a:ext>
            </a:extLst>
          </p:cNvPr>
          <p:cNvCxnSpPr>
            <a:cxnSpLocks/>
          </p:cNvCxnSpPr>
          <p:nvPr/>
        </p:nvCxnSpPr>
        <p:spPr bwMode="auto">
          <a:xfrm flipH="1">
            <a:off x="1978619" y="5740900"/>
            <a:ext cx="442457" cy="0"/>
          </a:xfrm>
          <a:prstGeom prst="line">
            <a:avLst/>
          </a:prstGeom>
          <a:noFill/>
          <a:ln w="28575" cap="flat" cmpd="sng" algn="ctr">
            <a:solidFill>
              <a:schemeClr val="bg1"/>
            </a:solidFill>
            <a:prstDash val="solid"/>
            <a:round/>
            <a:headEnd type="triangle" w="med" len="med"/>
            <a:tailEnd type="none" w="med" len="med"/>
          </a:ln>
          <a:effectLst/>
        </p:spPr>
      </p:cxnSp>
      <p:grpSp>
        <p:nvGrpSpPr>
          <p:cNvPr id="26" name="Group 25">
            <a:extLst>
              <a:ext uri="{FF2B5EF4-FFF2-40B4-BE49-F238E27FC236}">
                <a16:creationId xmlns:a16="http://schemas.microsoft.com/office/drawing/2014/main" id="{147A531F-719E-14FB-63D3-AE5719D1B6E5}"/>
              </a:ext>
            </a:extLst>
          </p:cNvPr>
          <p:cNvGrpSpPr/>
          <p:nvPr/>
        </p:nvGrpSpPr>
        <p:grpSpPr>
          <a:xfrm>
            <a:off x="6156251" y="3180570"/>
            <a:ext cx="448499" cy="894411"/>
            <a:chOff x="1936892" y="2080592"/>
            <a:chExt cx="448499" cy="1523999"/>
          </a:xfrm>
        </p:grpSpPr>
        <p:sp>
          <p:nvSpPr>
            <p:cNvPr id="27" name="Left Bracket 26">
              <a:extLst>
                <a:ext uri="{FF2B5EF4-FFF2-40B4-BE49-F238E27FC236}">
                  <a16:creationId xmlns:a16="http://schemas.microsoft.com/office/drawing/2014/main" id="{428C47E2-5EE6-C4CF-B3AC-03DC4986DFEC}"/>
                </a:ext>
              </a:extLst>
            </p:cNvPr>
            <p:cNvSpPr/>
            <p:nvPr/>
          </p:nvSpPr>
          <p:spPr bwMode="auto">
            <a:xfrm>
              <a:off x="2148840" y="2080592"/>
              <a:ext cx="236551" cy="1523999"/>
            </a:xfrm>
            <a:prstGeom prst="leftBracket">
              <a:avLst>
                <a:gd name="adj" fmla="val 0"/>
              </a:avLst>
            </a:prstGeom>
            <a:noFill/>
            <a:ln w="28575" cap="flat" cmpd="sng" algn="ctr">
              <a:solidFill>
                <a:schemeClr val="bg1"/>
              </a:solidFill>
              <a:prstDash val="solid"/>
              <a:round/>
              <a:headEnd type="triangle" w="med" len="med"/>
              <a:tailEnd type="triangl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28" name="Straight Connector 27">
              <a:extLst>
                <a:ext uri="{FF2B5EF4-FFF2-40B4-BE49-F238E27FC236}">
                  <a16:creationId xmlns:a16="http://schemas.microsoft.com/office/drawing/2014/main" id="{A410ED0C-F779-F463-D98A-CAF186C62D03}"/>
                </a:ext>
              </a:extLst>
            </p:cNvPr>
            <p:cNvCxnSpPr>
              <a:cxnSpLocks/>
            </p:cNvCxnSpPr>
            <p:nvPr/>
          </p:nvCxnSpPr>
          <p:spPr bwMode="auto">
            <a:xfrm flipH="1">
              <a:off x="1936892" y="2842591"/>
              <a:ext cx="211948" cy="0"/>
            </a:xfrm>
            <a:prstGeom prst="line">
              <a:avLst/>
            </a:prstGeom>
            <a:noFill/>
            <a:ln w="28575" cap="flat" cmpd="sng" algn="ctr">
              <a:solidFill>
                <a:schemeClr val="bg1"/>
              </a:solidFill>
              <a:prstDash val="solid"/>
              <a:round/>
              <a:headEnd type="none" w="med" len="med"/>
              <a:tailEnd type="none" w="med" len="med"/>
            </a:ln>
            <a:effectLst/>
          </p:spPr>
        </p:cxnSp>
      </p:grpSp>
      <p:sp>
        <p:nvSpPr>
          <p:cNvPr id="29" name="Rectangle 28">
            <a:extLst>
              <a:ext uri="{FF2B5EF4-FFF2-40B4-BE49-F238E27FC236}">
                <a16:creationId xmlns:a16="http://schemas.microsoft.com/office/drawing/2014/main" id="{901D922D-7134-5D34-66C5-65F04C5E056E}"/>
              </a:ext>
            </a:extLst>
          </p:cNvPr>
          <p:cNvSpPr/>
          <p:nvPr/>
        </p:nvSpPr>
        <p:spPr bwMode="auto">
          <a:xfrm>
            <a:off x="9363983" y="3695555"/>
            <a:ext cx="2631420" cy="984885"/>
          </a:xfrm>
          <a:prstGeom prst="rect">
            <a:avLst/>
          </a:prstGeom>
          <a:solidFill>
            <a:schemeClr val="accent5">
              <a:lumMod val="75000"/>
            </a:schemeClr>
          </a:solidFill>
          <a:ln w="0">
            <a:noFill/>
            <a:miter lim="800000"/>
            <a:headEnd/>
            <a:tailEnd/>
          </a:ln>
        </p:spPr>
        <p:txBody>
          <a:bodyPr wrap="square"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If Not Resolved After 24 Hr</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Octreotide 100-150 µg, </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SC 3x/day</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Fluid/electrolyte replacement</a:t>
            </a:r>
          </a:p>
        </p:txBody>
      </p:sp>
      <p:cxnSp>
        <p:nvCxnSpPr>
          <p:cNvPr id="30" name="Straight Connector 29">
            <a:extLst>
              <a:ext uri="{FF2B5EF4-FFF2-40B4-BE49-F238E27FC236}">
                <a16:creationId xmlns:a16="http://schemas.microsoft.com/office/drawing/2014/main" id="{335C0100-2160-196F-F8C8-A2D03927A864}"/>
              </a:ext>
            </a:extLst>
          </p:cNvPr>
          <p:cNvCxnSpPr>
            <a:cxnSpLocks/>
          </p:cNvCxnSpPr>
          <p:nvPr/>
        </p:nvCxnSpPr>
        <p:spPr bwMode="auto">
          <a:xfrm flipH="1">
            <a:off x="8893509" y="4080275"/>
            <a:ext cx="413878" cy="0"/>
          </a:xfrm>
          <a:prstGeom prst="line">
            <a:avLst/>
          </a:prstGeom>
          <a:noFill/>
          <a:ln w="28575" cap="flat" cmpd="sng" algn="ctr">
            <a:solidFill>
              <a:schemeClr val="bg1"/>
            </a:solidFill>
            <a:prstDash val="solid"/>
            <a:round/>
            <a:headEnd type="triangle" w="med" len="med"/>
            <a:tailEnd type="none" w="med" len="med"/>
          </a:ln>
          <a:effectLst/>
        </p:spPr>
      </p:cxnSp>
      <p:sp>
        <p:nvSpPr>
          <p:cNvPr id="31" name="Rectangle 30">
            <a:extLst>
              <a:ext uri="{FF2B5EF4-FFF2-40B4-BE49-F238E27FC236}">
                <a16:creationId xmlns:a16="http://schemas.microsoft.com/office/drawing/2014/main" id="{0C4C8BF8-26CF-F0BC-3363-FA4B556EAE10}"/>
              </a:ext>
            </a:extLst>
          </p:cNvPr>
          <p:cNvSpPr/>
          <p:nvPr/>
        </p:nvSpPr>
        <p:spPr bwMode="auto">
          <a:xfrm>
            <a:off x="6651264" y="2362055"/>
            <a:ext cx="2185649" cy="1200329"/>
          </a:xfrm>
          <a:prstGeom prst="rect">
            <a:avLst/>
          </a:prstGeom>
          <a:solidFill>
            <a:schemeClr val="accent5">
              <a:lumMod val="20000"/>
              <a:lumOff val="80000"/>
            </a:schemeClr>
          </a:solidFill>
          <a:ln w="0">
            <a:noFill/>
            <a:miter lim="800000"/>
            <a:headEnd/>
            <a:tailEnd/>
          </a:ln>
        </p:spPr>
        <p:txBody>
          <a:bodyPr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Resolution</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Discontinue loperamide 12 hr after last episode</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Continue dietary management</a:t>
            </a:r>
          </a:p>
        </p:txBody>
      </p:sp>
      <p:sp>
        <p:nvSpPr>
          <p:cNvPr id="32" name="Rectangle 31">
            <a:extLst>
              <a:ext uri="{FF2B5EF4-FFF2-40B4-BE49-F238E27FC236}">
                <a16:creationId xmlns:a16="http://schemas.microsoft.com/office/drawing/2014/main" id="{13B57E94-436A-EB60-ED8E-DF10F08E86C3}"/>
              </a:ext>
            </a:extLst>
          </p:cNvPr>
          <p:cNvSpPr/>
          <p:nvPr/>
        </p:nvSpPr>
        <p:spPr bwMode="auto">
          <a:xfrm>
            <a:off x="6651264" y="3695555"/>
            <a:ext cx="2185649" cy="769441"/>
          </a:xfrm>
          <a:prstGeom prst="rect">
            <a:avLst/>
          </a:prstGeom>
          <a:solidFill>
            <a:schemeClr val="accent5">
              <a:lumMod val="60000"/>
              <a:lumOff val="40000"/>
            </a:schemeClr>
          </a:solidFill>
          <a:ln w="0">
            <a:noFill/>
            <a:miter lim="800000"/>
            <a:headEnd/>
            <a:tailEnd/>
          </a:ln>
        </p:spPr>
        <p:txBody>
          <a:bodyPr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 Resolution</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High-dose loperamide</a:t>
            </a:r>
            <a:b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 mg + 2 mg every 2 hr) </a:t>
            </a:r>
          </a:p>
        </p:txBody>
      </p:sp>
      <p:sp>
        <p:nvSpPr>
          <p:cNvPr id="54" name="Oval 53">
            <a:extLst>
              <a:ext uri="{FF2B5EF4-FFF2-40B4-BE49-F238E27FC236}">
                <a16:creationId xmlns:a16="http://schemas.microsoft.com/office/drawing/2014/main" id="{80D4D57B-0DAA-E3E3-613B-F882310770CE}"/>
              </a:ext>
            </a:extLst>
          </p:cNvPr>
          <p:cNvSpPr/>
          <p:nvPr/>
        </p:nvSpPr>
        <p:spPr bwMode="auto">
          <a:xfrm>
            <a:off x="9506202" y="1386695"/>
            <a:ext cx="2108201" cy="2108201"/>
          </a:xfrm>
          <a:prstGeom prst="ellipse">
            <a:avLst/>
          </a:prstGeom>
          <a:solidFill>
            <a:schemeClr val="tx1">
              <a:lumMod val="85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34AFDFB3-9886-2F50-6954-AF8641C24B44}"/>
              </a:ext>
            </a:extLst>
          </p:cNvPr>
          <p:cNvSpPr txBox="1"/>
          <p:nvPr/>
        </p:nvSpPr>
        <p:spPr bwMode="auto">
          <a:xfrm>
            <a:off x="9633032" y="2524256"/>
            <a:ext cx="185454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Also consider infectious causes of diarrhea</a:t>
            </a:r>
          </a:p>
        </p:txBody>
      </p:sp>
      <p:pic>
        <p:nvPicPr>
          <p:cNvPr id="9" name="Graphic 8">
            <a:extLst>
              <a:ext uri="{FF2B5EF4-FFF2-40B4-BE49-F238E27FC236}">
                <a16:creationId xmlns:a16="http://schemas.microsoft.com/office/drawing/2014/main" id="{E6BE9716-DD22-3DF6-90A6-4ED0319F08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056685" y="1583234"/>
            <a:ext cx="1007235" cy="1156454"/>
          </a:xfrm>
          <a:prstGeom prst="rect">
            <a:avLst/>
          </a:prstGeom>
        </p:spPr>
      </p:pic>
      <p:sp>
        <p:nvSpPr>
          <p:cNvPr id="8" name="Rectangle 7">
            <a:extLst>
              <a:ext uri="{FF2B5EF4-FFF2-40B4-BE49-F238E27FC236}">
                <a16:creationId xmlns:a16="http://schemas.microsoft.com/office/drawing/2014/main" id="{47855901-97C0-60F5-E56D-B94067DFA446}"/>
              </a:ext>
            </a:extLst>
          </p:cNvPr>
          <p:cNvSpPr/>
          <p:nvPr/>
        </p:nvSpPr>
        <p:spPr bwMode="auto">
          <a:xfrm>
            <a:off x="5660333" y="4966720"/>
            <a:ext cx="2925009" cy="1200329"/>
          </a:xfrm>
          <a:prstGeom prst="rect">
            <a:avLst/>
          </a:prstGeom>
          <a:solidFill>
            <a:schemeClr val="accent3">
              <a:lumMod val="40000"/>
              <a:lumOff val="60000"/>
            </a:schemeClr>
          </a:solidFill>
          <a:ln w="0">
            <a:noFill/>
            <a:miter lim="800000"/>
            <a:headEnd/>
            <a:tailEnd/>
          </a:ln>
        </p:spPr>
        <p:txBody>
          <a:bodyPr wrap="square"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Dose reduce when:</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4</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Not controlled with antiemetics/antidiarrheals</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Recovery to grade ≤1 takes 2-3 wk</a:t>
            </a:r>
          </a:p>
        </p:txBody>
      </p:sp>
      <p:sp>
        <p:nvSpPr>
          <p:cNvPr id="11" name="Rectangle 10">
            <a:extLst>
              <a:ext uri="{FF2B5EF4-FFF2-40B4-BE49-F238E27FC236}">
                <a16:creationId xmlns:a16="http://schemas.microsoft.com/office/drawing/2014/main" id="{FE827457-E4BE-0F8F-1410-5DCC78F791DD}"/>
              </a:ext>
            </a:extLst>
          </p:cNvPr>
          <p:cNvSpPr/>
          <p:nvPr/>
        </p:nvSpPr>
        <p:spPr bwMode="auto">
          <a:xfrm>
            <a:off x="9139046" y="5182164"/>
            <a:ext cx="2856357" cy="984885"/>
          </a:xfrm>
          <a:prstGeom prst="rect">
            <a:avLst/>
          </a:prstGeom>
          <a:solidFill>
            <a:schemeClr val="accent3">
              <a:lumMod val="60000"/>
              <a:lumOff val="40000"/>
            </a:schemeClr>
          </a:solidFill>
          <a:ln w="0">
            <a:noFill/>
            <a:miter lim="800000"/>
            <a:headEnd/>
            <a:tailEnd/>
          </a:ln>
        </p:spPr>
        <p:txBody>
          <a:bodyPr wrap="square" rtlCol="0" anchor="t" anchorCtr="0">
            <a:spAutoFit/>
          </a:bodyPr>
          <a:lstStyle/>
          <a:p>
            <a:pPr marL="0" marR="0" lvl="0" indent="0" algn="l" defTabSz="914400" rtl="0" eaLnBrk="1" fontAlgn="base" latinLnBrk="0" hangingPunct="1">
              <a:lnSpc>
                <a:spcPct val="100000"/>
              </a:lnSpc>
              <a:spcBef>
                <a:spcPct val="0"/>
              </a:spcBef>
              <a:spcAft>
                <a:spcPct val="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Discontinue when:</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Meet criteria for a third dose reduction</a:t>
            </a:r>
          </a:p>
          <a:p>
            <a:pPr marL="180975" marR="0" lvl="0" indent="-180975"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Recovery to grade ≤1 takes 3 wk</a:t>
            </a:r>
          </a:p>
        </p:txBody>
      </p:sp>
      <p:cxnSp>
        <p:nvCxnSpPr>
          <p:cNvPr id="12" name="Straight Connector 11">
            <a:extLst>
              <a:ext uri="{FF2B5EF4-FFF2-40B4-BE49-F238E27FC236}">
                <a16:creationId xmlns:a16="http://schemas.microsoft.com/office/drawing/2014/main" id="{190078B4-B505-CF7B-0E64-994155CEE548}"/>
              </a:ext>
            </a:extLst>
          </p:cNvPr>
          <p:cNvCxnSpPr>
            <a:cxnSpLocks/>
          </p:cNvCxnSpPr>
          <p:nvPr/>
        </p:nvCxnSpPr>
        <p:spPr bwMode="auto">
          <a:xfrm flipH="1">
            <a:off x="5176542" y="5740900"/>
            <a:ext cx="413878" cy="0"/>
          </a:xfrm>
          <a:prstGeom prst="line">
            <a:avLst/>
          </a:prstGeom>
          <a:noFill/>
          <a:ln w="28575" cap="flat" cmpd="sng" algn="ctr">
            <a:solidFill>
              <a:schemeClr val="bg1"/>
            </a:solidFill>
            <a:prstDash val="solid"/>
            <a:round/>
            <a:headEnd type="triangle" w="med" len="med"/>
            <a:tailEnd type="none" w="med" len="med"/>
          </a:ln>
          <a:effectLst/>
        </p:spPr>
      </p:cxnSp>
      <p:cxnSp>
        <p:nvCxnSpPr>
          <p:cNvPr id="13" name="Straight Connector 12">
            <a:extLst>
              <a:ext uri="{FF2B5EF4-FFF2-40B4-BE49-F238E27FC236}">
                <a16:creationId xmlns:a16="http://schemas.microsoft.com/office/drawing/2014/main" id="{F58DAD74-9E09-07CD-A216-44DC9797AC79}"/>
              </a:ext>
            </a:extLst>
          </p:cNvPr>
          <p:cNvCxnSpPr>
            <a:cxnSpLocks/>
          </p:cNvCxnSpPr>
          <p:nvPr/>
        </p:nvCxnSpPr>
        <p:spPr bwMode="auto">
          <a:xfrm flipH="1">
            <a:off x="8655255" y="5740900"/>
            <a:ext cx="413878" cy="0"/>
          </a:xfrm>
          <a:prstGeom prst="line">
            <a:avLst/>
          </a:prstGeom>
          <a:noFill/>
          <a:ln w="28575" cap="flat" cmpd="sng" algn="ctr">
            <a:solidFill>
              <a:schemeClr val="bg1"/>
            </a:solidFill>
            <a:prstDash val="solid"/>
            <a:round/>
            <a:headEnd type="triangle" w="med" len="med"/>
            <a:tailEnd type="none" w="med" len="med"/>
          </a:ln>
          <a:effectLst/>
        </p:spPr>
      </p:cxnSp>
      <p:sp>
        <p:nvSpPr>
          <p:cNvPr id="14" name="Rectangle: Rounded Corners 13">
            <a:extLst>
              <a:ext uri="{FF2B5EF4-FFF2-40B4-BE49-F238E27FC236}">
                <a16:creationId xmlns:a16="http://schemas.microsoft.com/office/drawing/2014/main" id="{B90D6730-D4BB-2C28-165A-1EEE5D0C28BD}"/>
              </a:ext>
            </a:extLst>
          </p:cNvPr>
          <p:cNvSpPr/>
          <p:nvPr/>
        </p:nvSpPr>
        <p:spPr bwMode="auto">
          <a:xfrm>
            <a:off x="2255797" y="1370406"/>
            <a:ext cx="3971814" cy="1463040"/>
          </a:xfrm>
          <a:prstGeom prst="roundRect">
            <a:avLst/>
          </a:prstGeom>
          <a:noFill/>
          <a:ln w="38100">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763AC5FF-96A1-A4DB-D5A8-89B2B9B35574}"/>
              </a:ext>
            </a:extLst>
          </p:cNvPr>
          <p:cNvSpPr txBox="1"/>
          <p:nvPr/>
        </p:nvSpPr>
        <p:spPr bwMode="auto">
          <a:xfrm>
            <a:off x="6249058" y="1370406"/>
            <a:ext cx="28899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1"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Early/acute diarrhea due to cholinergic syndrome</a:t>
            </a:r>
          </a:p>
        </p:txBody>
      </p:sp>
      <p:sp>
        <p:nvSpPr>
          <p:cNvPr id="3" name="Rectangle 2">
            <a:extLst>
              <a:ext uri="{FF2B5EF4-FFF2-40B4-BE49-F238E27FC236}">
                <a16:creationId xmlns:a16="http://schemas.microsoft.com/office/drawing/2014/main" id="{B401F757-2E4A-F664-16EF-6C1F210AB0C3}"/>
              </a:ext>
            </a:extLst>
          </p:cNvPr>
          <p:cNvSpPr/>
          <p:nvPr/>
        </p:nvSpPr>
        <p:spPr bwMode="auto">
          <a:xfrm>
            <a:off x="228365" y="3957213"/>
            <a:ext cx="2020136" cy="2209836"/>
          </a:xfrm>
          <a:prstGeom prst="rect">
            <a:avLst/>
          </a:prstGeom>
          <a:solidFill>
            <a:schemeClr val="accent3"/>
          </a:solidFill>
          <a:ln w="0">
            <a:noFill/>
            <a:miter lim="800000"/>
            <a:headEnd/>
            <a:tailEnd/>
          </a:ln>
        </p:spPr>
        <p:txBody>
          <a:bodyPr wrap="square" rtlCol="0" anchor="ctr">
            <a:spAutoFit/>
          </a:bodyP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Grade 3: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≥7 stools/day over BL; hospitalization indicated; limiting self-care</a:t>
            </a:r>
          </a:p>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Grade 4: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life-threatening; urgent intervention indicated</a:t>
            </a:r>
          </a:p>
        </p:txBody>
      </p:sp>
      <p:sp>
        <p:nvSpPr>
          <p:cNvPr id="4" name="Rectangle 3">
            <a:extLst>
              <a:ext uri="{FF2B5EF4-FFF2-40B4-BE49-F238E27FC236}">
                <a16:creationId xmlns:a16="http://schemas.microsoft.com/office/drawing/2014/main" id="{BC1CADBE-6E3D-AF08-F861-11719906C52B}"/>
              </a:ext>
            </a:extLst>
          </p:cNvPr>
          <p:cNvSpPr/>
          <p:nvPr/>
        </p:nvSpPr>
        <p:spPr bwMode="auto">
          <a:xfrm>
            <a:off x="228365" y="2113737"/>
            <a:ext cx="1701565" cy="1471172"/>
          </a:xfrm>
          <a:prstGeom prst="rect">
            <a:avLst/>
          </a:prstGeom>
          <a:solidFill>
            <a:schemeClr val="accent5"/>
          </a:solidFill>
          <a:ln w="0">
            <a:noFill/>
            <a:miter lim="800000"/>
            <a:headEnd/>
            <a:tailEnd/>
          </a:ln>
        </p:spPr>
        <p:txBody>
          <a:bodyPr wrap="square" rtlCol="0" anchor="ctr">
            <a:spAutoFit/>
          </a:bodyP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1: </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&lt;4 stools/day over BL</a:t>
            </a:r>
          </a:p>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2:</a:t>
            </a: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4-6 stools/day over BL; limiting iADLs</a:t>
            </a: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174605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B1B5CB1-7661-E864-A949-A6804E498EC8}"/>
              </a:ext>
            </a:extLst>
          </p:cNvPr>
          <p:cNvSpPr/>
          <p:nvPr/>
        </p:nvSpPr>
        <p:spPr bwMode="auto">
          <a:xfrm>
            <a:off x="5671690" y="1263989"/>
            <a:ext cx="5806440" cy="362520"/>
          </a:xfrm>
          <a:prstGeom prst="rect">
            <a:avLst/>
          </a:prstGeom>
          <a:solidFill>
            <a:schemeClr val="accent1"/>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0A9CA73D-4252-B53E-509F-7F98DA97BA52}"/>
              </a:ext>
            </a:extLst>
          </p:cNvPr>
          <p:cNvSpPr>
            <a:spLocks noGrp="1"/>
          </p:cNvSpPr>
          <p:nvPr>
            <p:ph type="title"/>
          </p:nvPr>
        </p:nvSpPr>
        <p:spPr/>
        <p:txBody>
          <a:bodyPr/>
          <a:lstStyle/>
          <a:p>
            <a:r>
              <a:rPr lang="en-US"/>
              <a:t>Managing Neutropenia With Sacituzumab Govitecan</a:t>
            </a:r>
          </a:p>
        </p:txBody>
      </p:sp>
      <p:sp>
        <p:nvSpPr>
          <p:cNvPr id="9" name="Content Placeholder 8">
            <a:extLst>
              <a:ext uri="{FF2B5EF4-FFF2-40B4-BE49-F238E27FC236}">
                <a16:creationId xmlns:a16="http://schemas.microsoft.com/office/drawing/2014/main" id="{C643404E-665F-7AC2-1651-3663DA2884D1}"/>
              </a:ext>
            </a:extLst>
          </p:cNvPr>
          <p:cNvSpPr>
            <a:spLocks noGrp="1"/>
          </p:cNvSpPr>
          <p:nvPr>
            <p:ph sz="half" idx="1"/>
          </p:nvPr>
        </p:nvSpPr>
        <p:spPr>
          <a:xfrm>
            <a:off x="601820" y="1263989"/>
            <a:ext cx="4376580" cy="1574277"/>
          </a:xfrm>
          <a:ln w="28575">
            <a:solidFill>
              <a:schemeClr val="accent4"/>
            </a:solidFill>
          </a:ln>
        </p:spPr>
        <p:txBody>
          <a:bodyPr>
            <a:spAutoFit/>
          </a:bodyPr>
          <a:lstStyle/>
          <a:p>
            <a:pPr marL="0" lvl="0" indent="0" algn="ctr">
              <a:buNone/>
            </a:pPr>
            <a:r>
              <a:rPr lang="en-US" sz="2200" b="1" noProof="0">
                <a:solidFill>
                  <a:schemeClr val="tx1"/>
                </a:solidFill>
              </a:rPr>
              <a:t>Patient Education</a:t>
            </a:r>
          </a:p>
          <a:p>
            <a:pPr>
              <a:spcAft>
                <a:spcPts val="0"/>
              </a:spcAft>
            </a:pPr>
            <a:r>
              <a:rPr lang="en-US" sz="2000" noProof="0"/>
              <a:t>Potential for severe neutropenia</a:t>
            </a:r>
            <a:r>
              <a:rPr lang="en-US" sz="2000" baseline="30000" noProof="0"/>
              <a:t>1,2</a:t>
            </a:r>
            <a:endParaRPr lang="en-US" sz="2000" noProof="0"/>
          </a:p>
          <a:p>
            <a:pPr>
              <a:spcAft>
                <a:spcPts val="0"/>
              </a:spcAft>
            </a:pPr>
            <a:r>
              <a:rPr lang="en-US" sz="2000"/>
              <a:t>Efficacy is similar for patients with vs without dose modifications</a:t>
            </a:r>
            <a:r>
              <a:rPr lang="en-US" sz="2000" baseline="30000"/>
              <a:t>3</a:t>
            </a:r>
            <a:endParaRPr lang="en-US" sz="2000" noProof="0"/>
          </a:p>
        </p:txBody>
      </p:sp>
      <p:sp>
        <p:nvSpPr>
          <p:cNvPr id="15" name="Content Placeholder 14">
            <a:extLst>
              <a:ext uri="{FF2B5EF4-FFF2-40B4-BE49-F238E27FC236}">
                <a16:creationId xmlns:a16="http://schemas.microsoft.com/office/drawing/2014/main" id="{D5831050-78C7-391F-3BE3-B38803514479}"/>
              </a:ext>
            </a:extLst>
          </p:cNvPr>
          <p:cNvSpPr>
            <a:spLocks noGrp="1"/>
          </p:cNvSpPr>
          <p:nvPr>
            <p:ph sz="half" idx="2"/>
          </p:nvPr>
        </p:nvSpPr>
        <p:spPr>
          <a:xfrm>
            <a:off x="5671690" y="1263988"/>
            <a:ext cx="5807118" cy="4832013"/>
          </a:xfrm>
          <a:ln w="28575">
            <a:solidFill>
              <a:schemeClr val="accent1"/>
            </a:solidFill>
          </a:ln>
        </p:spPr>
        <p:txBody>
          <a:bodyPr/>
          <a:lstStyle/>
          <a:p>
            <a:pPr marL="0" lvl="0" indent="0" algn="ctr">
              <a:buNone/>
            </a:pPr>
            <a:r>
              <a:rPr lang="en-US" sz="2200" b="1">
                <a:solidFill>
                  <a:schemeClr val="tx1"/>
                </a:solidFill>
              </a:rPr>
              <a:t>Management</a:t>
            </a:r>
            <a:r>
              <a:rPr lang="en-US" sz="2200" b="1" baseline="30000">
                <a:solidFill>
                  <a:schemeClr val="tx1"/>
                </a:solidFill>
              </a:rPr>
              <a:t>1,2,4</a:t>
            </a:r>
            <a:endParaRPr lang="en-US" sz="2200" b="1" noProof="0">
              <a:solidFill>
                <a:schemeClr val="tx1"/>
              </a:solidFill>
            </a:endParaRPr>
          </a:p>
          <a:p>
            <a:pPr>
              <a:spcAft>
                <a:spcPts val="0"/>
              </a:spcAft>
            </a:pPr>
            <a:r>
              <a:rPr lang="en-US" sz="2000" b="1" noProof="0">
                <a:solidFill>
                  <a:schemeClr val="accent1"/>
                </a:solidFill>
              </a:rPr>
              <a:t>Hold</a:t>
            </a:r>
            <a:r>
              <a:rPr lang="en-US" sz="2000" noProof="0"/>
              <a:t> if ANC &lt;1500/µL on Day 1 or &lt;1000/µL on Day 8, or neutropenic fever</a:t>
            </a:r>
          </a:p>
          <a:p>
            <a:pPr>
              <a:spcAft>
                <a:spcPts val="0"/>
              </a:spcAft>
            </a:pPr>
            <a:r>
              <a:rPr lang="en-US" sz="2000" b="1" noProof="0">
                <a:solidFill>
                  <a:schemeClr val="accent1"/>
                </a:solidFill>
              </a:rPr>
              <a:t>Manage with G-CSF</a:t>
            </a:r>
          </a:p>
          <a:p>
            <a:pPr>
              <a:spcAft>
                <a:spcPts val="0"/>
              </a:spcAft>
            </a:pPr>
            <a:r>
              <a:rPr lang="en-US" sz="2000" b="1" noProof="0">
                <a:solidFill>
                  <a:schemeClr val="accent1"/>
                </a:solidFill>
              </a:rPr>
              <a:t>Anti-infective treatment </a:t>
            </a:r>
            <a:r>
              <a:rPr lang="en-US" sz="2000" noProof="0"/>
              <a:t>for febrile neutropenia</a:t>
            </a:r>
          </a:p>
          <a:p>
            <a:pPr>
              <a:spcAft>
                <a:spcPts val="0"/>
              </a:spcAft>
            </a:pPr>
            <a:r>
              <a:rPr lang="en-US" sz="2000" b="1" noProof="0">
                <a:solidFill>
                  <a:schemeClr val="accent1"/>
                </a:solidFill>
              </a:rPr>
              <a:t>Dose reduce </a:t>
            </a:r>
            <a:r>
              <a:rPr lang="en-US" sz="2000" noProof="0"/>
              <a:t>for grade 4 lasting ≥7 days, grade ≥3 that delays dosing by 2-3 wk to allow for recovery to grade ≤1, or grade ≥3 febrile neutropenia</a:t>
            </a:r>
          </a:p>
          <a:p>
            <a:pPr lvl="1">
              <a:spcAft>
                <a:spcPts val="0"/>
              </a:spcAft>
            </a:pPr>
            <a:r>
              <a:rPr lang="en-US" sz="1800" noProof="0"/>
              <a:t>Also consider patient’s bone marrow reserve, age, frailty, etc</a:t>
            </a:r>
          </a:p>
          <a:p>
            <a:pPr lvl="1">
              <a:spcAft>
                <a:spcPts val="0"/>
              </a:spcAft>
            </a:pPr>
            <a:r>
              <a:rPr lang="en-US" sz="1800" noProof="0"/>
              <a:t>Suspect UGT1A1*28 genotype if prolonged neutropenia unresponsive to treatment</a:t>
            </a:r>
          </a:p>
          <a:p>
            <a:pPr>
              <a:spcAft>
                <a:spcPts val="0"/>
              </a:spcAft>
            </a:pPr>
            <a:r>
              <a:rPr lang="en-US" sz="2000" b="1">
                <a:solidFill>
                  <a:schemeClr val="accent1"/>
                </a:solidFill>
              </a:rPr>
              <a:t>Discontinue </a:t>
            </a:r>
            <a:r>
              <a:rPr lang="en-US" sz="2000"/>
              <a:t>for third occurrence or </a:t>
            </a:r>
            <a:r>
              <a:rPr lang="en-US" sz="2000" noProof="0"/>
              <a:t>grade ≥3 that delays dosing &gt;3 wk</a:t>
            </a:r>
            <a:endParaRPr lang="en-US" sz="2000"/>
          </a:p>
        </p:txBody>
      </p:sp>
      <p:sp>
        <p:nvSpPr>
          <p:cNvPr id="8" name="Text Box 15">
            <a:extLst>
              <a:ext uri="{FF2B5EF4-FFF2-40B4-BE49-F238E27FC236}">
                <a16:creationId xmlns:a16="http://schemas.microsoft.com/office/drawing/2014/main" id="{F8EAF6AF-7D27-2091-17E5-EEC618AD69D1}"/>
              </a:ext>
            </a:extLst>
          </p:cNvPr>
          <p:cNvSpPr txBox="1">
            <a:spLocks noChangeArrowheads="1"/>
          </p:cNvSpPr>
          <p:nvPr/>
        </p:nvSpPr>
        <p:spPr bwMode="auto">
          <a:xfrm>
            <a:off x="412751" y="6379187"/>
            <a:ext cx="925512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1. Sacituzumab govitecan PI. 2. Fleming. J Adv Pract Oncol. 2021;12;747. 3. Rugo. NPJ Breast Cancer. 2022;8:98. 4. Spring. Oncologist. 2021;26:827. </a:t>
            </a:r>
          </a:p>
        </p:txBody>
      </p:sp>
      <p:grpSp>
        <p:nvGrpSpPr>
          <p:cNvPr id="20" name="Group 19">
            <a:extLst>
              <a:ext uri="{FF2B5EF4-FFF2-40B4-BE49-F238E27FC236}">
                <a16:creationId xmlns:a16="http://schemas.microsoft.com/office/drawing/2014/main" id="{7D48B337-E5A5-5102-684D-D8FF8B7EF898}"/>
              </a:ext>
            </a:extLst>
          </p:cNvPr>
          <p:cNvGrpSpPr/>
          <p:nvPr/>
        </p:nvGrpSpPr>
        <p:grpSpPr>
          <a:xfrm>
            <a:off x="601820" y="3169440"/>
            <a:ext cx="4379976" cy="2128275"/>
            <a:chOff x="601820" y="3972149"/>
            <a:chExt cx="4379976" cy="2128275"/>
          </a:xfrm>
        </p:grpSpPr>
        <p:sp>
          <p:nvSpPr>
            <p:cNvPr id="18" name="Rectangle 17">
              <a:extLst>
                <a:ext uri="{FF2B5EF4-FFF2-40B4-BE49-F238E27FC236}">
                  <a16:creationId xmlns:a16="http://schemas.microsoft.com/office/drawing/2014/main" id="{96F6F753-7212-2887-5101-704CFDAE9AB3}"/>
                </a:ext>
              </a:extLst>
            </p:cNvPr>
            <p:cNvSpPr/>
            <p:nvPr/>
          </p:nvSpPr>
          <p:spPr bwMode="auto">
            <a:xfrm>
              <a:off x="601820" y="3972149"/>
              <a:ext cx="4379976" cy="362520"/>
            </a:xfrm>
            <a:prstGeom prst="rect">
              <a:avLst/>
            </a:prstGeom>
            <a:solidFill>
              <a:schemeClr val="accent5">
                <a:lumMod val="75000"/>
              </a:schemeClr>
            </a:solidFill>
            <a:ln w="0">
              <a:solidFill>
                <a:schemeClr val="accent5">
                  <a:lumMod val="75000"/>
                </a:schemeClr>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Content Placeholder 8">
              <a:extLst>
                <a:ext uri="{FF2B5EF4-FFF2-40B4-BE49-F238E27FC236}">
                  <a16:creationId xmlns:a16="http://schemas.microsoft.com/office/drawing/2014/main" id="{040DE4ED-9CE4-9F31-E446-E772AC28149D}"/>
                </a:ext>
              </a:extLst>
            </p:cNvPr>
            <p:cNvSpPr txBox="1">
              <a:spLocks/>
            </p:cNvSpPr>
            <p:nvPr/>
          </p:nvSpPr>
          <p:spPr bwMode="auto">
            <a:xfrm>
              <a:off x="601820" y="3972149"/>
              <a:ext cx="4376580" cy="2128275"/>
            </a:xfrm>
            <a:prstGeom prst="rect">
              <a:avLst/>
            </a:prstGeom>
            <a:noFill/>
            <a:ln w="28575">
              <a:solidFill>
                <a:schemeClr val="accent5">
                  <a:lumMod val="75000"/>
                </a:schemeClr>
              </a:solidFill>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p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200" b="1" i="0" u="none" strike="noStrike" kern="0" cap="none" spc="0" normalizeH="0" baseline="0" noProof="0">
                  <a:ln>
                    <a:noFill/>
                  </a:ln>
                  <a:solidFill>
                    <a:srgbClr val="FFFFFF"/>
                  </a:solidFill>
                  <a:effectLst/>
                  <a:uLnTx/>
                  <a:uFillTx/>
                  <a:latin typeface="Calibri" panose="020F0502020204030204" pitchFamily="34" charset="0"/>
                  <a:ea typeface="+mn-ea"/>
                  <a:cs typeface="+mn-cs"/>
                </a:rPr>
                <a:t>Monitoring</a:t>
              </a: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Median time to first onset: 16-21 days (median duration: 6 days)</a:t>
              </a:r>
              <a:r>
                <a:rPr kumimoji="0" lang="en-US" sz="2000" b="0" i="0" u="none" strike="noStrike" kern="0" cap="none" spc="0" normalizeH="0" baseline="30000" noProof="0">
                  <a:ln>
                    <a:noFill/>
                  </a:ln>
                  <a:solidFill>
                    <a:srgbClr val="000000"/>
                  </a:solidFill>
                  <a:effectLst/>
                  <a:uLnTx/>
                  <a:uFillTx/>
                  <a:latin typeface="Calibri" panose="020F0502020204030204" pitchFamily="34" charset="0"/>
                  <a:ea typeface="+mn-ea"/>
                  <a:cs typeface="+mn-cs"/>
                </a:rPr>
                <a:t>1,3</a:t>
              </a: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Draw blood for </a:t>
              </a:r>
              <a:r>
                <a:rPr kumimoji="0" lang="en-US" sz="2000" b="1" i="0" u="none" strike="noStrike" kern="0" cap="none" spc="0" normalizeH="0" baseline="0" noProof="0">
                  <a:ln>
                    <a:noFill/>
                  </a:ln>
                  <a:solidFill>
                    <a:srgbClr val="FDB338">
                      <a:lumMod val="75000"/>
                    </a:srgbClr>
                  </a:solidFill>
                  <a:effectLst/>
                  <a:uLnTx/>
                  <a:uFillTx/>
                  <a:latin typeface="Calibri" panose="020F0502020204030204" pitchFamily="34" charset="0"/>
                  <a:ea typeface="+mn-ea"/>
                  <a:cs typeface="+mn-cs"/>
                </a:rPr>
                <a:t>CBC with differential before dosing on Days 1 and 8 </a:t>
              </a:r>
              <a:r>
                <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rPr>
                <a:t>in each cycle</a:t>
              </a:r>
              <a:r>
                <a:rPr kumimoji="0" lang="en-US" sz="2000" b="0" i="0" u="none" strike="noStrike" kern="0" cap="none" spc="0" normalizeH="0" baseline="30000" noProof="0">
                  <a:ln>
                    <a:noFill/>
                  </a:ln>
                  <a:solidFill>
                    <a:srgbClr val="000000"/>
                  </a:solidFill>
                  <a:effectLst/>
                  <a:uLnTx/>
                  <a:uFillTx/>
                  <a:latin typeface="Calibri" panose="020F0502020204030204" pitchFamily="34" charset="0"/>
                  <a:ea typeface="+mn-ea"/>
                  <a:cs typeface="+mn-cs"/>
                </a:rPr>
                <a:t>2</a:t>
              </a:r>
              <a:endParaRPr kumimoji="0" lang="en-US" sz="2000" b="0" i="0" u="none" strike="noStrike" kern="0" cap="none" spc="0" normalizeH="0" baseline="0" noProof="0">
                <a:ln>
                  <a:noFill/>
                </a:ln>
                <a:solidFill>
                  <a:srgbClr val="000000"/>
                </a:solidFill>
                <a:effectLst/>
                <a:uLnTx/>
                <a:uFillTx/>
                <a:latin typeface="Calibri" panose="020F0502020204030204" pitchFamily="34" charset="0"/>
                <a:ea typeface="+mn-ea"/>
                <a:cs typeface="+mn-cs"/>
              </a:endParaRPr>
            </a:p>
          </p:txBody>
        </p:sp>
      </p:grpSp>
      <p:sp>
        <p:nvSpPr>
          <p:cNvPr id="17" name="Rectangle 16">
            <a:extLst>
              <a:ext uri="{FF2B5EF4-FFF2-40B4-BE49-F238E27FC236}">
                <a16:creationId xmlns:a16="http://schemas.microsoft.com/office/drawing/2014/main" id="{1B322EFA-D590-0F04-65AE-C70045EDC12E}"/>
              </a:ext>
            </a:extLst>
          </p:cNvPr>
          <p:cNvSpPr/>
          <p:nvPr/>
        </p:nvSpPr>
        <p:spPr bwMode="auto">
          <a:xfrm>
            <a:off x="598424" y="1263989"/>
            <a:ext cx="4379976" cy="362520"/>
          </a:xfrm>
          <a:prstGeom prst="rect">
            <a:avLst/>
          </a:pr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7" name="Straight Connector 26">
            <a:extLst>
              <a:ext uri="{FF2B5EF4-FFF2-40B4-BE49-F238E27FC236}">
                <a16:creationId xmlns:a16="http://schemas.microsoft.com/office/drawing/2014/main" id="{05BDFD9C-E043-A1C7-6C0C-93F660125929}"/>
              </a:ext>
            </a:extLst>
          </p:cNvPr>
          <p:cNvCxnSpPr>
            <a:stCxn id="9" idx="2"/>
            <a:endCxn id="16" idx="0"/>
          </p:cNvCxnSpPr>
          <p:nvPr/>
        </p:nvCxnSpPr>
        <p:spPr bwMode="auto">
          <a:xfrm>
            <a:off x="2790110" y="2838266"/>
            <a:ext cx="0" cy="331174"/>
          </a:xfrm>
          <a:prstGeom prst="line">
            <a:avLst/>
          </a:prstGeom>
          <a:noFill/>
          <a:ln w="28575" cap="flat" cmpd="sng" algn="ctr">
            <a:solidFill>
              <a:schemeClr val="bg1"/>
            </a:solidFill>
            <a:prstDash val="sysDash"/>
            <a:round/>
            <a:headEnd type="none" w="med" len="med"/>
            <a:tailEnd type="none" w="med" len="med"/>
          </a:ln>
          <a:effectLst/>
        </p:spPr>
      </p:cxnSp>
      <p:cxnSp>
        <p:nvCxnSpPr>
          <p:cNvPr id="29" name="Connector: Elbow 28">
            <a:extLst>
              <a:ext uri="{FF2B5EF4-FFF2-40B4-BE49-F238E27FC236}">
                <a16:creationId xmlns:a16="http://schemas.microsoft.com/office/drawing/2014/main" id="{012D4274-95CC-83B3-F177-95DD611743ED}"/>
              </a:ext>
            </a:extLst>
          </p:cNvPr>
          <p:cNvCxnSpPr>
            <a:stCxn id="16" idx="3"/>
            <a:endCxn id="19" idx="1"/>
          </p:cNvCxnSpPr>
          <p:nvPr/>
        </p:nvCxnSpPr>
        <p:spPr bwMode="auto">
          <a:xfrm flipV="1">
            <a:off x="4978400" y="1445249"/>
            <a:ext cx="693290" cy="2788329"/>
          </a:xfrm>
          <a:prstGeom prst="bentConnector3">
            <a:avLst>
              <a:gd name="adj1" fmla="val 50000"/>
            </a:avLst>
          </a:prstGeom>
          <a:noFill/>
          <a:ln w="28575" cap="flat" cmpd="sng" algn="ctr">
            <a:solidFill>
              <a:schemeClr val="bg1"/>
            </a:solidFill>
            <a:prstDash val="sysDash"/>
            <a:round/>
            <a:headEnd type="none" w="med" len="med"/>
            <a:tailEnd type="triangle"/>
          </a:ln>
          <a:effectLst/>
        </p:spPr>
      </p:cxnSp>
      <p:sp>
        <p:nvSpPr>
          <p:cNvPr id="30" name="Text Box 30">
            <a:extLst>
              <a:ext uri="{FF2B5EF4-FFF2-40B4-BE49-F238E27FC236}">
                <a16:creationId xmlns:a16="http://schemas.microsoft.com/office/drawing/2014/main" id="{3BDA7EDB-D638-5750-9F7B-0B161C1DB123}"/>
              </a:ext>
            </a:extLst>
          </p:cNvPr>
          <p:cNvSpPr txBox="1">
            <a:spLocks noChangeArrowheads="1"/>
          </p:cNvSpPr>
          <p:nvPr/>
        </p:nvSpPr>
        <p:spPr bwMode="auto">
          <a:xfrm>
            <a:off x="598424" y="5486899"/>
            <a:ext cx="5073265" cy="60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numCol="2">
            <a:no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1: </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ANC &lt; LLN to 1500/µL</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2:</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ANC &lt;1500 to 1000/µL</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3: </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ANC &lt;1000 to 500/µL</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4: </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ANC &lt;500/µL</a:t>
            </a:r>
          </a:p>
        </p:txBody>
      </p:sp>
    </p:spTree>
    <p:extLst>
      <p:ext uri="{BB962C8B-B14F-4D97-AF65-F5344CB8AC3E}">
        <p14:creationId xmlns:p14="http://schemas.microsoft.com/office/powerpoint/2010/main" val="29971845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87FE40BC-FA26-FA35-6ECC-8BA50BD98A61}"/>
              </a:ext>
            </a:extLst>
          </p:cNvPr>
          <p:cNvSpPr>
            <a:spLocks noGrp="1"/>
          </p:cNvSpPr>
          <p:nvPr>
            <p:ph type="title"/>
          </p:nvPr>
        </p:nvSpPr>
        <p:spPr>
          <a:xfrm>
            <a:off x="609759" y="238127"/>
            <a:ext cx="11061441" cy="1103313"/>
          </a:xfrm>
        </p:spPr>
        <p:txBody>
          <a:bodyPr/>
          <a:lstStyle/>
          <a:p>
            <a:r>
              <a:rPr lang="en-US"/>
              <a:t>Management of Additional Toxicities Associated With SG</a:t>
            </a:r>
          </a:p>
        </p:txBody>
      </p:sp>
      <p:sp>
        <p:nvSpPr>
          <p:cNvPr id="5" name="Content Placeholder 4">
            <a:extLst>
              <a:ext uri="{FF2B5EF4-FFF2-40B4-BE49-F238E27FC236}">
                <a16:creationId xmlns:a16="http://schemas.microsoft.com/office/drawing/2014/main" id="{51124604-01B4-735D-C27E-C3E19A524359}"/>
              </a:ext>
            </a:extLst>
          </p:cNvPr>
          <p:cNvSpPr>
            <a:spLocks noGrp="1"/>
          </p:cNvSpPr>
          <p:nvPr>
            <p:ph sz="half" idx="1"/>
          </p:nvPr>
        </p:nvSpPr>
        <p:spPr>
          <a:ln w="28575">
            <a:solidFill>
              <a:srgbClr val="0054A0"/>
            </a:solidFill>
          </a:ln>
        </p:spPr>
        <p:txBody>
          <a:bodyPr/>
          <a:lstStyle/>
          <a:p>
            <a:pPr marL="0" indent="0" algn="ctr">
              <a:spcBef>
                <a:spcPts val="400"/>
              </a:spcBef>
              <a:spcAft>
                <a:spcPts val="400"/>
              </a:spcAft>
              <a:buNone/>
            </a:pPr>
            <a:r>
              <a:rPr lang="en-US" sz="2400" b="0" u="sng">
                <a:solidFill>
                  <a:schemeClr val="bg1"/>
                </a:solidFill>
              </a:rPr>
              <a:t>Hypersensitivity</a:t>
            </a:r>
          </a:p>
          <a:p>
            <a:pPr>
              <a:spcBef>
                <a:spcPts val="400"/>
              </a:spcBef>
              <a:spcAft>
                <a:spcPts val="400"/>
              </a:spcAft>
            </a:pPr>
            <a:r>
              <a:rPr lang="en-US" sz="2400">
                <a:solidFill>
                  <a:schemeClr val="bg1"/>
                </a:solidFill>
                <a:cs typeface="Calibri" panose="020F0502020204030204" pitchFamily="34" charset="0"/>
              </a:rPr>
              <a:t>Occurs within 24 hr of dosing; 35% all grade (2% grade 3/4)</a:t>
            </a:r>
          </a:p>
          <a:p>
            <a:pPr lvl="1">
              <a:spcBef>
                <a:spcPts val="400"/>
              </a:spcBef>
              <a:spcAft>
                <a:spcPts val="400"/>
              </a:spcAft>
              <a:buFont typeface="Wingdings" panose="05000000000000000000" pitchFamily="2" charset="2"/>
              <a:buChar char="ü"/>
            </a:pPr>
            <a:r>
              <a:rPr lang="en-US" sz="2200">
                <a:solidFill>
                  <a:schemeClr val="bg1"/>
                </a:solidFill>
                <a:cs typeface="Calibri" panose="020F0502020204030204" pitchFamily="34" charset="0"/>
              </a:rPr>
              <a:t>Premedicate with antipyretics, H</a:t>
            </a:r>
            <a:r>
              <a:rPr lang="en-US" sz="2200" baseline="-25000">
                <a:solidFill>
                  <a:schemeClr val="bg1"/>
                </a:solidFill>
                <a:cs typeface="Calibri" panose="020F0502020204030204" pitchFamily="34" charset="0"/>
              </a:rPr>
              <a:t>1</a:t>
            </a:r>
            <a:r>
              <a:rPr lang="en-US" sz="2200">
                <a:solidFill>
                  <a:schemeClr val="bg1"/>
                </a:solidFill>
                <a:cs typeface="Calibri" panose="020F0502020204030204" pitchFamily="34" charset="0"/>
              </a:rPr>
              <a:t> and H</a:t>
            </a:r>
            <a:r>
              <a:rPr lang="en-US" sz="2200" baseline="-25000">
                <a:solidFill>
                  <a:schemeClr val="bg1"/>
                </a:solidFill>
                <a:cs typeface="Calibri" panose="020F0502020204030204" pitchFamily="34" charset="0"/>
              </a:rPr>
              <a:t>2</a:t>
            </a:r>
            <a:r>
              <a:rPr lang="en-US" sz="2200">
                <a:solidFill>
                  <a:schemeClr val="bg1"/>
                </a:solidFill>
                <a:cs typeface="Calibri" panose="020F0502020204030204" pitchFamily="34" charset="0"/>
              </a:rPr>
              <a:t> blockers; corticosteroids for patients with prior infusion reactions</a:t>
            </a:r>
          </a:p>
          <a:p>
            <a:pPr lvl="1">
              <a:spcBef>
                <a:spcPts val="400"/>
              </a:spcBef>
              <a:spcAft>
                <a:spcPts val="400"/>
              </a:spcAft>
              <a:buFont typeface="Wingdings" panose="05000000000000000000" pitchFamily="2" charset="2"/>
              <a:buChar char="ü"/>
            </a:pPr>
            <a:r>
              <a:rPr lang="en-US" sz="2200">
                <a:cs typeface="Calibri" panose="020F0502020204030204" pitchFamily="34" charset="0"/>
              </a:rPr>
              <a:t>First infusion over 3 hr; subsequent infusions over 1-2 hr</a:t>
            </a:r>
            <a:endParaRPr lang="en-US" sz="2200">
              <a:solidFill>
                <a:schemeClr val="bg1"/>
              </a:solidFill>
              <a:cs typeface="Calibri" panose="020F0502020204030204" pitchFamily="34" charset="0"/>
            </a:endParaRPr>
          </a:p>
          <a:p>
            <a:pPr lvl="1">
              <a:spcBef>
                <a:spcPts val="400"/>
              </a:spcBef>
              <a:spcAft>
                <a:spcPts val="400"/>
              </a:spcAft>
              <a:buFont typeface="Wingdings" panose="05000000000000000000" pitchFamily="2" charset="2"/>
              <a:buChar char="ü"/>
            </a:pPr>
            <a:r>
              <a:rPr lang="en-US" sz="2200">
                <a:solidFill>
                  <a:schemeClr val="bg1"/>
                </a:solidFill>
                <a:cs typeface="Calibri" panose="020F0502020204030204" pitchFamily="34" charset="0"/>
              </a:rPr>
              <a:t>Observe patients during and for </a:t>
            </a:r>
            <a:br>
              <a:rPr lang="en-US" sz="2200">
                <a:solidFill>
                  <a:schemeClr val="bg1"/>
                </a:solidFill>
                <a:cs typeface="Calibri" panose="020F0502020204030204" pitchFamily="34" charset="0"/>
              </a:rPr>
            </a:br>
            <a:r>
              <a:rPr lang="en-US" sz="2200">
                <a:solidFill>
                  <a:schemeClr val="bg1"/>
                </a:solidFill>
                <a:cs typeface="Calibri" panose="020F0502020204030204" pitchFamily="34" charset="0"/>
              </a:rPr>
              <a:t>≥30 min after each infusion</a:t>
            </a:r>
          </a:p>
          <a:p>
            <a:pPr lvl="1">
              <a:spcBef>
                <a:spcPts val="400"/>
              </a:spcBef>
              <a:spcAft>
                <a:spcPts val="400"/>
              </a:spcAft>
              <a:buFont typeface="Wingdings" panose="05000000000000000000" pitchFamily="2" charset="2"/>
              <a:buChar char="ü"/>
            </a:pPr>
            <a:r>
              <a:rPr lang="en-US" sz="2200">
                <a:solidFill>
                  <a:schemeClr val="bg1"/>
                </a:solidFill>
                <a:cs typeface="Calibri" panose="020F0502020204030204" pitchFamily="34" charset="0"/>
              </a:rPr>
              <a:t>Have emergency equipment available for immediate use during and after infusion</a:t>
            </a:r>
          </a:p>
          <a:p>
            <a:endParaRPr lang="en-US" sz="2200">
              <a:solidFill>
                <a:schemeClr val="bg1"/>
              </a:solidFill>
              <a:cs typeface="Calibri" panose="020F0502020204030204" pitchFamily="34" charset="0"/>
            </a:endParaRPr>
          </a:p>
          <a:p>
            <a:endParaRPr lang="en-US" sz="2200"/>
          </a:p>
        </p:txBody>
      </p:sp>
      <p:sp>
        <p:nvSpPr>
          <p:cNvPr id="6" name="Content Placeholder 5">
            <a:extLst>
              <a:ext uri="{FF2B5EF4-FFF2-40B4-BE49-F238E27FC236}">
                <a16:creationId xmlns:a16="http://schemas.microsoft.com/office/drawing/2014/main" id="{B15F3078-30B9-E8E2-EA91-1CCD0AAADE67}"/>
              </a:ext>
            </a:extLst>
          </p:cNvPr>
          <p:cNvSpPr>
            <a:spLocks noGrp="1"/>
          </p:cNvSpPr>
          <p:nvPr>
            <p:ph sz="half" idx="2"/>
          </p:nvPr>
        </p:nvSpPr>
        <p:spPr>
          <a:ln w="28575">
            <a:solidFill>
              <a:schemeClr val="accent4"/>
            </a:solidFill>
          </a:ln>
        </p:spPr>
        <p:txBody>
          <a:bodyPr/>
          <a:lstStyle/>
          <a:p>
            <a:pPr marL="0" indent="0" algn="ctr">
              <a:buNone/>
            </a:pPr>
            <a:r>
              <a:rPr lang="en-US" sz="2400" b="0" u="sng">
                <a:solidFill>
                  <a:schemeClr val="bg1"/>
                </a:solidFill>
                <a:latin typeface="Calibri" panose="020F0502020204030204" pitchFamily="34" charset="0"/>
              </a:rPr>
              <a:t>Nausea/Vomiting</a:t>
            </a:r>
          </a:p>
          <a:p>
            <a:r>
              <a:rPr lang="en-US" sz="2400"/>
              <a:t>High emetic risk (&gt;90% frequency of emesis)</a:t>
            </a:r>
          </a:p>
          <a:p>
            <a:pPr lvl="1">
              <a:buFont typeface="Wingdings" panose="05000000000000000000" pitchFamily="2" charset="2"/>
              <a:buChar char="ü"/>
            </a:pPr>
            <a:r>
              <a:rPr lang="en-US" sz="2200"/>
              <a:t>3- to 4-drug regimen recommended for CINV prevention (eg, dexamethasone, 5-HT</a:t>
            </a:r>
            <a:r>
              <a:rPr lang="en-US" sz="2200" baseline="-25000"/>
              <a:t>3</a:t>
            </a:r>
            <a:r>
              <a:rPr lang="en-US" sz="2200"/>
              <a:t> receptor antagonist, NK1 receptor antagonist, ± olanzapine)</a:t>
            </a:r>
          </a:p>
          <a:p>
            <a:r>
              <a:rPr lang="en-US" sz="2400" kern="1200">
                <a:solidFill>
                  <a:schemeClr val="bg1"/>
                </a:solidFill>
                <a:effectLst/>
                <a:latin typeface="Calibri" panose="020F0502020204030204" pitchFamily="34" charset="0"/>
                <a:cs typeface="Calibri" panose="020F0502020204030204" pitchFamily="34" charset="0"/>
              </a:rPr>
              <a:t>Onset may be delayed (median</a:t>
            </a:r>
            <a:r>
              <a:rPr lang="en-US" sz="2400" kern="1200" baseline="0">
                <a:solidFill>
                  <a:schemeClr val="bg1"/>
                </a:solidFill>
                <a:effectLst/>
                <a:latin typeface="Calibri" panose="020F0502020204030204" pitchFamily="34" charset="0"/>
                <a:cs typeface="Calibri" panose="020F0502020204030204" pitchFamily="34" charset="0"/>
              </a:rPr>
              <a:t> time to onset: 8 days); p</a:t>
            </a:r>
            <a:r>
              <a:rPr lang="en-US" sz="2400" kern="1200">
                <a:solidFill>
                  <a:schemeClr val="bg1"/>
                </a:solidFill>
                <a:effectLst/>
                <a:latin typeface="Calibri" panose="020F0502020204030204" pitchFamily="34" charset="0"/>
                <a:cs typeface="Calibri" panose="020F0502020204030204" pitchFamily="34" charset="0"/>
              </a:rPr>
              <a:t>rovide patient with take-home antiemetics</a:t>
            </a:r>
          </a:p>
          <a:p>
            <a:pPr marL="0" indent="0">
              <a:buNone/>
            </a:pPr>
            <a:endParaRPr lang="en-US" sz="2400" kern="1200">
              <a:solidFill>
                <a:schemeClr val="bg1"/>
              </a:solidFill>
              <a:effectLst/>
              <a:latin typeface="Calibri" panose="020F0502020204030204" pitchFamily="34" charset="0"/>
              <a:cs typeface="Calibri" panose="020F0502020204030204" pitchFamily="34" charset="0"/>
            </a:endParaRPr>
          </a:p>
          <a:p>
            <a:endParaRPr lang="en-US" sz="2200"/>
          </a:p>
        </p:txBody>
      </p:sp>
      <p:sp>
        <p:nvSpPr>
          <p:cNvPr id="4" name="Footer Placeholder 1">
            <a:extLst>
              <a:ext uri="{FF2B5EF4-FFF2-40B4-BE49-F238E27FC236}">
                <a16:creationId xmlns:a16="http://schemas.microsoft.com/office/drawing/2014/main" id="{FAABEB34-2DD1-B494-D6AD-3E9D8D951A19}"/>
              </a:ext>
            </a:extLst>
          </p:cNvPr>
          <p:cNvSpPr txBox="1">
            <a:spLocks/>
          </p:cNvSpPr>
          <p:nvPr/>
        </p:nvSpPr>
        <p:spPr>
          <a:xfrm>
            <a:off x="429328" y="6391275"/>
            <a:ext cx="7543097" cy="27000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rPr>
              <a:t>Rugo. NPJ Breast Cancer. 2022;8:98. </a:t>
            </a:r>
            <a:r>
              <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Calibri" panose="020F0502020204030204" pitchFamily="34" charset="0"/>
                <a:cs typeface="Calibri" panose="020F0502020204030204" pitchFamily="34" charset="0"/>
              </a:rPr>
              <a:t>Sacituzumab govitecan PI.  NCCN Guidelines Antiemesis v2.2025.</a:t>
            </a:r>
            <a:endParaRPr kumimoji="0" 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873652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64D2-F509-165C-F2C4-6BB371126545}"/>
              </a:ext>
            </a:extLst>
          </p:cNvPr>
          <p:cNvSpPr>
            <a:spLocks noGrp="1"/>
          </p:cNvSpPr>
          <p:nvPr>
            <p:ph type="title"/>
          </p:nvPr>
        </p:nvSpPr>
        <p:spPr/>
        <p:txBody>
          <a:bodyPr/>
          <a:lstStyle/>
          <a:p>
            <a:r>
              <a:rPr lang="en-US"/>
              <a:t>Management of Stomatitis/Mucositis Associated With Datopotamab Deruxtecan </a:t>
            </a:r>
          </a:p>
        </p:txBody>
      </p:sp>
      <p:grpSp>
        <p:nvGrpSpPr>
          <p:cNvPr id="12" name="Group 11">
            <a:extLst>
              <a:ext uri="{FF2B5EF4-FFF2-40B4-BE49-F238E27FC236}">
                <a16:creationId xmlns:a16="http://schemas.microsoft.com/office/drawing/2014/main" id="{4E779D11-51F5-FDA7-FE29-C17C62FA412C}"/>
              </a:ext>
            </a:extLst>
          </p:cNvPr>
          <p:cNvGrpSpPr/>
          <p:nvPr/>
        </p:nvGrpSpPr>
        <p:grpSpPr>
          <a:xfrm>
            <a:off x="5690045" y="1386830"/>
            <a:ext cx="3877288" cy="2078431"/>
            <a:chOff x="2302680" y="1439349"/>
            <a:chExt cx="4934870" cy="1531636"/>
          </a:xfrm>
        </p:grpSpPr>
        <p:sp>
          <p:nvSpPr>
            <p:cNvPr id="7" name="Rectangle 6">
              <a:extLst>
                <a:ext uri="{FF2B5EF4-FFF2-40B4-BE49-F238E27FC236}">
                  <a16:creationId xmlns:a16="http://schemas.microsoft.com/office/drawing/2014/main" id="{AC2B4DAE-B89E-8674-EB73-10848BC37557}"/>
                </a:ext>
              </a:extLst>
            </p:cNvPr>
            <p:cNvSpPr/>
            <p:nvPr/>
          </p:nvSpPr>
          <p:spPr bwMode="auto">
            <a:xfrm>
              <a:off x="3538426" y="1439349"/>
              <a:ext cx="3699124" cy="484221"/>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4DA1BB"/>
                  </a:solidFill>
                  <a:effectLst/>
                  <a:uLnTx/>
                  <a:uFillTx/>
                  <a:latin typeface="Calibri" panose="020F0502020204030204" pitchFamily="34" charset="0"/>
                  <a:ea typeface="+mn-ea"/>
                  <a:cs typeface="Arial" panose="020B0604020202020204" pitchFamily="34" charset="0"/>
                </a:rPr>
                <a:t>What to Look for</a:t>
              </a:r>
            </a:p>
          </p:txBody>
        </p:sp>
        <p:sp>
          <p:nvSpPr>
            <p:cNvPr id="10" name="Rectangle 9">
              <a:extLst>
                <a:ext uri="{FF2B5EF4-FFF2-40B4-BE49-F238E27FC236}">
                  <a16:creationId xmlns:a16="http://schemas.microsoft.com/office/drawing/2014/main" id="{A6F6BEB8-C886-826F-EB8B-9794A4EBB61D}"/>
                </a:ext>
              </a:extLst>
            </p:cNvPr>
            <p:cNvSpPr/>
            <p:nvPr/>
          </p:nvSpPr>
          <p:spPr bwMode="auto">
            <a:xfrm>
              <a:off x="2997566" y="1811516"/>
              <a:ext cx="4239984" cy="1159469"/>
            </a:xfrm>
            <a:prstGeom prst="rect">
              <a:avLst/>
            </a:prstGeom>
            <a:noFill/>
            <a:ln w="0">
              <a:noFill/>
              <a:miter lim="800000"/>
              <a:headEnd/>
              <a:tailEnd/>
            </a:ln>
          </p:spPr>
          <p:txBody>
            <a:bodyPr rtlCol="0" anchor="t"/>
            <a:lstStyle/>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Lips and mucosa appear redder than usual</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Visible sores on oral mucosa</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Mouth pain, which may affect chewing and swallowing</a:t>
              </a:r>
            </a:p>
            <a:p>
              <a:pPr marL="180975" marR="0" lvl="0" indent="-180975" algn="l" defTabSz="914400" rtl="0" eaLnBrk="0" fontAlgn="base" latinLnBrk="0" hangingPunct="0">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Changes in ability to taste </a:t>
              </a:r>
            </a:p>
          </p:txBody>
        </p:sp>
        <p:pic>
          <p:nvPicPr>
            <p:cNvPr id="11" name="Picture 10">
              <a:extLst>
                <a:ext uri="{FF2B5EF4-FFF2-40B4-BE49-F238E27FC236}">
                  <a16:creationId xmlns:a16="http://schemas.microsoft.com/office/drawing/2014/main" id="{1BDFF100-C848-B723-97B2-D91489BD4A13}"/>
                </a:ext>
              </a:extLst>
            </p:cNvPr>
            <p:cNvPicPr>
              <a:picLocks noChangeAspect="1"/>
            </p:cNvPicPr>
            <p:nvPr/>
          </p:nvPicPr>
          <p:blipFill>
            <a:blip r:embed="rId3"/>
            <a:stretch>
              <a:fillRect/>
            </a:stretch>
          </p:blipFill>
          <p:spPr>
            <a:xfrm>
              <a:off x="2302680" y="1946242"/>
              <a:ext cx="694886" cy="579032"/>
            </a:xfrm>
            <a:prstGeom prst="rect">
              <a:avLst/>
            </a:prstGeom>
          </p:spPr>
        </p:pic>
      </p:grpSp>
      <p:sp>
        <p:nvSpPr>
          <p:cNvPr id="3" name="TextBox 2">
            <a:extLst>
              <a:ext uri="{FF2B5EF4-FFF2-40B4-BE49-F238E27FC236}">
                <a16:creationId xmlns:a16="http://schemas.microsoft.com/office/drawing/2014/main" id="{44199EBE-A2A4-4E18-FACB-2A6E86AC8531}"/>
              </a:ext>
            </a:extLst>
          </p:cNvPr>
          <p:cNvSpPr txBox="1"/>
          <p:nvPr/>
        </p:nvSpPr>
        <p:spPr bwMode="auto">
          <a:xfrm>
            <a:off x="415695" y="6380467"/>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Datopotamab deruxtecan PI. Heist. Cancer Treatment Reviews. 2024;125:102720.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Rounded Rectangle 14">
            <a:extLst>
              <a:ext uri="{FF2B5EF4-FFF2-40B4-BE49-F238E27FC236}">
                <a16:creationId xmlns:a16="http://schemas.microsoft.com/office/drawing/2014/main" id="{7C41AD47-E930-A5B9-6D10-011250FAA726}"/>
              </a:ext>
            </a:extLst>
          </p:cNvPr>
          <p:cNvSpPr/>
          <p:nvPr/>
        </p:nvSpPr>
        <p:spPr bwMode="auto">
          <a:xfrm>
            <a:off x="5606155" y="1450391"/>
            <a:ext cx="3961178" cy="2416741"/>
          </a:xfrm>
          <a:prstGeom prst="roundRect">
            <a:avLst>
              <a:gd name="adj" fmla="val 5510"/>
            </a:avLst>
          </a:prstGeom>
          <a:noFill/>
          <a:ln w="381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ounded Rectangle 15">
            <a:extLst>
              <a:ext uri="{FF2B5EF4-FFF2-40B4-BE49-F238E27FC236}">
                <a16:creationId xmlns:a16="http://schemas.microsoft.com/office/drawing/2014/main" id="{A78F78D8-6F16-CDEF-C840-93CCB71FF9F2}"/>
              </a:ext>
            </a:extLst>
          </p:cNvPr>
          <p:cNvSpPr/>
          <p:nvPr/>
        </p:nvSpPr>
        <p:spPr bwMode="auto">
          <a:xfrm>
            <a:off x="351626" y="1427711"/>
            <a:ext cx="5120029" cy="2428571"/>
          </a:xfrm>
          <a:prstGeom prst="roundRect">
            <a:avLst>
              <a:gd name="adj" fmla="val 6047"/>
            </a:avLst>
          </a:prstGeom>
          <a:noFill/>
          <a:ln w="381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EF7A535C-5029-E3D6-074B-2EE58B8D17EF}"/>
              </a:ext>
            </a:extLst>
          </p:cNvPr>
          <p:cNvSpPr/>
          <p:nvPr/>
        </p:nvSpPr>
        <p:spPr bwMode="auto">
          <a:xfrm>
            <a:off x="2234839" y="1236298"/>
            <a:ext cx="1831839" cy="657088"/>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Prevention</a:t>
            </a:r>
          </a:p>
        </p:txBody>
      </p:sp>
      <p:sp>
        <p:nvSpPr>
          <p:cNvPr id="18" name="TextBox 17">
            <a:extLst>
              <a:ext uri="{FF2B5EF4-FFF2-40B4-BE49-F238E27FC236}">
                <a16:creationId xmlns:a16="http://schemas.microsoft.com/office/drawing/2014/main" id="{506A73BB-E34D-FBCC-65CB-B8E22F813854}"/>
              </a:ext>
            </a:extLst>
          </p:cNvPr>
          <p:cNvSpPr txBox="1"/>
          <p:nvPr/>
        </p:nvSpPr>
        <p:spPr bwMode="auto">
          <a:xfrm>
            <a:off x="351627" y="1605190"/>
            <a:ext cx="5120029" cy="2146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3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Use soft toothbrush and bland fluoride-containing toothpaste; floss daily</a:t>
            </a:r>
          </a:p>
          <a:p>
            <a:pPr marL="285750" marR="0" lvl="0" indent="-285750" algn="l" defTabSz="914400" rtl="0" eaLnBrk="0" fontAlgn="base" latinLnBrk="0" hangingPunct="0">
              <a:lnSpc>
                <a:spcPct val="100000"/>
              </a:lnSpc>
              <a:spcBef>
                <a:spcPts val="3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Advise steroid-containing mouthwash 4x/day, swish for 1-2 min, then spit</a:t>
            </a:r>
          </a:p>
          <a:p>
            <a:pPr marL="285750" marR="0" lvl="0" indent="-285750" algn="l" defTabSz="914400" rtl="0" eaLnBrk="0" fontAlgn="base" latinLnBrk="0" hangingPunct="0">
              <a:lnSpc>
                <a:spcPct val="100000"/>
              </a:lnSpc>
              <a:spcBef>
                <a:spcPts val="3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Educate on importance of oral hygiene, hydration, and lubrication of oral mucosa</a:t>
            </a:r>
          </a:p>
          <a:p>
            <a:pPr marL="285750" marR="0" lvl="0" indent="-285750" algn="l" defTabSz="914400" rtl="0" eaLnBrk="0" fontAlgn="base" latinLnBrk="0" hangingPunct="0">
              <a:lnSpc>
                <a:spcPct val="100000"/>
              </a:lnSpc>
              <a:spcBef>
                <a:spcPts val="3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Hold ice chips/ice water in mouth during infusion </a:t>
            </a:r>
          </a:p>
        </p:txBody>
      </p:sp>
      <p:sp>
        <p:nvSpPr>
          <p:cNvPr id="19" name="Rounded Rectangle 18">
            <a:extLst>
              <a:ext uri="{FF2B5EF4-FFF2-40B4-BE49-F238E27FC236}">
                <a16:creationId xmlns:a16="http://schemas.microsoft.com/office/drawing/2014/main" id="{46692473-5889-1EAD-AC12-55599ED3C57B}"/>
              </a:ext>
            </a:extLst>
          </p:cNvPr>
          <p:cNvSpPr/>
          <p:nvPr/>
        </p:nvSpPr>
        <p:spPr bwMode="auto">
          <a:xfrm>
            <a:off x="415695" y="3931747"/>
            <a:ext cx="11162747" cy="2243384"/>
          </a:xfrm>
          <a:prstGeom prst="roundRect">
            <a:avLst>
              <a:gd name="adj" fmla="val 6216"/>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532C7202-5947-1574-B6B6-8E53A30BE221}"/>
              </a:ext>
            </a:extLst>
          </p:cNvPr>
          <p:cNvSpPr/>
          <p:nvPr/>
        </p:nvSpPr>
        <p:spPr bwMode="auto">
          <a:xfrm>
            <a:off x="4860866" y="3853229"/>
            <a:ext cx="3656296" cy="497317"/>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Management</a:t>
            </a:r>
          </a:p>
        </p:txBody>
      </p:sp>
      <p:sp>
        <p:nvSpPr>
          <p:cNvPr id="22" name="TextBox 21">
            <a:extLst>
              <a:ext uri="{FF2B5EF4-FFF2-40B4-BE49-F238E27FC236}">
                <a16:creationId xmlns:a16="http://schemas.microsoft.com/office/drawing/2014/main" id="{8677CA38-177F-25DE-77B5-B988BE1F2809}"/>
              </a:ext>
            </a:extLst>
          </p:cNvPr>
          <p:cNvSpPr txBox="1"/>
          <p:nvPr/>
        </p:nvSpPr>
        <p:spPr bwMode="auto">
          <a:xfrm>
            <a:off x="930921" y="4022768"/>
            <a:ext cx="16846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sng"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Supportive Care</a:t>
            </a:r>
          </a:p>
        </p:txBody>
      </p:sp>
      <p:sp>
        <p:nvSpPr>
          <p:cNvPr id="23" name="TextBox 22">
            <a:extLst>
              <a:ext uri="{FF2B5EF4-FFF2-40B4-BE49-F238E27FC236}">
                <a16:creationId xmlns:a16="http://schemas.microsoft.com/office/drawing/2014/main" id="{4E501C47-18F4-96EA-A8F7-37449562E0FA}"/>
              </a:ext>
            </a:extLst>
          </p:cNvPr>
          <p:cNvSpPr txBox="1"/>
          <p:nvPr/>
        </p:nvSpPr>
        <p:spPr bwMode="auto">
          <a:xfrm>
            <a:off x="645942" y="4358597"/>
            <a:ext cx="4880330" cy="183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Increase frequency of bland mouthwashes up to every hr, if necessary</a:t>
            </a:r>
          </a:p>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Pain management</a:t>
            </a:r>
          </a:p>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Continue steroid-containing mouthwash</a:t>
            </a:r>
          </a:p>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Consider referral to dentist, oral surgeon, or dermatologist for severe/persistent events</a:t>
            </a:r>
          </a:p>
        </p:txBody>
      </p:sp>
      <p:graphicFrame>
        <p:nvGraphicFramePr>
          <p:cNvPr id="25" name="Table 24">
            <a:extLst>
              <a:ext uri="{FF2B5EF4-FFF2-40B4-BE49-F238E27FC236}">
                <a16:creationId xmlns:a16="http://schemas.microsoft.com/office/drawing/2014/main" id="{5385C917-2274-091C-54AF-D84EE8F3BD88}"/>
              </a:ext>
            </a:extLst>
          </p:cNvPr>
          <p:cNvGraphicFramePr>
            <a:graphicFrameLocks noGrp="1"/>
          </p:cNvGraphicFramePr>
          <p:nvPr/>
        </p:nvGraphicFramePr>
        <p:xfrm>
          <a:off x="5997068" y="4295049"/>
          <a:ext cx="5264011" cy="1752600"/>
        </p:xfrm>
        <a:graphic>
          <a:graphicData uri="http://schemas.openxmlformats.org/drawingml/2006/table">
            <a:tbl>
              <a:tblPr firstRow="1" bandRow="1">
                <a:tableStyleId>{93296810-A885-4BE3-A3E7-6D5BEEA58F35}</a:tableStyleId>
              </a:tblPr>
              <a:tblGrid>
                <a:gridCol w="976195">
                  <a:extLst>
                    <a:ext uri="{9D8B030D-6E8A-4147-A177-3AD203B41FA5}">
                      <a16:colId xmlns:a16="http://schemas.microsoft.com/office/drawing/2014/main" val="3471914154"/>
                    </a:ext>
                  </a:extLst>
                </a:gridCol>
                <a:gridCol w="4287816">
                  <a:extLst>
                    <a:ext uri="{9D8B030D-6E8A-4147-A177-3AD203B41FA5}">
                      <a16:colId xmlns:a16="http://schemas.microsoft.com/office/drawing/2014/main" val="3719403248"/>
                    </a:ext>
                  </a:extLst>
                </a:gridCol>
              </a:tblGrid>
              <a:tr h="370840">
                <a:tc>
                  <a:txBody>
                    <a:bodyPr/>
                    <a:lstStyle/>
                    <a:p>
                      <a:r>
                        <a:rPr lang="en-US" sz="1800" b="0">
                          <a:solidFill>
                            <a:schemeClr val="bg1"/>
                          </a:solidFill>
                        </a:rPr>
                        <a:t>Grade 1</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r>
                        <a:rPr lang="en-US" sz="1800" b="0">
                          <a:solidFill>
                            <a:schemeClr val="bg1"/>
                          </a:solidFill>
                        </a:rPr>
                        <a:t>Optimize prophylactic and supportive meds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81246015"/>
                  </a:ext>
                </a:extLst>
              </a:tr>
              <a:tr h="370840">
                <a:tc>
                  <a:txBody>
                    <a:bodyPr/>
                    <a:lstStyle/>
                    <a:p>
                      <a:r>
                        <a:rPr lang="en-US" sz="1800" b="0">
                          <a:solidFill>
                            <a:schemeClr val="bg1"/>
                          </a:solidFill>
                        </a:rPr>
                        <a:t>Grade 2</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r>
                        <a:rPr lang="en-US" sz="1800">
                          <a:solidFill>
                            <a:schemeClr val="bg1"/>
                          </a:solidFill>
                        </a:rPr>
                        <a:t>Hold until grade &lt;1; restart at same dose; consider reduced dose for recurrent grade 2</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0992692"/>
                  </a:ext>
                </a:extLst>
              </a:tr>
              <a:tr h="370840">
                <a:tc>
                  <a:txBody>
                    <a:bodyPr/>
                    <a:lstStyle/>
                    <a:p>
                      <a:r>
                        <a:rPr lang="en-US" sz="1800" b="0">
                          <a:solidFill>
                            <a:schemeClr val="bg1"/>
                          </a:solidFill>
                        </a:rPr>
                        <a:t>Grade 3</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r>
                        <a:rPr lang="en-US" sz="1800">
                          <a:solidFill>
                            <a:schemeClr val="bg1"/>
                          </a:solidFill>
                        </a:rPr>
                        <a:t>Hold until grade ≤1; restart at reduced dose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55495993"/>
                  </a:ext>
                </a:extLst>
              </a:tr>
              <a:tr h="370840">
                <a:tc>
                  <a:txBody>
                    <a:bodyPr/>
                    <a:lstStyle/>
                    <a:p>
                      <a:r>
                        <a:rPr lang="en-US" sz="1800" b="0">
                          <a:solidFill>
                            <a:schemeClr val="bg1"/>
                          </a:solidFill>
                        </a:rPr>
                        <a:t>Grade 4</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r>
                        <a:rPr lang="en-US" sz="1800">
                          <a:solidFill>
                            <a:schemeClr val="bg1"/>
                          </a:solidFill>
                        </a:rPr>
                        <a:t>Permanently discontinue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10517665"/>
                  </a:ext>
                </a:extLst>
              </a:tr>
            </a:tbl>
          </a:graphicData>
        </a:graphic>
      </p:graphicFrame>
      <p:graphicFrame>
        <p:nvGraphicFramePr>
          <p:cNvPr id="4" name="Table 3">
            <a:extLst>
              <a:ext uri="{FF2B5EF4-FFF2-40B4-BE49-F238E27FC236}">
                <a16:creationId xmlns:a16="http://schemas.microsoft.com/office/drawing/2014/main" id="{DB874A49-70FF-BFB6-81F5-A4FA66DD7EA6}"/>
              </a:ext>
            </a:extLst>
          </p:cNvPr>
          <p:cNvGraphicFramePr>
            <a:graphicFrameLocks noGrp="1"/>
          </p:cNvGraphicFramePr>
          <p:nvPr/>
        </p:nvGraphicFramePr>
        <p:xfrm>
          <a:off x="9712807" y="1552924"/>
          <a:ext cx="2127566" cy="2204720"/>
        </p:xfrm>
        <a:graphic>
          <a:graphicData uri="http://schemas.openxmlformats.org/drawingml/2006/table">
            <a:tbl>
              <a:tblPr firstRow="1" bandRow="1">
                <a:tableStyleId>{5940675A-B579-460E-94D1-54222C63F5DA}</a:tableStyleId>
              </a:tblPr>
              <a:tblGrid>
                <a:gridCol w="322147">
                  <a:extLst>
                    <a:ext uri="{9D8B030D-6E8A-4147-A177-3AD203B41FA5}">
                      <a16:colId xmlns:a16="http://schemas.microsoft.com/office/drawing/2014/main" val="1105862250"/>
                    </a:ext>
                  </a:extLst>
                </a:gridCol>
                <a:gridCol w="1805419">
                  <a:extLst>
                    <a:ext uri="{9D8B030D-6E8A-4147-A177-3AD203B41FA5}">
                      <a16:colId xmlns:a16="http://schemas.microsoft.com/office/drawing/2014/main" val="2644512402"/>
                    </a:ext>
                  </a:extLst>
                </a:gridCol>
              </a:tblGrid>
              <a:tr h="370840">
                <a:tc>
                  <a:txBody>
                    <a:bodyPr/>
                    <a:lstStyle/>
                    <a:p>
                      <a:r>
                        <a:rPr lang="en-US" sz="1400" b="0">
                          <a:solidFill>
                            <a:schemeClr val="bg1"/>
                          </a:solidFill>
                        </a:rPr>
                        <a:t>1</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b="0">
                          <a:solidFill>
                            <a:schemeClr val="bg1"/>
                          </a:solidFill>
                        </a:rPr>
                        <a:t>Asymptomatic</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2386144246"/>
                  </a:ext>
                </a:extLst>
              </a:tr>
              <a:tr h="370840">
                <a:tc>
                  <a:txBody>
                    <a:bodyPr/>
                    <a:lstStyle/>
                    <a:p>
                      <a:r>
                        <a:rPr lang="en-US" sz="1400" b="0">
                          <a:solidFill>
                            <a:schemeClr val="bg1"/>
                          </a:solidFill>
                        </a:rPr>
                        <a:t>2</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b="0">
                          <a:solidFill>
                            <a:schemeClr val="bg1"/>
                          </a:solidFill>
                        </a:rPr>
                        <a:t>Moderate pain that doesn’t interfere with oral intake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813153277"/>
                  </a:ext>
                </a:extLst>
              </a:tr>
              <a:tr h="370840">
                <a:tc>
                  <a:txBody>
                    <a:bodyPr/>
                    <a:lstStyle/>
                    <a:p>
                      <a:r>
                        <a:rPr lang="en-US" sz="1400" b="0">
                          <a:solidFill>
                            <a:schemeClr val="bg1"/>
                          </a:solidFill>
                        </a:rPr>
                        <a:t>3</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b="0">
                          <a:solidFill>
                            <a:schemeClr val="bg1"/>
                          </a:solidFill>
                        </a:rPr>
                        <a:t>Severe pain; interfering with oral intake</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3828411011"/>
                  </a:ext>
                </a:extLst>
              </a:tr>
              <a:tr h="370840">
                <a:tc>
                  <a:txBody>
                    <a:bodyPr/>
                    <a:lstStyle/>
                    <a:p>
                      <a:r>
                        <a:rPr lang="en-US" sz="1400" b="0">
                          <a:solidFill>
                            <a:schemeClr val="bg1"/>
                          </a:solidFill>
                        </a:rPr>
                        <a:t>4</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en-US" sz="1400" b="0">
                          <a:solidFill>
                            <a:schemeClr val="bg1"/>
                          </a:solidFill>
                        </a:rPr>
                        <a:t>Life-threatening</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625965530"/>
                  </a:ext>
                </a:extLst>
              </a:tr>
            </a:tbl>
          </a:graphicData>
        </a:graphic>
      </p:graphicFrame>
      <p:sp>
        <p:nvSpPr>
          <p:cNvPr id="5" name="TextBox 4">
            <a:extLst>
              <a:ext uri="{FF2B5EF4-FFF2-40B4-BE49-F238E27FC236}">
                <a16:creationId xmlns:a16="http://schemas.microsoft.com/office/drawing/2014/main" id="{AA66D12F-6354-81F7-A4A6-A6EBDE6717BB}"/>
              </a:ext>
            </a:extLst>
          </p:cNvPr>
          <p:cNvSpPr txBox="1"/>
          <p:nvPr/>
        </p:nvSpPr>
        <p:spPr bwMode="auto">
          <a:xfrm>
            <a:off x="9956800" y="1247318"/>
            <a:ext cx="9987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Grading:</a:t>
            </a:r>
          </a:p>
        </p:txBody>
      </p:sp>
    </p:spTree>
    <p:extLst>
      <p:ext uri="{BB962C8B-B14F-4D97-AF65-F5344CB8AC3E}">
        <p14:creationId xmlns:p14="http://schemas.microsoft.com/office/powerpoint/2010/main" val="31743762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FE6E3-BCA3-FB57-5E27-F74BBAEDD2E7}"/>
              </a:ext>
            </a:extLst>
          </p:cNvPr>
          <p:cNvSpPr>
            <a:spLocks noGrp="1"/>
          </p:cNvSpPr>
          <p:nvPr>
            <p:ph type="title"/>
          </p:nvPr>
        </p:nvSpPr>
        <p:spPr/>
        <p:txBody>
          <a:bodyPr/>
          <a:lstStyle/>
          <a:p>
            <a:r>
              <a:rPr lang="en-US"/>
              <a:t>Patient Counseling on Stomatitis/Mucositis</a:t>
            </a:r>
          </a:p>
        </p:txBody>
      </p:sp>
      <p:sp>
        <p:nvSpPr>
          <p:cNvPr id="4" name="TextBox 3">
            <a:extLst>
              <a:ext uri="{FF2B5EF4-FFF2-40B4-BE49-F238E27FC236}">
                <a16:creationId xmlns:a16="http://schemas.microsoft.com/office/drawing/2014/main" id="{3D5427AE-8C4D-4851-13D6-459C550C6E8B}"/>
              </a:ext>
            </a:extLst>
          </p:cNvPr>
          <p:cNvSpPr txBox="1"/>
          <p:nvPr/>
        </p:nvSpPr>
        <p:spPr bwMode="auto">
          <a:xfrm>
            <a:off x="415695" y="6380467"/>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Elad. Cancer. 2020;126:4423.</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Diagram 4">
            <a:extLst>
              <a:ext uri="{FF2B5EF4-FFF2-40B4-BE49-F238E27FC236}">
                <a16:creationId xmlns:a16="http://schemas.microsoft.com/office/drawing/2014/main" id="{C0882597-78C9-C656-B3CB-B06E566F2374}"/>
              </a:ext>
            </a:extLst>
          </p:cNvPr>
          <p:cNvGraphicFramePr/>
          <p:nvPr/>
        </p:nvGraphicFramePr>
        <p:xfrm>
          <a:off x="609759" y="1341440"/>
          <a:ext cx="10972481" cy="4796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96654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E1A53-100B-FAA2-0E23-67E683FE4F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1754CA-504C-ADF6-EA45-0E9A20370EBE}"/>
              </a:ext>
            </a:extLst>
          </p:cNvPr>
          <p:cNvSpPr>
            <a:spLocks noGrp="1"/>
          </p:cNvSpPr>
          <p:nvPr>
            <p:ph type="title"/>
          </p:nvPr>
        </p:nvSpPr>
        <p:spPr/>
        <p:txBody>
          <a:bodyPr/>
          <a:lstStyle/>
          <a:p>
            <a:r>
              <a:rPr lang="en-US"/>
              <a:t>Management of Ocular Toxicities Associated With Datopotamab Deruxtecan </a:t>
            </a:r>
          </a:p>
        </p:txBody>
      </p:sp>
      <p:grpSp>
        <p:nvGrpSpPr>
          <p:cNvPr id="12" name="Group 11">
            <a:extLst>
              <a:ext uri="{FF2B5EF4-FFF2-40B4-BE49-F238E27FC236}">
                <a16:creationId xmlns:a16="http://schemas.microsoft.com/office/drawing/2014/main" id="{132E6197-0B5C-35A8-6BBB-20FFCEF7B95A}"/>
              </a:ext>
            </a:extLst>
          </p:cNvPr>
          <p:cNvGrpSpPr/>
          <p:nvPr/>
        </p:nvGrpSpPr>
        <p:grpSpPr>
          <a:xfrm>
            <a:off x="7456259" y="1578449"/>
            <a:ext cx="4078643" cy="2136644"/>
            <a:chOff x="3891525" y="1621492"/>
            <a:chExt cx="4126418" cy="1574535"/>
          </a:xfrm>
        </p:grpSpPr>
        <p:sp>
          <p:nvSpPr>
            <p:cNvPr id="7" name="Rectangle 6">
              <a:extLst>
                <a:ext uri="{FF2B5EF4-FFF2-40B4-BE49-F238E27FC236}">
                  <a16:creationId xmlns:a16="http://schemas.microsoft.com/office/drawing/2014/main" id="{75E50939-9DDA-65E5-9DFC-34EE90DE6C0B}"/>
                </a:ext>
              </a:extLst>
            </p:cNvPr>
            <p:cNvSpPr/>
            <p:nvPr/>
          </p:nvSpPr>
          <p:spPr bwMode="auto">
            <a:xfrm>
              <a:off x="4318819" y="1621492"/>
              <a:ext cx="3699124" cy="484221"/>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a:ln>
                    <a:noFill/>
                  </a:ln>
                  <a:solidFill>
                    <a:srgbClr val="4DA1BB"/>
                  </a:solidFill>
                  <a:effectLst/>
                  <a:uLnTx/>
                  <a:uFillTx/>
                  <a:latin typeface="Calibri" panose="020F0502020204030204" pitchFamily="34" charset="0"/>
                  <a:ea typeface="+mn-ea"/>
                  <a:cs typeface="Arial" panose="020B0604020202020204" pitchFamily="34" charset="0"/>
                </a:rPr>
                <a:t>What to Look for</a:t>
              </a:r>
            </a:p>
          </p:txBody>
        </p:sp>
        <p:sp>
          <p:nvSpPr>
            <p:cNvPr id="10" name="Rectangle 9">
              <a:extLst>
                <a:ext uri="{FF2B5EF4-FFF2-40B4-BE49-F238E27FC236}">
                  <a16:creationId xmlns:a16="http://schemas.microsoft.com/office/drawing/2014/main" id="{C84A1087-009D-4AB9-2009-DCEF3F3F2906}"/>
                </a:ext>
              </a:extLst>
            </p:cNvPr>
            <p:cNvSpPr/>
            <p:nvPr/>
          </p:nvSpPr>
          <p:spPr bwMode="auto">
            <a:xfrm>
              <a:off x="3891525" y="2036558"/>
              <a:ext cx="3699124" cy="1159469"/>
            </a:xfrm>
            <a:prstGeom prst="rect">
              <a:avLst/>
            </a:prstGeom>
            <a:noFill/>
            <a:ln w="0">
              <a:noFill/>
              <a:miter lim="800000"/>
              <a:headEnd/>
              <a:tailEnd/>
            </a:ln>
          </p:spPr>
          <p:txBody>
            <a:bodyPr rtlCol="0" anchor="t"/>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Dry eye, blepharitis and meibomian gland dysfunction, increased lacrimation, conjunctivitis, blurred vision</a:t>
              </a:r>
            </a:p>
          </p:txBody>
        </p:sp>
      </p:grpSp>
      <p:sp>
        <p:nvSpPr>
          <p:cNvPr id="3" name="TextBox 2">
            <a:extLst>
              <a:ext uri="{FF2B5EF4-FFF2-40B4-BE49-F238E27FC236}">
                <a16:creationId xmlns:a16="http://schemas.microsoft.com/office/drawing/2014/main" id="{3B7EE403-ED20-1283-AD91-376A136B1191}"/>
              </a:ext>
            </a:extLst>
          </p:cNvPr>
          <p:cNvSpPr txBox="1"/>
          <p:nvPr/>
        </p:nvSpPr>
        <p:spPr bwMode="auto">
          <a:xfrm>
            <a:off x="415695" y="6380467"/>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Datopotamab deruxtecan PI. Heist. Cancer Treatment Reviews. 2024;125:102720.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Rounded Rectangle 14">
            <a:extLst>
              <a:ext uri="{FF2B5EF4-FFF2-40B4-BE49-F238E27FC236}">
                <a16:creationId xmlns:a16="http://schemas.microsoft.com/office/drawing/2014/main" id="{30588464-2169-FE3A-656C-A19C4005865A}"/>
              </a:ext>
            </a:extLst>
          </p:cNvPr>
          <p:cNvSpPr/>
          <p:nvPr/>
        </p:nvSpPr>
        <p:spPr bwMode="auto">
          <a:xfrm>
            <a:off x="6096000" y="1417953"/>
            <a:ext cx="5482442" cy="2228031"/>
          </a:xfrm>
          <a:prstGeom prst="roundRect">
            <a:avLst>
              <a:gd name="adj" fmla="val 6670"/>
            </a:avLst>
          </a:prstGeom>
          <a:noFill/>
          <a:ln w="38100">
            <a:solidFill>
              <a:schemeClr val="accent2"/>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Rounded Rectangle 15">
            <a:extLst>
              <a:ext uri="{FF2B5EF4-FFF2-40B4-BE49-F238E27FC236}">
                <a16:creationId xmlns:a16="http://schemas.microsoft.com/office/drawing/2014/main" id="{C5907E61-8959-EA24-DBA6-A4E3B3E16234}"/>
              </a:ext>
            </a:extLst>
          </p:cNvPr>
          <p:cNvSpPr/>
          <p:nvPr/>
        </p:nvSpPr>
        <p:spPr bwMode="auto">
          <a:xfrm>
            <a:off x="351626" y="1427712"/>
            <a:ext cx="5201334" cy="2228030"/>
          </a:xfrm>
          <a:prstGeom prst="roundRect">
            <a:avLst>
              <a:gd name="adj" fmla="val 8248"/>
            </a:avLst>
          </a:prstGeom>
          <a:noFill/>
          <a:ln w="381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16">
            <a:extLst>
              <a:ext uri="{FF2B5EF4-FFF2-40B4-BE49-F238E27FC236}">
                <a16:creationId xmlns:a16="http://schemas.microsoft.com/office/drawing/2014/main" id="{A4D78224-1AF9-8805-4911-BFBB694600D5}"/>
              </a:ext>
            </a:extLst>
          </p:cNvPr>
          <p:cNvSpPr/>
          <p:nvPr/>
        </p:nvSpPr>
        <p:spPr bwMode="auto">
          <a:xfrm>
            <a:off x="1526631" y="1307793"/>
            <a:ext cx="3656296" cy="657088"/>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a:ln>
                  <a:noFill/>
                </a:ln>
                <a:solidFill>
                  <a:srgbClr val="00823B"/>
                </a:solidFill>
                <a:effectLst/>
                <a:uLnTx/>
                <a:uFillTx/>
                <a:latin typeface="Calibri" panose="020F0502020204030204" pitchFamily="34" charset="0"/>
                <a:ea typeface="+mn-ea"/>
                <a:cs typeface="Arial" panose="020B0604020202020204" pitchFamily="34" charset="0"/>
              </a:rPr>
              <a:t>Required Eye Care</a:t>
            </a:r>
          </a:p>
        </p:txBody>
      </p:sp>
      <p:sp>
        <p:nvSpPr>
          <p:cNvPr id="18" name="TextBox 17">
            <a:extLst>
              <a:ext uri="{FF2B5EF4-FFF2-40B4-BE49-F238E27FC236}">
                <a16:creationId xmlns:a16="http://schemas.microsoft.com/office/drawing/2014/main" id="{2FCEE9E2-2799-18E9-A994-A65CA1A0F91F}"/>
              </a:ext>
            </a:extLst>
          </p:cNvPr>
          <p:cNvSpPr txBox="1"/>
          <p:nvPr/>
        </p:nvSpPr>
        <p:spPr bwMode="auto">
          <a:xfrm>
            <a:off x="389007" y="1746497"/>
            <a:ext cx="5137265" cy="18312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3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Ophthalmic exam (visual acuity, slit lamp exam, intraocular pressure, and fundoscopy) at baseline, annually on treatment, at end of treatment, and as clinically indicated</a:t>
            </a:r>
          </a:p>
          <a:p>
            <a:pPr marL="285750" marR="0" lvl="0" indent="-285750" algn="l" defTabSz="914400" rtl="0" eaLnBrk="0" fontAlgn="base" latinLnBrk="0" hangingPunct="0">
              <a:lnSpc>
                <a:spcPct val="100000"/>
              </a:lnSpc>
              <a:spcBef>
                <a:spcPts val="3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Preservative-free lubricant eye drops at least QID (up to 8x/day)and as needed</a:t>
            </a:r>
          </a:p>
        </p:txBody>
      </p:sp>
      <p:sp>
        <p:nvSpPr>
          <p:cNvPr id="19" name="Rounded Rectangle 18">
            <a:extLst>
              <a:ext uri="{FF2B5EF4-FFF2-40B4-BE49-F238E27FC236}">
                <a16:creationId xmlns:a16="http://schemas.microsoft.com/office/drawing/2014/main" id="{24181B97-C0C3-7836-AE83-08F853FC2A72}"/>
              </a:ext>
            </a:extLst>
          </p:cNvPr>
          <p:cNvSpPr/>
          <p:nvPr/>
        </p:nvSpPr>
        <p:spPr bwMode="auto">
          <a:xfrm>
            <a:off x="276270" y="3755043"/>
            <a:ext cx="11639460" cy="2390724"/>
          </a:xfrm>
          <a:prstGeom prst="roundRect">
            <a:avLst>
              <a:gd name="adj" fmla="val 5879"/>
            </a:avLst>
          </a:prstGeom>
          <a:noFill/>
          <a:ln w="3810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Rectangle 19">
            <a:extLst>
              <a:ext uri="{FF2B5EF4-FFF2-40B4-BE49-F238E27FC236}">
                <a16:creationId xmlns:a16="http://schemas.microsoft.com/office/drawing/2014/main" id="{623975D2-C8D9-785C-1A99-E2CB3768A4B8}"/>
              </a:ext>
            </a:extLst>
          </p:cNvPr>
          <p:cNvSpPr/>
          <p:nvPr/>
        </p:nvSpPr>
        <p:spPr bwMode="auto">
          <a:xfrm>
            <a:off x="5662665" y="3674165"/>
            <a:ext cx="3656296" cy="497317"/>
          </a:xfrm>
          <a:prstGeom prst="rect">
            <a:avLst/>
          </a:prstGeom>
          <a:noFill/>
          <a:ln w="0">
            <a:noFill/>
            <a:miter lim="800000"/>
            <a:headEnd/>
            <a:tailEnd/>
          </a:ln>
        </p:spPr>
        <p:txBody>
          <a:bodyPr rtlCol="0" anchor="ctr"/>
          <a:lstStyle/>
          <a:p>
            <a:pPr marL="0" marR="0" lvl="0" indent="0" algn="l" defTabSz="914400" rtl="0" eaLnBrk="1" fontAlgn="base" latinLnBrk="0" hangingPunct="1">
              <a:lnSpc>
                <a:spcPct val="100000"/>
              </a:lnSpc>
              <a:spcBef>
                <a:spcPct val="35000"/>
              </a:spcBef>
              <a:spcAft>
                <a:spcPct val="25000"/>
              </a:spcAft>
              <a:buClr>
                <a:srgbClr val="015873"/>
              </a:buClr>
              <a:buSzTx/>
              <a:buFontTx/>
              <a:buNone/>
              <a:tabLst/>
              <a:defRPr/>
            </a:pPr>
            <a:r>
              <a:rPr kumimoji="0" lang="en-US" sz="2400" b="1"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Management of Keratitis</a:t>
            </a:r>
          </a:p>
        </p:txBody>
      </p:sp>
      <p:sp>
        <p:nvSpPr>
          <p:cNvPr id="23" name="TextBox 22">
            <a:extLst>
              <a:ext uri="{FF2B5EF4-FFF2-40B4-BE49-F238E27FC236}">
                <a16:creationId xmlns:a16="http://schemas.microsoft.com/office/drawing/2014/main" id="{125375DE-0502-80EE-405D-101E1A672194}"/>
              </a:ext>
            </a:extLst>
          </p:cNvPr>
          <p:cNvSpPr txBox="1"/>
          <p:nvPr/>
        </p:nvSpPr>
        <p:spPr bwMode="auto">
          <a:xfrm>
            <a:off x="276270" y="4117460"/>
            <a:ext cx="2933678" cy="180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Median onset ~ 2 mo</a:t>
            </a:r>
          </a:p>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Most events are grade 1/2</a:t>
            </a:r>
          </a:p>
          <a:p>
            <a:pPr marL="285750" marR="0" lvl="0" indent="-285750" algn="l" defTabSz="914400" rtl="0" eaLnBrk="0" fontAlgn="base" latinLnBrk="0" hangingPunct="0">
              <a:lnSpc>
                <a:spcPct val="100000"/>
              </a:lnSpc>
              <a:spcBef>
                <a:spcPts val="200"/>
              </a:spcBef>
              <a:spcAft>
                <a:spcPct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Refer patients to an eye care professional for any new or worsening ocular adverse reactions</a:t>
            </a:r>
          </a:p>
        </p:txBody>
      </p:sp>
      <p:graphicFrame>
        <p:nvGraphicFramePr>
          <p:cNvPr id="25" name="Table 24">
            <a:extLst>
              <a:ext uri="{FF2B5EF4-FFF2-40B4-BE49-F238E27FC236}">
                <a16:creationId xmlns:a16="http://schemas.microsoft.com/office/drawing/2014/main" id="{AEE236D8-521C-0B79-4B5D-87C63E22EAD0}"/>
              </a:ext>
            </a:extLst>
          </p:cNvPr>
          <p:cNvGraphicFramePr>
            <a:graphicFrameLocks noGrp="1"/>
          </p:cNvGraphicFramePr>
          <p:nvPr/>
        </p:nvGraphicFramePr>
        <p:xfrm>
          <a:off x="3357322" y="4136379"/>
          <a:ext cx="8398934" cy="1880367"/>
        </p:xfrm>
        <a:graphic>
          <a:graphicData uri="http://schemas.openxmlformats.org/drawingml/2006/table">
            <a:tbl>
              <a:tblPr firstRow="1" bandRow="1">
                <a:tableStyleId>{93296810-A885-4BE3-A3E7-6D5BEEA58F35}</a:tableStyleId>
              </a:tblPr>
              <a:tblGrid>
                <a:gridCol w="4758267">
                  <a:extLst>
                    <a:ext uri="{9D8B030D-6E8A-4147-A177-3AD203B41FA5}">
                      <a16:colId xmlns:a16="http://schemas.microsoft.com/office/drawing/2014/main" val="3471914154"/>
                    </a:ext>
                  </a:extLst>
                </a:gridCol>
                <a:gridCol w="3640667">
                  <a:extLst>
                    <a:ext uri="{9D8B030D-6E8A-4147-A177-3AD203B41FA5}">
                      <a16:colId xmlns:a16="http://schemas.microsoft.com/office/drawing/2014/main" val="3719403248"/>
                    </a:ext>
                  </a:extLst>
                </a:gridCol>
              </a:tblGrid>
              <a:tr h="351287">
                <a:tc>
                  <a:txBody>
                    <a:bodyPr/>
                    <a:lstStyle/>
                    <a:p>
                      <a:r>
                        <a:rPr lang="en-US" sz="1600" b="0">
                          <a:solidFill>
                            <a:schemeClr val="bg1"/>
                          </a:solidFill>
                        </a:rPr>
                        <a:t>Nonconfluent superficial keratitis</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r>
                        <a:rPr lang="en-US" sz="1600" b="0">
                          <a:solidFill>
                            <a:schemeClr val="bg1"/>
                          </a:solidFill>
                        </a:rPr>
                        <a:t>Monitor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2881246015"/>
                  </a:ext>
                </a:extLst>
              </a:tr>
              <a:tr h="370840">
                <a:tc>
                  <a:txBody>
                    <a:bodyPr/>
                    <a:lstStyle/>
                    <a:p>
                      <a:r>
                        <a:rPr lang="en-US" sz="1600" b="0">
                          <a:solidFill>
                            <a:schemeClr val="bg1"/>
                          </a:solidFill>
                        </a:rPr>
                        <a:t>Confluent superficial keratitis, cornea epithelial defect, or 3-line or more loss in best corrected visual acuity</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noFill/>
                  </a:tcPr>
                </a:tc>
                <a:tc>
                  <a:txBody>
                    <a:bodyPr/>
                    <a:lstStyle/>
                    <a:p>
                      <a:r>
                        <a:rPr lang="en-US" sz="1600">
                          <a:solidFill>
                            <a:schemeClr val="bg1"/>
                          </a:solidFill>
                        </a:rPr>
                        <a:t>Hold until improved or resolved; maintain at same dose or consider dose reduction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1099269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solidFill>
                            <a:schemeClr val="bg1"/>
                          </a:solidFill>
                        </a:rPr>
                        <a:t>Corneal ulcer or stromal opacity or best corrected distance visual acuity 20/200 or worse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r>
                        <a:rPr lang="en-US" sz="1600">
                          <a:solidFill>
                            <a:schemeClr val="bg1"/>
                          </a:solidFill>
                        </a:rPr>
                        <a:t>Hold until improved or resolved; reduce by one dose level</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55495993"/>
                  </a:ext>
                </a:extLst>
              </a:tr>
              <a:tr h="370840">
                <a:tc>
                  <a:txBody>
                    <a:bodyPr/>
                    <a:lstStyle/>
                    <a:p>
                      <a:r>
                        <a:rPr lang="en-US" sz="1600" b="0">
                          <a:solidFill>
                            <a:schemeClr val="bg1"/>
                          </a:solidFill>
                        </a:rPr>
                        <a:t>Corneal perforation </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tc>
                  <a:txBody>
                    <a:bodyPr/>
                    <a:lstStyle/>
                    <a:p>
                      <a:r>
                        <a:rPr lang="en-US" sz="1600">
                          <a:solidFill>
                            <a:schemeClr val="bg1"/>
                          </a:solidFill>
                        </a:rPr>
                        <a:t>Permanently discontinue</a:t>
                      </a:r>
                    </a:p>
                  </a:txBody>
                  <a:tcP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610517665"/>
                  </a:ext>
                </a:extLst>
              </a:tr>
            </a:tbl>
          </a:graphicData>
        </a:graphic>
      </p:graphicFrame>
      <p:pic>
        <p:nvPicPr>
          <p:cNvPr id="4" name="Picture 3">
            <a:extLst>
              <a:ext uri="{FF2B5EF4-FFF2-40B4-BE49-F238E27FC236}">
                <a16:creationId xmlns:a16="http://schemas.microsoft.com/office/drawing/2014/main" id="{705533DF-F407-6E37-5167-CC1C7D87C6D5}"/>
              </a:ext>
            </a:extLst>
          </p:cNvPr>
          <p:cNvPicPr>
            <a:picLocks noChangeAspect="1"/>
          </p:cNvPicPr>
          <p:nvPr/>
        </p:nvPicPr>
        <p:blipFill>
          <a:blip r:embed="rId3"/>
          <a:stretch>
            <a:fillRect/>
          </a:stretch>
        </p:blipFill>
        <p:spPr>
          <a:xfrm>
            <a:off x="6498700" y="1713259"/>
            <a:ext cx="648924" cy="1755911"/>
          </a:xfrm>
          <a:prstGeom prst="rect">
            <a:avLst/>
          </a:prstGeom>
        </p:spPr>
      </p:pic>
      <p:sp>
        <p:nvSpPr>
          <p:cNvPr id="5" name="5-Point Star 4">
            <a:extLst>
              <a:ext uri="{FF2B5EF4-FFF2-40B4-BE49-F238E27FC236}">
                <a16:creationId xmlns:a16="http://schemas.microsoft.com/office/drawing/2014/main" id="{A836E0C5-938F-5C37-A74C-578B4056FA55}"/>
              </a:ext>
            </a:extLst>
          </p:cNvPr>
          <p:cNvSpPr/>
          <p:nvPr/>
        </p:nvSpPr>
        <p:spPr bwMode="auto">
          <a:xfrm>
            <a:off x="10012026" y="423199"/>
            <a:ext cx="2109455" cy="1747538"/>
          </a:xfrm>
          <a:prstGeom prst="star5">
            <a:avLst/>
          </a:prstGeom>
          <a:solidFill>
            <a:srgbClr val="FFFF00"/>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C8C0C180-D1D9-0F12-BC96-5F1D7AE44D7E}"/>
              </a:ext>
            </a:extLst>
          </p:cNvPr>
          <p:cNvSpPr txBox="1"/>
          <p:nvPr/>
        </p:nvSpPr>
        <p:spPr bwMode="auto">
          <a:xfrm>
            <a:off x="10148458" y="1061364"/>
            <a:ext cx="1854541"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Avoid Contact Lenses</a:t>
            </a:r>
          </a:p>
        </p:txBody>
      </p:sp>
    </p:spTree>
    <p:extLst>
      <p:ext uri="{BB962C8B-B14F-4D97-AF65-F5344CB8AC3E}">
        <p14:creationId xmlns:p14="http://schemas.microsoft.com/office/powerpoint/2010/main" val="40056516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6B696-436A-7B67-9873-A1857B7F8634}"/>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7267B9BC-4E42-382C-2234-F03107DC04C5}"/>
              </a:ext>
            </a:extLst>
          </p:cNvPr>
          <p:cNvSpPr>
            <a:spLocks noGrp="1"/>
          </p:cNvSpPr>
          <p:nvPr>
            <p:ph type="title"/>
          </p:nvPr>
        </p:nvSpPr>
        <p:spPr/>
        <p:txBody>
          <a:bodyPr/>
          <a:lstStyle/>
          <a:p>
            <a:r>
              <a:rPr lang="en-US"/>
              <a:t>Management of Additional Toxicities Associated With Datopotamab Deruxtecan</a:t>
            </a:r>
          </a:p>
        </p:txBody>
      </p:sp>
      <p:sp>
        <p:nvSpPr>
          <p:cNvPr id="5" name="Content Placeholder 4">
            <a:extLst>
              <a:ext uri="{FF2B5EF4-FFF2-40B4-BE49-F238E27FC236}">
                <a16:creationId xmlns:a16="http://schemas.microsoft.com/office/drawing/2014/main" id="{C70DDDA0-4C4C-E288-5A59-E8E207847521}"/>
              </a:ext>
            </a:extLst>
          </p:cNvPr>
          <p:cNvSpPr>
            <a:spLocks noGrp="1"/>
          </p:cNvSpPr>
          <p:nvPr>
            <p:ph sz="half" idx="4294967295"/>
          </p:nvPr>
        </p:nvSpPr>
        <p:spPr>
          <a:xfrm>
            <a:off x="749448" y="1828800"/>
            <a:ext cx="5430838" cy="2955925"/>
          </a:xfrm>
          <a:ln w="28575">
            <a:solidFill>
              <a:srgbClr val="0054A0"/>
            </a:solidFill>
          </a:ln>
        </p:spPr>
        <p:txBody>
          <a:bodyPr/>
          <a:lstStyle/>
          <a:p>
            <a:pPr>
              <a:spcBef>
                <a:spcPts val="400"/>
              </a:spcBef>
              <a:spcAft>
                <a:spcPts val="400"/>
              </a:spcAft>
            </a:pPr>
            <a:r>
              <a:rPr lang="en-US" sz="2000">
                <a:solidFill>
                  <a:schemeClr val="bg1"/>
                </a:solidFill>
                <a:cs typeface="Calibri" panose="020F0502020204030204" pitchFamily="34" charset="0"/>
              </a:rPr>
              <a:t>Premedicate with antihistamine and acetaminophen (± steroids)</a:t>
            </a:r>
          </a:p>
          <a:p>
            <a:pPr>
              <a:spcBef>
                <a:spcPts val="400"/>
              </a:spcBef>
              <a:spcAft>
                <a:spcPts val="400"/>
              </a:spcAft>
            </a:pPr>
            <a:r>
              <a:rPr lang="en-US" sz="2000">
                <a:cs typeface="Calibri" panose="020F0502020204030204" pitchFamily="34" charset="0"/>
              </a:rPr>
              <a:t>First infusion over 90 min; subsequent infusions over 30 min</a:t>
            </a:r>
          </a:p>
          <a:p>
            <a:pPr>
              <a:spcBef>
                <a:spcPts val="400"/>
              </a:spcBef>
              <a:spcAft>
                <a:spcPts val="400"/>
              </a:spcAft>
            </a:pPr>
            <a:r>
              <a:rPr lang="en-US" sz="2000">
                <a:cs typeface="Calibri" panose="020F0502020204030204" pitchFamily="34" charset="0"/>
              </a:rPr>
              <a:t>Monitor patients for ≥1 hr post infusion for first 2 cycles and 30 min for subsequent cycles</a:t>
            </a:r>
          </a:p>
          <a:p>
            <a:pPr>
              <a:spcBef>
                <a:spcPts val="400"/>
              </a:spcBef>
              <a:spcAft>
                <a:spcPts val="400"/>
              </a:spcAft>
            </a:pPr>
            <a:r>
              <a:rPr lang="en-US" sz="2000">
                <a:solidFill>
                  <a:schemeClr val="bg1"/>
                </a:solidFill>
                <a:cs typeface="Calibri" panose="020F0502020204030204" pitchFamily="34" charset="0"/>
              </a:rPr>
              <a:t>Hold for grade ≥2; reduce infusion rate by 50% for any grade reaction</a:t>
            </a:r>
          </a:p>
          <a:p>
            <a:pPr>
              <a:spcBef>
                <a:spcPts val="400"/>
              </a:spcBef>
              <a:spcAft>
                <a:spcPts val="400"/>
              </a:spcAft>
            </a:pPr>
            <a:r>
              <a:rPr lang="en-US" sz="2000">
                <a:solidFill>
                  <a:schemeClr val="bg1"/>
                </a:solidFill>
                <a:cs typeface="Calibri" panose="020F0502020204030204" pitchFamily="34" charset="0"/>
              </a:rPr>
              <a:t>Have emergency equipment available</a:t>
            </a:r>
          </a:p>
          <a:p>
            <a:pPr>
              <a:spcBef>
                <a:spcPts val="400"/>
              </a:spcBef>
              <a:spcAft>
                <a:spcPts val="400"/>
              </a:spcAft>
            </a:pPr>
            <a:endParaRPr lang="en-US" sz="2000"/>
          </a:p>
        </p:txBody>
      </p:sp>
      <p:sp>
        <p:nvSpPr>
          <p:cNvPr id="6" name="Content Placeholder 5">
            <a:extLst>
              <a:ext uri="{FF2B5EF4-FFF2-40B4-BE49-F238E27FC236}">
                <a16:creationId xmlns:a16="http://schemas.microsoft.com/office/drawing/2014/main" id="{1CAD428C-2D71-C530-2E0D-DEF3F6A5C990}"/>
              </a:ext>
            </a:extLst>
          </p:cNvPr>
          <p:cNvSpPr>
            <a:spLocks noGrp="1"/>
          </p:cNvSpPr>
          <p:nvPr>
            <p:ph sz="half" idx="4294967295"/>
          </p:nvPr>
        </p:nvSpPr>
        <p:spPr>
          <a:xfrm>
            <a:off x="6327777" y="1828800"/>
            <a:ext cx="4715362" cy="2955925"/>
          </a:xfrm>
          <a:ln w="28575">
            <a:solidFill>
              <a:schemeClr val="accent4"/>
            </a:solidFill>
          </a:ln>
        </p:spPr>
        <p:txBody>
          <a:bodyPr/>
          <a:lstStyle/>
          <a:p>
            <a:pPr>
              <a:spcBef>
                <a:spcPts val="400"/>
              </a:spcBef>
              <a:spcAft>
                <a:spcPts val="400"/>
              </a:spcAft>
            </a:pPr>
            <a:r>
              <a:rPr lang="en-US" sz="2000"/>
              <a:t>High incidence of nausea (56% all grade; 1.4% grade ≥3) and vomiting (24% all grade; 1.1% grade ≥3)</a:t>
            </a:r>
          </a:p>
          <a:p>
            <a:pPr lvl="1">
              <a:spcBef>
                <a:spcPts val="400"/>
              </a:spcBef>
              <a:spcAft>
                <a:spcPts val="400"/>
              </a:spcAft>
            </a:pPr>
            <a:r>
              <a:rPr lang="en-US" sz="1800"/>
              <a:t>At least a 2-drug regimen should be used (5-HT</a:t>
            </a:r>
            <a:r>
              <a:rPr lang="en-US" sz="1800" baseline="-25000"/>
              <a:t>3</a:t>
            </a:r>
            <a:r>
              <a:rPr lang="en-US" sz="1800"/>
              <a:t> RA + corticosteroid)</a:t>
            </a:r>
          </a:p>
          <a:p>
            <a:pPr>
              <a:spcBef>
                <a:spcPts val="400"/>
              </a:spcBef>
              <a:spcAft>
                <a:spcPts val="400"/>
              </a:spcAft>
            </a:pPr>
            <a:r>
              <a:rPr lang="en-US" sz="2000" kern="1200">
                <a:cs typeface="Calibri" panose="020F0502020204030204" pitchFamily="34" charset="0"/>
              </a:rPr>
              <a:t>P</a:t>
            </a:r>
            <a:r>
              <a:rPr lang="en-US" sz="2000" kern="1200">
                <a:solidFill>
                  <a:schemeClr val="bg1"/>
                </a:solidFill>
                <a:effectLst/>
                <a:cs typeface="Calibri" panose="020F0502020204030204" pitchFamily="34" charset="0"/>
              </a:rPr>
              <a:t>rovide patient with take-home antiemetics</a:t>
            </a:r>
          </a:p>
          <a:p>
            <a:endParaRPr lang="en-US" sz="2000"/>
          </a:p>
        </p:txBody>
      </p:sp>
      <p:sp>
        <p:nvSpPr>
          <p:cNvPr id="7" name="TextBox 6">
            <a:extLst>
              <a:ext uri="{FF2B5EF4-FFF2-40B4-BE49-F238E27FC236}">
                <a16:creationId xmlns:a16="http://schemas.microsoft.com/office/drawing/2014/main" id="{B8F267BD-2E64-FDC2-2F30-334DC47E5D76}"/>
              </a:ext>
            </a:extLst>
          </p:cNvPr>
          <p:cNvSpPr txBox="1"/>
          <p:nvPr/>
        </p:nvSpPr>
        <p:spPr bwMode="auto">
          <a:xfrm>
            <a:off x="749448" y="1354249"/>
            <a:ext cx="5430838" cy="461665"/>
          </a:xfrm>
          <a:prstGeom prst="rect">
            <a:avLst/>
          </a:prstGeom>
          <a:solidFill>
            <a:schemeClr val="accent1"/>
          </a:solidFill>
          <a:ln w="28575" algn="ctr">
            <a:solidFill>
              <a:srgbClr val="0054A0"/>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Hypersensitivity</a:t>
            </a:r>
          </a:p>
        </p:txBody>
      </p:sp>
      <p:sp>
        <p:nvSpPr>
          <p:cNvPr id="8" name="TextBox 7">
            <a:extLst>
              <a:ext uri="{FF2B5EF4-FFF2-40B4-BE49-F238E27FC236}">
                <a16:creationId xmlns:a16="http://schemas.microsoft.com/office/drawing/2014/main" id="{59DC59B9-A516-CD06-1554-65FC50CD0FFC}"/>
              </a:ext>
            </a:extLst>
          </p:cNvPr>
          <p:cNvSpPr txBox="1"/>
          <p:nvPr/>
        </p:nvSpPr>
        <p:spPr bwMode="auto">
          <a:xfrm>
            <a:off x="6327775" y="1354249"/>
            <a:ext cx="4715361" cy="461665"/>
          </a:xfrm>
          <a:prstGeom prst="rect">
            <a:avLst/>
          </a:prstGeom>
          <a:solidFill>
            <a:schemeClr val="accent4"/>
          </a:solidFill>
          <a:ln w="28575" algn="ctr">
            <a:solidFill>
              <a:schemeClr val="accent4"/>
            </a:solidFill>
            <a:miter lim="800000"/>
            <a:headEnd/>
            <a:tailEnd/>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Nausea/Vomiting</a:t>
            </a:r>
          </a:p>
        </p:txBody>
      </p:sp>
      <p:sp>
        <p:nvSpPr>
          <p:cNvPr id="9" name="Rectangle 8">
            <a:extLst>
              <a:ext uri="{FF2B5EF4-FFF2-40B4-BE49-F238E27FC236}">
                <a16:creationId xmlns:a16="http://schemas.microsoft.com/office/drawing/2014/main" id="{4B4AE0BC-ABCA-61B1-9D23-40D9BFD1AE8F}"/>
              </a:ext>
            </a:extLst>
          </p:cNvPr>
          <p:cNvSpPr/>
          <p:nvPr/>
        </p:nvSpPr>
        <p:spPr bwMode="auto">
          <a:xfrm>
            <a:off x="1539185" y="4879661"/>
            <a:ext cx="8501832" cy="1263279"/>
          </a:xfrm>
          <a:prstGeom prst="rect">
            <a:avLst/>
          </a:prstGeom>
          <a:noFill/>
          <a:ln w="28575">
            <a:solidFill>
              <a:schemeClr val="accent5"/>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D5A8E39A-7A81-BF3F-0CC8-227E5C5F151A}"/>
              </a:ext>
            </a:extLst>
          </p:cNvPr>
          <p:cNvSpPr txBox="1"/>
          <p:nvPr/>
        </p:nvSpPr>
        <p:spPr bwMode="auto">
          <a:xfrm>
            <a:off x="751706" y="5259276"/>
            <a:ext cx="772294" cy="461665"/>
          </a:xfrm>
          <a:prstGeom prst="rect">
            <a:avLst/>
          </a:prstGeom>
          <a:solidFill>
            <a:schemeClr val="accent5"/>
          </a:solidFill>
          <a:ln w="28575" algn="ctr">
            <a:solidFill>
              <a:schemeClr val="accent5"/>
            </a:solidFill>
            <a:miter lim="800000"/>
            <a:headEnd/>
            <a:tailEnd/>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ILD</a:t>
            </a:r>
          </a:p>
        </p:txBody>
      </p:sp>
      <p:sp>
        <p:nvSpPr>
          <p:cNvPr id="11" name="TextBox 10">
            <a:extLst>
              <a:ext uri="{FF2B5EF4-FFF2-40B4-BE49-F238E27FC236}">
                <a16:creationId xmlns:a16="http://schemas.microsoft.com/office/drawing/2014/main" id="{11E3CCB1-B761-F11E-6190-F66100BB68C3}"/>
              </a:ext>
            </a:extLst>
          </p:cNvPr>
          <p:cNvSpPr txBox="1"/>
          <p:nvPr/>
        </p:nvSpPr>
        <p:spPr bwMode="auto">
          <a:xfrm>
            <a:off x="415695" y="6380467"/>
            <a:ext cx="610385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Datopotamab deruxtecan PI. Heist. Cancer Treatment Reviews. 2024;125:102720.  </a:t>
            </a:r>
            <a:endPar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3A86D3A7-50D0-43DF-BF58-8966B50375D6}"/>
              </a:ext>
            </a:extLst>
          </p:cNvPr>
          <p:cNvSpPr txBox="1"/>
          <p:nvPr/>
        </p:nvSpPr>
        <p:spPr bwMode="auto">
          <a:xfrm>
            <a:off x="1539185" y="4879661"/>
            <a:ext cx="912315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Monitor for new or worsening signs/symptoms</a:t>
            </a:r>
          </a:p>
          <a:p>
            <a:pPr marL="342900" marR="0" lvl="0" indent="-34290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Asymptomatic (grade 1) </a:t>
            </a: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Wingdings" pitchFamily="2" charset="2"/>
              </a:rPr>
              <a:t> hold until completely resolved; consider steroids; reduce dose by one level if resolution takes &gt;28 days</a:t>
            </a:r>
          </a:p>
          <a:p>
            <a:pPr marL="342900" marR="0" lvl="0" indent="-34290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sym typeface="Wingdings" pitchFamily="2" charset="2"/>
              </a:rPr>
              <a:t>Symptomatic (grade ≥2)  permanently discontinue; administer steroids</a:t>
            </a:r>
            <a:endParaRPr kumimoji="0" lang="en-US" sz="20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1907802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34" name="Group 9233">
            <a:extLst>
              <a:ext uri="{FF2B5EF4-FFF2-40B4-BE49-F238E27FC236}">
                <a16:creationId xmlns:a16="http://schemas.microsoft.com/office/drawing/2014/main" id="{6BAFBBFD-A5D4-334C-BE00-B5DF085CDD3E}"/>
              </a:ext>
            </a:extLst>
          </p:cNvPr>
          <p:cNvGrpSpPr/>
          <p:nvPr/>
        </p:nvGrpSpPr>
        <p:grpSpPr>
          <a:xfrm>
            <a:off x="8096441" y="2042013"/>
            <a:ext cx="2206869" cy="164123"/>
            <a:chOff x="8448431" y="337038"/>
            <a:chExt cx="2206869" cy="164123"/>
          </a:xfrm>
        </p:grpSpPr>
        <p:sp>
          <p:nvSpPr>
            <p:cNvPr id="9232" name="Rectangle 9231">
              <a:extLst>
                <a:ext uri="{FF2B5EF4-FFF2-40B4-BE49-F238E27FC236}">
                  <a16:creationId xmlns:a16="http://schemas.microsoft.com/office/drawing/2014/main" id="{252B59DE-EBF7-2FF6-D74C-093DA1841778}"/>
                </a:ext>
              </a:extLst>
            </p:cNvPr>
            <p:cNvSpPr/>
            <p:nvPr/>
          </p:nvSpPr>
          <p:spPr bwMode="auto">
            <a:xfrm>
              <a:off x="8448431" y="337038"/>
              <a:ext cx="22068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33" name="Rectangle 9232">
              <a:extLst>
                <a:ext uri="{FF2B5EF4-FFF2-40B4-BE49-F238E27FC236}">
                  <a16:creationId xmlns:a16="http://schemas.microsoft.com/office/drawing/2014/main" id="{7190C25A-5FDA-48CA-1293-96E4E2D6E017}"/>
                </a:ext>
              </a:extLst>
            </p:cNvPr>
            <p:cNvSpPr/>
            <p:nvPr/>
          </p:nvSpPr>
          <p:spPr bwMode="auto">
            <a:xfrm>
              <a:off x="8448431" y="337038"/>
              <a:ext cx="8596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35" name="Group 9234">
            <a:extLst>
              <a:ext uri="{FF2B5EF4-FFF2-40B4-BE49-F238E27FC236}">
                <a16:creationId xmlns:a16="http://schemas.microsoft.com/office/drawing/2014/main" id="{FB607EF3-6AB8-717D-F424-C7C36B0FE560}"/>
              </a:ext>
            </a:extLst>
          </p:cNvPr>
          <p:cNvGrpSpPr/>
          <p:nvPr/>
        </p:nvGrpSpPr>
        <p:grpSpPr>
          <a:xfrm>
            <a:off x="8096441" y="2246007"/>
            <a:ext cx="1460745" cy="164123"/>
            <a:chOff x="8448431" y="337038"/>
            <a:chExt cx="1460745" cy="164123"/>
          </a:xfrm>
        </p:grpSpPr>
        <p:sp>
          <p:nvSpPr>
            <p:cNvPr id="9236" name="Rectangle 9235">
              <a:extLst>
                <a:ext uri="{FF2B5EF4-FFF2-40B4-BE49-F238E27FC236}">
                  <a16:creationId xmlns:a16="http://schemas.microsoft.com/office/drawing/2014/main" id="{2389795A-30EE-BB1E-37A8-2C6A926AC798}"/>
                </a:ext>
              </a:extLst>
            </p:cNvPr>
            <p:cNvSpPr/>
            <p:nvPr/>
          </p:nvSpPr>
          <p:spPr bwMode="auto">
            <a:xfrm>
              <a:off x="8448432" y="337038"/>
              <a:ext cx="14607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37" name="Rectangle 9236">
              <a:extLst>
                <a:ext uri="{FF2B5EF4-FFF2-40B4-BE49-F238E27FC236}">
                  <a16:creationId xmlns:a16="http://schemas.microsoft.com/office/drawing/2014/main" id="{BFBD5E16-3062-5A2D-2127-3632C7327EC2}"/>
                </a:ext>
              </a:extLst>
            </p:cNvPr>
            <p:cNvSpPr/>
            <p:nvPr/>
          </p:nvSpPr>
          <p:spPr bwMode="auto">
            <a:xfrm>
              <a:off x="8448431" y="337038"/>
              <a:ext cx="6987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38" name="Group 9237">
            <a:extLst>
              <a:ext uri="{FF2B5EF4-FFF2-40B4-BE49-F238E27FC236}">
                <a16:creationId xmlns:a16="http://schemas.microsoft.com/office/drawing/2014/main" id="{DF5378B2-1AFF-6649-B541-377F42C20F4F}"/>
              </a:ext>
            </a:extLst>
          </p:cNvPr>
          <p:cNvGrpSpPr/>
          <p:nvPr/>
        </p:nvGrpSpPr>
        <p:grpSpPr>
          <a:xfrm>
            <a:off x="8096441" y="2450001"/>
            <a:ext cx="1413119" cy="164123"/>
            <a:chOff x="8448431" y="337038"/>
            <a:chExt cx="1413119" cy="164123"/>
          </a:xfrm>
        </p:grpSpPr>
        <p:sp>
          <p:nvSpPr>
            <p:cNvPr id="9239" name="Rectangle 9238">
              <a:extLst>
                <a:ext uri="{FF2B5EF4-FFF2-40B4-BE49-F238E27FC236}">
                  <a16:creationId xmlns:a16="http://schemas.microsoft.com/office/drawing/2014/main" id="{C0F19B38-61D5-D067-6E8A-843D88D4CA0E}"/>
                </a:ext>
              </a:extLst>
            </p:cNvPr>
            <p:cNvSpPr/>
            <p:nvPr/>
          </p:nvSpPr>
          <p:spPr bwMode="auto">
            <a:xfrm>
              <a:off x="8448431" y="337038"/>
              <a:ext cx="14131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40" name="Rectangle 9239">
              <a:extLst>
                <a:ext uri="{FF2B5EF4-FFF2-40B4-BE49-F238E27FC236}">
                  <a16:creationId xmlns:a16="http://schemas.microsoft.com/office/drawing/2014/main" id="{A3709BBB-DB66-5D56-7A86-99D802D5EC1C}"/>
                </a:ext>
              </a:extLst>
            </p:cNvPr>
            <p:cNvSpPr/>
            <p:nvPr/>
          </p:nvSpPr>
          <p:spPr bwMode="auto">
            <a:xfrm>
              <a:off x="8448432" y="337038"/>
              <a:ext cx="1018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41" name="Group 9240">
            <a:extLst>
              <a:ext uri="{FF2B5EF4-FFF2-40B4-BE49-F238E27FC236}">
                <a16:creationId xmlns:a16="http://schemas.microsoft.com/office/drawing/2014/main" id="{3D94C36A-C0F0-D1EA-0267-110F709ECAAD}"/>
              </a:ext>
            </a:extLst>
          </p:cNvPr>
          <p:cNvGrpSpPr/>
          <p:nvPr/>
        </p:nvGrpSpPr>
        <p:grpSpPr>
          <a:xfrm>
            <a:off x="8096441" y="2653995"/>
            <a:ext cx="1190869" cy="164123"/>
            <a:chOff x="8448431" y="337038"/>
            <a:chExt cx="1190869" cy="164123"/>
          </a:xfrm>
        </p:grpSpPr>
        <p:sp>
          <p:nvSpPr>
            <p:cNvPr id="9242" name="Rectangle 9241">
              <a:extLst>
                <a:ext uri="{FF2B5EF4-FFF2-40B4-BE49-F238E27FC236}">
                  <a16:creationId xmlns:a16="http://schemas.microsoft.com/office/drawing/2014/main" id="{174871A8-D8F7-2EC8-16D1-F17E1E62EBDF}"/>
                </a:ext>
              </a:extLst>
            </p:cNvPr>
            <p:cNvSpPr/>
            <p:nvPr/>
          </p:nvSpPr>
          <p:spPr bwMode="auto">
            <a:xfrm>
              <a:off x="8448431" y="337038"/>
              <a:ext cx="11908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43" name="Rectangle 9242">
              <a:extLst>
                <a:ext uri="{FF2B5EF4-FFF2-40B4-BE49-F238E27FC236}">
                  <a16:creationId xmlns:a16="http://schemas.microsoft.com/office/drawing/2014/main" id="{5030ECB3-B62A-DF43-B605-AE7EACAECEF8}"/>
                </a:ext>
              </a:extLst>
            </p:cNvPr>
            <p:cNvSpPr/>
            <p:nvPr/>
          </p:nvSpPr>
          <p:spPr bwMode="auto">
            <a:xfrm>
              <a:off x="8448431" y="337038"/>
              <a:ext cx="63841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sp>
        <p:nvSpPr>
          <p:cNvPr id="9245" name="Rectangle 9244">
            <a:extLst>
              <a:ext uri="{FF2B5EF4-FFF2-40B4-BE49-F238E27FC236}">
                <a16:creationId xmlns:a16="http://schemas.microsoft.com/office/drawing/2014/main" id="{1916FE8F-B1A1-7525-E941-E1CC47688294}"/>
              </a:ext>
            </a:extLst>
          </p:cNvPr>
          <p:cNvSpPr/>
          <p:nvPr/>
        </p:nvSpPr>
        <p:spPr bwMode="auto">
          <a:xfrm>
            <a:off x="8096441" y="2857989"/>
            <a:ext cx="11464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nvGrpSpPr>
          <p:cNvPr id="9247" name="Group 9246">
            <a:extLst>
              <a:ext uri="{FF2B5EF4-FFF2-40B4-BE49-F238E27FC236}">
                <a16:creationId xmlns:a16="http://schemas.microsoft.com/office/drawing/2014/main" id="{44D75716-B2B0-2E96-406A-9A2501B55953}"/>
              </a:ext>
            </a:extLst>
          </p:cNvPr>
          <p:cNvGrpSpPr/>
          <p:nvPr/>
        </p:nvGrpSpPr>
        <p:grpSpPr>
          <a:xfrm>
            <a:off x="8096441" y="3061983"/>
            <a:ext cx="1114669" cy="164123"/>
            <a:chOff x="8448431" y="337038"/>
            <a:chExt cx="1114669" cy="164123"/>
          </a:xfrm>
        </p:grpSpPr>
        <p:sp>
          <p:nvSpPr>
            <p:cNvPr id="9248" name="Rectangle 9247">
              <a:extLst>
                <a:ext uri="{FF2B5EF4-FFF2-40B4-BE49-F238E27FC236}">
                  <a16:creationId xmlns:a16="http://schemas.microsoft.com/office/drawing/2014/main" id="{8E1AB6D4-143F-AA53-16B0-D4DE13638C48}"/>
                </a:ext>
              </a:extLst>
            </p:cNvPr>
            <p:cNvSpPr/>
            <p:nvPr/>
          </p:nvSpPr>
          <p:spPr bwMode="auto">
            <a:xfrm>
              <a:off x="8448431" y="337038"/>
              <a:ext cx="11146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49" name="Rectangle 9248">
              <a:extLst>
                <a:ext uri="{FF2B5EF4-FFF2-40B4-BE49-F238E27FC236}">
                  <a16:creationId xmlns:a16="http://schemas.microsoft.com/office/drawing/2014/main" id="{DBE7CDD1-62AC-F051-E459-501EF28F8E2F}"/>
                </a:ext>
              </a:extLst>
            </p:cNvPr>
            <p:cNvSpPr/>
            <p:nvPr/>
          </p:nvSpPr>
          <p:spPr bwMode="auto">
            <a:xfrm>
              <a:off x="8448432" y="337038"/>
              <a:ext cx="4701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50" name="Group 9249">
            <a:extLst>
              <a:ext uri="{FF2B5EF4-FFF2-40B4-BE49-F238E27FC236}">
                <a16:creationId xmlns:a16="http://schemas.microsoft.com/office/drawing/2014/main" id="{3BE5E3F1-7547-6154-3209-4C76D32DC55F}"/>
              </a:ext>
            </a:extLst>
          </p:cNvPr>
          <p:cNvGrpSpPr/>
          <p:nvPr/>
        </p:nvGrpSpPr>
        <p:grpSpPr>
          <a:xfrm>
            <a:off x="8096441" y="3265977"/>
            <a:ext cx="1038469" cy="164123"/>
            <a:chOff x="8448431" y="337038"/>
            <a:chExt cx="1038469" cy="164123"/>
          </a:xfrm>
        </p:grpSpPr>
        <p:sp>
          <p:nvSpPr>
            <p:cNvPr id="9251" name="Rectangle 9250">
              <a:extLst>
                <a:ext uri="{FF2B5EF4-FFF2-40B4-BE49-F238E27FC236}">
                  <a16:creationId xmlns:a16="http://schemas.microsoft.com/office/drawing/2014/main" id="{291E6958-46CC-8C20-32C9-9B9139A6A979}"/>
                </a:ext>
              </a:extLst>
            </p:cNvPr>
            <p:cNvSpPr/>
            <p:nvPr/>
          </p:nvSpPr>
          <p:spPr bwMode="auto">
            <a:xfrm>
              <a:off x="8448431" y="337038"/>
              <a:ext cx="10384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52" name="Rectangle 9251">
              <a:extLst>
                <a:ext uri="{FF2B5EF4-FFF2-40B4-BE49-F238E27FC236}">
                  <a16:creationId xmlns:a16="http://schemas.microsoft.com/office/drawing/2014/main" id="{954B69F1-BE2B-BE72-A6ED-7B7722FCF23A}"/>
                </a:ext>
              </a:extLst>
            </p:cNvPr>
            <p:cNvSpPr/>
            <p:nvPr/>
          </p:nvSpPr>
          <p:spPr bwMode="auto">
            <a:xfrm>
              <a:off x="8448432" y="337038"/>
              <a:ext cx="19074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53" name="Group 9252">
            <a:extLst>
              <a:ext uri="{FF2B5EF4-FFF2-40B4-BE49-F238E27FC236}">
                <a16:creationId xmlns:a16="http://schemas.microsoft.com/office/drawing/2014/main" id="{146F9596-5E0B-6E45-8CFC-FCAFAAA7F876}"/>
              </a:ext>
            </a:extLst>
          </p:cNvPr>
          <p:cNvGrpSpPr/>
          <p:nvPr/>
        </p:nvGrpSpPr>
        <p:grpSpPr>
          <a:xfrm>
            <a:off x="8096441" y="3469971"/>
            <a:ext cx="924169" cy="164123"/>
            <a:chOff x="8448431" y="337038"/>
            <a:chExt cx="924169" cy="164123"/>
          </a:xfrm>
        </p:grpSpPr>
        <p:sp>
          <p:nvSpPr>
            <p:cNvPr id="9254" name="Rectangle 9253">
              <a:extLst>
                <a:ext uri="{FF2B5EF4-FFF2-40B4-BE49-F238E27FC236}">
                  <a16:creationId xmlns:a16="http://schemas.microsoft.com/office/drawing/2014/main" id="{7ABFD56E-4A8A-AA5D-1B3C-10684D2E8D65}"/>
                </a:ext>
              </a:extLst>
            </p:cNvPr>
            <p:cNvSpPr/>
            <p:nvPr/>
          </p:nvSpPr>
          <p:spPr bwMode="auto">
            <a:xfrm>
              <a:off x="8448431" y="337038"/>
              <a:ext cx="9241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55" name="Rectangle 9254">
              <a:extLst>
                <a:ext uri="{FF2B5EF4-FFF2-40B4-BE49-F238E27FC236}">
                  <a16:creationId xmlns:a16="http://schemas.microsoft.com/office/drawing/2014/main" id="{01A1B392-D46A-EE20-4BE3-D8A007060A62}"/>
                </a:ext>
              </a:extLst>
            </p:cNvPr>
            <p:cNvSpPr/>
            <p:nvPr/>
          </p:nvSpPr>
          <p:spPr bwMode="auto">
            <a:xfrm>
              <a:off x="8454781" y="337038"/>
              <a:ext cx="36576"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56" name="Group 9255">
            <a:extLst>
              <a:ext uri="{FF2B5EF4-FFF2-40B4-BE49-F238E27FC236}">
                <a16:creationId xmlns:a16="http://schemas.microsoft.com/office/drawing/2014/main" id="{3034B936-D2E2-1D73-9352-BB9C7D9F0A18}"/>
              </a:ext>
            </a:extLst>
          </p:cNvPr>
          <p:cNvGrpSpPr/>
          <p:nvPr/>
        </p:nvGrpSpPr>
        <p:grpSpPr>
          <a:xfrm>
            <a:off x="8096441" y="3673965"/>
            <a:ext cx="905119" cy="164123"/>
            <a:chOff x="8448431" y="337038"/>
            <a:chExt cx="905119" cy="164123"/>
          </a:xfrm>
        </p:grpSpPr>
        <p:sp>
          <p:nvSpPr>
            <p:cNvPr id="9257" name="Rectangle 9256">
              <a:extLst>
                <a:ext uri="{FF2B5EF4-FFF2-40B4-BE49-F238E27FC236}">
                  <a16:creationId xmlns:a16="http://schemas.microsoft.com/office/drawing/2014/main" id="{C763D48D-C760-8380-6FD5-DE1A3039AF3D}"/>
                </a:ext>
              </a:extLst>
            </p:cNvPr>
            <p:cNvSpPr/>
            <p:nvPr/>
          </p:nvSpPr>
          <p:spPr bwMode="auto">
            <a:xfrm>
              <a:off x="8448431" y="337038"/>
              <a:ext cx="9051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58" name="Rectangle 9257">
              <a:extLst>
                <a:ext uri="{FF2B5EF4-FFF2-40B4-BE49-F238E27FC236}">
                  <a16:creationId xmlns:a16="http://schemas.microsoft.com/office/drawing/2014/main" id="{7F296EB4-F599-23C5-A7E0-B45B64FFE29F}"/>
                </a:ext>
              </a:extLst>
            </p:cNvPr>
            <p:cNvSpPr/>
            <p:nvPr/>
          </p:nvSpPr>
          <p:spPr bwMode="auto">
            <a:xfrm>
              <a:off x="8451606" y="337038"/>
              <a:ext cx="36576"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59" name="Group 9258">
            <a:extLst>
              <a:ext uri="{FF2B5EF4-FFF2-40B4-BE49-F238E27FC236}">
                <a16:creationId xmlns:a16="http://schemas.microsoft.com/office/drawing/2014/main" id="{5C8A41B5-CB7E-F58A-3B79-5C2D251B7152}"/>
              </a:ext>
            </a:extLst>
          </p:cNvPr>
          <p:cNvGrpSpPr/>
          <p:nvPr/>
        </p:nvGrpSpPr>
        <p:grpSpPr>
          <a:xfrm>
            <a:off x="8096442" y="3877959"/>
            <a:ext cx="876544" cy="164123"/>
            <a:chOff x="8448432" y="337038"/>
            <a:chExt cx="876544" cy="164123"/>
          </a:xfrm>
        </p:grpSpPr>
        <p:sp>
          <p:nvSpPr>
            <p:cNvPr id="9260" name="Rectangle 9259">
              <a:extLst>
                <a:ext uri="{FF2B5EF4-FFF2-40B4-BE49-F238E27FC236}">
                  <a16:creationId xmlns:a16="http://schemas.microsoft.com/office/drawing/2014/main" id="{0D522251-1E61-530C-11D4-BB2DBC99938A}"/>
                </a:ext>
              </a:extLst>
            </p:cNvPr>
            <p:cNvSpPr/>
            <p:nvPr/>
          </p:nvSpPr>
          <p:spPr bwMode="auto">
            <a:xfrm>
              <a:off x="8448432" y="337038"/>
              <a:ext cx="876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61" name="Rectangle 9260">
              <a:extLst>
                <a:ext uri="{FF2B5EF4-FFF2-40B4-BE49-F238E27FC236}">
                  <a16:creationId xmlns:a16="http://schemas.microsoft.com/office/drawing/2014/main" id="{A0EACFD6-9817-8EAF-4792-1BF4780C3EF5}"/>
                </a:ext>
              </a:extLst>
            </p:cNvPr>
            <p:cNvSpPr/>
            <p:nvPr/>
          </p:nvSpPr>
          <p:spPr bwMode="auto">
            <a:xfrm>
              <a:off x="8448432" y="337038"/>
              <a:ext cx="3240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sp>
        <p:nvSpPr>
          <p:cNvPr id="9263" name="Rectangle 9262">
            <a:extLst>
              <a:ext uri="{FF2B5EF4-FFF2-40B4-BE49-F238E27FC236}">
                <a16:creationId xmlns:a16="http://schemas.microsoft.com/office/drawing/2014/main" id="{EE63C34A-D0BA-2278-B66E-0FBCB20FB5CD}"/>
              </a:ext>
            </a:extLst>
          </p:cNvPr>
          <p:cNvSpPr/>
          <p:nvPr/>
        </p:nvSpPr>
        <p:spPr bwMode="auto">
          <a:xfrm>
            <a:off x="8096441" y="4081953"/>
            <a:ext cx="84796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nvGrpSpPr>
          <p:cNvPr id="9265" name="Group 9264">
            <a:extLst>
              <a:ext uri="{FF2B5EF4-FFF2-40B4-BE49-F238E27FC236}">
                <a16:creationId xmlns:a16="http://schemas.microsoft.com/office/drawing/2014/main" id="{ABB248E5-4FF9-CCF1-18CC-74370AE8869D}"/>
              </a:ext>
            </a:extLst>
          </p:cNvPr>
          <p:cNvGrpSpPr/>
          <p:nvPr/>
        </p:nvGrpSpPr>
        <p:grpSpPr>
          <a:xfrm>
            <a:off x="8096442" y="4285947"/>
            <a:ext cx="622544" cy="164123"/>
            <a:chOff x="8448432" y="337038"/>
            <a:chExt cx="622544" cy="164123"/>
          </a:xfrm>
        </p:grpSpPr>
        <p:sp>
          <p:nvSpPr>
            <p:cNvPr id="9266" name="Rectangle 9265">
              <a:extLst>
                <a:ext uri="{FF2B5EF4-FFF2-40B4-BE49-F238E27FC236}">
                  <a16:creationId xmlns:a16="http://schemas.microsoft.com/office/drawing/2014/main" id="{4500FE6D-FCA3-BB5D-0BAC-388A7472891A}"/>
                </a:ext>
              </a:extLst>
            </p:cNvPr>
            <p:cNvSpPr/>
            <p:nvPr/>
          </p:nvSpPr>
          <p:spPr bwMode="auto">
            <a:xfrm>
              <a:off x="8448432" y="337038"/>
              <a:ext cx="622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67" name="Rectangle 9266">
              <a:extLst>
                <a:ext uri="{FF2B5EF4-FFF2-40B4-BE49-F238E27FC236}">
                  <a16:creationId xmlns:a16="http://schemas.microsoft.com/office/drawing/2014/main" id="{51892C7A-728B-7844-7D2B-0871B55C21A6}"/>
                </a:ext>
              </a:extLst>
            </p:cNvPr>
            <p:cNvSpPr/>
            <p:nvPr/>
          </p:nvSpPr>
          <p:spPr bwMode="auto">
            <a:xfrm>
              <a:off x="8448432" y="337038"/>
              <a:ext cx="1589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68" name="Group 9267">
            <a:extLst>
              <a:ext uri="{FF2B5EF4-FFF2-40B4-BE49-F238E27FC236}">
                <a16:creationId xmlns:a16="http://schemas.microsoft.com/office/drawing/2014/main" id="{F982AD7C-3BEE-A53E-1A31-76A2B180E845}"/>
              </a:ext>
            </a:extLst>
          </p:cNvPr>
          <p:cNvGrpSpPr/>
          <p:nvPr/>
        </p:nvGrpSpPr>
        <p:grpSpPr>
          <a:xfrm>
            <a:off x="8096441" y="4489941"/>
            <a:ext cx="622545" cy="164123"/>
            <a:chOff x="8448431" y="337038"/>
            <a:chExt cx="622545" cy="164123"/>
          </a:xfrm>
        </p:grpSpPr>
        <p:sp>
          <p:nvSpPr>
            <p:cNvPr id="9269" name="Rectangle 9268">
              <a:extLst>
                <a:ext uri="{FF2B5EF4-FFF2-40B4-BE49-F238E27FC236}">
                  <a16:creationId xmlns:a16="http://schemas.microsoft.com/office/drawing/2014/main" id="{E960FA1B-C93A-8C8C-86F1-2A3C2EDCFF1F}"/>
                </a:ext>
              </a:extLst>
            </p:cNvPr>
            <p:cNvSpPr/>
            <p:nvPr/>
          </p:nvSpPr>
          <p:spPr bwMode="auto">
            <a:xfrm>
              <a:off x="8448432" y="337038"/>
              <a:ext cx="6225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70" name="Rectangle 9269">
              <a:extLst>
                <a:ext uri="{FF2B5EF4-FFF2-40B4-BE49-F238E27FC236}">
                  <a16:creationId xmlns:a16="http://schemas.microsoft.com/office/drawing/2014/main" id="{E7C94145-7257-BBFC-B692-9FCFC85C4EEE}"/>
                </a:ext>
              </a:extLst>
            </p:cNvPr>
            <p:cNvSpPr/>
            <p:nvPr/>
          </p:nvSpPr>
          <p:spPr bwMode="auto">
            <a:xfrm>
              <a:off x="8448431" y="337038"/>
              <a:ext cx="143119"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71" name="Group 9270">
            <a:extLst>
              <a:ext uri="{FF2B5EF4-FFF2-40B4-BE49-F238E27FC236}">
                <a16:creationId xmlns:a16="http://schemas.microsoft.com/office/drawing/2014/main" id="{5209AD11-891C-1DD1-CBC6-4EE50CF34A14}"/>
              </a:ext>
            </a:extLst>
          </p:cNvPr>
          <p:cNvGrpSpPr/>
          <p:nvPr/>
        </p:nvGrpSpPr>
        <p:grpSpPr>
          <a:xfrm>
            <a:off x="8096441" y="4693935"/>
            <a:ext cx="565395" cy="164123"/>
            <a:chOff x="8448431" y="337038"/>
            <a:chExt cx="565395" cy="164123"/>
          </a:xfrm>
        </p:grpSpPr>
        <p:sp>
          <p:nvSpPr>
            <p:cNvPr id="9272" name="Rectangle 9271">
              <a:extLst>
                <a:ext uri="{FF2B5EF4-FFF2-40B4-BE49-F238E27FC236}">
                  <a16:creationId xmlns:a16="http://schemas.microsoft.com/office/drawing/2014/main" id="{217EDA1A-00E7-1560-85D9-AE8E1D059A72}"/>
                </a:ext>
              </a:extLst>
            </p:cNvPr>
            <p:cNvSpPr/>
            <p:nvPr/>
          </p:nvSpPr>
          <p:spPr bwMode="auto">
            <a:xfrm>
              <a:off x="8448432" y="337038"/>
              <a:ext cx="56539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73" name="Rectangle 9272">
              <a:extLst>
                <a:ext uri="{FF2B5EF4-FFF2-40B4-BE49-F238E27FC236}">
                  <a16:creationId xmlns:a16="http://schemas.microsoft.com/office/drawing/2014/main" id="{244FA67B-5702-DCE2-127E-61DD49EDB961}"/>
                </a:ext>
              </a:extLst>
            </p:cNvPr>
            <p:cNvSpPr/>
            <p:nvPr/>
          </p:nvSpPr>
          <p:spPr bwMode="auto">
            <a:xfrm>
              <a:off x="8448431" y="337038"/>
              <a:ext cx="27432"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9274" name="Group 9273">
            <a:extLst>
              <a:ext uri="{FF2B5EF4-FFF2-40B4-BE49-F238E27FC236}">
                <a16:creationId xmlns:a16="http://schemas.microsoft.com/office/drawing/2014/main" id="{955A103B-5F2C-650E-98AA-2E95FCD79DA5}"/>
              </a:ext>
            </a:extLst>
          </p:cNvPr>
          <p:cNvGrpSpPr/>
          <p:nvPr/>
        </p:nvGrpSpPr>
        <p:grpSpPr>
          <a:xfrm>
            <a:off x="8096441" y="4897929"/>
            <a:ext cx="562219" cy="164123"/>
            <a:chOff x="8448431" y="337038"/>
            <a:chExt cx="562219" cy="164123"/>
          </a:xfrm>
        </p:grpSpPr>
        <p:sp>
          <p:nvSpPr>
            <p:cNvPr id="9275" name="Rectangle 9274">
              <a:extLst>
                <a:ext uri="{FF2B5EF4-FFF2-40B4-BE49-F238E27FC236}">
                  <a16:creationId xmlns:a16="http://schemas.microsoft.com/office/drawing/2014/main" id="{467EB435-580C-01F0-C269-58D7EFE4E2AF}"/>
                </a:ext>
              </a:extLst>
            </p:cNvPr>
            <p:cNvSpPr/>
            <p:nvPr/>
          </p:nvSpPr>
          <p:spPr bwMode="auto">
            <a:xfrm>
              <a:off x="8448431" y="337038"/>
              <a:ext cx="562219"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76" name="Rectangle 9275">
              <a:extLst>
                <a:ext uri="{FF2B5EF4-FFF2-40B4-BE49-F238E27FC236}">
                  <a16:creationId xmlns:a16="http://schemas.microsoft.com/office/drawing/2014/main" id="{F41A94C7-71BF-D6A6-8302-2096334E78FF}"/>
                </a:ext>
              </a:extLst>
            </p:cNvPr>
            <p:cNvSpPr/>
            <p:nvPr/>
          </p:nvSpPr>
          <p:spPr bwMode="auto">
            <a:xfrm>
              <a:off x="8448432" y="337038"/>
              <a:ext cx="158994" cy="164123"/>
            </a:xfrm>
            <a:prstGeom prst="rect">
              <a:avLst/>
            </a:prstGeom>
            <a:solidFill>
              <a:schemeClr val="accent1"/>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grpSp>
      <p:sp>
        <p:nvSpPr>
          <p:cNvPr id="9278" name="Rectangle 9277">
            <a:extLst>
              <a:ext uri="{FF2B5EF4-FFF2-40B4-BE49-F238E27FC236}">
                <a16:creationId xmlns:a16="http://schemas.microsoft.com/office/drawing/2014/main" id="{0072F165-E4B3-1482-08FE-3F48BEEB162E}"/>
              </a:ext>
            </a:extLst>
          </p:cNvPr>
          <p:cNvSpPr/>
          <p:nvPr/>
        </p:nvSpPr>
        <p:spPr bwMode="auto">
          <a:xfrm>
            <a:off x="8096442" y="5101923"/>
            <a:ext cx="5463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81" name="Rectangle 9280">
            <a:extLst>
              <a:ext uri="{FF2B5EF4-FFF2-40B4-BE49-F238E27FC236}">
                <a16:creationId xmlns:a16="http://schemas.microsoft.com/office/drawing/2014/main" id="{D9AFB7CD-4EAE-A768-EE77-6F8994CA9A08}"/>
              </a:ext>
            </a:extLst>
          </p:cNvPr>
          <p:cNvSpPr/>
          <p:nvPr/>
        </p:nvSpPr>
        <p:spPr bwMode="auto">
          <a:xfrm>
            <a:off x="8096442" y="5305913"/>
            <a:ext cx="533644" cy="164123"/>
          </a:xfrm>
          <a:prstGeom prst="rect">
            <a:avLst/>
          </a:prstGeom>
          <a:solidFill>
            <a:schemeClr val="accent3"/>
          </a:solidFill>
          <a:ln w="952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Calibri"/>
              <a:ea typeface="+mn-ea"/>
              <a:cs typeface="+mn-cs"/>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a:t>HERTHENA-Lung01 Trial of Patritumab Deruxtecan (HER3-DXd)</a:t>
            </a:r>
            <a:r>
              <a:rPr lang="en-US"/>
              <a:t>: Safety Summary</a:t>
            </a:r>
            <a:endParaRPr lang="en-US" altLang="en-US"/>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28847" y="63790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Yu. JCO. 2023;41:5363. </a:t>
            </a:r>
          </a:p>
        </p:txBody>
      </p:sp>
      <p:sp>
        <p:nvSpPr>
          <p:cNvPr id="2" name="TextBox 1">
            <a:extLst>
              <a:ext uri="{FF2B5EF4-FFF2-40B4-BE49-F238E27FC236}">
                <a16:creationId xmlns:a16="http://schemas.microsoft.com/office/drawing/2014/main" id="{36DC9016-FBD8-7840-7719-ACE15EB1BFE6}"/>
              </a:ext>
            </a:extLst>
          </p:cNvPr>
          <p:cNvSpPr txBox="1"/>
          <p:nvPr/>
        </p:nvSpPr>
        <p:spPr>
          <a:xfrm>
            <a:off x="5966260" y="1520985"/>
            <a:ext cx="5662613"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MS Mincho" panose="02020609040205080304" pitchFamily="49" charset="-128"/>
                <a:cs typeface="Times New Roman" panose="02020603050405020304" pitchFamily="18" charset="0"/>
              </a:rPr>
              <a:t>Most Common TEAEs Occurring in ≥15% (N = 225)</a:t>
            </a:r>
            <a:endParaRPr kumimoji="0" lang="en-US" sz="1800" b="1" i="0" u="none" strike="noStrike" kern="1200" cap="none" spc="0" normalizeH="0" baseline="30000" noProof="0">
              <a:ln>
                <a:noFill/>
              </a:ln>
              <a:solidFill>
                <a:srgbClr val="000000"/>
              </a:solidFill>
              <a:effectLst/>
              <a:uLnTx/>
              <a:uFillTx/>
              <a:latin typeface="Calibri"/>
              <a:ea typeface="+mn-ea"/>
              <a:cs typeface="Arial" panose="020B0604020202020204" pitchFamily="34" charset="0"/>
            </a:endParaRPr>
          </a:p>
        </p:txBody>
      </p:sp>
      <p:graphicFrame>
        <p:nvGraphicFramePr>
          <p:cNvPr id="6" name="Group 3">
            <a:extLst>
              <a:ext uri="{FF2B5EF4-FFF2-40B4-BE49-F238E27FC236}">
                <a16:creationId xmlns:a16="http://schemas.microsoft.com/office/drawing/2014/main" id="{EF875320-31A0-99C2-F705-EAB39FA75417}"/>
              </a:ext>
            </a:extLst>
          </p:cNvPr>
          <p:cNvGraphicFramePr>
            <a:graphicFrameLocks/>
          </p:cNvGraphicFramePr>
          <p:nvPr/>
        </p:nvGraphicFramePr>
        <p:xfrm>
          <a:off x="522288" y="1607479"/>
          <a:ext cx="5376672" cy="4707776"/>
        </p:xfrm>
        <a:graphic>
          <a:graphicData uri="http://schemas.openxmlformats.org/drawingml/2006/table">
            <a:tbl>
              <a:tblPr/>
              <a:tblGrid>
                <a:gridCol w="3567112">
                  <a:extLst>
                    <a:ext uri="{9D8B030D-6E8A-4147-A177-3AD203B41FA5}">
                      <a16:colId xmlns:a16="http://schemas.microsoft.com/office/drawing/2014/main" val="20000"/>
                    </a:ext>
                  </a:extLst>
                </a:gridCol>
                <a:gridCol w="1809560">
                  <a:extLst>
                    <a:ext uri="{9D8B030D-6E8A-4147-A177-3AD203B41FA5}">
                      <a16:colId xmlns:a16="http://schemas.microsoft.com/office/drawing/2014/main" val="20001"/>
                    </a:ext>
                  </a:extLst>
                </a:gridCol>
              </a:tblGrid>
              <a:tr h="5527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a:ln>
                            <a:noFill/>
                          </a:ln>
                          <a:solidFill>
                            <a:schemeClr val="tx1"/>
                          </a:solidFill>
                          <a:effectLst/>
                          <a:latin typeface="Calibri" panose="020F0502020204030204" pitchFamily="34" charset="0"/>
                        </a:rPr>
                        <a:t>Safety 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HER3-DXd 5.6 mg/kg (N = 225)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1263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Any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Associated with d/c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Associated with dose reduction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Associated with dose interruption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224 (99.6)</a:t>
                      </a:r>
                    </a:p>
                    <a:p>
                      <a:pPr marL="0" marR="0" algn="ctr" defTabSz="914400" rtl="0" eaLnBrk="1" latinLnBrk="0" hangingPunct="1">
                        <a:lnSpc>
                          <a:spcPct val="100000"/>
                        </a:lnSpc>
                        <a:spcBef>
                          <a:spcPts val="0"/>
                        </a:spcBef>
                        <a:spcAft>
                          <a:spcPts val="0"/>
                        </a:spcAft>
                        <a:tabLst>
                          <a:tab pos="565785" algn="dec"/>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16 (7.1)</a:t>
                      </a:r>
                    </a:p>
                    <a:p>
                      <a:pPr marL="0" marR="0" algn="ctr" defTabSz="914400" rtl="0" eaLnBrk="1" latinLnBrk="0" hangingPunct="1">
                        <a:lnSpc>
                          <a:spcPct val="100000"/>
                        </a:lnSpc>
                        <a:spcBef>
                          <a:spcPts val="0"/>
                        </a:spcBef>
                        <a:spcAft>
                          <a:spcPts val="0"/>
                        </a:spcAft>
                        <a:tabLst>
                          <a:tab pos="565785" algn="dec"/>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48 (21.3)</a:t>
                      </a:r>
                    </a:p>
                    <a:p>
                      <a:pPr marL="0" marR="0" algn="ctr" defTabSz="914400" rtl="0" eaLnBrk="1" latinLnBrk="0" hangingPunct="1">
                        <a:lnSpc>
                          <a:spcPct val="100000"/>
                        </a:lnSpc>
                        <a:spcBef>
                          <a:spcPts val="0"/>
                        </a:spcBef>
                        <a:spcAft>
                          <a:spcPts val="0"/>
                        </a:spcAft>
                        <a:tabLst>
                          <a:tab pos="565785" algn="dec"/>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91 (40.4)</a:t>
                      </a:r>
                    </a:p>
                    <a:p>
                      <a:pPr marL="0" marR="0" algn="ctr" defTabSz="914400" rtl="0" eaLnBrk="1" latinLnBrk="0" hangingPunct="1">
                        <a:lnSpc>
                          <a:spcPct val="100000"/>
                        </a:lnSpc>
                        <a:spcBef>
                          <a:spcPts val="0"/>
                        </a:spcBef>
                        <a:spcAft>
                          <a:spcPts val="0"/>
                        </a:spcAft>
                        <a:tabLst>
                          <a:tab pos="565785" algn="dec"/>
                        </a:tabLst>
                      </a:pPr>
                      <a:endPar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endParaRP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02658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Treatment-related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Serious TEAE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Associated with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215 (95.6)</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102 (45.3)</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34 (15.1)</a:t>
                      </a:r>
                    </a:p>
                    <a:p>
                      <a:pPr marL="0" marR="0" lvl="0" indent="0" algn="ctr" defTabSz="914400" rtl="0" eaLnBrk="1" fontAlgn="auto" latinLnBrk="0" hangingPunct="1">
                        <a:lnSpc>
                          <a:spcPct val="100000"/>
                        </a:lnSpc>
                        <a:spcBef>
                          <a:spcPts val="0"/>
                        </a:spcBef>
                        <a:spcAft>
                          <a:spcPts val="0"/>
                        </a:spcAft>
                        <a:buClrTx/>
                        <a:buSzTx/>
                        <a:buFontTx/>
                        <a:buNone/>
                        <a:tabLst>
                          <a:tab pos="565785" algn="dec"/>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4 (1.8)</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7372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bg2">
                              <a:lumMod val="10000"/>
                            </a:schemeClr>
                          </a:solidFill>
                          <a:effectLst/>
                          <a:latin typeface="Calibri" panose="020F0502020204030204" pitchFamily="34" charset="0"/>
                        </a:rPr>
                        <a:t>Adjudicated tx-related ILD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Grade 5</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rPr>
                        <a:t>Median time to onset, days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defTabSz="914400" rtl="0" eaLnBrk="1" latinLnBrk="0" hangingPunct="1">
                        <a:lnSpc>
                          <a:spcPct val="100000"/>
                        </a:lnSpc>
                        <a:spcBef>
                          <a:spcPts val="0"/>
                        </a:spcBef>
                        <a:spcAft>
                          <a:spcPts val="0"/>
                        </a:spcAft>
                        <a:tabLst>
                          <a:tab pos="565785" algn="dec"/>
                        </a:tabLst>
                      </a:pPr>
                      <a: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t>12 (5.3)</a:t>
                      </a:r>
                      <a:br>
                        <a:rPr kumimoji="0" lang="en-US" sz="1600" b="1"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(0.4)</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8 (3.6)</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2 (0.9)</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0</a:t>
                      </a:r>
                      <a:b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b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1 (0.4)</a:t>
                      </a:r>
                    </a:p>
                    <a:p>
                      <a:pPr marL="0" marR="0" algn="ctr" defTabSz="914400" rtl="0" eaLnBrk="1" latinLnBrk="0" hangingPunct="1">
                        <a:lnSpc>
                          <a:spcPct val="100000"/>
                        </a:lnSpc>
                        <a:spcBef>
                          <a:spcPts val="0"/>
                        </a:spcBef>
                        <a:spcAft>
                          <a:spcPts val="0"/>
                        </a:spcAft>
                        <a:tabLst>
                          <a:tab pos="565785" algn="dec"/>
                        </a:tabLst>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mn-cs"/>
                        </a:rPr>
                        <a:t>53 (9-230)</a:t>
                      </a:r>
                    </a:p>
                  </a:txBody>
                  <a:tcPr marL="27432" marR="27432" marT="9144" marB="914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7" name="TextBox 6">
            <a:extLst>
              <a:ext uri="{FF2B5EF4-FFF2-40B4-BE49-F238E27FC236}">
                <a16:creationId xmlns:a16="http://schemas.microsoft.com/office/drawing/2014/main" id="{33CDD9D1-F99D-5DE2-9437-D41DB0986624}"/>
              </a:ext>
            </a:extLst>
          </p:cNvPr>
          <p:cNvSpPr txBox="1"/>
          <p:nvPr/>
        </p:nvSpPr>
        <p:spPr bwMode="auto">
          <a:xfrm>
            <a:off x="6356620" y="5841856"/>
            <a:ext cx="41030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*Grouped preferred terms.</a:t>
            </a:r>
          </a:p>
        </p:txBody>
      </p:sp>
      <p:sp>
        <p:nvSpPr>
          <p:cNvPr id="22" name="TextBox 21">
            <a:extLst>
              <a:ext uri="{FF2B5EF4-FFF2-40B4-BE49-F238E27FC236}">
                <a16:creationId xmlns:a16="http://schemas.microsoft.com/office/drawing/2014/main" id="{8A829863-3014-8A97-5971-2618237853F2}"/>
              </a:ext>
            </a:extLst>
          </p:cNvPr>
          <p:cNvSpPr txBox="1"/>
          <p:nvPr/>
        </p:nvSpPr>
        <p:spPr bwMode="auto">
          <a:xfrm>
            <a:off x="10135786" y="1960418"/>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23" name="TextBox 22">
            <a:extLst>
              <a:ext uri="{FF2B5EF4-FFF2-40B4-BE49-F238E27FC236}">
                <a16:creationId xmlns:a16="http://schemas.microsoft.com/office/drawing/2014/main" id="{D9B87D8B-D355-1455-7B14-B29D3EAFF6DC}"/>
              </a:ext>
            </a:extLst>
          </p:cNvPr>
          <p:cNvSpPr txBox="1"/>
          <p:nvPr/>
        </p:nvSpPr>
        <p:spPr bwMode="auto">
          <a:xfrm>
            <a:off x="9394568" y="2175163"/>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24" name="TextBox 23">
            <a:extLst>
              <a:ext uri="{FF2B5EF4-FFF2-40B4-BE49-F238E27FC236}">
                <a16:creationId xmlns:a16="http://schemas.microsoft.com/office/drawing/2014/main" id="{3AD885B2-AF9B-6DB5-8ED2-CA4FF4C8A37C}"/>
              </a:ext>
            </a:extLst>
          </p:cNvPr>
          <p:cNvSpPr txBox="1"/>
          <p:nvPr/>
        </p:nvSpPr>
        <p:spPr bwMode="auto">
          <a:xfrm>
            <a:off x="9328759" y="23691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5" name="TextBox 24">
            <a:extLst>
              <a:ext uri="{FF2B5EF4-FFF2-40B4-BE49-F238E27FC236}">
                <a16:creationId xmlns:a16="http://schemas.microsoft.com/office/drawing/2014/main" id="{E9D7170A-9E24-A32E-D7C5-F22A3A933D9D}"/>
              </a:ext>
            </a:extLst>
          </p:cNvPr>
          <p:cNvSpPr txBox="1"/>
          <p:nvPr/>
        </p:nvSpPr>
        <p:spPr bwMode="auto">
          <a:xfrm>
            <a:off x="9127867" y="2583872"/>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6" name="TextBox 25">
            <a:extLst>
              <a:ext uri="{FF2B5EF4-FFF2-40B4-BE49-F238E27FC236}">
                <a16:creationId xmlns:a16="http://schemas.microsoft.com/office/drawing/2014/main" id="{157F7709-B6AE-5D51-8599-DBFB800AB8AD}"/>
              </a:ext>
            </a:extLst>
          </p:cNvPr>
          <p:cNvSpPr txBox="1"/>
          <p:nvPr/>
        </p:nvSpPr>
        <p:spPr bwMode="auto">
          <a:xfrm>
            <a:off x="9062059" y="27882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34</a:t>
            </a:r>
          </a:p>
        </p:txBody>
      </p:sp>
      <p:sp>
        <p:nvSpPr>
          <p:cNvPr id="27" name="TextBox 26">
            <a:extLst>
              <a:ext uri="{FF2B5EF4-FFF2-40B4-BE49-F238E27FC236}">
                <a16:creationId xmlns:a16="http://schemas.microsoft.com/office/drawing/2014/main" id="{21B8077F-864E-7119-C192-BA808646BD4E}"/>
              </a:ext>
            </a:extLst>
          </p:cNvPr>
          <p:cNvSpPr txBox="1"/>
          <p:nvPr/>
        </p:nvSpPr>
        <p:spPr bwMode="auto">
          <a:xfrm>
            <a:off x="9027423" y="2982191"/>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8" name="TextBox 27">
            <a:extLst>
              <a:ext uri="{FF2B5EF4-FFF2-40B4-BE49-F238E27FC236}">
                <a16:creationId xmlns:a16="http://schemas.microsoft.com/office/drawing/2014/main" id="{42EED3FD-8C88-53D3-53D6-5314FF3644B3}"/>
              </a:ext>
            </a:extLst>
          </p:cNvPr>
          <p:cNvSpPr txBox="1"/>
          <p:nvPr/>
        </p:nvSpPr>
        <p:spPr bwMode="auto">
          <a:xfrm>
            <a:off x="8961613" y="3196936"/>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29" name="TextBox 28">
            <a:extLst>
              <a:ext uri="{FF2B5EF4-FFF2-40B4-BE49-F238E27FC236}">
                <a16:creationId xmlns:a16="http://schemas.microsoft.com/office/drawing/2014/main" id="{6DA6A9C6-BCDA-2F84-623B-69E9CB870EA4}"/>
              </a:ext>
            </a:extLst>
          </p:cNvPr>
          <p:cNvSpPr txBox="1"/>
          <p:nvPr/>
        </p:nvSpPr>
        <p:spPr bwMode="auto">
          <a:xfrm>
            <a:off x="8854241" y="33978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30" name="TextBox 29">
            <a:extLst>
              <a:ext uri="{FF2B5EF4-FFF2-40B4-BE49-F238E27FC236}">
                <a16:creationId xmlns:a16="http://schemas.microsoft.com/office/drawing/2014/main" id="{A20084BA-8CBF-C5C5-A9FA-E961CC53BBAF}"/>
              </a:ext>
            </a:extLst>
          </p:cNvPr>
          <p:cNvSpPr txBox="1"/>
          <p:nvPr/>
        </p:nvSpPr>
        <p:spPr bwMode="auto">
          <a:xfrm>
            <a:off x="8829995" y="3595254"/>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31" name="TextBox 30">
            <a:extLst>
              <a:ext uri="{FF2B5EF4-FFF2-40B4-BE49-F238E27FC236}">
                <a16:creationId xmlns:a16="http://schemas.microsoft.com/office/drawing/2014/main" id="{60F9E5B1-3F6B-E00D-4953-BC3BAADD5C3C}"/>
              </a:ext>
            </a:extLst>
          </p:cNvPr>
          <p:cNvSpPr txBox="1"/>
          <p:nvPr/>
        </p:nvSpPr>
        <p:spPr bwMode="auto">
          <a:xfrm>
            <a:off x="8784968" y="3799609"/>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32" name="TextBox 31">
            <a:extLst>
              <a:ext uri="{FF2B5EF4-FFF2-40B4-BE49-F238E27FC236}">
                <a16:creationId xmlns:a16="http://schemas.microsoft.com/office/drawing/2014/main" id="{C8B03939-B8AE-E3DB-464D-10F4B0A7308A}"/>
              </a:ext>
            </a:extLst>
          </p:cNvPr>
          <p:cNvSpPr txBox="1"/>
          <p:nvPr/>
        </p:nvSpPr>
        <p:spPr bwMode="auto">
          <a:xfrm>
            <a:off x="8760723" y="4014355"/>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33" name="TextBox 32">
            <a:extLst>
              <a:ext uri="{FF2B5EF4-FFF2-40B4-BE49-F238E27FC236}">
                <a16:creationId xmlns:a16="http://schemas.microsoft.com/office/drawing/2014/main" id="{5441583F-9C50-0C5C-1C39-ED071FFA8755}"/>
              </a:ext>
            </a:extLst>
          </p:cNvPr>
          <p:cNvSpPr txBox="1"/>
          <p:nvPr/>
        </p:nvSpPr>
        <p:spPr bwMode="auto">
          <a:xfrm>
            <a:off x="8528659" y="4218709"/>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34" name="TextBox 33">
            <a:extLst>
              <a:ext uri="{FF2B5EF4-FFF2-40B4-BE49-F238E27FC236}">
                <a16:creationId xmlns:a16="http://schemas.microsoft.com/office/drawing/2014/main" id="{8EEB22BE-89A9-E2D9-6A7C-343BF11CE796}"/>
              </a:ext>
            </a:extLst>
          </p:cNvPr>
          <p:cNvSpPr txBox="1"/>
          <p:nvPr/>
        </p:nvSpPr>
        <p:spPr bwMode="auto">
          <a:xfrm>
            <a:off x="8535586" y="4412672"/>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35" name="TextBox 34">
            <a:extLst>
              <a:ext uri="{FF2B5EF4-FFF2-40B4-BE49-F238E27FC236}">
                <a16:creationId xmlns:a16="http://schemas.microsoft.com/office/drawing/2014/main" id="{A8B90692-7D20-6B13-3605-2B8257BA2FE0}"/>
              </a:ext>
            </a:extLst>
          </p:cNvPr>
          <p:cNvSpPr txBox="1"/>
          <p:nvPr/>
        </p:nvSpPr>
        <p:spPr bwMode="auto">
          <a:xfrm>
            <a:off x="8469777" y="46170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6" name="TextBox 35">
            <a:extLst>
              <a:ext uri="{FF2B5EF4-FFF2-40B4-BE49-F238E27FC236}">
                <a16:creationId xmlns:a16="http://schemas.microsoft.com/office/drawing/2014/main" id="{AE863F19-EECE-BEDD-5645-A5D95C56328D}"/>
              </a:ext>
            </a:extLst>
          </p:cNvPr>
          <p:cNvSpPr txBox="1"/>
          <p:nvPr/>
        </p:nvSpPr>
        <p:spPr bwMode="auto">
          <a:xfrm>
            <a:off x="8563332" y="483100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37" name="TextBox 36">
            <a:extLst>
              <a:ext uri="{FF2B5EF4-FFF2-40B4-BE49-F238E27FC236}">
                <a16:creationId xmlns:a16="http://schemas.microsoft.com/office/drawing/2014/main" id="{B2423BB0-5342-9686-4CE3-C655A2E04775}"/>
              </a:ext>
            </a:extLst>
          </p:cNvPr>
          <p:cNvSpPr txBox="1"/>
          <p:nvPr/>
        </p:nvSpPr>
        <p:spPr bwMode="auto">
          <a:xfrm>
            <a:off x="8462850" y="5036127"/>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38" name="TextBox 37">
            <a:extLst>
              <a:ext uri="{FF2B5EF4-FFF2-40B4-BE49-F238E27FC236}">
                <a16:creationId xmlns:a16="http://schemas.microsoft.com/office/drawing/2014/main" id="{52190F89-61F5-8CDA-6952-EB5E64F401B3}"/>
              </a:ext>
            </a:extLst>
          </p:cNvPr>
          <p:cNvSpPr txBox="1"/>
          <p:nvPr/>
        </p:nvSpPr>
        <p:spPr bwMode="auto">
          <a:xfrm>
            <a:off x="8469777" y="5230091"/>
            <a:ext cx="6338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4" name="TextBox 3">
            <a:extLst>
              <a:ext uri="{FF2B5EF4-FFF2-40B4-BE49-F238E27FC236}">
                <a16:creationId xmlns:a16="http://schemas.microsoft.com/office/drawing/2014/main" id="{6301A886-55C8-91D0-D1DB-94AA379B127F}"/>
              </a:ext>
            </a:extLst>
          </p:cNvPr>
          <p:cNvSpPr txBox="1"/>
          <p:nvPr/>
        </p:nvSpPr>
        <p:spPr bwMode="auto">
          <a:xfrm>
            <a:off x="8081572" y="5730127"/>
            <a:ext cx="3294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Patients (%)</a:t>
            </a:r>
          </a:p>
        </p:txBody>
      </p:sp>
      <p:grpSp>
        <p:nvGrpSpPr>
          <p:cNvPr id="40" name="Group 39">
            <a:extLst>
              <a:ext uri="{FF2B5EF4-FFF2-40B4-BE49-F238E27FC236}">
                <a16:creationId xmlns:a16="http://schemas.microsoft.com/office/drawing/2014/main" id="{2163B4C6-5DA7-3F6D-F6D6-8265B3BCDD4C}"/>
              </a:ext>
            </a:extLst>
          </p:cNvPr>
          <p:cNvGrpSpPr/>
          <p:nvPr/>
        </p:nvGrpSpPr>
        <p:grpSpPr>
          <a:xfrm>
            <a:off x="10239556" y="4696968"/>
            <a:ext cx="1136904" cy="584775"/>
            <a:chOff x="10369296" y="3983736"/>
            <a:chExt cx="1136904" cy="584775"/>
          </a:xfrm>
        </p:grpSpPr>
        <p:sp>
          <p:nvSpPr>
            <p:cNvPr id="8" name="TextBox 7">
              <a:extLst>
                <a:ext uri="{FF2B5EF4-FFF2-40B4-BE49-F238E27FC236}">
                  <a16:creationId xmlns:a16="http://schemas.microsoft.com/office/drawing/2014/main" id="{C1A07628-4EC4-514F-1CD5-17B717914913}"/>
                </a:ext>
              </a:extLst>
            </p:cNvPr>
            <p:cNvSpPr txBox="1"/>
            <p:nvPr/>
          </p:nvSpPr>
          <p:spPr bwMode="auto">
            <a:xfrm>
              <a:off x="10459074" y="3983736"/>
              <a:ext cx="10471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≥3</a:t>
              </a:r>
              <a:b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Grade 1/2</a:t>
              </a:r>
            </a:p>
          </p:txBody>
        </p:sp>
        <p:sp>
          <p:nvSpPr>
            <p:cNvPr id="21" name="Rectangle 20">
              <a:extLst>
                <a:ext uri="{FF2B5EF4-FFF2-40B4-BE49-F238E27FC236}">
                  <a16:creationId xmlns:a16="http://schemas.microsoft.com/office/drawing/2014/main" id="{1C458F0A-D051-D030-F349-1E3BF8428895}"/>
                </a:ext>
              </a:extLst>
            </p:cNvPr>
            <p:cNvSpPr/>
            <p:nvPr/>
          </p:nvSpPr>
          <p:spPr bwMode="auto">
            <a:xfrm>
              <a:off x="10369296" y="4096512"/>
              <a:ext cx="137160" cy="1371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Rectangle 38">
              <a:extLst>
                <a:ext uri="{FF2B5EF4-FFF2-40B4-BE49-F238E27FC236}">
                  <a16:creationId xmlns:a16="http://schemas.microsoft.com/office/drawing/2014/main" id="{E955ED2C-13B8-8655-0A77-CB8F8991B281}"/>
                </a:ext>
              </a:extLst>
            </p:cNvPr>
            <p:cNvSpPr/>
            <p:nvPr/>
          </p:nvSpPr>
          <p:spPr bwMode="auto">
            <a:xfrm>
              <a:off x="10369296" y="4340352"/>
              <a:ext cx="137160" cy="13716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1" name="TextBox 60">
            <a:extLst>
              <a:ext uri="{FF2B5EF4-FFF2-40B4-BE49-F238E27FC236}">
                <a16:creationId xmlns:a16="http://schemas.microsoft.com/office/drawing/2014/main" id="{923884E5-0CDC-1662-6DAE-3D78CEE24ADB}"/>
              </a:ext>
            </a:extLst>
          </p:cNvPr>
          <p:cNvSpPr txBox="1"/>
          <p:nvPr/>
        </p:nvSpPr>
        <p:spPr bwMode="auto">
          <a:xfrm>
            <a:off x="5262872" y="191793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Nausea</a:t>
            </a:r>
          </a:p>
        </p:txBody>
      </p:sp>
      <p:sp>
        <p:nvSpPr>
          <p:cNvPr id="62" name="TextBox 61">
            <a:extLst>
              <a:ext uri="{FF2B5EF4-FFF2-40B4-BE49-F238E27FC236}">
                <a16:creationId xmlns:a16="http://schemas.microsoft.com/office/drawing/2014/main" id="{A8D54D61-DD4B-85A2-01C7-916AE91D880B}"/>
              </a:ext>
            </a:extLst>
          </p:cNvPr>
          <p:cNvSpPr txBox="1"/>
          <p:nvPr/>
        </p:nvSpPr>
        <p:spPr bwMode="auto">
          <a:xfrm>
            <a:off x="5262872" y="212365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Thrombocytopenia*</a:t>
            </a:r>
          </a:p>
        </p:txBody>
      </p:sp>
      <p:sp>
        <p:nvSpPr>
          <p:cNvPr id="63" name="TextBox 62">
            <a:extLst>
              <a:ext uri="{FF2B5EF4-FFF2-40B4-BE49-F238E27FC236}">
                <a16:creationId xmlns:a16="http://schemas.microsoft.com/office/drawing/2014/main" id="{4FC0269C-B282-041A-4E49-6C8BB5CB782A}"/>
              </a:ext>
            </a:extLst>
          </p:cNvPr>
          <p:cNvSpPr txBox="1"/>
          <p:nvPr/>
        </p:nvSpPr>
        <p:spPr bwMode="auto">
          <a:xfrm>
            <a:off x="5262872" y="232937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Decreased appetite</a:t>
            </a:r>
          </a:p>
        </p:txBody>
      </p:sp>
      <p:sp>
        <p:nvSpPr>
          <p:cNvPr id="9216" name="TextBox 9215">
            <a:extLst>
              <a:ext uri="{FF2B5EF4-FFF2-40B4-BE49-F238E27FC236}">
                <a16:creationId xmlns:a16="http://schemas.microsoft.com/office/drawing/2014/main" id="{A2121BA1-CB84-4ADC-F9BC-1C79E5B0ACD9}"/>
              </a:ext>
            </a:extLst>
          </p:cNvPr>
          <p:cNvSpPr txBox="1"/>
          <p:nvPr/>
        </p:nvSpPr>
        <p:spPr bwMode="auto">
          <a:xfrm>
            <a:off x="5262872" y="253509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Neutropenia*</a:t>
            </a:r>
          </a:p>
        </p:txBody>
      </p:sp>
      <p:sp>
        <p:nvSpPr>
          <p:cNvPr id="9217" name="TextBox 9216">
            <a:extLst>
              <a:ext uri="{FF2B5EF4-FFF2-40B4-BE49-F238E27FC236}">
                <a16:creationId xmlns:a16="http://schemas.microsoft.com/office/drawing/2014/main" id="{AD77F9F0-D885-A953-9C69-D9FD8A1DF578}"/>
              </a:ext>
            </a:extLst>
          </p:cNvPr>
          <p:cNvSpPr txBox="1"/>
          <p:nvPr/>
        </p:nvSpPr>
        <p:spPr bwMode="auto">
          <a:xfrm>
            <a:off x="5262872" y="274081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Constipation</a:t>
            </a:r>
          </a:p>
        </p:txBody>
      </p:sp>
      <p:sp>
        <p:nvSpPr>
          <p:cNvPr id="9219" name="TextBox 9218">
            <a:extLst>
              <a:ext uri="{FF2B5EF4-FFF2-40B4-BE49-F238E27FC236}">
                <a16:creationId xmlns:a16="http://schemas.microsoft.com/office/drawing/2014/main" id="{5934A41D-2C80-A11E-B81B-AB0BE7A1378B}"/>
              </a:ext>
            </a:extLst>
          </p:cNvPr>
          <p:cNvSpPr txBox="1"/>
          <p:nvPr/>
        </p:nvSpPr>
        <p:spPr bwMode="auto">
          <a:xfrm>
            <a:off x="5262872" y="294653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Anemia*</a:t>
            </a:r>
          </a:p>
        </p:txBody>
      </p:sp>
      <p:sp>
        <p:nvSpPr>
          <p:cNvPr id="9220" name="TextBox 9219">
            <a:extLst>
              <a:ext uri="{FF2B5EF4-FFF2-40B4-BE49-F238E27FC236}">
                <a16:creationId xmlns:a16="http://schemas.microsoft.com/office/drawing/2014/main" id="{65CA2565-ABDB-A71C-886B-FC11D6E46DC9}"/>
              </a:ext>
            </a:extLst>
          </p:cNvPr>
          <p:cNvSpPr txBox="1"/>
          <p:nvPr/>
        </p:nvSpPr>
        <p:spPr bwMode="auto">
          <a:xfrm>
            <a:off x="5262872" y="315225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Fatigue</a:t>
            </a:r>
          </a:p>
        </p:txBody>
      </p:sp>
      <p:sp>
        <p:nvSpPr>
          <p:cNvPr id="9222" name="TextBox 9221">
            <a:extLst>
              <a:ext uri="{FF2B5EF4-FFF2-40B4-BE49-F238E27FC236}">
                <a16:creationId xmlns:a16="http://schemas.microsoft.com/office/drawing/2014/main" id="{F1D004FC-8742-4164-47C4-2FD98D01668C}"/>
              </a:ext>
            </a:extLst>
          </p:cNvPr>
          <p:cNvSpPr txBox="1"/>
          <p:nvPr/>
        </p:nvSpPr>
        <p:spPr bwMode="auto">
          <a:xfrm>
            <a:off x="5262872" y="335797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Diarrhea</a:t>
            </a:r>
          </a:p>
        </p:txBody>
      </p:sp>
      <p:sp>
        <p:nvSpPr>
          <p:cNvPr id="9223" name="TextBox 9222">
            <a:extLst>
              <a:ext uri="{FF2B5EF4-FFF2-40B4-BE49-F238E27FC236}">
                <a16:creationId xmlns:a16="http://schemas.microsoft.com/office/drawing/2014/main" id="{F2E1449F-FF55-BF72-7B98-5A55E2D7D6C6}"/>
              </a:ext>
            </a:extLst>
          </p:cNvPr>
          <p:cNvSpPr txBox="1"/>
          <p:nvPr/>
        </p:nvSpPr>
        <p:spPr bwMode="auto">
          <a:xfrm>
            <a:off x="5262872" y="356369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Vomiting</a:t>
            </a:r>
          </a:p>
        </p:txBody>
      </p:sp>
      <p:sp>
        <p:nvSpPr>
          <p:cNvPr id="9224" name="TextBox 9223">
            <a:extLst>
              <a:ext uri="{FF2B5EF4-FFF2-40B4-BE49-F238E27FC236}">
                <a16:creationId xmlns:a16="http://schemas.microsoft.com/office/drawing/2014/main" id="{EC91B65D-A766-0239-4D21-CA55BE3D9CF5}"/>
              </a:ext>
            </a:extLst>
          </p:cNvPr>
          <p:cNvSpPr txBox="1"/>
          <p:nvPr/>
        </p:nvSpPr>
        <p:spPr bwMode="auto">
          <a:xfrm>
            <a:off x="5262872" y="376941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Leukopenia*</a:t>
            </a:r>
          </a:p>
        </p:txBody>
      </p:sp>
      <p:sp>
        <p:nvSpPr>
          <p:cNvPr id="9225" name="TextBox 9224">
            <a:extLst>
              <a:ext uri="{FF2B5EF4-FFF2-40B4-BE49-F238E27FC236}">
                <a16:creationId xmlns:a16="http://schemas.microsoft.com/office/drawing/2014/main" id="{BCC866D0-DF48-D6B6-2547-E550A4A0E577}"/>
              </a:ext>
            </a:extLst>
          </p:cNvPr>
          <p:cNvSpPr txBox="1"/>
          <p:nvPr/>
        </p:nvSpPr>
        <p:spPr bwMode="auto">
          <a:xfrm>
            <a:off x="5262872" y="397513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Alopecia</a:t>
            </a:r>
          </a:p>
        </p:txBody>
      </p:sp>
      <p:sp>
        <p:nvSpPr>
          <p:cNvPr id="9226" name="TextBox 9225">
            <a:extLst>
              <a:ext uri="{FF2B5EF4-FFF2-40B4-BE49-F238E27FC236}">
                <a16:creationId xmlns:a16="http://schemas.microsoft.com/office/drawing/2014/main" id="{A7F76BF1-9240-0CC2-9848-37F28A1B434E}"/>
              </a:ext>
            </a:extLst>
          </p:cNvPr>
          <p:cNvSpPr txBox="1"/>
          <p:nvPr/>
        </p:nvSpPr>
        <p:spPr bwMode="auto">
          <a:xfrm>
            <a:off x="5262872" y="418085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Asthenia</a:t>
            </a:r>
          </a:p>
        </p:txBody>
      </p:sp>
      <p:sp>
        <p:nvSpPr>
          <p:cNvPr id="9227" name="TextBox 9226">
            <a:extLst>
              <a:ext uri="{FF2B5EF4-FFF2-40B4-BE49-F238E27FC236}">
                <a16:creationId xmlns:a16="http://schemas.microsoft.com/office/drawing/2014/main" id="{460C01DD-EB97-4045-B914-A9653452254D}"/>
              </a:ext>
            </a:extLst>
          </p:cNvPr>
          <p:cNvSpPr txBox="1"/>
          <p:nvPr/>
        </p:nvSpPr>
        <p:spPr bwMode="auto">
          <a:xfrm>
            <a:off x="5262872" y="438657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Dyspnea</a:t>
            </a:r>
          </a:p>
        </p:txBody>
      </p:sp>
      <p:sp>
        <p:nvSpPr>
          <p:cNvPr id="9228" name="TextBox 9227">
            <a:extLst>
              <a:ext uri="{FF2B5EF4-FFF2-40B4-BE49-F238E27FC236}">
                <a16:creationId xmlns:a16="http://schemas.microsoft.com/office/drawing/2014/main" id="{EBD4644A-C3A8-B2DE-3CA2-44B131696651}"/>
              </a:ext>
            </a:extLst>
          </p:cNvPr>
          <p:cNvSpPr txBox="1"/>
          <p:nvPr/>
        </p:nvSpPr>
        <p:spPr bwMode="auto">
          <a:xfrm>
            <a:off x="5183404" y="4592299"/>
            <a:ext cx="28539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AST increased</a:t>
            </a:r>
          </a:p>
        </p:txBody>
      </p:sp>
      <p:sp>
        <p:nvSpPr>
          <p:cNvPr id="9229" name="TextBox 9228">
            <a:extLst>
              <a:ext uri="{FF2B5EF4-FFF2-40B4-BE49-F238E27FC236}">
                <a16:creationId xmlns:a16="http://schemas.microsoft.com/office/drawing/2014/main" id="{491DC1F3-A31D-FE4D-FDEE-162F52CB6C1C}"/>
              </a:ext>
            </a:extLst>
          </p:cNvPr>
          <p:cNvSpPr txBox="1"/>
          <p:nvPr/>
        </p:nvSpPr>
        <p:spPr bwMode="auto">
          <a:xfrm>
            <a:off x="5262872" y="479801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Hypokalemia</a:t>
            </a:r>
          </a:p>
        </p:txBody>
      </p:sp>
      <p:sp>
        <p:nvSpPr>
          <p:cNvPr id="9230" name="TextBox 9229">
            <a:extLst>
              <a:ext uri="{FF2B5EF4-FFF2-40B4-BE49-F238E27FC236}">
                <a16:creationId xmlns:a16="http://schemas.microsoft.com/office/drawing/2014/main" id="{6BD246F0-9586-6F69-CC40-2C4448BB24E8}"/>
              </a:ext>
            </a:extLst>
          </p:cNvPr>
          <p:cNvSpPr txBox="1"/>
          <p:nvPr/>
        </p:nvSpPr>
        <p:spPr bwMode="auto">
          <a:xfrm>
            <a:off x="5262872" y="5003739"/>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Cough</a:t>
            </a:r>
          </a:p>
        </p:txBody>
      </p:sp>
      <p:sp>
        <p:nvSpPr>
          <p:cNvPr id="9231" name="TextBox 9230">
            <a:extLst>
              <a:ext uri="{FF2B5EF4-FFF2-40B4-BE49-F238E27FC236}">
                <a16:creationId xmlns:a16="http://schemas.microsoft.com/office/drawing/2014/main" id="{481F5B2A-4A68-DFCB-FB3B-ED096BB531FB}"/>
              </a:ext>
            </a:extLst>
          </p:cNvPr>
          <p:cNvSpPr txBox="1"/>
          <p:nvPr/>
        </p:nvSpPr>
        <p:spPr bwMode="auto">
          <a:xfrm>
            <a:off x="5262872" y="5209451"/>
            <a:ext cx="27744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Abdominal pain*</a:t>
            </a:r>
          </a:p>
        </p:txBody>
      </p:sp>
      <p:sp>
        <p:nvSpPr>
          <p:cNvPr id="9283" name="TextBox 9282">
            <a:extLst>
              <a:ext uri="{FF2B5EF4-FFF2-40B4-BE49-F238E27FC236}">
                <a16:creationId xmlns:a16="http://schemas.microsoft.com/office/drawing/2014/main" id="{CD19989D-9CF8-6271-1D10-CD02B69B0101}"/>
              </a:ext>
            </a:extLst>
          </p:cNvPr>
          <p:cNvSpPr txBox="1"/>
          <p:nvPr/>
        </p:nvSpPr>
        <p:spPr bwMode="auto">
          <a:xfrm>
            <a:off x="8873601" y="1987772"/>
            <a:ext cx="633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63</a:t>
            </a:r>
          </a:p>
        </p:txBody>
      </p:sp>
      <p:sp>
        <p:nvSpPr>
          <p:cNvPr id="9284" name="TextBox 9283">
            <a:extLst>
              <a:ext uri="{FF2B5EF4-FFF2-40B4-BE49-F238E27FC236}">
                <a16:creationId xmlns:a16="http://schemas.microsoft.com/office/drawing/2014/main" id="{27CD61B5-CD24-21FA-E4FD-A75042533B0D}"/>
              </a:ext>
            </a:extLst>
          </p:cNvPr>
          <p:cNvSpPr txBox="1"/>
          <p:nvPr/>
        </p:nvSpPr>
        <p:spPr bwMode="auto">
          <a:xfrm>
            <a:off x="7994371" y="1987772"/>
            <a:ext cx="31650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9285" name="TextBox 9284">
            <a:extLst>
              <a:ext uri="{FF2B5EF4-FFF2-40B4-BE49-F238E27FC236}">
                <a16:creationId xmlns:a16="http://schemas.microsoft.com/office/drawing/2014/main" id="{3B66BFF7-AE64-7342-B9AD-E5493B0B78D5}"/>
              </a:ext>
            </a:extLst>
          </p:cNvPr>
          <p:cNvSpPr txBox="1"/>
          <p:nvPr/>
        </p:nvSpPr>
        <p:spPr bwMode="auto">
          <a:xfrm>
            <a:off x="8256187" y="21948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21</a:t>
            </a:r>
          </a:p>
        </p:txBody>
      </p:sp>
      <p:sp>
        <p:nvSpPr>
          <p:cNvPr id="9286" name="TextBox 9285">
            <a:extLst>
              <a:ext uri="{FF2B5EF4-FFF2-40B4-BE49-F238E27FC236}">
                <a16:creationId xmlns:a16="http://schemas.microsoft.com/office/drawing/2014/main" id="{DB55272B-7DE5-C69B-6781-67B728366A58}"/>
              </a:ext>
            </a:extLst>
          </p:cNvPr>
          <p:cNvSpPr txBox="1"/>
          <p:nvPr/>
        </p:nvSpPr>
        <p:spPr bwMode="auto">
          <a:xfrm>
            <a:off x="8979110" y="219097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23</a:t>
            </a:r>
          </a:p>
        </p:txBody>
      </p:sp>
      <p:sp>
        <p:nvSpPr>
          <p:cNvPr id="9287" name="TextBox 9286">
            <a:extLst>
              <a:ext uri="{FF2B5EF4-FFF2-40B4-BE49-F238E27FC236}">
                <a16:creationId xmlns:a16="http://schemas.microsoft.com/office/drawing/2014/main" id="{AE4B6C1B-766B-6EB2-D771-CBB2C6FA964E}"/>
              </a:ext>
            </a:extLst>
          </p:cNvPr>
          <p:cNvSpPr txBox="1"/>
          <p:nvPr/>
        </p:nvSpPr>
        <p:spPr bwMode="auto">
          <a:xfrm>
            <a:off x="7963110" y="239417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9288" name="TextBox 9287">
            <a:extLst>
              <a:ext uri="{FF2B5EF4-FFF2-40B4-BE49-F238E27FC236}">
                <a16:creationId xmlns:a16="http://schemas.microsoft.com/office/drawing/2014/main" id="{1FBA1514-8E18-3A43-250F-B185B08EFE43}"/>
              </a:ext>
            </a:extLst>
          </p:cNvPr>
          <p:cNvSpPr txBox="1"/>
          <p:nvPr/>
        </p:nvSpPr>
        <p:spPr bwMode="auto">
          <a:xfrm>
            <a:off x="8553172" y="23980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39</a:t>
            </a:r>
          </a:p>
        </p:txBody>
      </p:sp>
      <p:sp>
        <p:nvSpPr>
          <p:cNvPr id="9289" name="TextBox 9288">
            <a:extLst>
              <a:ext uri="{FF2B5EF4-FFF2-40B4-BE49-F238E27FC236}">
                <a16:creationId xmlns:a16="http://schemas.microsoft.com/office/drawing/2014/main" id="{96BE4A6F-9F40-DEF2-E7B4-B4DC641B51D2}"/>
              </a:ext>
            </a:extLst>
          </p:cNvPr>
          <p:cNvSpPr txBox="1"/>
          <p:nvPr/>
        </p:nvSpPr>
        <p:spPr bwMode="auto">
          <a:xfrm>
            <a:off x="8214684" y="259860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9290" name="TextBox 9289">
            <a:extLst>
              <a:ext uri="{FF2B5EF4-FFF2-40B4-BE49-F238E27FC236}">
                <a16:creationId xmlns:a16="http://schemas.microsoft.com/office/drawing/2014/main" id="{3B5D6FF6-92A1-74C5-9E93-AB00C75C98E4}"/>
              </a:ext>
            </a:extLst>
          </p:cNvPr>
          <p:cNvSpPr txBox="1"/>
          <p:nvPr/>
        </p:nvSpPr>
        <p:spPr bwMode="auto">
          <a:xfrm>
            <a:off x="8809846" y="258737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p>
        </p:txBody>
      </p:sp>
      <p:sp>
        <p:nvSpPr>
          <p:cNvPr id="9291" name="TextBox 9290">
            <a:extLst>
              <a:ext uri="{FF2B5EF4-FFF2-40B4-BE49-F238E27FC236}">
                <a16:creationId xmlns:a16="http://schemas.microsoft.com/office/drawing/2014/main" id="{31A779ED-60AE-8956-F174-C29D85D76B67}"/>
              </a:ext>
            </a:extLst>
          </p:cNvPr>
          <p:cNvSpPr txBox="1"/>
          <p:nvPr/>
        </p:nvSpPr>
        <p:spPr bwMode="auto">
          <a:xfrm>
            <a:off x="8423231" y="2797529"/>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34</a:t>
            </a:r>
          </a:p>
        </p:txBody>
      </p:sp>
      <p:sp>
        <p:nvSpPr>
          <p:cNvPr id="9292" name="TextBox 9291">
            <a:extLst>
              <a:ext uri="{FF2B5EF4-FFF2-40B4-BE49-F238E27FC236}">
                <a16:creationId xmlns:a16="http://schemas.microsoft.com/office/drawing/2014/main" id="{D8DD6384-5667-6218-4062-C5D91FD25AF2}"/>
              </a:ext>
            </a:extLst>
          </p:cNvPr>
          <p:cNvSpPr txBox="1"/>
          <p:nvPr/>
        </p:nvSpPr>
        <p:spPr bwMode="auto">
          <a:xfrm>
            <a:off x="8691134" y="300587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19</a:t>
            </a:r>
          </a:p>
        </p:txBody>
      </p:sp>
      <p:sp>
        <p:nvSpPr>
          <p:cNvPr id="9293" name="TextBox 9292">
            <a:extLst>
              <a:ext uri="{FF2B5EF4-FFF2-40B4-BE49-F238E27FC236}">
                <a16:creationId xmlns:a16="http://schemas.microsoft.com/office/drawing/2014/main" id="{DFBB1B0D-47A1-71B2-2A7E-919921DB2165}"/>
              </a:ext>
            </a:extLst>
          </p:cNvPr>
          <p:cNvSpPr txBox="1"/>
          <p:nvPr/>
        </p:nvSpPr>
        <p:spPr bwMode="auto">
          <a:xfrm>
            <a:off x="8112014" y="300426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9294" name="TextBox 9293">
            <a:extLst>
              <a:ext uri="{FF2B5EF4-FFF2-40B4-BE49-F238E27FC236}">
                <a16:creationId xmlns:a16="http://schemas.microsoft.com/office/drawing/2014/main" id="{AC9DAC85-F0FC-FEA0-2979-6B7A18026C67}"/>
              </a:ext>
            </a:extLst>
          </p:cNvPr>
          <p:cNvSpPr txBox="1"/>
          <p:nvPr/>
        </p:nvSpPr>
        <p:spPr bwMode="auto">
          <a:xfrm>
            <a:off x="8004532" y="3207942"/>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6</a:t>
            </a:r>
          </a:p>
        </p:txBody>
      </p:sp>
      <p:sp>
        <p:nvSpPr>
          <p:cNvPr id="9295" name="TextBox 9294">
            <a:extLst>
              <a:ext uri="{FF2B5EF4-FFF2-40B4-BE49-F238E27FC236}">
                <a16:creationId xmlns:a16="http://schemas.microsoft.com/office/drawing/2014/main" id="{70FAD40C-A22A-3F4C-2542-F97EFB17D108}"/>
              </a:ext>
            </a:extLst>
          </p:cNvPr>
          <p:cNvSpPr txBox="1"/>
          <p:nvPr/>
        </p:nvSpPr>
        <p:spPr bwMode="auto">
          <a:xfrm>
            <a:off x="8484192" y="3209751"/>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25</a:t>
            </a:r>
          </a:p>
        </p:txBody>
      </p:sp>
      <p:sp>
        <p:nvSpPr>
          <p:cNvPr id="9296" name="TextBox 9295">
            <a:extLst>
              <a:ext uri="{FF2B5EF4-FFF2-40B4-BE49-F238E27FC236}">
                <a16:creationId xmlns:a16="http://schemas.microsoft.com/office/drawing/2014/main" id="{DEBF537D-C532-DC84-E20B-B34C60D7CB42}"/>
              </a:ext>
            </a:extLst>
          </p:cNvPr>
          <p:cNvSpPr txBox="1"/>
          <p:nvPr/>
        </p:nvSpPr>
        <p:spPr bwMode="auto">
          <a:xfrm>
            <a:off x="8318959" y="340975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26</a:t>
            </a:r>
          </a:p>
        </p:txBody>
      </p:sp>
      <p:sp>
        <p:nvSpPr>
          <p:cNvPr id="9297" name="TextBox 9296">
            <a:extLst>
              <a:ext uri="{FF2B5EF4-FFF2-40B4-BE49-F238E27FC236}">
                <a16:creationId xmlns:a16="http://schemas.microsoft.com/office/drawing/2014/main" id="{2038B9DB-8876-4F50-4CD9-86B33911C983}"/>
              </a:ext>
            </a:extLst>
          </p:cNvPr>
          <p:cNvSpPr txBox="1"/>
          <p:nvPr/>
        </p:nvSpPr>
        <p:spPr bwMode="auto">
          <a:xfrm>
            <a:off x="7953199" y="340975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9298" name="TextBox 9297">
            <a:extLst>
              <a:ext uri="{FF2B5EF4-FFF2-40B4-BE49-F238E27FC236}">
                <a16:creationId xmlns:a16="http://schemas.microsoft.com/office/drawing/2014/main" id="{469C73E8-4553-7318-9A36-62A6F9AF3BDC}"/>
              </a:ext>
            </a:extLst>
          </p:cNvPr>
          <p:cNvSpPr txBox="1"/>
          <p:nvPr/>
        </p:nvSpPr>
        <p:spPr bwMode="auto">
          <a:xfrm>
            <a:off x="8317354" y="361027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26</a:t>
            </a:r>
          </a:p>
        </p:txBody>
      </p:sp>
      <p:sp>
        <p:nvSpPr>
          <p:cNvPr id="9299" name="TextBox 9298">
            <a:extLst>
              <a:ext uri="{FF2B5EF4-FFF2-40B4-BE49-F238E27FC236}">
                <a16:creationId xmlns:a16="http://schemas.microsoft.com/office/drawing/2014/main" id="{D26A5358-926C-56B4-CBE2-82AD0535DCD9}"/>
              </a:ext>
            </a:extLst>
          </p:cNvPr>
          <p:cNvSpPr txBox="1"/>
          <p:nvPr/>
        </p:nvSpPr>
        <p:spPr bwMode="auto">
          <a:xfrm>
            <a:off x="7951594" y="361027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9300" name="TextBox 9299">
            <a:extLst>
              <a:ext uri="{FF2B5EF4-FFF2-40B4-BE49-F238E27FC236}">
                <a16:creationId xmlns:a16="http://schemas.microsoft.com/office/drawing/2014/main" id="{FEDBC66D-36A3-CA5B-AB09-28DE4550D46D}"/>
              </a:ext>
            </a:extLst>
          </p:cNvPr>
          <p:cNvSpPr txBox="1"/>
          <p:nvPr/>
        </p:nvSpPr>
        <p:spPr bwMode="auto">
          <a:xfrm>
            <a:off x="8489005" y="3820428"/>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p>
        </p:txBody>
      </p:sp>
      <p:sp>
        <p:nvSpPr>
          <p:cNvPr id="9301" name="TextBox 9300">
            <a:extLst>
              <a:ext uri="{FF2B5EF4-FFF2-40B4-BE49-F238E27FC236}">
                <a16:creationId xmlns:a16="http://schemas.microsoft.com/office/drawing/2014/main" id="{EE4F2E11-8275-EA35-A82D-11A8279EB5D4}"/>
              </a:ext>
            </a:extLst>
          </p:cNvPr>
          <p:cNvSpPr txBox="1"/>
          <p:nvPr/>
        </p:nvSpPr>
        <p:spPr bwMode="auto">
          <a:xfrm>
            <a:off x="8073514" y="381882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9302" name="TextBox 9301">
            <a:extLst>
              <a:ext uri="{FF2B5EF4-FFF2-40B4-BE49-F238E27FC236}">
                <a16:creationId xmlns:a16="http://schemas.microsoft.com/office/drawing/2014/main" id="{D56B8BF3-AACD-FBA1-463E-17A5341B588A}"/>
              </a:ext>
            </a:extLst>
          </p:cNvPr>
          <p:cNvSpPr txBox="1"/>
          <p:nvPr/>
        </p:nvSpPr>
        <p:spPr bwMode="auto">
          <a:xfrm>
            <a:off x="8294896" y="402095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25</a:t>
            </a:r>
          </a:p>
        </p:txBody>
      </p:sp>
      <p:sp>
        <p:nvSpPr>
          <p:cNvPr id="9303" name="TextBox 9302">
            <a:extLst>
              <a:ext uri="{FF2B5EF4-FFF2-40B4-BE49-F238E27FC236}">
                <a16:creationId xmlns:a16="http://schemas.microsoft.com/office/drawing/2014/main" id="{97CB0672-94F1-DFAB-880C-366B06D52C0F}"/>
              </a:ext>
            </a:extLst>
          </p:cNvPr>
          <p:cNvSpPr txBox="1"/>
          <p:nvPr/>
        </p:nvSpPr>
        <p:spPr bwMode="auto">
          <a:xfrm>
            <a:off x="8302917" y="422148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9304" name="TextBox 9303">
            <a:extLst>
              <a:ext uri="{FF2B5EF4-FFF2-40B4-BE49-F238E27FC236}">
                <a16:creationId xmlns:a16="http://schemas.microsoft.com/office/drawing/2014/main" id="{3D058761-4EF6-EA86-BB52-71E4CDB75A1A}"/>
              </a:ext>
            </a:extLst>
          </p:cNvPr>
          <p:cNvSpPr txBox="1"/>
          <p:nvPr/>
        </p:nvSpPr>
        <p:spPr bwMode="auto">
          <a:xfrm>
            <a:off x="7983679" y="4229501"/>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9305" name="TextBox 9304">
            <a:extLst>
              <a:ext uri="{FF2B5EF4-FFF2-40B4-BE49-F238E27FC236}">
                <a16:creationId xmlns:a16="http://schemas.microsoft.com/office/drawing/2014/main" id="{2AD34E1A-3CAE-9728-554A-39D2EEF2FE31}"/>
              </a:ext>
            </a:extLst>
          </p:cNvPr>
          <p:cNvSpPr txBox="1"/>
          <p:nvPr/>
        </p:nvSpPr>
        <p:spPr bwMode="auto">
          <a:xfrm>
            <a:off x="8301312" y="4437636"/>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9306" name="TextBox 9305">
            <a:extLst>
              <a:ext uri="{FF2B5EF4-FFF2-40B4-BE49-F238E27FC236}">
                <a16:creationId xmlns:a16="http://schemas.microsoft.com/office/drawing/2014/main" id="{F4718259-360E-5A71-77C5-E431FBFA0677}"/>
              </a:ext>
            </a:extLst>
          </p:cNvPr>
          <p:cNvSpPr txBox="1"/>
          <p:nvPr/>
        </p:nvSpPr>
        <p:spPr bwMode="auto">
          <a:xfrm>
            <a:off x="7982074" y="443002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4</a:t>
            </a:r>
          </a:p>
        </p:txBody>
      </p:sp>
      <p:sp>
        <p:nvSpPr>
          <p:cNvPr id="9307" name="TextBox 9306">
            <a:extLst>
              <a:ext uri="{FF2B5EF4-FFF2-40B4-BE49-F238E27FC236}">
                <a16:creationId xmlns:a16="http://schemas.microsoft.com/office/drawing/2014/main" id="{410783A6-FCEA-DE2C-454A-C0683157494C}"/>
              </a:ext>
            </a:extLst>
          </p:cNvPr>
          <p:cNvSpPr txBox="1"/>
          <p:nvPr/>
        </p:nvSpPr>
        <p:spPr bwMode="auto">
          <a:xfrm>
            <a:off x="7951594" y="463055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a:t>
            </a:r>
          </a:p>
        </p:txBody>
      </p:sp>
      <p:sp>
        <p:nvSpPr>
          <p:cNvPr id="9308" name="TextBox 9307">
            <a:extLst>
              <a:ext uri="{FF2B5EF4-FFF2-40B4-BE49-F238E27FC236}">
                <a16:creationId xmlns:a16="http://schemas.microsoft.com/office/drawing/2014/main" id="{AA496F6E-2211-2395-D86C-4F96BAA0763E}"/>
              </a:ext>
            </a:extLst>
          </p:cNvPr>
          <p:cNvSpPr txBox="1"/>
          <p:nvPr/>
        </p:nvSpPr>
        <p:spPr bwMode="auto">
          <a:xfrm>
            <a:off x="8222705" y="4632157"/>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p>
        </p:txBody>
      </p:sp>
      <p:sp>
        <p:nvSpPr>
          <p:cNvPr id="9309" name="TextBox 9308">
            <a:extLst>
              <a:ext uri="{FF2B5EF4-FFF2-40B4-BE49-F238E27FC236}">
                <a16:creationId xmlns:a16="http://schemas.microsoft.com/office/drawing/2014/main" id="{BC77D1B3-A327-0A53-6ED3-C81B7F9A903E}"/>
              </a:ext>
            </a:extLst>
          </p:cNvPr>
          <p:cNvSpPr txBox="1"/>
          <p:nvPr/>
        </p:nvSpPr>
        <p:spPr bwMode="auto">
          <a:xfrm>
            <a:off x="8230726" y="4840498"/>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12</a:t>
            </a:r>
          </a:p>
        </p:txBody>
      </p:sp>
      <p:sp>
        <p:nvSpPr>
          <p:cNvPr id="9311" name="TextBox 9310">
            <a:extLst>
              <a:ext uri="{FF2B5EF4-FFF2-40B4-BE49-F238E27FC236}">
                <a16:creationId xmlns:a16="http://schemas.microsoft.com/office/drawing/2014/main" id="{78C23A3A-F6F1-268D-49ED-223E0DB1B29E}"/>
              </a:ext>
            </a:extLst>
          </p:cNvPr>
          <p:cNvSpPr txBox="1"/>
          <p:nvPr/>
        </p:nvSpPr>
        <p:spPr bwMode="auto">
          <a:xfrm>
            <a:off x="7978865" y="484070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5</a:t>
            </a:r>
          </a:p>
        </p:txBody>
      </p:sp>
      <p:sp>
        <p:nvSpPr>
          <p:cNvPr id="9312" name="TextBox 9311">
            <a:extLst>
              <a:ext uri="{FF2B5EF4-FFF2-40B4-BE49-F238E27FC236}">
                <a16:creationId xmlns:a16="http://schemas.microsoft.com/office/drawing/2014/main" id="{E5C82959-A5DD-A536-8D5F-8F871F76F05E}"/>
              </a:ext>
            </a:extLst>
          </p:cNvPr>
          <p:cNvSpPr txBox="1"/>
          <p:nvPr/>
        </p:nvSpPr>
        <p:spPr bwMode="auto">
          <a:xfrm>
            <a:off x="8161744" y="5042834"/>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p>
        </p:txBody>
      </p:sp>
      <p:sp>
        <p:nvSpPr>
          <p:cNvPr id="9313" name="TextBox 9312">
            <a:extLst>
              <a:ext uri="{FF2B5EF4-FFF2-40B4-BE49-F238E27FC236}">
                <a16:creationId xmlns:a16="http://schemas.microsoft.com/office/drawing/2014/main" id="{1A7984F5-703D-AC30-B91A-C46B263EE6C7}"/>
              </a:ext>
            </a:extLst>
          </p:cNvPr>
          <p:cNvSpPr txBox="1"/>
          <p:nvPr/>
        </p:nvSpPr>
        <p:spPr bwMode="auto">
          <a:xfrm>
            <a:off x="8160139" y="5243360"/>
            <a:ext cx="3829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16</a:t>
            </a:r>
          </a:p>
        </p:txBody>
      </p:sp>
      <p:grpSp>
        <p:nvGrpSpPr>
          <p:cNvPr id="9316" name="Group 9315">
            <a:extLst>
              <a:ext uri="{FF2B5EF4-FFF2-40B4-BE49-F238E27FC236}">
                <a16:creationId xmlns:a16="http://schemas.microsoft.com/office/drawing/2014/main" id="{BB5A2492-C5E5-180B-3557-F60E25588EB4}"/>
              </a:ext>
            </a:extLst>
          </p:cNvPr>
          <p:cNvGrpSpPr/>
          <p:nvPr/>
        </p:nvGrpSpPr>
        <p:grpSpPr>
          <a:xfrm>
            <a:off x="7774278" y="1993392"/>
            <a:ext cx="3900054" cy="3831562"/>
            <a:chOff x="7904018" y="1993392"/>
            <a:chExt cx="3900054" cy="3831562"/>
          </a:xfrm>
        </p:grpSpPr>
        <p:grpSp>
          <p:nvGrpSpPr>
            <p:cNvPr id="43" name="Group 42">
              <a:extLst>
                <a:ext uri="{FF2B5EF4-FFF2-40B4-BE49-F238E27FC236}">
                  <a16:creationId xmlns:a16="http://schemas.microsoft.com/office/drawing/2014/main" id="{F25C556D-50AD-54EC-A1D4-F7C4F8A92714}"/>
                </a:ext>
              </a:extLst>
            </p:cNvPr>
            <p:cNvGrpSpPr/>
            <p:nvPr/>
          </p:nvGrpSpPr>
          <p:grpSpPr>
            <a:xfrm>
              <a:off x="7904018" y="1993392"/>
              <a:ext cx="3900054" cy="3831562"/>
              <a:chOff x="7904018" y="1993392"/>
              <a:chExt cx="3900054" cy="3831562"/>
            </a:xfrm>
          </p:grpSpPr>
          <p:cxnSp>
            <p:nvCxnSpPr>
              <p:cNvPr id="5" name="Straight Connector 4">
                <a:extLst>
                  <a:ext uri="{FF2B5EF4-FFF2-40B4-BE49-F238E27FC236}">
                    <a16:creationId xmlns:a16="http://schemas.microsoft.com/office/drawing/2014/main" id="{125AA106-DD56-25F8-B464-037A31A20AC4}"/>
                  </a:ext>
                </a:extLst>
              </p:cNvPr>
              <p:cNvCxnSpPr/>
              <p:nvPr/>
            </p:nvCxnSpPr>
            <p:spPr bwMode="auto">
              <a:xfrm>
                <a:off x="8208818" y="5483934"/>
                <a:ext cx="3297382"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EA2D260-6E6B-6277-3538-3366CC0AB331}"/>
                  </a:ext>
                </a:extLst>
              </p:cNvPr>
              <p:cNvCxnSpPr>
                <a:cxnSpLocks/>
              </p:cNvCxnSpPr>
              <p:nvPr/>
            </p:nvCxnSpPr>
            <p:spPr bwMode="auto">
              <a:xfrm>
                <a:off x="821920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E79DB21-A91A-AA31-E6E1-C0F59ED9E1EC}"/>
                  </a:ext>
                </a:extLst>
              </p:cNvPr>
              <p:cNvCxnSpPr>
                <a:cxnSpLocks/>
              </p:cNvCxnSpPr>
              <p:nvPr/>
            </p:nvCxnSpPr>
            <p:spPr bwMode="auto">
              <a:xfrm>
                <a:off x="887452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695FB23-D088-028A-F9E4-DB2A742D2DB2}"/>
                  </a:ext>
                </a:extLst>
              </p:cNvPr>
              <p:cNvCxnSpPr>
                <a:cxnSpLocks/>
              </p:cNvCxnSpPr>
              <p:nvPr/>
            </p:nvCxnSpPr>
            <p:spPr bwMode="auto">
              <a:xfrm>
                <a:off x="952984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B80F91D-C0A7-AD45-FF00-98A47222A5BA}"/>
                  </a:ext>
                </a:extLst>
              </p:cNvPr>
              <p:cNvCxnSpPr>
                <a:cxnSpLocks/>
              </p:cNvCxnSpPr>
              <p:nvPr/>
            </p:nvCxnSpPr>
            <p:spPr bwMode="auto">
              <a:xfrm>
                <a:off x="1018516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79CDF866-FB1C-95C1-23AA-468C3CC360FF}"/>
                  </a:ext>
                </a:extLst>
              </p:cNvPr>
              <p:cNvCxnSpPr>
                <a:cxnSpLocks/>
              </p:cNvCxnSpPr>
              <p:nvPr/>
            </p:nvCxnSpPr>
            <p:spPr bwMode="auto">
              <a:xfrm>
                <a:off x="10840489" y="54864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AD6669F-7985-43A9-15FB-C7EB46CD09BC}"/>
                  </a:ext>
                </a:extLst>
              </p:cNvPr>
              <p:cNvCxnSpPr>
                <a:cxnSpLocks/>
              </p:cNvCxnSpPr>
              <p:nvPr/>
            </p:nvCxnSpPr>
            <p:spPr bwMode="auto">
              <a:xfrm>
                <a:off x="11495809" y="54864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636F151F-D9EA-4ABA-C74F-4F4E3FB5BF5C}"/>
                  </a:ext>
                </a:extLst>
              </p:cNvPr>
              <p:cNvSpPr txBox="1"/>
              <p:nvPr/>
            </p:nvSpPr>
            <p:spPr bwMode="auto">
              <a:xfrm>
                <a:off x="11170227"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6" name="TextBox 15">
                <a:extLst>
                  <a:ext uri="{FF2B5EF4-FFF2-40B4-BE49-F238E27FC236}">
                    <a16:creationId xmlns:a16="http://schemas.microsoft.com/office/drawing/2014/main" id="{E791CC31-F3B4-B216-9CB2-A823876FF93B}"/>
                  </a:ext>
                </a:extLst>
              </p:cNvPr>
              <p:cNvSpPr txBox="1"/>
              <p:nvPr/>
            </p:nvSpPr>
            <p:spPr bwMode="auto">
              <a:xfrm>
                <a:off x="7904018"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7" name="TextBox 16">
                <a:extLst>
                  <a:ext uri="{FF2B5EF4-FFF2-40B4-BE49-F238E27FC236}">
                    <a16:creationId xmlns:a16="http://schemas.microsoft.com/office/drawing/2014/main" id="{5E336587-71DA-4D79-7819-3C5CB518F92F}"/>
                  </a:ext>
                </a:extLst>
              </p:cNvPr>
              <p:cNvSpPr txBox="1"/>
              <p:nvPr/>
            </p:nvSpPr>
            <p:spPr bwMode="auto">
              <a:xfrm>
                <a:off x="8557260"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8" name="TextBox 17">
                <a:extLst>
                  <a:ext uri="{FF2B5EF4-FFF2-40B4-BE49-F238E27FC236}">
                    <a16:creationId xmlns:a16="http://schemas.microsoft.com/office/drawing/2014/main" id="{A01F7C84-CE9E-16D2-7DF0-FBC539AA6D01}"/>
                  </a:ext>
                </a:extLst>
              </p:cNvPr>
              <p:cNvSpPr txBox="1"/>
              <p:nvPr/>
            </p:nvSpPr>
            <p:spPr bwMode="auto">
              <a:xfrm>
                <a:off x="9210502"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9" name="TextBox 18">
                <a:extLst>
                  <a:ext uri="{FF2B5EF4-FFF2-40B4-BE49-F238E27FC236}">
                    <a16:creationId xmlns:a16="http://schemas.microsoft.com/office/drawing/2014/main" id="{7487F2C7-F433-7429-C03A-9D10D78F06C6}"/>
                  </a:ext>
                </a:extLst>
              </p:cNvPr>
              <p:cNvSpPr txBox="1"/>
              <p:nvPr/>
            </p:nvSpPr>
            <p:spPr bwMode="auto">
              <a:xfrm>
                <a:off x="9863744"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cxnSp>
            <p:nvCxnSpPr>
              <p:cNvPr id="42" name="Straight Connector 41">
                <a:extLst>
                  <a:ext uri="{FF2B5EF4-FFF2-40B4-BE49-F238E27FC236}">
                    <a16:creationId xmlns:a16="http://schemas.microsoft.com/office/drawing/2014/main" id="{B8B2ACC6-C854-9532-C26C-00F42BAA7F33}"/>
                  </a:ext>
                </a:extLst>
              </p:cNvPr>
              <p:cNvCxnSpPr>
                <a:stCxn id="16" idx="0"/>
              </p:cNvCxnSpPr>
              <p:nvPr/>
            </p:nvCxnSpPr>
            <p:spPr bwMode="auto">
              <a:xfrm flipH="1" flipV="1">
                <a:off x="8220456" y="1993392"/>
                <a:ext cx="485" cy="3493008"/>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E993BF30-BDA8-C1B2-FFF2-CA42194C58A5}"/>
                  </a:ext>
                </a:extLst>
              </p:cNvPr>
              <p:cNvSpPr txBox="1"/>
              <p:nvPr/>
            </p:nvSpPr>
            <p:spPr bwMode="auto">
              <a:xfrm>
                <a:off x="10516986" y="5486400"/>
                <a:ext cx="6338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grpSp>
        <p:cxnSp>
          <p:nvCxnSpPr>
            <p:cNvPr id="45" name="Straight Connector 44">
              <a:extLst>
                <a:ext uri="{FF2B5EF4-FFF2-40B4-BE49-F238E27FC236}">
                  <a16:creationId xmlns:a16="http://schemas.microsoft.com/office/drawing/2014/main" id="{39DE89E9-DDFE-45A3-9D36-7078C7CA26EA}"/>
                </a:ext>
              </a:extLst>
            </p:cNvPr>
            <p:cNvCxnSpPr>
              <a:cxnSpLocks/>
            </p:cNvCxnSpPr>
            <p:nvPr/>
          </p:nvCxnSpPr>
          <p:spPr bwMode="auto">
            <a:xfrm flipH="1">
              <a:off x="8147304" y="21214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A78E62C-C5D7-5663-D17C-6B849442E493}"/>
                </a:ext>
              </a:extLst>
            </p:cNvPr>
            <p:cNvCxnSpPr>
              <a:cxnSpLocks/>
            </p:cNvCxnSpPr>
            <p:nvPr/>
          </p:nvCxnSpPr>
          <p:spPr bwMode="auto">
            <a:xfrm flipH="1">
              <a:off x="8147304" y="253060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0781484-A35C-676E-A886-E210D098EB53}"/>
                </a:ext>
              </a:extLst>
            </p:cNvPr>
            <p:cNvCxnSpPr>
              <a:cxnSpLocks/>
            </p:cNvCxnSpPr>
            <p:nvPr/>
          </p:nvCxnSpPr>
          <p:spPr bwMode="auto">
            <a:xfrm flipH="1">
              <a:off x="8147304" y="273519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3B8DF03-AAA7-51F1-380C-D4C91F1BCEB0}"/>
                </a:ext>
              </a:extLst>
            </p:cNvPr>
            <p:cNvCxnSpPr>
              <a:cxnSpLocks/>
            </p:cNvCxnSpPr>
            <p:nvPr/>
          </p:nvCxnSpPr>
          <p:spPr bwMode="auto">
            <a:xfrm flipH="1">
              <a:off x="8147304" y="29397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EDA0222-0E08-A1E1-5572-C5BFCBEBF288}"/>
                </a:ext>
              </a:extLst>
            </p:cNvPr>
            <p:cNvCxnSpPr>
              <a:cxnSpLocks/>
            </p:cNvCxnSpPr>
            <p:nvPr/>
          </p:nvCxnSpPr>
          <p:spPr bwMode="auto">
            <a:xfrm flipH="1">
              <a:off x="8147304" y="31443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C0992F0-8855-63F0-4078-61CB1FC1A62A}"/>
                </a:ext>
              </a:extLst>
            </p:cNvPr>
            <p:cNvCxnSpPr>
              <a:cxnSpLocks/>
            </p:cNvCxnSpPr>
            <p:nvPr/>
          </p:nvCxnSpPr>
          <p:spPr bwMode="auto">
            <a:xfrm flipH="1">
              <a:off x="8147304" y="33489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B87EB8EA-F69C-9123-1AD3-CAEB7E31A5DA}"/>
                </a:ext>
              </a:extLst>
            </p:cNvPr>
            <p:cNvCxnSpPr>
              <a:cxnSpLocks/>
            </p:cNvCxnSpPr>
            <p:nvPr/>
          </p:nvCxnSpPr>
          <p:spPr bwMode="auto">
            <a:xfrm flipH="1">
              <a:off x="8147304" y="355358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1BAF998-3533-592C-BB52-BC4765E63B74}"/>
                </a:ext>
              </a:extLst>
            </p:cNvPr>
            <p:cNvCxnSpPr>
              <a:cxnSpLocks/>
            </p:cNvCxnSpPr>
            <p:nvPr/>
          </p:nvCxnSpPr>
          <p:spPr bwMode="auto">
            <a:xfrm flipH="1">
              <a:off x="8147304" y="37581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DC79AA6-985F-4C18-FCD2-53ACFDDC267D}"/>
                </a:ext>
              </a:extLst>
            </p:cNvPr>
            <p:cNvCxnSpPr>
              <a:cxnSpLocks/>
            </p:cNvCxnSpPr>
            <p:nvPr/>
          </p:nvCxnSpPr>
          <p:spPr bwMode="auto">
            <a:xfrm flipH="1">
              <a:off x="8147304" y="39627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3C16F69-8427-7292-8068-8EDA6D5CD0B7}"/>
                </a:ext>
              </a:extLst>
            </p:cNvPr>
            <p:cNvCxnSpPr>
              <a:cxnSpLocks/>
            </p:cNvCxnSpPr>
            <p:nvPr/>
          </p:nvCxnSpPr>
          <p:spPr bwMode="auto">
            <a:xfrm flipH="1">
              <a:off x="8147304" y="41673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F8A3A55-612C-45F4-B08A-868B52B59731}"/>
                </a:ext>
              </a:extLst>
            </p:cNvPr>
            <p:cNvCxnSpPr>
              <a:cxnSpLocks/>
            </p:cNvCxnSpPr>
            <p:nvPr/>
          </p:nvCxnSpPr>
          <p:spPr bwMode="auto">
            <a:xfrm flipH="1">
              <a:off x="8147304" y="437197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CB07E31-2649-FFAA-3AE1-A88A19B91FA5}"/>
                </a:ext>
              </a:extLst>
            </p:cNvPr>
            <p:cNvCxnSpPr>
              <a:cxnSpLocks/>
            </p:cNvCxnSpPr>
            <p:nvPr/>
          </p:nvCxnSpPr>
          <p:spPr bwMode="auto">
            <a:xfrm flipH="1">
              <a:off x="8147304" y="45765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182A776-A661-AE9F-9125-53BA064F5CEF}"/>
                </a:ext>
              </a:extLst>
            </p:cNvPr>
            <p:cNvCxnSpPr>
              <a:cxnSpLocks/>
            </p:cNvCxnSpPr>
            <p:nvPr/>
          </p:nvCxnSpPr>
          <p:spPr bwMode="auto">
            <a:xfrm flipH="1">
              <a:off x="8147304" y="53949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B5BB90FF-0A66-11DC-4F6E-7F561A7F9749}"/>
                </a:ext>
              </a:extLst>
            </p:cNvPr>
            <p:cNvCxnSpPr>
              <a:cxnSpLocks/>
            </p:cNvCxnSpPr>
            <p:nvPr/>
          </p:nvCxnSpPr>
          <p:spPr bwMode="auto">
            <a:xfrm flipH="1">
              <a:off x="8147304" y="478116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164213D-FFE7-DFB2-37B7-B9D4A3919454}"/>
                </a:ext>
              </a:extLst>
            </p:cNvPr>
            <p:cNvCxnSpPr>
              <a:cxnSpLocks/>
            </p:cNvCxnSpPr>
            <p:nvPr/>
          </p:nvCxnSpPr>
          <p:spPr bwMode="auto">
            <a:xfrm flipH="1">
              <a:off x="8147304" y="4985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F89D1A2-8901-07B8-4FB9-16D6C040DD63}"/>
                </a:ext>
              </a:extLst>
            </p:cNvPr>
            <p:cNvCxnSpPr>
              <a:cxnSpLocks/>
            </p:cNvCxnSpPr>
            <p:nvPr/>
          </p:nvCxnSpPr>
          <p:spPr bwMode="auto">
            <a:xfrm flipH="1">
              <a:off x="8147304" y="51903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0B29D0D0-73A1-6E37-B347-95FA529F750B}"/>
                </a:ext>
              </a:extLst>
            </p:cNvPr>
            <p:cNvCxnSpPr>
              <a:cxnSpLocks/>
            </p:cNvCxnSpPr>
            <p:nvPr/>
          </p:nvCxnSpPr>
          <p:spPr bwMode="auto">
            <a:xfrm flipH="1">
              <a:off x="8147304" y="232600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44" name="Rectangle 43">
            <a:extLst>
              <a:ext uri="{FF2B5EF4-FFF2-40B4-BE49-F238E27FC236}">
                <a16:creationId xmlns:a16="http://schemas.microsoft.com/office/drawing/2014/main" id="{1B516F27-A76F-28FD-CAA0-7F0A7E5EAB41}"/>
              </a:ext>
            </a:extLst>
          </p:cNvPr>
          <p:cNvSpPr/>
          <p:nvPr/>
        </p:nvSpPr>
        <p:spPr bwMode="auto">
          <a:xfrm>
            <a:off x="522288" y="4526484"/>
            <a:ext cx="5376672" cy="313193"/>
          </a:xfrm>
          <a:prstGeom prst="rect">
            <a:avLst/>
          </a:prstGeom>
          <a:noFill/>
          <a:ln w="28575">
            <a:solidFill>
              <a:srgbClr val="FF0000"/>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6514056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43532-1B79-60F9-626E-D9BC9250ED96}"/>
              </a:ext>
            </a:extLst>
          </p:cNvPr>
          <p:cNvSpPr>
            <a:spLocks noGrp="1"/>
          </p:cNvSpPr>
          <p:nvPr>
            <p:ph type="title"/>
          </p:nvPr>
        </p:nvSpPr>
        <p:spPr/>
        <p:txBody>
          <a:bodyPr/>
          <a:lstStyle/>
          <a:p>
            <a:r>
              <a:rPr lang="en-US"/>
              <a:t>Key Takeaways for Oncology Pharmacists on </a:t>
            </a:r>
            <a:br>
              <a:rPr lang="en-US"/>
            </a:br>
            <a:r>
              <a:rPr lang="en-US"/>
              <a:t>ADCs Targeting HER2, HER3, and TROP-2</a:t>
            </a:r>
          </a:p>
        </p:txBody>
      </p:sp>
      <p:sp>
        <p:nvSpPr>
          <p:cNvPr id="3" name="Content Placeholder 2">
            <a:extLst>
              <a:ext uri="{FF2B5EF4-FFF2-40B4-BE49-F238E27FC236}">
                <a16:creationId xmlns:a16="http://schemas.microsoft.com/office/drawing/2014/main" id="{F2D0EC54-8539-0E5A-AA3C-4CFE0DC75567}"/>
              </a:ext>
            </a:extLst>
          </p:cNvPr>
          <p:cNvSpPr>
            <a:spLocks noGrp="1"/>
          </p:cNvSpPr>
          <p:nvPr>
            <p:ph idx="1"/>
          </p:nvPr>
        </p:nvSpPr>
        <p:spPr/>
        <p:txBody>
          <a:bodyPr/>
          <a:lstStyle/>
          <a:p>
            <a:r>
              <a:rPr lang="en-US">
                <a:latin typeface="Calibri"/>
                <a:cs typeface="Calibri"/>
              </a:rPr>
              <a:t>ADCs have a growing role in the management of several tumor agnostic indications as well as gastric/GEJ cancer, breast cancer and NSCLC</a:t>
            </a:r>
            <a:endParaRPr lang="en-US">
              <a:highlight>
                <a:srgbClr val="FFFF00"/>
              </a:highlight>
              <a:latin typeface="Calibri"/>
              <a:cs typeface="Calibri"/>
            </a:endParaRPr>
          </a:p>
          <a:p>
            <a:r>
              <a:rPr lang="en-US">
                <a:latin typeface="Calibri"/>
                <a:cs typeface="Calibri"/>
              </a:rPr>
              <a:t>Most ADCs are associated with unique safety concerns, such as ILD/pneumonitis, ocular toxicities, and/or GI toxicities that warrant careful monitoring and mitigation strategies</a:t>
            </a:r>
          </a:p>
          <a:p>
            <a:r>
              <a:rPr lang="en-US">
                <a:latin typeface="Calibri"/>
                <a:cs typeface="Calibri"/>
              </a:rPr>
              <a:t>Novel ADC-based regimens are under development, and we will likely see more indications for the currently available agents</a:t>
            </a:r>
          </a:p>
          <a:p>
            <a:r>
              <a:rPr lang="en-US">
                <a:latin typeface="Calibri"/>
                <a:cs typeface="Calibri"/>
              </a:rPr>
              <a:t>Some novel and approved ADCs are associated with efficacy regardless of tumor antigen expression, enabling treatment of tumors with heterogeneous antigen expression</a:t>
            </a:r>
            <a:endParaRPr lang="en-US">
              <a:cs typeface="Calibri"/>
            </a:endParaRPr>
          </a:p>
        </p:txBody>
      </p:sp>
    </p:spTree>
    <p:extLst>
      <p:ext uri="{BB962C8B-B14F-4D97-AF65-F5344CB8AC3E}">
        <p14:creationId xmlns:p14="http://schemas.microsoft.com/office/powerpoint/2010/main" val="25043678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CB07F7-0C3F-0EC5-F3F6-8C31A9665696}"/>
              </a:ext>
            </a:extLst>
          </p:cNvPr>
          <p:cNvSpPr>
            <a:spLocks noGrp="1"/>
          </p:cNvSpPr>
          <p:nvPr>
            <p:ph type="title"/>
          </p:nvPr>
        </p:nvSpPr>
        <p:spPr/>
        <p:txBody>
          <a:bodyPr/>
          <a:lstStyle/>
          <a:p>
            <a:r>
              <a:rPr lang="en-US" altLang="en-US" sz="3600"/>
              <a:t>Go Online for More ProCE/CCO </a:t>
            </a:r>
            <a:br>
              <a:rPr lang="en-US" altLang="en-US" sz="3600"/>
            </a:br>
            <a:r>
              <a:rPr lang="en-US" altLang="en-US" sz="3600"/>
              <a:t>Coverage of ADCs in Cancer Care!</a:t>
            </a:r>
            <a:endParaRPr lang="en-US"/>
          </a:p>
        </p:txBody>
      </p:sp>
      <p:sp>
        <p:nvSpPr>
          <p:cNvPr id="5" name="Content Placeholder 4">
            <a:extLst>
              <a:ext uri="{FF2B5EF4-FFF2-40B4-BE49-F238E27FC236}">
                <a16:creationId xmlns:a16="http://schemas.microsoft.com/office/drawing/2014/main" id="{A1751B8F-2A4C-FBA4-1BA2-94E547AF738B}"/>
              </a:ext>
            </a:extLst>
          </p:cNvPr>
          <p:cNvSpPr>
            <a:spLocks noGrp="1"/>
          </p:cNvSpPr>
          <p:nvPr>
            <p:ph sz="quarter" idx="10"/>
          </p:nvPr>
        </p:nvSpPr>
        <p:spPr/>
        <p:txBody>
          <a:bodyPr/>
          <a:lstStyle/>
          <a:p>
            <a:pPr eaLnBrk="1" hangingPunct="1">
              <a:buClr>
                <a:schemeClr val="accent6"/>
              </a:buClr>
              <a:defRPr/>
            </a:pPr>
            <a:r>
              <a:rPr lang="en-US" sz="2000">
                <a:solidFill>
                  <a:schemeClr val="accent1"/>
                </a:solidFill>
              </a:rPr>
              <a:t>Text module </a:t>
            </a:r>
            <a:r>
              <a:rPr lang="en-US" sz="2000" b="0"/>
              <a:t>of the latest evidence with ADCs for cancer</a:t>
            </a:r>
          </a:p>
          <a:p>
            <a:pPr>
              <a:buClr>
                <a:schemeClr val="tx2">
                  <a:lumMod val="20000"/>
                  <a:lumOff val="80000"/>
                </a:schemeClr>
              </a:buClr>
              <a:defRPr/>
            </a:pPr>
            <a:r>
              <a:rPr lang="en-US" sz="2000">
                <a:solidFill>
                  <a:schemeClr val="accent1"/>
                </a:solidFill>
              </a:rPr>
              <a:t>CME/CE-certified slideset </a:t>
            </a:r>
            <a:r>
              <a:rPr lang="en-US" b="0"/>
              <a:t>accompanying this live webinar</a:t>
            </a:r>
          </a:p>
          <a:p>
            <a:pPr>
              <a:buClr>
                <a:schemeClr val="tx2">
                  <a:lumMod val="20000"/>
                  <a:lumOff val="80000"/>
                </a:schemeClr>
              </a:buClr>
              <a:defRPr/>
            </a:pPr>
            <a:r>
              <a:rPr lang="en-US">
                <a:solidFill>
                  <a:schemeClr val="accent1"/>
                </a:solidFill>
              </a:rPr>
              <a:t>Audio podcast </a:t>
            </a:r>
            <a:r>
              <a:rPr lang="en-US" b="0"/>
              <a:t>highlighting key ADC insights for pharmacists </a:t>
            </a:r>
          </a:p>
          <a:p>
            <a:endParaRPr lang="en-US"/>
          </a:p>
        </p:txBody>
      </p:sp>
      <p:sp>
        <p:nvSpPr>
          <p:cNvPr id="6" name="Content Placeholder 5">
            <a:extLst>
              <a:ext uri="{FF2B5EF4-FFF2-40B4-BE49-F238E27FC236}">
                <a16:creationId xmlns:a16="http://schemas.microsoft.com/office/drawing/2014/main" id="{4AEABB5E-4F76-13F9-409E-E8A6EFC0B205}"/>
              </a:ext>
            </a:extLst>
          </p:cNvPr>
          <p:cNvSpPr>
            <a:spLocks noGrp="1"/>
          </p:cNvSpPr>
          <p:nvPr>
            <p:ph sz="quarter" idx="11"/>
          </p:nvPr>
        </p:nvSpPr>
        <p:spPr/>
        <p:txBody>
          <a:bodyPr/>
          <a:lstStyle/>
          <a:p>
            <a:r>
              <a:rPr lang="en-US">
                <a:solidFill>
                  <a:schemeClr val="accent1"/>
                </a:solidFill>
                <a:hlinkClick r:id="rId2">
                  <a:extLst>
                    <a:ext uri="{A12FA001-AC4F-418D-AE19-62706E023703}">
                      <ahyp:hlinkClr xmlns:ahyp="http://schemas.microsoft.com/office/drawing/2018/hyperlinkcolor" val="tx"/>
                    </a:ext>
                  </a:extLst>
                </a:hlinkClick>
              </a:rPr>
              <a:t>proce.com</a:t>
            </a:r>
            <a:endParaRPr lang="en-US" sz="2400" b="1">
              <a:solidFill>
                <a:schemeClr val="accent1"/>
              </a:solidFill>
              <a:hlinkClick r:id="rId3">
                <a:extLst>
                  <a:ext uri="{A12FA001-AC4F-418D-AE19-62706E023703}">
                    <ahyp:hlinkClr xmlns:ahyp="http://schemas.microsoft.com/office/drawing/2018/hyperlinkcolor" val="tx"/>
                  </a:ext>
                </a:extLst>
              </a:hlinkClick>
            </a:endParaRPr>
          </a:p>
          <a:p>
            <a:r>
              <a:rPr lang="en-US" sz="2400" b="1">
                <a:solidFill>
                  <a:srgbClr val="E1471D"/>
                </a:solidFill>
                <a:hlinkClick r:id="rId3">
                  <a:extLst>
                    <a:ext uri="{A12FA001-AC4F-418D-AE19-62706E023703}">
                      <ahyp:hlinkClr xmlns:ahyp="http://schemas.microsoft.com/office/drawing/2018/hyperlinkcolor" val="tx"/>
                    </a:ext>
                  </a:extLst>
                </a:hlinkClick>
              </a:rPr>
              <a:t>clinicaloptions.com</a:t>
            </a:r>
            <a:endParaRPr lang="en-US" sz="2400" b="1" u="sng">
              <a:solidFill>
                <a:srgbClr val="E1471D"/>
              </a:solidFill>
            </a:endParaRPr>
          </a:p>
        </p:txBody>
      </p:sp>
    </p:spTree>
    <p:extLst>
      <p:ext uri="{BB962C8B-B14F-4D97-AF65-F5344CB8AC3E}">
        <p14:creationId xmlns:p14="http://schemas.microsoft.com/office/powerpoint/2010/main" val="42938162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1_2017_HTAA_Diabetes">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fa028a57-e8cb-4575-988c-1c3198c77f4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1C4E5272FA5E941A73592C30AF3E047" ma:contentTypeVersion="12" ma:contentTypeDescription="Create a new document." ma:contentTypeScope="" ma:versionID="95310703dfc3ff37d67d3036624619e7">
  <xsd:schema xmlns:xsd="http://www.w3.org/2001/XMLSchema" xmlns:xs="http://www.w3.org/2001/XMLSchema" xmlns:p="http://schemas.microsoft.com/office/2006/metadata/properties" xmlns:ns2="fa028a57-e8cb-4575-988c-1c3198c77f43" xmlns:ns3="22fd6914-46d4-4c7e-bbad-46e82841b69d" targetNamespace="http://schemas.microsoft.com/office/2006/metadata/properties" ma:root="true" ma:fieldsID="0c7d44ce8eb6b29bf20059113b2f7cd8" ns2:_="" ns3:_="">
    <xsd:import namespace="fa028a57-e8cb-4575-988c-1c3198c77f43"/>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028a57-e8cb-4575-988c-1c3198c77f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www.w3.org/XML/1998/namespace"/>
    <ds:schemaRef ds:uri="http://purl.org/dc/dcmitype/"/>
    <ds:schemaRef ds:uri="fa028a57-e8cb-4575-988c-1c3198c77f43"/>
    <ds:schemaRef ds:uri="http://schemas.microsoft.com/office/2006/documentManagement/types"/>
    <ds:schemaRef ds:uri="http://schemas.microsoft.com/office/2006/metadata/properties"/>
    <ds:schemaRef ds:uri="22fd6914-46d4-4c7e-bbad-46e82841b69d"/>
    <ds:schemaRef ds:uri="http://schemas.openxmlformats.org/package/2006/metadata/core-properties"/>
    <ds:schemaRef ds:uri="http://purl.org/dc/elements/1.1/"/>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E9725581-4D65-4674-B5A2-0F202B3D55C6}">
  <ds:schemaRefs>
    <ds:schemaRef ds:uri="22fd6914-46d4-4c7e-bbad-46e82841b69d"/>
    <ds:schemaRef ds:uri="fa028a57-e8cb-4575-988c-1c3198c77f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0</TotalTime>
  <Words>8047</Words>
  <Application>Microsoft Office PowerPoint</Application>
  <PresentationFormat>Widescreen</PresentationFormat>
  <Paragraphs>1425</Paragraphs>
  <Slides>46</Slides>
  <Notes>43</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46</vt:i4>
      </vt:variant>
    </vt:vector>
  </HeadingPairs>
  <TitlesOfParts>
    <vt:vector size="59" baseType="lpstr">
      <vt:lpstr>-apple-system</vt:lpstr>
      <vt:lpstr>Arial</vt:lpstr>
      <vt:lpstr>BlinkMacSystemFont</vt:lpstr>
      <vt:lpstr>Calibri</vt:lpstr>
      <vt:lpstr>Google Sans</vt:lpstr>
      <vt:lpstr>Roboto Bold</vt:lpstr>
      <vt:lpstr>Segoe UI Symbol</vt:lpstr>
      <vt:lpstr>System Font Regular</vt:lpstr>
      <vt:lpstr>Times New Roman</vt:lpstr>
      <vt:lpstr>Wingdings</vt:lpstr>
      <vt:lpstr>2017_HTAA_Diabetes</vt:lpstr>
      <vt:lpstr>2_2017_HTAA_Diabetes</vt:lpstr>
      <vt:lpstr>1_2017_HTAA_Diabetes</vt:lpstr>
      <vt:lpstr>Insight on Safety and Efficacy of ADCs in Solid Tumors: Focus on the Role of Oncology Pharmacists in Adverse Event Management</vt:lpstr>
      <vt:lpstr>About These Slides</vt:lpstr>
      <vt:lpstr>ADC Components: Antibody</vt:lpstr>
      <vt:lpstr>ADC Components: Linker</vt:lpstr>
      <vt:lpstr>ADC Components: Payload</vt:lpstr>
      <vt:lpstr>ADC Mechanism of Action</vt:lpstr>
      <vt:lpstr>ADC Mechanisms of Toxicity</vt:lpstr>
      <vt:lpstr>Timeline of FDA Decisions for ADCs Targeting  HER2, HER3, and TROP-2</vt:lpstr>
      <vt:lpstr>HER2: A Key Targetable Biomarker in Cancer </vt:lpstr>
      <vt:lpstr>Trastuzumab Emtansine: HER2-Targeted ADC </vt:lpstr>
      <vt:lpstr>T-DM1: 2 FDA-Approved Indications</vt:lpstr>
      <vt:lpstr>Trastuzumab Deruxtecan: HER2-Targeted ADC</vt:lpstr>
      <vt:lpstr>T-DXd: 3 FDA-Approved Indications in Breast Cancer</vt:lpstr>
      <vt:lpstr>T-DXd: FDA-Approved Indication in HER2+ Advanced Gastric/GEJ Adenocarcinoma</vt:lpstr>
      <vt:lpstr>HER2-Positive NSCLC </vt:lpstr>
      <vt:lpstr>T-DXd: FDA-Approved Indication in HER2-Mutated mNSCLC</vt:lpstr>
      <vt:lpstr>T-DXd: FDA-Approved Indication in Unresectable/Metastatic HER2+ Solid Tumors</vt:lpstr>
      <vt:lpstr>TROP-2 as a Therapeutic Target</vt:lpstr>
      <vt:lpstr>TROP-2 Overexpression Across Tumor Types</vt:lpstr>
      <vt:lpstr>Sacituzumab Govitecan: TROP-2‒Targeted ADC</vt:lpstr>
      <vt:lpstr>Sacituzumab Govitecan: 2 FDA-Approved Indications</vt:lpstr>
      <vt:lpstr>Datopotamab Deruxtecan: Novel TROP-2‒Targeted ADC</vt:lpstr>
      <vt:lpstr>Dato-DXd: 2 FDA-Approved Indications</vt:lpstr>
      <vt:lpstr>HER3: Biology</vt:lpstr>
      <vt:lpstr>Patritumab Deruxtecan (HER3-DXd):  Novel HER3-Targeted ADC</vt:lpstr>
      <vt:lpstr>Phase II HERTHENA-Lung01: Patritumab Deruxtecan in EGFRm NSCLC After Prior EGFR TKI and Platinum CT</vt:lpstr>
      <vt:lpstr>Common (in ≥30%) and Dose-Limiting/AESI Toxicities Associated With T-DM1 and T-DXd</vt:lpstr>
      <vt:lpstr>ADC-Related ILD/Pneumonitis</vt:lpstr>
      <vt:lpstr>ILD Risk Factors: Pooled Analysis From 9 Phase I/II Trials of T-DXd in Solid Tumors</vt:lpstr>
      <vt:lpstr>Managing ILD/Pneumonitis With T-DXd </vt:lpstr>
      <vt:lpstr>Detecting and Managing T-DXd–Related Interstitial Lung Disease: The 5 “S” Rules</vt:lpstr>
      <vt:lpstr>Managing Clinically Significant Nausea and Vomiting With T-DXd</vt:lpstr>
      <vt:lpstr>Managing Neutropenia With T-DXd</vt:lpstr>
      <vt:lpstr>Monitoring Left Ventricular Dysfunction With T-DXd</vt:lpstr>
      <vt:lpstr>Common (in ≥30%) and Dose-Limiting/AESI Toxicities Associated With Sacituzumab Govitecan vs Dato-DXd</vt:lpstr>
      <vt:lpstr>Sacituzumab Govitecan and the UGT1A1*28 Genotype</vt:lpstr>
      <vt:lpstr>Managing Diarrhea With Sacituzumab Govitecan</vt:lpstr>
      <vt:lpstr>Managing Neutropenia With Sacituzumab Govitecan</vt:lpstr>
      <vt:lpstr>Management of Additional Toxicities Associated With SG</vt:lpstr>
      <vt:lpstr>Management of Stomatitis/Mucositis Associated With Datopotamab Deruxtecan </vt:lpstr>
      <vt:lpstr>Patient Counseling on Stomatitis/Mucositis</vt:lpstr>
      <vt:lpstr>Management of Ocular Toxicities Associated With Datopotamab Deruxtecan </vt:lpstr>
      <vt:lpstr>Management of Additional Toxicities Associated With Datopotamab Deruxtecan</vt:lpstr>
      <vt:lpstr>HERTHENA-Lung01 Trial of Patritumab Deruxtecan (HER3-DXd): Safety Summary</vt:lpstr>
      <vt:lpstr>Key Takeaways for Oncology Pharmacists on  ADCs Targeting HER2, HER3, and TROP-2</vt:lpstr>
      <vt:lpstr>Go Online for More ProCE/CCO  Coverage of ADCs in Cancer Care!</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Insight on Safety and Efficacy of ADCs in Solid Tumors: Focus on the Role of Oncology Pharmacists in Adverse Event Management</dc:title>
  <dc:creator>Preferred User</dc:creator>
  <cp:lastModifiedBy>Valerie Wenzel</cp:lastModifiedBy>
  <cp:revision>2</cp:revision>
  <cp:lastPrinted>2016-09-26T20:21:49Z</cp:lastPrinted>
  <dcterms:created xsi:type="dcterms:W3CDTF">2005-05-27T15:08:01Z</dcterms:created>
  <dcterms:modified xsi:type="dcterms:W3CDTF">2025-06-27T18:31:37Z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382dab80-4a23-40db-9188-813675ae2afa</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0x01010071C4E5272FA5E941A73592C30AF3E047</vt:lpwstr>
  </property>
  <property fmtid="{D5CDD505-2E9C-101B-9397-08002B2CF9AE}" pid="9" name="MediaServiceImageTags">
    <vt:lpwstr/>
  </property>
</Properties>
</file>