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6103" r:id="rId8"/>
    <p:sldId id="277" r:id="rId9"/>
    <p:sldId id="6102" r:id="rId10"/>
    <p:sldId id="548" r:id="rId11"/>
    <p:sldId id="6110" r:id="rId12"/>
    <p:sldId id="6106" r:id="rId13"/>
    <p:sldId id="6107" r:id="rId14"/>
    <p:sldId id="6109" r:id="rId15"/>
    <p:sldId id="6108" r:id="rId16"/>
    <p:sldId id="6104" r:id="rId17"/>
    <p:sldId id="295"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44"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36" userDrawn="1">
          <p15:clr>
            <a:srgbClr val="A4A3A4"/>
          </p15:clr>
        </p15:guide>
        <p15:guide id="9" pos="7416" userDrawn="1">
          <p15:clr>
            <a:srgbClr val="A4A3A4"/>
          </p15:clr>
        </p15:guide>
        <p15:guide id="10" pos="3864" userDrawn="1">
          <p15:clr>
            <a:srgbClr val="A4A3A4"/>
          </p15:clr>
        </p15:guide>
        <p15:guide id="11" pos="456"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Kristen Morrow" initials="KM" lastIdx="5" clrIdx="15">
    <p:extLst>
      <p:ext uri="{19B8F6BF-5375-455C-9EA6-DF929625EA0E}">
        <p15:presenceInfo xmlns:p15="http://schemas.microsoft.com/office/powerpoint/2012/main" userId="41d2ac2a3a2c2d93" providerId="Windows Live"/>
      </p:ext>
    </p:extLst>
  </p:cmAuthor>
  <p:cmAuthor id="17" name="Gordon Kelley" initials="GK" lastIdx="23" clrIdx="16">
    <p:extLst>
      <p:ext uri="{19B8F6BF-5375-455C-9EA6-DF929625EA0E}">
        <p15:presenceInfo xmlns:p15="http://schemas.microsoft.com/office/powerpoint/2012/main" userId="S::gkelley@clinicaloptions.com::7e3d11cf-7436-4611-80d7-51121a63678e" providerId="AD"/>
      </p:ext>
    </p:extLst>
  </p:cmAuthor>
  <p:cmAuthor id="18" name="nhanson" initials="n" lastIdx="12" clrIdx="17">
    <p:extLst>
      <p:ext uri="{19B8F6BF-5375-455C-9EA6-DF929625EA0E}">
        <p15:presenceInfo xmlns:p15="http://schemas.microsoft.com/office/powerpoint/2012/main" userId="nhanson" providerId="None"/>
      </p:ext>
    </p:extLst>
  </p:cmAuthor>
  <p:cmAuthor id="19" name="CLINICALOPTIONS\tquill" initials="C" lastIdx="10" clrIdx="18">
    <p:extLst>
      <p:ext uri="{19B8F6BF-5375-455C-9EA6-DF929625EA0E}">
        <p15:presenceInfo xmlns:p15="http://schemas.microsoft.com/office/powerpoint/2012/main" userId="CLINICALOPTIONS\tquill" providerId="None"/>
      </p:ext>
    </p:extLst>
  </p:cmAuthor>
  <p:cmAuthor id="20" name="Christy Seals" initials="CS" lastIdx="2" clrIdx="19">
    <p:extLst>
      <p:ext uri="{19B8F6BF-5375-455C-9EA6-DF929625EA0E}">
        <p15:presenceInfo xmlns:p15="http://schemas.microsoft.com/office/powerpoint/2012/main" userId="S::cseals@clinicaloptions.com::0852e532-1f9e-4bbf-9b56-be19a9543a31" providerId="AD"/>
      </p:ext>
    </p:extLst>
  </p:cmAuthor>
  <p:cmAuthor id="21" name="Dussadee Royal" initials="DR" lastIdx="5" clrIdx="20">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763"/>
    <a:srgbClr val="015873"/>
    <a:srgbClr val="E1471D"/>
    <a:srgbClr val="00823B"/>
    <a:srgbClr val="046376"/>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orient="horz" pos="4128"/>
        <p:guide orient="horz" pos="1008"/>
        <p:guide orient="horz" pos="4032"/>
        <p:guide orient="horz" pos="144"/>
        <p:guide orient="horz" pos="264"/>
        <p:guide orient="horz" pos="3912"/>
        <p:guide orient="horz"/>
        <p:guide pos="336"/>
        <p:guide pos="7416"/>
        <p:guide pos="3864"/>
        <p:guide pos="456"/>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CRPC, castration-resistant prostate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837162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331320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 androgen receptor; </a:t>
            </a:r>
            <a:r>
              <a:rPr lang="en-US" i="1"/>
              <a:t>ARPI</a:t>
            </a:r>
            <a:r>
              <a:rPr lang="en-US" i="1" dirty="0"/>
              <a:t>, androgen receptor pathway inhibitor; mCRPC, metastatic castration-resistant prostate cancer; OS, overall survival; rPFS, radiographic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790475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ARPI</a:t>
            </a:r>
            <a:r>
              <a:rPr lang="en-US" b="0" i="1" dirty="0"/>
              <a:t>, androgen receptor pathway inhibitor; CRPC, castration-resistant prostate cancer; CT, chemotherapy; ECOG, Eastern Cooperative Oncology Group; IRR, independent radiology review; mCRPC, metastatic castration-resistant prostate cancer; ORR, overall response rate; OS, overall survival; PARPi, PARP inhibitor; PC, prostate cancer; PD, progressive disease; PS, performance status; rPFS, radiographic progression-free survival.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8829F-E004-4170-9A68-4A5240B877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endParaRPr>
          </a:p>
        </p:txBody>
      </p:sp>
    </p:spTree>
    <p:extLst>
      <p:ext uri="{BB962C8B-B14F-4D97-AF65-F5344CB8AC3E}">
        <p14:creationId xmlns:p14="http://schemas.microsoft.com/office/powerpoint/2010/main" val="2149636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2G, second generation; </a:t>
            </a:r>
            <a:r>
              <a:rPr lang="en-US" b="0" i="1"/>
              <a:t>ARPI</a:t>
            </a:r>
            <a:r>
              <a:rPr lang="en-US" b="0" i="1" dirty="0"/>
              <a:t>, androgen receptor pathway inhibitor; CRPC, castration-resistant prostate cancer; Doce, docetaxel; ECOG, Eastern Cooperative Oncology Group; HSPC, hormone-sensitive prostate cancer; IRR, independent radiology review; ITT, intention-to-treat; PS, performance status; PSA, prostate-specific antigen; Ruc, rucaparib.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578793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 rPFS, radiographic progression-free survival.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87943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PFS, progression-free survival; rPFS, radiographic progression-free survival.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0431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 rPFS, radiographic progression-free survival.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77116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2G, second-generation; </a:t>
            </a:r>
            <a:r>
              <a:rPr lang="en-US" i="1"/>
              <a:t>ARPI</a:t>
            </a:r>
            <a:r>
              <a:rPr lang="en-US" i="1" dirty="0"/>
              <a:t>, androgen receptor pathway inhibitor; ITT, intention-to-treat; rPFS, radiographic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65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8187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ARPI, androgen receptor pathway inhibitor; MDS, myelodysplastic syndromes;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593366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AML, acute myeloid leukemia; ARPI, androgen receptor pathway inhibitor; ITT, intention-to-treat; mCRPC, metastatic castration-resistant prostate cancer; MDS, myelodysplastic syndromes; rPFS, radiographic progression-free survival;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838885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TRITON3: Phase III Trial of Rucaparib vs </a:t>
            </a:r>
            <a:br>
              <a:rPr lang="en-US" altLang="en-US" sz="4000" dirty="0"/>
            </a:br>
            <a:r>
              <a:rPr lang="en-US" altLang="en-US" sz="4000" dirty="0"/>
              <a:t>Physician’s Choice Therapy in Metastatic CRPC With </a:t>
            </a:r>
            <a:r>
              <a:rPr lang="en-US" altLang="en-US" sz="4000" i="1" dirty="0"/>
              <a:t>BRCA</a:t>
            </a:r>
            <a:r>
              <a:rPr lang="en-US" altLang="en-US" sz="4000" dirty="0"/>
              <a:t> or </a:t>
            </a:r>
            <a:r>
              <a:rPr lang="en-US" altLang="en-US" sz="4000" i="1" dirty="0"/>
              <a:t>ATM</a:t>
            </a:r>
            <a:r>
              <a:rPr lang="en-US" altLang="en-US" sz="4000" dirty="0"/>
              <a:t> Alterations</a:t>
            </a:r>
            <a:endParaRPr lang="en-US" altLang="en-US" sz="4000" dirty="0">
              <a:highlight>
                <a:srgbClr val="00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72170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9BDA4-6136-3F4C-EB7C-A3C39CE8A4CB}"/>
              </a:ext>
            </a:extLst>
          </p:cNvPr>
          <p:cNvSpPr>
            <a:spLocks noGrp="1"/>
          </p:cNvSpPr>
          <p:nvPr>
            <p:ph type="title"/>
          </p:nvPr>
        </p:nvSpPr>
        <p:spPr/>
        <p:txBody>
          <a:bodyPr/>
          <a:lstStyle/>
          <a:p>
            <a:r>
              <a:rPr lang="en-US" dirty="0"/>
              <a:t>TRITON3: Background</a:t>
            </a:r>
          </a:p>
        </p:txBody>
      </p:sp>
      <p:sp>
        <p:nvSpPr>
          <p:cNvPr id="4" name="Content Placeholder 3">
            <a:extLst>
              <a:ext uri="{FF2B5EF4-FFF2-40B4-BE49-F238E27FC236}">
                <a16:creationId xmlns:a16="http://schemas.microsoft.com/office/drawing/2014/main" id="{05ED762B-229F-A10C-5DC1-116010F61CAF}"/>
              </a:ext>
            </a:extLst>
          </p:cNvPr>
          <p:cNvSpPr>
            <a:spLocks noGrp="1"/>
          </p:cNvSpPr>
          <p:nvPr>
            <p:ph idx="1"/>
          </p:nvPr>
        </p:nvSpPr>
        <p:spPr/>
        <p:txBody>
          <a:bodyPr/>
          <a:lstStyle/>
          <a:p>
            <a:r>
              <a:rPr lang="en-US" sz="2400" dirty="0"/>
              <a:t>The PARP inhibitor rucaparib has FDA accelerated approval for patients with deleterious </a:t>
            </a:r>
            <a:r>
              <a:rPr lang="en-US" sz="2400" i="1" dirty="0"/>
              <a:t>BRCA </a:t>
            </a:r>
            <a:r>
              <a:rPr lang="en-US" sz="2400" dirty="0"/>
              <a:t>mutation (germline and/or somatic)‒associated </a:t>
            </a:r>
            <a:r>
              <a:rPr lang="en-US" sz="2400" dirty="0" err="1"/>
              <a:t>mCRPC</a:t>
            </a:r>
            <a:r>
              <a:rPr lang="en-US" sz="2400" dirty="0"/>
              <a:t> who </a:t>
            </a:r>
            <a:br>
              <a:rPr lang="en-US" sz="2400" dirty="0"/>
            </a:br>
            <a:r>
              <a:rPr lang="en-US" sz="2400" dirty="0"/>
              <a:t>have been treated with AR-directed therapy and a </a:t>
            </a:r>
            <a:r>
              <a:rPr lang="en-US" sz="2400" dirty="0" err="1"/>
              <a:t>taxane</a:t>
            </a:r>
            <a:r>
              <a:rPr lang="en-US" sz="2400" dirty="0"/>
              <a:t>-based chemotherapy</a:t>
            </a:r>
            <a:r>
              <a:rPr lang="en-US" sz="2400" baseline="30000" dirty="0"/>
              <a:t>1</a:t>
            </a:r>
          </a:p>
          <a:p>
            <a:r>
              <a:rPr lang="en-US" sz="2400" dirty="0"/>
              <a:t>TRITON3: confirmatory phase III trial of rucaparib vs physician’s choice of docetaxel or second-generation ARPI in patients with mCRPC and a </a:t>
            </a:r>
            <a:r>
              <a:rPr lang="en-US" sz="2400" i="1" dirty="0"/>
              <a:t>BRCA</a:t>
            </a:r>
            <a:r>
              <a:rPr lang="en-US" sz="2400" dirty="0"/>
              <a:t> or </a:t>
            </a:r>
            <a:r>
              <a:rPr lang="en-US" sz="2400" i="1" dirty="0"/>
              <a:t>ATM</a:t>
            </a:r>
            <a:r>
              <a:rPr lang="en-US" sz="2400" dirty="0"/>
              <a:t> alteration</a:t>
            </a:r>
            <a:r>
              <a:rPr lang="en-US" sz="2400" baseline="30000" dirty="0"/>
              <a:t>2</a:t>
            </a:r>
          </a:p>
          <a:p>
            <a:pPr lvl="1"/>
            <a:r>
              <a:rPr lang="en-US" sz="2200" dirty="0"/>
              <a:t>Current interim analysis of TRITON3 reports primary endpoint of rPFS, preliminary </a:t>
            </a:r>
            <a:br>
              <a:rPr lang="en-US" sz="2200" dirty="0"/>
            </a:br>
            <a:r>
              <a:rPr lang="en-US" sz="2200" dirty="0"/>
              <a:t>OS data, and subgroup analyses</a:t>
            </a:r>
          </a:p>
        </p:txBody>
      </p:sp>
      <p:sp>
        <p:nvSpPr>
          <p:cNvPr id="6" name="Text Box 15">
            <a:extLst>
              <a:ext uri="{FF2B5EF4-FFF2-40B4-BE49-F238E27FC236}">
                <a16:creationId xmlns:a16="http://schemas.microsoft.com/office/drawing/2014/main" id="{AE035B1A-FE7D-B956-D0CE-86865BFDFA3D}"/>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a:t>
            </a:r>
            <a:r>
              <a:rPr lang="en-US" altLang="en-US" sz="1200" b="0" spc="-10" dirty="0">
                <a:solidFill>
                  <a:schemeClr val="bg2"/>
                </a:solidFill>
                <a:latin typeface="Calibri" panose="020F0502020204030204" pitchFamily="34" charset="0"/>
                <a:cs typeface="Calibri" panose="020F0502020204030204" pitchFamily="34" charset="0"/>
              </a:rPr>
              <a:t>. Rucaparib PI. 2. Bryce. ASCO GU 2023. Abstr 18.</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96993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7">
            <a:extLst>
              <a:ext uri="{FF2B5EF4-FFF2-40B4-BE49-F238E27FC236}">
                <a16:creationId xmlns:a16="http://schemas.microsoft.com/office/drawing/2014/main" id="{979BFF0F-0C6C-4317-A4B2-B0F7ACA7C23D}"/>
              </a:ext>
            </a:extLst>
          </p:cNvPr>
          <p:cNvSpPr txBox="1">
            <a:spLocks/>
          </p:cNvSpPr>
          <p:nvPr/>
        </p:nvSpPr>
        <p:spPr bwMode="auto">
          <a:xfrm>
            <a:off x="604675" y="5303162"/>
            <a:ext cx="10878134" cy="98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defRPr/>
            </a:pPr>
            <a:r>
              <a:rPr kumimoji="0" lang="en-US" sz="2200" i="0" u="none" strike="noStrike" kern="0" cap="none" spc="0" normalizeH="0" baseline="0" noProof="0" dirty="0">
                <a:ln>
                  <a:noFill/>
                </a:ln>
                <a:solidFill>
                  <a:srgbClr val="000000"/>
                </a:solidFill>
                <a:effectLst/>
                <a:uLnTx/>
                <a:uFillTx/>
              </a:rPr>
              <a:t>Primary endpoint: </a:t>
            </a:r>
            <a:r>
              <a:rPr kumimoji="0" lang="en-US" sz="2200" b="0" i="0" u="none" strike="noStrike" kern="0" cap="none" spc="0" normalizeH="0" baseline="0" noProof="0" dirty="0">
                <a:ln>
                  <a:noFill/>
                </a:ln>
                <a:solidFill>
                  <a:srgbClr val="000000"/>
                </a:solidFill>
                <a:effectLst/>
                <a:uLnTx/>
                <a:uFillTx/>
              </a:rPr>
              <a:t>r</a:t>
            </a:r>
            <a:r>
              <a:rPr kumimoji="0" lang="en-US" sz="2200" b="0" i="0" u="none" strike="noStrike" kern="1200" cap="none" spc="0" normalizeH="0" baseline="0" noProof="0" dirty="0">
                <a:ln>
                  <a:noFill/>
                </a:ln>
                <a:solidFill>
                  <a:srgbClr val="000000"/>
                </a:solidFill>
                <a:effectLst/>
                <a:uLnTx/>
                <a:uFillTx/>
              </a:rPr>
              <a:t>PFS by IRR</a:t>
            </a:r>
          </a:p>
          <a:p>
            <a:pPr>
              <a:buClr>
                <a:srgbClr val="000000"/>
              </a:buClr>
              <a:defRPr/>
            </a:pPr>
            <a:r>
              <a:rPr lang="en-US" sz="2200" dirty="0">
                <a:solidFill>
                  <a:srgbClr val="000000"/>
                </a:solidFill>
              </a:rPr>
              <a:t>Key secondary endpoints: </a:t>
            </a:r>
            <a:r>
              <a:rPr lang="en-US" sz="2200" b="0" dirty="0">
                <a:solidFill>
                  <a:srgbClr val="000000"/>
                </a:solidFill>
              </a:rPr>
              <a:t>OS, ORR by IRR</a:t>
            </a:r>
          </a:p>
        </p:txBody>
      </p:sp>
      <p:sp>
        <p:nvSpPr>
          <p:cNvPr id="7" name="Title 6">
            <a:extLst>
              <a:ext uri="{FF2B5EF4-FFF2-40B4-BE49-F238E27FC236}">
                <a16:creationId xmlns:a16="http://schemas.microsoft.com/office/drawing/2014/main" id="{669EF192-9D38-4AA8-BBEC-AA074339FFE5}"/>
              </a:ext>
            </a:extLst>
          </p:cNvPr>
          <p:cNvSpPr>
            <a:spLocks noGrp="1"/>
          </p:cNvSpPr>
          <p:nvPr>
            <p:ph type="title"/>
          </p:nvPr>
        </p:nvSpPr>
        <p:spPr/>
        <p:txBody>
          <a:bodyPr/>
          <a:lstStyle/>
          <a:p>
            <a:r>
              <a:rPr lang="en-US" altLang="en-US" dirty="0"/>
              <a:t>TRITON3: Study Design</a:t>
            </a:r>
            <a:endParaRPr lang="en-US" dirty="0"/>
          </a:p>
        </p:txBody>
      </p:sp>
      <p:sp>
        <p:nvSpPr>
          <p:cNvPr id="8" name="Content Placeholder 7">
            <a:extLst>
              <a:ext uri="{FF2B5EF4-FFF2-40B4-BE49-F238E27FC236}">
                <a16:creationId xmlns:a16="http://schemas.microsoft.com/office/drawing/2014/main" id="{B2A31BB7-9894-4D01-A0A0-C61D2CD3A929}"/>
              </a:ext>
            </a:extLst>
          </p:cNvPr>
          <p:cNvSpPr>
            <a:spLocks noGrp="1"/>
          </p:cNvSpPr>
          <p:nvPr>
            <p:ph idx="1"/>
          </p:nvPr>
        </p:nvSpPr>
        <p:spPr>
          <a:xfrm>
            <a:off x="604675" y="1513047"/>
            <a:ext cx="10877529" cy="478785"/>
          </a:xfrm>
        </p:spPr>
        <p:txBody>
          <a:bodyPr/>
          <a:lstStyle/>
          <a:p>
            <a:r>
              <a:rPr lang="en-US" sz="2200" dirty="0"/>
              <a:t>Randomized, ongoing, multicenter, open-label phase III study</a:t>
            </a:r>
          </a:p>
        </p:txBody>
      </p:sp>
      <p:sp>
        <p:nvSpPr>
          <p:cNvPr id="24" name="Text Box 15">
            <a:extLst>
              <a:ext uri="{FF2B5EF4-FFF2-40B4-BE49-F238E27FC236}">
                <a16:creationId xmlns:a16="http://schemas.microsoft.com/office/drawing/2014/main" id="{15D2D073-C557-4007-B529-6A84DD3A12FD}"/>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cs typeface="Calibri" panose="020F0502020204030204" pitchFamily="34" charset="0"/>
              </a:rPr>
              <a:t>Fizazi. NEJM. 2023;[Epub]. Bryce. ASCO GU 2023. Abstr 18.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33" name="Text Box 45">
            <a:extLst>
              <a:ext uri="{FF2B5EF4-FFF2-40B4-BE49-F238E27FC236}">
                <a16:creationId xmlns:a16="http://schemas.microsoft.com/office/drawing/2014/main" id="{2361DBF7-E32D-41AF-835A-399F42CC441B}"/>
              </a:ext>
            </a:extLst>
          </p:cNvPr>
          <p:cNvSpPr txBox="1">
            <a:spLocks noChangeArrowheads="1"/>
          </p:cNvSpPr>
          <p:nvPr/>
        </p:nvSpPr>
        <p:spPr bwMode="auto">
          <a:xfrm>
            <a:off x="693898" y="2761311"/>
            <a:ext cx="343544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mCRPC; deleterious somatic or germline alteration in </a:t>
            </a:r>
            <a:r>
              <a:rPr kumimoji="0" lang="en-GB" altLang="en-US" sz="1600" b="1"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BRCA1/2</a:t>
            </a:r>
            <a:r>
              <a:rPr kumimoji="0" lang="en-GB" altLang="en-US" sz="16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or </a:t>
            </a:r>
            <a:r>
              <a:rPr kumimoji="0" lang="en-GB" altLang="en-US" sz="1600" b="1"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ATM</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progression on ARPI in any setting; ECOG PS 0/1; no prior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PARPi or CT for CRPC</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405) </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Rectangle 46">
            <a:extLst>
              <a:ext uri="{FF2B5EF4-FFF2-40B4-BE49-F238E27FC236}">
                <a16:creationId xmlns:a16="http://schemas.microsoft.com/office/drawing/2014/main" id="{5808CA13-3184-4EC9-866E-70144DDF2239}"/>
              </a:ext>
            </a:extLst>
          </p:cNvPr>
          <p:cNvSpPr>
            <a:spLocks noChangeArrowheads="1"/>
          </p:cNvSpPr>
          <p:nvPr/>
        </p:nvSpPr>
        <p:spPr bwMode="auto">
          <a:xfrm>
            <a:off x="8316080" y="3041127"/>
            <a:ext cx="311615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Until radiographic progression or discontinuation for other reason</a:t>
            </a:r>
          </a:p>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Crossover from CT to rucaparib optional following PD</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7" name="Rectangle 49">
            <a:extLst>
              <a:ext uri="{FF2B5EF4-FFF2-40B4-BE49-F238E27FC236}">
                <a16:creationId xmlns:a16="http://schemas.microsoft.com/office/drawing/2014/main" id="{29C91F93-B838-49A9-8BA9-2B5313B55D98}"/>
              </a:ext>
            </a:extLst>
          </p:cNvPr>
          <p:cNvSpPr>
            <a:spLocks noChangeArrowheads="1"/>
          </p:cNvSpPr>
          <p:nvPr/>
        </p:nvSpPr>
        <p:spPr bwMode="auto">
          <a:xfrm>
            <a:off x="5059170" y="2769583"/>
            <a:ext cx="246888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Rucaparib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600 mg BID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x 28-day cycles</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270)</a:t>
            </a:r>
          </a:p>
        </p:txBody>
      </p:sp>
      <p:sp>
        <p:nvSpPr>
          <p:cNvPr id="45" name="Line 52">
            <a:extLst>
              <a:ext uri="{FF2B5EF4-FFF2-40B4-BE49-F238E27FC236}">
                <a16:creationId xmlns:a16="http://schemas.microsoft.com/office/drawing/2014/main" id="{F5648E45-24BE-4D13-8713-4E4824F97D5C}"/>
              </a:ext>
            </a:extLst>
          </p:cNvPr>
          <p:cNvSpPr>
            <a:spLocks noChangeShapeType="1"/>
          </p:cNvSpPr>
          <p:nvPr/>
        </p:nvSpPr>
        <p:spPr bwMode="auto">
          <a:xfrm>
            <a:off x="7786688" y="368363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7" name="Text Box 30">
            <a:extLst>
              <a:ext uri="{FF2B5EF4-FFF2-40B4-BE49-F238E27FC236}">
                <a16:creationId xmlns:a16="http://schemas.microsoft.com/office/drawing/2014/main" id="{6DE1630A-D1F5-47D4-93E9-69F64D9D75F7}"/>
              </a:ext>
            </a:extLst>
          </p:cNvPr>
          <p:cNvSpPr txBox="1">
            <a:spLocks noChangeArrowheads="1"/>
          </p:cNvSpPr>
          <p:nvPr/>
        </p:nvSpPr>
        <p:spPr bwMode="auto">
          <a:xfrm>
            <a:off x="4664105" y="4546736"/>
            <a:ext cx="443879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*Docetaxel 75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in 21-day cycles (max 10 cycles) or abiraterone 1000 mg QD or enzalutamide 160 mg QD. Prednisone coadministered with docetaxel or abiraterone.</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Rectangle 50">
            <a:extLst>
              <a:ext uri="{FF2B5EF4-FFF2-40B4-BE49-F238E27FC236}">
                <a16:creationId xmlns:a16="http://schemas.microsoft.com/office/drawing/2014/main" id="{ADC5823B-F5E8-4648-B124-C501D5BC0DE6}"/>
              </a:ext>
            </a:extLst>
          </p:cNvPr>
          <p:cNvSpPr>
            <a:spLocks noChangeArrowheads="1"/>
          </p:cNvSpPr>
          <p:nvPr/>
        </p:nvSpPr>
        <p:spPr bwMode="auto">
          <a:xfrm>
            <a:off x="5059169" y="3745464"/>
            <a:ext cx="2468879" cy="78424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Physician’s Choice*</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135)</a:t>
            </a:r>
          </a:p>
        </p:txBody>
      </p:sp>
      <p:sp>
        <p:nvSpPr>
          <p:cNvPr id="18" name="Line 53">
            <a:extLst>
              <a:ext uri="{FF2B5EF4-FFF2-40B4-BE49-F238E27FC236}">
                <a16:creationId xmlns:a16="http://schemas.microsoft.com/office/drawing/2014/main" id="{F9D94EA2-8C17-4C5E-A6C5-E2730BBE8BF5}"/>
              </a:ext>
            </a:extLst>
          </p:cNvPr>
          <p:cNvSpPr>
            <a:spLocks noChangeShapeType="1"/>
          </p:cNvSpPr>
          <p:nvPr/>
        </p:nvSpPr>
        <p:spPr bwMode="auto">
          <a:xfrm>
            <a:off x="4250914" y="3756929"/>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9" name="TextBox 2">
            <a:extLst>
              <a:ext uri="{FF2B5EF4-FFF2-40B4-BE49-F238E27FC236}">
                <a16:creationId xmlns:a16="http://schemas.microsoft.com/office/drawing/2014/main" id="{CBD3C8F5-D0A2-462E-BD1D-8BF7022CB942}"/>
              </a:ext>
            </a:extLst>
          </p:cNvPr>
          <p:cNvSpPr txBox="1">
            <a:spLocks noChangeArrowheads="1"/>
          </p:cNvSpPr>
          <p:nvPr/>
        </p:nvSpPr>
        <p:spPr bwMode="auto">
          <a:xfrm>
            <a:off x="4236262" y="3467795"/>
            <a:ext cx="700087" cy="3416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35000"/>
              </a:spcBef>
              <a:spcAft>
                <a:spcPct val="25000"/>
              </a:spcAft>
              <a:buClr>
                <a:srgbClr val="8B3D9A"/>
              </a:buClr>
              <a:buSzTx/>
              <a:buFontTx/>
              <a:buNone/>
              <a:tabLst/>
              <a:defRPr/>
            </a:pP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2:1</a:t>
            </a:r>
          </a:p>
        </p:txBody>
      </p:sp>
      <p:sp>
        <p:nvSpPr>
          <p:cNvPr id="22" name="Line 54">
            <a:extLst>
              <a:ext uri="{FF2B5EF4-FFF2-40B4-BE49-F238E27FC236}">
                <a16:creationId xmlns:a16="http://schemas.microsoft.com/office/drawing/2014/main" id="{D59ED416-F395-4545-BFAE-2E78AB710B3B}"/>
              </a:ext>
            </a:extLst>
          </p:cNvPr>
          <p:cNvSpPr>
            <a:spLocks noChangeShapeType="1"/>
          </p:cNvSpPr>
          <p:nvPr/>
        </p:nvSpPr>
        <p:spPr bwMode="auto">
          <a:xfrm flipV="1">
            <a:off x="4250913" y="3204487"/>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2" name="Rectangle 1">
            <a:extLst>
              <a:ext uri="{FF2B5EF4-FFF2-40B4-BE49-F238E27FC236}">
                <a16:creationId xmlns:a16="http://schemas.microsoft.com/office/drawing/2014/main" id="{FEDEDD6A-2B39-18F9-03B1-4471FD8E372E}"/>
              </a:ext>
            </a:extLst>
          </p:cNvPr>
          <p:cNvSpPr/>
          <p:nvPr/>
        </p:nvSpPr>
        <p:spPr>
          <a:xfrm>
            <a:off x="2514824" y="1952145"/>
            <a:ext cx="3978135" cy="738664"/>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ECOG PS (0 or 1), hepatic metastases (yes or no), and genetic alteration (</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BRCA1</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BRCA2</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or </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ATM</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cxnSp>
        <p:nvCxnSpPr>
          <p:cNvPr id="3" name="Straight Arrow Connector 2">
            <a:extLst>
              <a:ext uri="{FF2B5EF4-FFF2-40B4-BE49-F238E27FC236}">
                <a16:creationId xmlns:a16="http://schemas.microsoft.com/office/drawing/2014/main" id="{BA6416A9-5A79-F9EB-E1B4-2C20ED023CEB}"/>
              </a:ext>
            </a:extLst>
          </p:cNvPr>
          <p:cNvCxnSpPr/>
          <p:nvPr/>
        </p:nvCxnSpPr>
        <p:spPr bwMode="auto">
          <a:xfrm>
            <a:off x="4471225" y="2655847"/>
            <a:ext cx="0" cy="548640"/>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1511149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0D2621-5613-E307-9DA1-31C2EDD89AA4}"/>
              </a:ext>
            </a:extLst>
          </p:cNvPr>
          <p:cNvSpPr>
            <a:spLocks noGrp="1"/>
          </p:cNvSpPr>
          <p:nvPr>
            <p:ph type="title"/>
          </p:nvPr>
        </p:nvSpPr>
        <p:spPr/>
        <p:txBody>
          <a:bodyPr/>
          <a:lstStyle/>
          <a:p>
            <a:r>
              <a:rPr lang="en-US" dirty="0"/>
              <a:t>TRITON3: Baseline Characteristics</a:t>
            </a:r>
          </a:p>
        </p:txBody>
      </p:sp>
      <p:sp>
        <p:nvSpPr>
          <p:cNvPr id="5" name="Text Box 15">
            <a:extLst>
              <a:ext uri="{FF2B5EF4-FFF2-40B4-BE49-F238E27FC236}">
                <a16:creationId xmlns:a16="http://schemas.microsoft.com/office/drawing/2014/main" id="{F90CB5B1-626A-8B0E-4DC6-AB039989D7BF}"/>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cs typeface="Calibri" panose="020F0502020204030204" pitchFamily="34" charset="0"/>
              </a:rPr>
              <a:t>Fizazi. NEJM. 2023;[Epub]. Bryce. ASCO GU 2023. Abstr 18.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graphicFrame>
        <p:nvGraphicFramePr>
          <p:cNvPr id="7" name="Group 3">
            <a:extLst>
              <a:ext uri="{FF2B5EF4-FFF2-40B4-BE49-F238E27FC236}">
                <a16:creationId xmlns:a16="http://schemas.microsoft.com/office/drawing/2014/main" id="{C5340475-127C-394C-B7A1-3594A8CA8DC1}"/>
              </a:ext>
            </a:extLst>
          </p:cNvPr>
          <p:cNvGraphicFramePr>
            <a:graphicFrameLocks/>
          </p:cNvGraphicFramePr>
          <p:nvPr>
            <p:extLst>
              <p:ext uri="{D42A27DB-BD31-4B8C-83A1-F6EECF244321}">
                <p14:modId xmlns:p14="http://schemas.microsoft.com/office/powerpoint/2010/main" val="3031619380"/>
              </p:ext>
            </p:extLst>
          </p:nvPr>
        </p:nvGraphicFramePr>
        <p:xfrm>
          <a:off x="422991" y="1289050"/>
          <a:ext cx="5787309" cy="4358768"/>
        </p:xfrm>
        <a:graphic>
          <a:graphicData uri="http://schemas.openxmlformats.org/drawingml/2006/table">
            <a:tbl>
              <a:tblPr/>
              <a:tblGrid>
                <a:gridCol w="1812790">
                  <a:extLst>
                    <a:ext uri="{9D8B030D-6E8A-4147-A177-3AD203B41FA5}">
                      <a16:colId xmlns:a16="http://schemas.microsoft.com/office/drawing/2014/main" val="20000"/>
                    </a:ext>
                  </a:extLst>
                </a:gridCol>
                <a:gridCol w="1064394">
                  <a:extLst>
                    <a:ext uri="{9D8B030D-6E8A-4147-A177-3AD203B41FA5}">
                      <a16:colId xmlns:a16="http://schemas.microsoft.com/office/drawing/2014/main" val="20001"/>
                    </a:ext>
                  </a:extLst>
                </a:gridCol>
                <a:gridCol w="1055179">
                  <a:extLst>
                    <a:ext uri="{9D8B030D-6E8A-4147-A177-3AD203B41FA5}">
                      <a16:colId xmlns:a16="http://schemas.microsoft.com/office/drawing/2014/main" val="20002"/>
                    </a:ext>
                  </a:extLst>
                </a:gridCol>
                <a:gridCol w="869687">
                  <a:extLst>
                    <a:ext uri="{9D8B030D-6E8A-4147-A177-3AD203B41FA5}">
                      <a16:colId xmlns:a16="http://schemas.microsoft.com/office/drawing/2014/main" val="2079254322"/>
                    </a:ext>
                  </a:extLst>
                </a:gridCol>
                <a:gridCol w="985259">
                  <a:extLst>
                    <a:ext uri="{9D8B030D-6E8A-4147-A177-3AD203B41FA5}">
                      <a16:colId xmlns:a16="http://schemas.microsoft.com/office/drawing/2014/main" val="2000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ITT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endParaRPr lang="en-US" sz="14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algn="ctr"/>
                      <a:r>
                        <a:rPr lang="en-US" sz="1400" b="1" dirty="0">
                          <a:latin typeface="Calibri" panose="020F0502020204030204" pitchFamily="34" charset="0"/>
                          <a:cs typeface="Calibri" panose="020F0502020204030204" pitchFamily="34" charset="0"/>
                        </a:rPr>
                        <a:t>Physician’s Choice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465456">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Ruc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Doce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2G </a:t>
                      </a:r>
                      <a:r>
                        <a:rPr kumimoji="0" lang="en-US" sz="1400" b="1" i="0" u="none" strike="noStrike" cap="none" normalizeH="0" baseline="0">
                          <a:ln>
                            <a:noFill/>
                          </a:ln>
                          <a:solidFill>
                            <a:schemeClr val="tx1"/>
                          </a:solidFill>
                          <a:effectLst/>
                          <a:latin typeface="Calibri" panose="020F0502020204030204" pitchFamily="34" charset="0"/>
                          <a:cs typeface="Calibri" panose="020F0502020204030204" pitchFamily="34" charset="0"/>
                        </a:rPr>
                        <a:t>ARPI</a:t>
                      </a:r>
                      <a:endPar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Total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8591">
                <a:tc>
                  <a:txBody>
                    <a:bodyPr/>
                    <a:lstStyle/>
                    <a:p>
                      <a:pPr marL="9525" marR="0" lvl="1"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70 </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70 </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72 </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(54-92)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71 </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(47-92)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5544918"/>
                  </a:ext>
                </a:extLst>
              </a:tr>
              <a:tr h="155158">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132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68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73050404"/>
                  </a:ext>
                </a:extLst>
              </a:tr>
              <a:tr h="5688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Molecular alteration,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BRCA1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BRCA2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172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86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7188012"/>
                  </a:ext>
                </a:extLst>
              </a:tr>
              <a:tr h="362024">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Baseline PSA, ng/mL, 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(0.1-1247)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(0.2-1031)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(0-1039)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(0-1039)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9442405"/>
                  </a:ext>
                </a:extLst>
              </a:tr>
              <a:tr h="362024">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Gleason score ≥8 at diagnosis,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173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59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37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96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95875436"/>
                  </a:ext>
                </a:extLst>
              </a:tr>
              <a:tr h="362024">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Measurable disease per IRR,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106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55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38405203"/>
                  </a:ext>
                </a:extLst>
              </a:tr>
            </a:tbl>
          </a:graphicData>
        </a:graphic>
      </p:graphicFrame>
      <p:graphicFrame>
        <p:nvGraphicFramePr>
          <p:cNvPr id="10" name="Group 3">
            <a:extLst>
              <a:ext uri="{FF2B5EF4-FFF2-40B4-BE49-F238E27FC236}">
                <a16:creationId xmlns:a16="http://schemas.microsoft.com/office/drawing/2014/main" id="{50D00F36-14B6-C5CF-D662-EE07226B51E0}"/>
              </a:ext>
            </a:extLst>
          </p:cNvPr>
          <p:cNvGraphicFramePr>
            <a:graphicFrameLocks/>
          </p:cNvGraphicFramePr>
          <p:nvPr>
            <p:extLst>
              <p:ext uri="{D42A27DB-BD31-4B8C-83A1-F6EECF244321}">
                <p14:modId xmlns:p14="http://schemas.microsoft.com/office/powerpoint/2010/main" val="2561176185"/>
              </p:ext>
            </p:extLst>
          </p:nvPr>
        </p:nvGraphicFramePr>
        <p:xfrm>
          <a:off x="6324600" y="1289050"/>
          <a:ext cx="5372101" cy="4724480"/>
        </p:xfrm>
        <a:graphic>
          <a:graphicData uri="http://schemas.openxmlformats.org/drawingml/2006/table">
            <a:tbl>
              <a:tblPr/>
              <a:tblGrid>
                <a:gridCol w="1771650">
                  <a:extLst>
                    <a:ext uri="{9D8B030D-6E8A-4147-A177-3AD203B41FA5}">
                      <a16:colId xmlns:a16="http://schemas.microsoft.com/office/drawing/2014/main" val="20000"/>
                    </a:ext>
                  </a:extLst>
                </a:gridCol>
                <a:gridCol w="920750">
                  <a:extLst>
                    <a:ext uri="{9D8B030D-6E8A-4147-A177-3AD203B41FA5}">
                      <a16:colId xmlns:a16="http://schemas.microsoft.com/office/drawing/2014/main" val="20001"/>
                    </a:ext>
                  </a:extLst>
                </a:gridCol>
                <a:gridCol w="823937">
                  <a:extLst>
                    <a:ext uri="{9D8B030D-6E8A-4147-A177-3AD203B41FA5}">
                      <a16:colId xmlns:a16="http://schemas.microsoft.com/office/drawing/2014/main" val="20002"/>
                    </a:ext>
                  </a:extLst>
                </a:gridCol>
                <a:gridCol w="956603">
                  <a:extLst>
                    <a:ext uri="{9D8B030D-6E8A-4147-A177-3AD203B41FA5}">
                      <a16:colId xmlns:a16="http://schemas.microsoft.com/office/drawing/2014/main" val="2079254322"/>
                    </a:ext>
                  </a:extLst>
                </a:gridCol>
                <a:gridCol w="899161">
                  <a:extLst>
                    <a:ext uri="{9D8B030D-6E8A-4147-A177-3AD203B41FA5}">
                      <a16:colId xmlns:a16="http://schemas.microsoft.com/office/drawing/2014/main" val="2000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ITT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endParaRPr lang="en-US" sz="14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algn="ctr"/>
                      <a:r>
                        <a:rPr lang="en-US" sz="1400" b="1" dirty="0">
                          <a:latin typeface="Calibri" panose="020F0502020204030204" pitchFamily="34" charset="0"/>
                          <a:cs typeface="Calibri" panose="020F0502020204030204" pitchFamily="34" charset="0"/>
                        </a:rPr>
                        <a:t>Physician’s Choice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465456">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Ruc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Doce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2G </a:t>
                      </a:r>
                      <a:r>
                        <a:rPr kumimoji="0" lang="en-US" sz="1400" b="1" i="0" u="none" strike="noStrike" cap="none" normalizeH="0" baseline="0">
                          <a:ln>
                            <a:noFill/>
                          </a:ln>
                          <a:solidFill>
                            <a:schemeClr val="tx1"/>
                          </a:solidFill>
                          <a:effectLst/>
                          <a:latin typeface="Calibri" panose="020F0502020204030204" pitchFamily="34" charset="0"/>
                          <a:cs typeface="Calibri" panose="020F0502020204030204" pitchFamily="34" charset="0"/>
                        </a:rPr>
                        <a:t>ARPI</a:t>
                      </a:r>
                      <a:endPar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Total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757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Metastases per IRR,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Bone</a:t>
                      </a:r>
                    </a:p>
                    <a:p>
                      <a:pPr marL="457200" marR="0" lvl="1" indent="-18288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Bone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Nodal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Visceral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235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117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118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74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65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36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49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114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53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997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Prior anticancer therapies,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2G ARPI</a:t>
                      </a:r>
                    </a:p>
                    <a:p>
                      <a:pPr marL="457200" marR="0" lvl="1" indent="-18288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Abiraterone acetate</a:t>
                      </a:r>
                    </a:p>
                    <a:p>
                      <a:pPr marL="457200" marR="0" lvl="1" indent="-18288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Apalutamide</a:t>
                      </a:r>
                    </a:p>
                    <a:p>
                      <a:pPr marL="457200" marR="0" lvl="1" indent="-18288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Enzalutamide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Docetaxel for HSPC</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150 (56)</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119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63 (23)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47 (63)</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(16)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 (55)</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(27)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80 (59)</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61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 (21)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9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 prior CRPC therapies,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48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93174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7E98D8-CBA1-E7DE-A6CF-976E7DD9E5E8}"/>
              </a:ext>
            </a:extLst>
          </p:cNvPr>
          <p:cNvSpPr>
            <a:spLocks noGrp="1"/>
          </p:cNvSpPr>
          <p:nvPr>
            <p:ph type="title"/>
          </p:nvPr>
        </p:nvSpPr>
        <p:spPr/>
        <p:txBody>
          <a:bodyPr/>
          <a:lstStyle/>
          <a:p>
            <a:r>
              <a:rPr lang="en-US" dirty="0"/>
              <a:t>TRITON3: rPFS (</a:t>
            </a:r>
            <a:r>
              <a:rPr lang="en-US" i="1" dirty="0"/>
              <a:t>BRCA</a:t>
            </a:r>
            <a:r>
              <a:rPr lang="en-US" dirty="0"/>
              <a:t>-Altered</a:t>
            </a:r>
            <a:r>
              <a:rPr lang="en-US" i="1" dirty="0"/>
              <a:t> </a:t>
            </a:r>
            <a:r>
              <a:rPr lang="en-US" dirty="0"/>
              <a:t>Subgroup)</a:t>
            </a:r>
          </a:p>
        </p:txBody>
      </p:sp>
      <p:sp>
        <p:nvSpPr>
          <p:cNvPr id="7" name="Text Box 15">
            <a:extLst>
              <a:ext uri="{FF2B5EF4-FFF2-40B4-BE49-F238E27FC236}">
                <a16:creationId xmlns:a16="http://schemas.microsoft.com/office/drawing/2014/main" id="{1F126585-7A01-D5B6-68DC-26D12C28B268}"/>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cs typeface="Calibri" panose="020F0502020204030204" pitchFamily="34" charset="0"/>
              </a:rPr>
              <a:t>Fizazi. NEJM. 2023;[Epub]. Bryce. ASCO GU 2023. Abstr 18.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9" name="TextBox 28">
            <a:extLst>
              <a:ext uri="{FF2B5EF4-FFF2-40B4-BE49-F238E27FC236}">
                <a16:creationId xmlns:a16="http://schemas.microsoft.com/office/drawing/2014/main" id="{9152A750-B0EE-B5D9-8A1D-3026A270A4FE}"/>
              </a:ext>
            </a:extLst>
          </p:cNvPr>
          <p:cNvSpPr txBox="1"/>
          <p:nvPr/>
        </p:nvSpPr>
        <p:spPr bwMode="auto">
          <a:xfrm rot="16200000">
            <a:off x="-230927" y="2947912"/>
            <a:ext cx="333640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rPFS</a:t>
            </a:r>
            <a:r>
              <a:rPr lang="en-US" dirty="0">
                <a:solidFill>
                  <a:schemeClr val="bg1"/>
                </a:solidFill>
                <a:latin typeface="Calibri" panose="020F0502020204030204" pitchFamily="34" charset="0"/>
              </a:rPr>
              <a:t> (%)</a:t>
            </a:r>
          </a:p>
        </p:txBody>
      </p:sp>
      <p:sp>
        <p:nvSpPr>
          <p:cNvPr id="2" name="TextBox 1">
            <a:extLst>
              <a:ext uri="{FF2B5EF4-FFF2-40B4-BE49-F238E27FC236}">
                <a16:creationId xmlns:a16="http://schemas.microsoft.com/office/drawing/2014/main" id="{D41DC336-71BE-7E88-6C8C-E0ED906E2A90}"/>
              </a:ext>
            </a:extLst>
          </p:cNvPr>
          <p:cNvSpPr txBox="1"/>
          <p:nvPr/>
        </p:nvSpPr>
        <p:spPr bwMode="auto">
          <a:xfrm>
            <a:off x="5784351" y="4777483"/>
            <a:ext cx="2137025"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12" name="Group 11">
            <a:extLst>
              <a:ext uri="{FF2B5EF4-FFF2-40B4-BE49-F238E27FC236}">
                <a16:creationId xmlns:a16="http://schemas.microsoft.com/office/drawing/2014/main" id="{C1632A2E-0F14-15FA-0255-EA7C1884FB86}"/>
              </a:ext>
            </a:extLst>
          </p:cNvPr>
          <p:cNvGrpSpPr/>
          <p:nvPr/>
        </p:nvGrpSpPr>
        <p:grpSpPr>
          <a:xfrm>
            <a:off x="1707425" y="1531858"/>
            <a:ext cx="535724" cy="3152386"/>
            <a:chOff x="1707425" y="1531858"/>
            <a:chExt cx="535724" cy="3152386"/>
          </a:xfrm>
        </p:grpSpPr>
        <p:sp>
          <p:nvSpPr>
            <p:cNvPr id="4" name="TextBox 3">
              <a:extLst>
                <a:ext uri="{FF2B5EF4-FFF2-40B4-BE49-F238E27FC236}">
                  <a16:creationId xmlns:a16="http://schemas.microsoft.com/office/drawing/2014/main" id="{9706789A-FBA2-2E5A-D269-BEF380B8EC77}"/>
                </a:ext>
              </a:extLst>
            </p:cNvPr>
            <p:cNvSpPr txBox="1"/>
            <p:nvPr/>
          </p:nvSpPr>
          <p:spPr bwMode="auto">
            <a:xfrm>
              <a:off x="1707425" y="153185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 name="TextBox 5">
              <a:extLst>
                <a:ext uri="{FF2B5EF4-FFF2-40B4-BE49-F238E27FC236}">
                  <a16:creationId xmlns:a16="http://schemas.microsoft.com/office/drawing/2014/main" id="{8DE4338A-9D92-657B-34AF-F85EBF640B5D}"/>
                </a:ext>
              </a:extLst>
            </p:cNvPr>
            <p:cNvSpPr txBox="1"/>
            <p:nvPr/>
          </p:nvSpPr>
          <p:spPr bwMode="auto">
            <a:xfrm>
              <a:off x="1824445" y="20864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8" name="TextBox 7">
              <a:extLst>
                <a:ext uri="{FF2B5EF4-FFF2-40B4-BE49-F238E27FC236}">
                  <a16:creationId xmlns:a16="http://schemas.microsoft.com/office/drawing/2014/main" id="{102FBC50-B84C-EF37-6C18-53FF4954B7BA}"/>
                </a:ext>
              </a:extLst>
            </p:cNvPr>
            <p:cNvSpPr txBox="1"/>
            <p:nvPr/>
          </p:nvSpPr>
          <p:spPr bwMode="auto">
            <a:xfrm>
              <a:off x="1824445" y="2658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 name="TextBox 8">
              <a:extLst>
                <a:ext uri="{FF2B5EF4-FFF2-40B4-BE49-F238E27FC236}">
                  <a16:creationId xmlns:a16="http://schemas.microsoft.com/office/drawing/2014/main" id="{1C2406E9-1641-9456-4FC4-7C7C4C815F8B}"/>
                </a:ext>
              </a:extLst>
            </p:cNvPr>
            <p:cNvSpPr txBox="1"/>
            <p:nvPr/>
          </p:nvSpPr>
          <p:spPr bwMode="auto">
            <a:xfrm>
              <a:off x="1824445" y="32133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 name="TextBox 9">
              <a:extLst>
                <a:ext uri="{FF2B5EF4-FFF2-40B4-BE49-F238E27FC236}">
                  <a16:creationId xmlns:a16="http://schemas.microsoft.com/office/drawing/2014/main" id="{C9B56C95-5F61-4CBF-574C-4C009CB86577}"/>
                </a:ext>
              </a:extLst>
            </p:cNvPr>
            <p:cNvSpPr txBox="1"/>
            <p:nvPr/>
          </p:nvSpPr>
          <p:spPr bwMode="auto">
            <a:xfrm>
              <a:off x="1824445" y="37603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 name="TextBox 10">
              <a:extLst>
                <a:ext uri="{FF2B5EF4-FFF2-40B4-BE49-F238E27FC236}">
                  <a16:creationId xmlns:a16="http://schemas.microsoft.com/office/drawing/2014/main" id="{1493D6DB-769B-87EE-6130-1C9A9931EE56}"/>
                </a:ext>
              </a:extLst>
            </p:cNvPr>
            <p:cNvSpPr txBox="1"/>
            <p:nvPr/>
          </p:nvSpPr>
          <p:spPr bwMode="auto">
            <a:xfrm>
              <a:off x="1941464" y="43149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4" name="Group 33">
            <a:extLst>
              <a:ext uri="{FF2B5EF4-FFF2-40B4-BE49-F238E27FC236}">
                <a16:creationId xmlns:a16="http://schemas.microsoft.com/office/drawing/2014/main" id="{E240D8FB-25B4-FB5C-3275-22FBF7DCF6F6}"/>
              </a:ext>
            </a:extLst>
          </p:cNvPr>
          <p:cNvGrpSpPr/>
          <p:nvPr/>
        </p:nvGrpSpPr>
        <p:grpSpPr>
          <a:xfrm>
            <a:off x="2092306" y="4501392"/>
            <a:ext cx="9552455" cy="369332"/>
            <a:chOff x="2092306" y="4501392"/>
            <a:chExt cx="9552455" cy="369332"/>
          </a:xfrm>
        </p:grpSpPr>
        <p:sp>
          <p:nvSpPr>
            <p:cNvPr id="13" name="TextBox 12">
              <a:extLst>
                <a:ext uri="{FF2B5EF4-FFF2-40B4-BE49-F238E27FC236}">
                  <a16:creationId xmlns:a16="http://schemas.microsoft.com/office/drawing/2014/main" id="{25394025-DB49-2E09-3BDC-97DB154E1228}"/>
                </a:ext>
              </a:extLst>
            </p:cNvPr>
            <p:cNvSpPr txBox="1"/>
            <p:nvPr/>
          </p:nvSpPr>
          <p:spPr bwMode="auto">
            <a:xfrm>
              <a:off x="2092306"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4" name="TextBox 13">
              <a:extLst>
                <a:ext uri="{FF2B5EF4-FFF2-40B4-BE49-F238E27FC236}">
                  <a16:creationId xmlns:a16="http://schemas.microsoft.com/office/drawing/2014/main" id="{4EBFBFCF-AE59-8F89-F292-0FE8EEDC702C}"/>
                </a:ext>
              </a:extLst>
            </p:cNvPr>
            <p:cNvSpPr txBox="1"/>
            <p:nvPr/>
          </p:nvSpPr>
          <p:spPr bwMode="auto">
            <a:xfrm>
              <a:off x="2705891"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5" name="TextBox 14">
              <a:extLst>
                <a:ext uri="{FF2B5EF4-FFF2-40B4-BE49-F238E27FC236}">
                  <a16:creationId xmlns:a16="http://schemas.microsoft.com/office/drawing/2014/main" id="{D77860FE-75B4-CE13-CB01-22C5635F2EB0}"/>
                </a:ext>
              </a:extLst>
            </p:cNvPr>
            <p:cNvSpPr txBox="1"/>
            <p:nvPr/>
          </p:nvSpPr>
          <p:spPr bwMode="auto">
            <a:xfrm>
              <a:off x="3322230"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6" name="TextBox 15">
              <a:extLst>
                <a:ext uri="{FF2B5EF4-FFF2-40B4-BE49-F238E27FC236}">
                  <a16:creationId xmlns:a16="http://schemas.microsoft.com/office/drawing/2014/main" id="{8896093D-BA8E-2B41-9880-CB1495D04B92}"/>
                </a:ext>
              </a:extLst>
            </p:cNvPr>
            <p:cNvSpPr txBox="1"/>
            <p:nvPr/>
          </p:nvSpPr>
          <p:spPr bwMode="auto">
            <a:xfrm>
              <a:off x="3935815"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7" name="TextBox 16">
              <a:extLst>
                <a:ext uri="{FF2B5EF4-FFF2-40B4-BE49-F238E27FC236}">
                  <a16:creationId xmlns:a16="http://schemas.microsoft.com/office/drawing/2014/main" id="{C4DB40B5-41A8-51F7-256D-6C0B7E75D310}"/>
                </a:ext>
              </a:extLst>
            </p:cNvPr>
            <p:cNvSpPr txBox="1"/>
            <p:nvPr/>
          </p:nvSpPr>
          <p:spPr bwMode="auto">
            <a:xfrm>
              <a:off x="4490891"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8" name="TextBox 17">
              <a:extLst>
                <a:ext uri="{FF2B5EF4-FFF2-40B4-BE49-F238E27FC236}">
                  <a16:creationId xmlns:a16="http://schemas.microsoft.com/office/drawing/2014/main" id="{0E01B986-3293-5275-05F2-594F79C32879}"/>
                </a:ext>
              </a:extLst>
            </p:cNvPr>
            <p:cNvSpPr txBox="1"/>
            <p:nvPr/>
          </p:nvSpPr>
          <p:spPr bwMode="auto">
            <a:xfrm>
              <a:off x="5104476"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9" name="TextBox 18">
              <a:extLst>
                <a:ext uri="{FF2B5EF4-FFF2-40B4-BE49-F238E27FC236}">
                  <a16:creationId xmlns:a16="http://schemas.microsoft.com/office/drawing/2014/main" id="{C6B3BBA2-CB4C-74DC-644F-FF5C398256C4}"/>
                </a:ext>
              </a:extLst>
            </p:cNvPr>
            <p:cNvSpPr txBox="1"/>
            <p:nvPr/>
          </p:nvSpPr>
          <p:spPr bwMode="auto">
            <a:xfrm>
              <a:off x="5720815"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0" name="TextBox 19">
              <a:extLst>
                <a:ext uri="{FF2B5EF4-FFF2-40B4-BE49-F238E27FC236}">
                  <a16:creationId xmlns:a16="http://schemas.microsoft.com/office/drawing/2014/main" id="{63DF71AE-B690-069A-F0EB-0D4812856B9D}"/>
                </a:ext>
              </a:extLst>
            </p:cNvPr>
            <p:cNvSpPr txBox="1"/>
            <p:nvPr/>
          </p:nvSpPr>
          <p:spPr bwMode="auto">
            <a:xfrm>
              <a:off x="6334400"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1" name="TextBox 20">
              <a:extLst>
                <a:ext uri="{FF2B5EF4-FFF2-40B4-BE49-F238E27FC236}">
                  <a16:creationId xmlns:a16="http://schemas.microsoft.com/office/drawing/2014/main" id="{89CF8FAB-169D-8C70-0397-C1A737232E94}"/>
                </a:ext>
              </a:extLst>
            </p:cNvPr>
            <p:cNvSpPr txBox="1"/>
            <p:nvPr/>
          </p:nvSpPr>
          <p:spPr bwMode="auto">
            <a:xfrm>
              <a:off x="6933074"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2" name="TextBox 21">
              <a:extLst>
                <a:ext uri="{FF2B5EF4-FFF2-40B4-BE49-F238E27FC236}">
                  <a16:creationId xmlns:a16="http://schemas.microsoft.com/office/drawing/2014/main" id="{D7161719-089C-B03C-9511-9D9FF65D5E3A}"/>
                </a:ext>
              </a:extLst>
            </p:cNvPr>
            <p:cNvSpPr txBox="1"/>
            <p:nvPr/>
          </p:nvSpPr>
          <p:spPr bwMode="auto">
            <a:xfrm>
              <a:off x="7546659"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3" name="TextBox 22">
              <a:extLst>
                <a:ext uri="{FF2B5EF4-FFF2-40B4-BE49-F238E27FC236}">
                  <a16:creationId xmlns:a16="http://schemas.microsoft.com/office/drawing/2014/main" id="{2FEB53D3-DFCC-761A-DA1E-47F19FEFEA5D}"/>
                </a:ext>
              </a:extLst>
            </p:cNvPr>
            <p:cNvSpPr txBox="1"/>
            <p:nvPr/>
          </p:nvSpPr>
          <p:spPr bwMode="auto">
            <a:xfrm>
              <a:off x="816299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7" name="TextBox 26">
              <a:extLst>
                <a:ext uri="{FF2B5EF4-FFF2-40B4-BE49-F238E27FC236}">
                  <a16:creationId xmlns:a16="http://schemas.microsoft.com/office/drawing/2014/main" id="{E5BDE499-F088-7E04-5FC6-3249DE959AB7}"/>
                </a:ext>
              </a:extLst>
            </p:cNvPr>
            <p:cNvSpPr txBox="1"/>
            <p:nvPr/>
          </p:nvSpPr>
          <p:spPr bwMode="auto">
            <a:xfrm>
              <a:off x="877658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8" name="TextBox 27">
              <a:extLst>
                <a:ext uri="{FF2B5EF4-FFF2-40B4-BE49-F238E27FC236}">
                  <a16:creationId xmlns:a16="http://schemas.microsoft.com/office/drawing/2014/main" id="{C3DA1A36-43DD-FC95-BD52-841DA1394F25}"/>
                </a:ext>
              </a:extLst>
            </p:cNvPr>
            <p:cNvSpPr txBox="1"/>
            <p:nvPr/>
          </p:nvSpPr>
          <p:spPr bwMode="auto">
            <a:xfrm>
              <a:off x="938254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1" name="TextBox 30">
              <a:extLst>
                <a:ext uri="{FF2B5EF4-FFF2-40B4-BE49-F238E27FC236}">
                  <a16:creationId xmlns:a16="http://schemas.microsoft.com/office/drawing/2014/main" id="{29D2FED5-236E-DAE0-4E0C-10B496BCC47C}"/>
                </a:ext>
              </a:extLst>
            </p:cNvPr>
            <p:cNvSpPr txBox="1"/>
            <p:nvPr/>
          </p:nvSpPr>
          <p:spPr bwMode="auto">
            <a:xfrm>
              <a:off x="999613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2" name="TextBox 31">
              <a:extLst>
                <a:ext uri="{FF2B5EF4-FFF2-40B4-BE49-F238E27FC236}">
                  <a16:creationId xmlns:a16="http://schemas.microsoft.com/office/drawing/2014/main" id="{C423B00F-B3EC-9A9B-934B-9BA2553D62BE}"/>
                </a:ext>
              </a:extLst>
            </p:cNvPr>
            <p:cNvSpPr txBox="1"/>
            <p:nvPr/>
          </p:nvSpPr>
          <p:spPr bwMode="auto">
            <a:xfrm>
              <a:off x="10612472"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3" name="TextBox 32">
              <a:extLst>
                <a:ext uri="{FF2B5EF4-FFF2-40B4-BE49-F238E27FC236}">
                  <a16:creationId xmlns:a16="http://schemas.microsoft.com/office/drawing/2014/main" id="{5720B232-5213-E996-6669-351BC8B763BE}"/>
                </a:ext>
              </a:extLst>
            </p:cNvPr>
            <p:cNvSpPr txBox="1"/>
            <p:nvPr/>
          </p:nvSpPr>
          <p:spPr bwMode="auto">
            <a:xfrm>
              <a:off x="11226057"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grpSp>
      <p:sp>
        <p:nvSpPr>
          <p:cNvPr id="35" name="TextBox 34">
            <a:extLst>
              <a:ext uri="{FF2B5EF4-FFF2-40B4-BE49-F238E27FC236}">
                <a16:creationId xmlns:a16="http://schemas.microsoft.com/office/drawing/2014/main" id="{89741B5F-7272-9012-4836-50C3EFC0F59F}"/>
              </a:ext>
            </a:extLst>
          </p:cNvPr>
          <p:cNvSpPr txBox="1"/>
          <p:nvPr/>
        </p:nvSpPr>
        <p:spPr bwMode="auto">
          <a:xfrm>
            <a:off x="4650643" y="2888734"/>
            <a:ext cx="1145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accent1"/>
                </a:solidFill>
                <a:latin typeface="Calibri" panose="020F0502020204030204" pitchFamily="34" charset="0"/>
                <a:cs typeface="Calibri" panose="020F0502020204030204" pitchFamily="34" charset="0"/>
              </a:rPr>
              <a:t>Rucaparib</a:t>
            </a:r>
            <a:endParaRPr lang="en-US" b="0" dirty="0">
              <a:solidFill>
                <a:schemeClr val="accent1"/>
              </a:solidFill>
              <a:latin typeface="Calibri" panose="020F0502020204030204" pitchFamily="34" charset="0"/>
            </a:endParaRPr>
          </a:p>
        </p:txBody>
      </p:sp>
      <p:sp>
        <p:nvSpPr>
          <p:cNvPr id="36" name="TextBox 35">
            <a:extLst>
              <a:ext uri="{FF2B5EF4-FFF2-40B4-BE49-F238E27FC236}">
                <a16:creationId xmlns:a16="http://schemas.microsoft.com/office/drawing/2014/main" id="{F69ABF49-291C-0EC8-6593-1CBF0FCD7337}"/>
              </a:ext>
            </a:extLst>
          </p:cNvPr>
          <p:cNvSpPr txBox="1"/>
          <p:nvPr/>
        </p:nvSpPr>
        <p:spPr bwMode="auto">
          <a:xfrm>
            <a:off x="2624282" y="3653506"/>
            <a:ext cx="1999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800" b="1" dirty="0">
                <a:solidFill>
                  <a:schemeClr val="accent3"/>
                </a:solidFill>
                <a:latin typeface="Calibri" panose="020F0502020204030204" pitchFamily="34" charset="0"/>
                <a:cs typeface="Calibri" panose="020F0502020204030204" pitchFamily="34" charset="0"/>
              </a:rPr>
              <a:t>Physician’s Choice </a:t>
            </a:r>
          </a:p>
        </p:txBody>
      </p:sp>
      <p:sp>
        <p:nvSpPr>
          <p:cNvPr id="37" name="TextBox 36">
            <a:extLst>
              <a:ext uri="{FF2B5EF4-FFF2-40B4-BE49-F238E27FC236}">
                <a16:creationId xmlns:a16="http://schemas.microsoft.com/office/drawing/2014/main" id="{00F02DD6-4AEA-7E34-3EBB-538ADCD180B3}"/>
              </a:ext>
            </a:extLst>
          </p:cNvPr>
          <p:cNvSpPr txBox="1"/>
          <p:nvPr/>
        </p:nvSpPr>
        <p:spPr bwMode="auto">
          <a:xfrm>
            <a:off x="431305" y="5063637"/>
            <a:ext cx="156478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90000"/>
              </a:lnSpc>
              <a:spcBef>
                <a:spcPts val="0"/>
              </a:spcBef>
            </a:pPr>
            <a:r>
              <a:rPr lang="en-US" sz="1400" b="1" dirty="0">
                <a:solidFill>
                  <a:schemeClr val="accent1"/>
                </a:solidFill>
                <a:latin typeface="Calibri" panose="020F0502020204030204" pitchFamily="34" charset="0"/>
                <a:cs typeface="Calibri" panose="020F0502020204030204" pitchFamily="34" charset="0"/>
              </a:rPr>
              <a:t>Rucaparib</a:t>
            </a:r>
            <a:endParaRPr lang="en-US" sz="1400" b="0" dirty="0">
              <a:solidFill>
                <a:schemeClr val="accent1"/>
              </a:solidFill>
              <a:latin typeface="Calibri" panose="020F0502020204030204" pitchFamily="34" charset="0"/>
            </a:endParaRPr>
          </a:p>
          <a:p>
            <a:pPr algn="r">
              <a:lnSpc>
                <a:spcPct val="90000"/>
              </a:lnSpc>
              <a:spcBef>
                <a:spcPts val="0"/>
              </a:spcBef>
            </a:pPr>
            <a:r>
              <a:rPr lang="en-US" sz="1400" b="1" dirty="0">
                <a:solidFill>
                  <a:schemeClr val="accent3"/>
                </a:solidFill>
                <a:latin typeface="Calibri" panose="020F0502020204030204" pitchFamily="34" charset="0"/>
                <a:cs typeface="Calibri" panose="020F0502020204030204" pitchFamily="34" charset="0"/>
              </a:rPr>
              <a:t>Physician’s Choice</a:t>
            </a:r>
          </a:p>
        </p:txBody>
      </p:sp>
      <p:sp>
        <p:nvSpPr>
          <p:cNvPr id="38" name="Freeform: Shape 37">
            <a:extLst>
              <a:ext uri="{FF2B5EF4-FFF2-40B4-BE49-F238E27FC236}">
                <a16:creationId xmlns:a16="http://schemas.microsoft.com/office/drawing/2014/main" id="{11C10B0C-9023-3FEE-58BD-776323852EF6}"/>
              </a:ext>
            </a:extLst>
          </p:cNvPr>
          <p:cNvSpPr/>
          <p:nvPr/>
        </p:nvSpPr>
        <p:spPr bwMode="auto">
          <a:xfrm>
            <a:off x="2240280" y="1722120"/>
            <a:ext cx="9204960" cy="2781300"/>
          </a:xfrm>
          <a:custGeom>
            <a:avLst/>
            <a:gdLst>
              <a:gd name="connsiteX0" fmla="*/ 0 w 9182100"/>
              <a:gd name="connsiteY0" fmla="*/ 0 h 2781300"/>
              <a:gd name="connsiteX1" fmla="*/ 0 w 9182100"/>
              <a:gd name="connsiteY1" fmla="*/ 2781300 h 2781300"/>
              <a:gd name="connsiteX2" fmla="*/ 9182100 w 9182100"/>
              <a:gd name="connsiteY2" fmla="*/ 2781300 h 2781300"/>
            </a:gdLst>
            <a:ahLst/>
            <a:cxnLst>
              <a:cxn ang="0">
                <a:pos x="connsiteX0" y="connsiteY0"/>
              </a:cxn>
              <a:cxn ang="0">
                <a:pos x="connsiteX1" y="connsiteY1"/>
              </a:cxn>
              <a:cxn ang="0">
                <a:pos x="connsiteX2" y="connsiteY2"/>
              </a:cxn>
            </a:cxnLst>
            <a:rect l="l" t="t" r="r" b="b"/>
            <a:pathLst>
              <a:path w="9182100" h="2781300">
                <a:moveTo>
                  <a:pt x="0" y="0"/>
                </a:moveTo>
                <a:lnTo>
                  <a:pt x="0" y="2781300"/>
                </a:lnTo>
                <a:lnTo>
                  <a:pt x="9182100" y="2781300"/>
                </a:lnTo>
              </a:path>
            </a:pathLst>
          </a:custGeom>
          <a:noFill/>
          <a:ln w="28575">
            <a:solidFill>
              <a:schemeClr val="bg1"/>
            </a:solidFill>
            <a:miter lim="800000"/>
            <a:headEnd/>
            <a:tailEnd/>
          </a:ln>
        </p:spPr>
        <p:txBody>
          <a:bodyPr rtlCol="0" anchor="ctr"/>
          <a:lstStyle/>
          <a:p>
            <a:pPr algn="ctr"/>
            <a:endParaRPr lang="en-US"/>
          </a:p>
        </p:txBody>
      </p:sp>
      <p:grpSp>
        <p:nvGrpSpPr>
          <p:cNvPr id="46" name="Group 45">
            <a:extLst>
              <a:ext uri="{FF2B5EF4-FFF2-40B4-BE49-F238E27FC236}">
                <a16:creationId xmlns:a16="http://schemas.microsoft.com/office/drawing/2014/main" id="{0B685CC2-9A83-852D-4CBD-4C01C25453FB}"/>
              </a:ext>
            </a:extLst>
          </p:cNvPr>
          <p:cNvGrpSpPr/>
          <p:nvPr/>
        </p:nvGrpSpPr>
        <p:grpSpPr>
          <a:xfrm>
            <a:off x="2154800" y="1724144"/>
            <a:ext cx="79856" cy="2785078"/>
            <a:chOff x="1807857" y="1724144"/>
            <a:chExt cx="1172269" cy="2785078"/>
          </a:xfrm>
        </p:grpSpPr>
        <p:cxnSp>
          <p:nvCxnSpPr>
            <p:cNvPr id="40" name="Straight Connector 39">
              <a:extLst>
                <a:ext uri="{FF2B5EF4-FFF2-40B4-BE49-F238E27FC236}">
                  <a16:creationId xmlns:a16="http://schemas.microsoft.com/office/drawing/2014/main" id="{7AF94DC0-9179-C2EB-E983-1FC72E447426}"/>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7BD4830-FF53-515B-22D4-16A4B83DA1C2}"/>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D56F26C-5313-7650-AFCD-C1D3B74DC802}"/>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29B502E-B553-8432-C7D2-509792A3EECE}"/>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584B8E6-711D-0F3B-00BD-E11C6E7C518C}"/>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0F6AD3D-F5BD-C414-B9DA-DC50901097B9}"/>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1F989ADE-7012-53E1-CFB8-3BD222CAE602}"/>
              </a:ext>
            </a:extLst>
          </p:cNvPr>
          <p:cNvGrpSpPr/>
          <p:nvPr/>
        </p:nvGrpSpPr>
        <p:grpSpPr>
          <a:xfrm>
            <a:off x="2243148" y="4509222"/>
            <a:ext cx="9183774" cy="93261"/>
            <a:chOff x="2243148" y="4509222"/>
            <a:chExt cx="9183774" cy="93261"/>
          </a:xfrm>
        </p:grpSpPr>
        <p:grpSp>
          <p:nvGrpSpPr>
            <p:cNvPr id="47" name="Group 46">
              <a:extLst>
                <a:ext uri="{FF2B5EF4-FFF2-40B4-BE49-F238E27FC236}">
                  <a16:creationId xmlns:a16="http://schemas.microsoft.com/office/drawing/2014/main" id="{B3BEC353-3EB3-9720-61F1-B4F7705164B7}"/>
                </a:ext>
              </a:extLst>
            </p:cNvPr>
            <p:cNvGrpSpPr/>
            <p:nvPr/>
          </p:nvGrpSpPr>
          <p:grpSpPr>
            <a:xfrm rot="5400000">
              <a:off x="3730513" y="3021857"/>
              <a:ext cx="93261" cy="3067991"/>
              <a:chOff x="1807857" y="1724144"/>
              <a:chExt cx="1172269" cy="2785078"/>
            </a:xfrm>
          </p:grpSpPr>
          <p:cxnSp>
            <p:nvCxnSpPr>
              <p:cNvPr id="48" name="Straight Connector 47">
                <a:extLst>
                  <a:ext uri="{FF2B5EF4-FFF2-40B4-BE49-F238E27FC236}">
                    <a16:creationId xmlns:a16="http://schemas.microsoft.com/office/drawing/2014/main" id="{72A1B63E-C65E-5217-209E-E41BE1E29715}"/>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9DA5147-9988-FBC9-2552-251ADF24D423}"/>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9067E0C-E7D0-E3C1-DF5B-767649CA4C91}"/>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B799D4E-4E30-DCE4-ED3A-9D867B03BA60}"/>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81D4F52-1244-280B-1C9E-116CA7AE57AD}"/>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875DE2C-38DD-BBC9-CF0E-6FCCB05F9CD4}"/>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559E3A25-8E2F-0777-7468-7B214A95D658}"/>
                </a:ext>
              </a:extLst>
            </p:cNvPr>
            <p:cNvGrpSpPr/>
            <p:nvPr/>
          </p:nvGrpSpPr>
          <p:grpSpPr>
            <a:xfrm rot="5400000">
              <a:off x="7417532" y="3021857"/>
              <a:ext cx="93261" cy="3067991"/>
              <a:chOff x="1807857" y="1724144"/>
              <a:chExt cx="1172269" cy="2785078"/>
            </a:xfrm>
          </p:grpSpPr>
          <p:cxnSp>
            <p:nvCxnSpPr>
              <p:cNvPr id="55" name="Straight Connector 54">
                <a:extLst>
                  <a:ext uri="{FF2B5EF4-FFF2-40B4-BE49-F238E27FC236}">
                    <a16:creationId xmlns:a16="http://schemas.microsoft.com/office/drawing/2014/main" id="{39792DB8-B80B-83A9-F198-5A545B4A52B9}"/>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4A6B174-6F59-4DC8-22B4-A53E0138D7E1}"/>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C95065F-7A61-7418-8A07-673561AEF65A}"/>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62374FF-0F88-CD10-FCB8-A9AEBEC4FC15}"/>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2005D5A-6B40-3C59-9174-4273F9E66631}"/>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AB73B25-09B6-D061-61FE-C6DEDC9CA4BA}"/>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B89CF3DE-2AE4-170D-EF16-7A6A37703E78}"/>
                </a:ext>
              </a:extLst>
            </p:cNvPr>
            <p:cNvGrpSpPr/>
            <p:nvPr/>
          </p:nvGrpSpPr>
          <p:grpSpPr>
            <a:xfrm rot="5400000">
              <a:off x="10462781" y="3638342"/>
              <a:ext cx="93261" cy="1835021"/>
              <a:chOff x="1807857" y="2843416"/>
              <a:chExt cx="1172269" cy="1665806"/>
            </a:xfrm>
          </p:grpSpPr>
          <p:cxnSp>
            <p:nvCxnSpPr>
              <p:cNvPr id="64" name="Straight Connector 63">
                <a:extLst>
                  <a:ext uri="{FF2B5EF4-FFF2-40B4-BE49-F238E27FC236}">
                    <a16:creationId xmlns:a16="http://schemas.microsoft.com/office/drawing/2014/main" id="{7BB9B6C2-D506-5D87-EE22-C33A06353316}"/>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1F2951B-2B6F-9A69-5770-A74B594B10A6}"/>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9BE4253-DABD-CA39-2056-33667BADB93A}"/>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A82DD39-0F14-9894-96A3-FFDABCFA6B79}"/>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9" name="Group 68">
            <a:extLst>
              <a:ext uri="{FF2B5EF4-FFF2-40B4-BE49-F238E27FC236}">
                <a16:creationId xmlns:a16="http://schemas.microsoft.com/office/drawing/2014/main" id="{75465278-0472-11CA-16BC-9446FE1F1C3F}"/>
              </a:ext>
            </a:extLst>
          </p:cNvPr>
          <p:cNvGrpSpPr/>
          <p:nvPr/>
        </p:nvGrpSpPr>
        <p:grpSpPr>
          <a:xfrm>
            <a:off x="1893535" y="5257537"/>
            <a:ext cx="9891489" cy="480131"/>
            <a:chOff x="1893535" y="4501392"/>
            <a:chExt cx="9891489" cy="480131"/>
          </a:xfrm>
        </p:grpSpPr>
        <p:sp>
          <p:nvSpPr>
            <p:cNvPr id="70" name="TextBox 69">
              <a:extLst>
                <a:ext uri="{FF2B5EF4-FFF2-40B4-BE49-F238E27FC236}">
                  <a16:creationId xmlns:a16="http://schemas.microsoft.com/office/drawing/2014/main" id="{0ED70ABC-4664-A9A0-FB24-BA6A1501D9A0}"/>
                </a:ext>
              </a:extLst>
            </p:cNvPr>
            <p:cNvSpPr txBox="1"/>
            <p:nvPr/>
          </p:nvSpPr>
          <p:spPr bwMode="auto">
            <a:xfrm>
              <a:off x="1893535" y="4501392"/>
              <a:ext cx="69923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201 (0)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101 (0)</a:t>
              </a:r>
            </a:p>
          </p:txBody>
        </p:sp>
        <p:sp>
          <p:nvSpPr>
            <p:cNvPr id="71" name="TextBox 70">
              <a:extLst>
                <a:ext uri="{FF2B5EF4-FFF2-40B4-BE49-F238E27FC236}">
                  <a16:creationId xmlns:a16="http://schemas.microsoft.com/office/drawing/2014/main" id="{F9917F23-3257-2EBC-0A38-203EAC5F4FF3}"/>
                </a:ext>
              </a:extLst>
            </p:cNvPr>
            <p:cNvSpPr txBox="1"/>
            <p:nvPr/>
          </p:nvSpPr>
          <p:spPr bwMode="auto">
            <a:xfrm>
              <a:off x="2461434"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169 (18)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69 (21)</a:t>
              </a:r>
            </a:p>
          </p:txBody>
        </p:sp>
        <p:sp>
          <p:nvSpPr>
            <p:cNvPr id="72" name="TextBox 71">
              <a:extLst>
                <a:ext uri="{FF2B5EF4-FFF2-40B4-BE49-F238E27FC236}">
                  <a16:creationId xmlns:a16="http://schemas.microsoft.com/office/drawing/2014/main" id="{483D29F7-0FD3-F3F7-5A0E-80E25AEA80D1}"/>
                </a:ext>
              </a:extLst>
            </p:cNvPr>
            <p:cNvSpPr txBox="1"/>
            <p:nvPr/>
          </p:nvSpPr>
          <p:spPr bwMode="auto">
            <a:xfrm>
              <a:off x="3077773"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124 (44)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42 (42)</a:t>
              </a:r>
            </a:p>
          </p:txBody>
        </p:sp>
        <p:sp>
          <p:nvSpPr>
            <p:cNvPr id="73" name="TextBox 72">
              <a:extLst>
                <a:ext uri="{FF2B5EF4-FFF2-40B4-BE49-F238E27FC236}">
                  <a16:creationId xmlns:a16="http://schemas.microsoft.com/office/drawing/2014/main" id="{FF4753A3-F24F-471D-79CF-4AF5CC920CC0}"/>
                </a:ext>
              </a:extLst>
            </p:cNvPr>
            <p:cNvSpPr txBox="1"/>
            <p:nvPr/>
          </p:nvSpPr>
          <p:spPr bwMode="auto">
            <a:xfrm>
              <a:off x="3737043" y="4501392"/>
              <a:ext cx="69923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83 (70)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 (55)</a:t>
              </a:r>
            </a:p>
          </p:txBody>
        </p:sp>
        <p:sp>
          <p:nvSpPr>
            <p:cNvPr id="74" name="TextBox 73">
              <a:extLst>
                <a:ext uri="{FF2B5EF4-FFF2-40B4-BE49-F238E27FC236}">
                  <a16:creationId xmlns:a16="http://schemas.microsoft.com/office/drawing/2014/main" id="{A4B3A79C-9FF4-BED4-3C4B-C4DCADAECAC4}"/>
                </a:ext>
              </a:extLst>
            </p:cNvPr>
            <p:cNvSpPr txBox="1"/>
            <p:nvPr/>
          </p:nvSpPr>
          <p:spPr bwMode="auto">
            <a:xfrm>
              <a:off x="4350628" y="4501392"/>
              <a:ext cx="69923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55 (89)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 (64)</a:t>
              </a:r>
            </a:p>
          </p:txBody>
        </p:sp>
        <p:sp>
          <p:nvSpPr>
            <p:cNvPr id="75" name="TextBox 74">
              <a:extLst>
                <a:ext uri="{FF2B5EF4-FFF2-40B4-BE49-F238E27FC236}">
                  <a16:creationId xmlns:a16="http://schemas.microsoft.com/office/drawing/2014/main" id="{27BCE034-CFE7-3F23-68EA-D1F027094C1D}"/>
                </a:ext>
              </a:extLst>
            </p:cNvPr>
            <p:cNvSpPr txBox="1"/>
            <p:nvPr/>
          </p:nvSpPr>
          <p:spPr bwMode="auto">
            <a:xfrm>
              <a:off x="4964213" y="4501392"/>
              <a:ext cx="69923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41 (95)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 (66)</a:t>
              </a:r>
            </a:p>
          </p:txBody>
        </p:sp>
        <p:sp>
          <p:nvSpPr>
            <p:cNvPr id="76" name="TextBox 75">
              <a:extLst>
                <a:ext uri="{FF2B5EF4-FFF2-40B4-BE49-F238E27FC236}">
                  <a16:creationId xmlns:a16="http://schemas.microsoft.com/office/drawing/2014/main" id="{2B26290E-16ED-F346-7BBB-26CDF1EC2925}"/>
                </a:ext>
              </a:extLst>
            </p:cNvPr>
            <p:cNvSpPr txBox="1"/>
            <p:nvPr/>
          </p:nvSpPr>
          <p:spPr bwMode="auto">
            <a:xfrm>
              <a:off x="5534866"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27 (103)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 (66)</a:t>
              </a:r>
            </a:p>
          </p:txBody>
        </p:sp>
        <p:sp>
          <p:nvSpPr>
            <p:cNvPr id="77" name="TextBox 76">
              <a:extLst>
                <a:ext uri="{FF2B5EF4-FFF2-40B4-BE49-F238E27FC236}">
                  <a16:creationId xmlns:a16="http://schemas.microsoft.com/office/drawing/2014/main" id="{1806DA35-8EA0-91FD-921C-1B5C64FC4204}"/>
                </a:ext>
              </a:extLst>
            </p:cNvPr>
            <p:cNvSpPr txBox="1"/>
            <p:nvPr/>
          </p:nvSpPr>
          <p:spPr bwMode="auto">
            <a:xfrm>
              <a:off x="6148451"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16 (109)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(67)</a:t>
              </a:r>
            </a:p>
          </p:txBody>
        </p:sp>
        <p:sp>
          <p:nvSpPr>
            <p:cNvPr id="78" name="TextBox 77">
              <a:extLst>
                <a:ext uri="{FF2B5EF4-FFF2-40B4-BE49-F238E27FC236}">
                  <a16:creationId xmlns:a16="http://schemas.microsoft.com/office/drawing/2014/main" id="{73FC25AC-6808-8FBE-876D-0E11F7669756}"/>
                </a:ext>
              </a:extLst>
            </p:cNvPr>
            <p:cNvSpPr txBox="1"/>
            <p:nvPr/>
          </p:nvSpPr>
          <p:spPr bwMode="auto">
            <a:xfrm>
              <a:off x="6747126" y="4501392"/>
              <a:ext cx="79060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13 (110)</a:t>
              </a:r>
            </a:p>
          </p:txBody>
        </p:sp>
        <p:sp>
          <p:nvSpPr>
            <p:cNvPr id="79" name="TextBox 78">
              <a:extLst>
                <a:ext uri="{FF2B5EF4-FFF2-40B4-BE49-F238E27FC236}">
                  <a16:creationId xmlns:a16="http://schemas.microsoft.com/office/drawing/2014/main" id="{2C973EF1-C3F8-D5D8-B33D-E6FA758A4A6F}"/>
                </a:ext>
              </a:extLst>
            </p:cNvPr>
            <p:cNvSpPr txBox="1"/>
            <p:nvPr/>
          </p:nvSpPr>
          <p:spPr bwMode="auto">
            <a:xfrm>
              <a:off x="7360709" y="4501392"/>
              <a:ext cx="79060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 (112)</a:t>
              </a:r>
            </a:p>
          </p:txBody>
        </p:sp>
        <p:sp>
          <p:nvSpPr>
            <p:cNvPr id="80" name="TextBox 79">
              <a:extLst>
                <a:ext uri="{FF2B5EF4-FFF2-40B4-BE49-F238E27FC236}">
                  <a16:creationId xmlns:a16="http://schemas.microsoft.com/office/drawing/2014/main" id="{0965C92E-C77E-B46C-12BC-108B84383949}"/>
                </a:ext>
              </a:extLst>
            </p:cNvPr>
            <p:cNvSpPr txBox="1"/>
            <p:nvPr/>
          </p:nvSpPr>
          <p:spPr bwMode="auto">
            <a:xfrm>
              <a:off x="8022735"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7 (113)</a:t>
              </a:r>
            </a:p>
          </p:txBody>
        </p:sp>
        <p:sp>
          <p:nvSpPr>
            <p:cNvPr id="81" name="TextBox 80">
              <a:extLst>
                <a:ext uri="{FF2B5EF4-FFF2-40B4-BE49-F238E27FC236}">
                  <a16:creationId xmlns:a16="http://schemas.microsoft.com/office/drawing/2014/main" id="{4E545D82-7FE2-5518-1784-AD76FEF25795}"/>
                </a:ext>
              </a:extLst>
            </p:cNvPr>
            <p:cNvSpPr txBox="1"/>
            <p:nvPr/>
          </p:nvSpPr>
          <p:spPr bwMode="auto">
            <a:xfrm>
              <a:off x="8636319"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 (113)</a:t>
              </a:r>
            </a:p>
          </p:txBody>
        </p:sp>
        <p:sp>
          <p:nvSpPr>
            <p:cNvPr id="82" name="TextBox 81">
              <a:extLst>
                <a:ext uri="{FF2B5EF4-FFF2-40B4-BE49-F238E27FC236}">
                  <a16:creationId xmlns:a16="http://schemas.microsoft.com/office/drawing/2014/main" id="{CBA228BA-D002-F14E-F70D-2ADE183DCD04}"/>
                </a:ext>
              </a:extLst>
            </p:cNvPr>
            <p:cNvSpPr txBox="1"/>
            <p:nvPr/>
          </p:nvSpPr>
          <p:spPr bwMode="auto">
            <a:xfrm>
              <a:off x="9242285"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 (115)</a:t>
              </a:r>
            </a:p>
          </p:txBody>
        </p:sp>
        <p:sp>
          <p:nvSpPr>
            <p:cNvPr id="83" name="TextBox 82">
              <a:extLst>
                <a:ext uri="{FF2B5EF4-FFF2-40B4-BE49-F238E27FC236}">
                  <a16:creationId xmlns:a16="http://schemas.microsoft.com/office/drawing/2014/main" id="{6B905414-3E55-D250-3D5D-3E0F16ACE1C3}"/>
                </a:ext>
              </a:extLst>
            </p:cNvPr>
            <p:cNvSpPr txBox="1"/>
            <p:nvPr/>
          </p:nvSpPr>
          <p:spPr bwMode="auto">
            <a:xfrm>
              <a:off x="9855869"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 (115)</a:t>
              </a:r>
            </a:p>
          </p:txBody>
        </p:sp>
        <p:sp>
          <p:nvSpPr>
            <p:cNvPr id="84" name="TextBox 83">
              <a:extLst>
                <a:ext uri="{FF2B5EF4-FFF2-40B4-BE49-F238E27FC236}">
                  <a16:creationId xmlns:a16="http://schemas.microsoft.com/office/drawing/2014/main" id="{918A7CF4-0543-2FFB-EEC5-216623FD4191}"/>
                </a:ext>
              </a:extLst>
            </p:cNvPr>
            <p:cNvSpPr txBox="1"/>
            <p:nvPr/>
          </p:nvSpPr>
          <p:spPr bwMode="auto">
            <a:xfrm>
              <a:off x="10472209"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 (115)</a:t>
              </a:r>
            </a:p>
          </p:txBody>
        </p:sp>
        <p:sp>
          <p:nvSpPr>
            <p:cNvPr id="85" name="TextBox 84">
              <a:extLst>
                <a:ext uri="{FF2B5EF4-FFF2-40B4-BE49-F238E27FC236}">
                  <a16:creationId xmlns:a16="http://schemas.microsoft.com/office/drawing/2014/main" id="{70662855-4B31-E9B5-7AD7-53E5832064BC}"/>
                </a:ext>
              </a:extLst>
            </p:cNvPr>
            <p:cNvSpPr txBox="1"/>
            <p:nvPr/>
          </p:nvSpPr>
          <p:spPr bwMode="auto">
            <a:xfrm>
              <a:off x="11085794"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(115)</a:t>
              </a:r>
            </a:p>
          </p:txBody>
        </p:sp>
      </p:grpSp>
      <p:grpSp>
        <p:nvGrpSpPr>
          <p:cNvPr id="169" name="Group 168">
            <a:extLst>
              <a:ext uri="{FF2B5EF4-FFF2-40B4-BE49-F238E27FC236}">
                <a16:creationId xmlns:a16="http://schemas.microsoft.com/office/drawing/2014/main" id="{D97D8F34-AACB-963E-E487-51C6F609B306}"/>
              </a:ext>
            </a:extLst>
          </p:cNvPr>
          <p:cNvGrpSpPr/>
          <p:nvPr/>
        </p:nvGrpSpPr>
        <p:grpSpPr>
          <a:xfrm>
            <a:off x="2371725" y="1724025"/>
            <a:ext cx="4100513" cy="2632039"/>
            <a:chOff x="2371725" y="1724025"/>
            <a:chExt cx="4100513" cy="2632039"/>
          </a:xfrm>
        </p:grpSpPr>
        <p:sp>
          <p:nvSpPr>
            <p:cNvPr id="86" name="Freeform: Shape 85">
              <a:extLst>
                <a:ext uri="{FF2B5EF4-FFF2-40B4-BE49-F238E27FC236}">
                  <a16:creationId xmlns:a16="http://schemas.microsoft.com/office/drawing/2014/main" id="{C6031DC8-C7D9-5E7E-93BF-6BCB6FBF432C}"/>
                </a:ext>
              </a:extLst>
            </p:cNvPr>
            <p:cNvSpPr/>
            <p:nvPr/>
          </p:nvSpPr>
          <p:spPr bwMode="auto">
            <a:xfrm>
              <a:off x="2371725" y="1724025"/>
              <a:ext cx="4052888" cy="2581275"/>
            </a:xfrm>
            <a:custGeom>
              <a:avLst/>
              <a:gdLst>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7175 w 4052888"/>
                <a:gd name="connsiteY91" fmla="*/ 438150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9575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9575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5276 w 4052888"/>
                <a:gd name="connsiteY90" fmla="*/ 414337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85751 w 4052888"/>
                <a:gd name="connsiteY90" fmla="*/ 407193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80988 w 4052888"/>
                <a:gd name="connsiteY89" fmla="*/ 445294 h 2581275"/>
                <a:gd name="connsiteX90" fmla="*/ 285751 w 4052888"/>
                <a:gd name="connsiteY90" fmla="*/ 407193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35956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5956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33401 w 4052888"/>
                <a:gd name="connsiteY77" fmla="*/ 659606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50069 w 4052888"/>
                <a:gd name="connsiteY75" fmla="*/ 692944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45307 w 4052888"/>
                <a:gd name="connsiteY74" fmla="*/ 733425 h 2581275"/>
                <a:gd name="connsiteX75" fmla="*/ 550069 w 4052888"/>
                <a:gd name="connsiteY75" fmla="*/ 692944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73882 w 4052888"/>
                <a:gd name="connsiteY74" fmla="*/ 728663 h 2581275"/>
                <a:gd name="connsiteX75" fmla="*/ 550069 w 4052888"/>
                <a:gd name="connsiteY75" fmla="*/ 692944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50069 w 4052888"/>
                <a:gd name="connsiteY75" fmla="*/ 692944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26282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26282 h 2581275"/>
                <a:gd name="connsiteX76" fmla="*/ 554832 w 4052888"/>
                <a:gd name="connsiteY76" fmla="*/ 690562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26282 h 2581275"/>
                <a:gd name="connsiteX76" fmla="*/ 547688 w 4052888"/>
                <a:gd name="connsiteY76" fmla="*/ 690562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23876 w 4052888"/>
                <a:gd name="connsiteY77" fmla="*/ 661987 h 2581275"/>
                <a:gd name="connsiteX78" fmla="*/ 533400 w 4052888"/>
                <a:gd name="connsiteY78" fmla="*/ 666750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23876 w 4052888"/>
                <a:gd name="connsiteY77" fmla="*/ 661987 h 2581275"/>
                <a:gd name="connsiteX78" fmla="*/ 585787 w 4052888"/>
                <a:gd name="connsiteY78" fmla="*/ 669132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19114 w 4052888"/>
                <a:gd name="connsiteY77" fmla="*/ 690562 h 2581275"/>
                <a:gd name="connsiteX78" fmla="*/ 585787 w 4052888"/>
                <a:gd name="connsiteY78" fmla="*/ 669132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19114 w 4052888"/>
                <a:gd name="connsiteY77" fmla="*/ 690562 h 2581275"/>
                <a:gd name="connsiteX78" fmla="*/ 531018 w 4052888"/>
                <a:gd name="connsiteY78" fmla="*/ 671514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19114 w 4052888"/>
                <a:gd name="connsiteY77" fmla="*/ 690562 h 2581275"/>
                <a:gd name="connsiteX78" fmla="*/ 528636 w 4052888"/>
                <a:gd name="connsiteY78" fmla="*/ 661989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19114 w 4052888"/>
                <a:gd name="connsiteY77" fmla="*/ 690562 h 2581275"/>
                <a:gd name="connsiteX78" fmla="*/ 519111 w 4052888"/>
                <a:gd name="connsiteY78" fmla="*/ 659608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38163 w 4052888"/>
                <a:gd name="connsiteY76" fmla="*/ 692943 h 2581275"/>
                <a:gd name="connsiteX77" fmla="*/ 519114 w 4052888"/>
                <a:gd name="connsiteY77" fmla="*/ 690562 h 2581275"/>
                <a:gd name="connsiteX78" fmla="*/ 519111 w 4052888"/>
                <a:gd name="connsiteY78" fmla="*/ 659608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4052888" h="2581275">
                  <a:moveTo>
                    <a:pt x="4052888" y="2581275"/>
                  </a:moveTo>
                  <a:lnTo>
                    <a:pt x="3829050" y="2581275"/>
                  </a:lnTo>
                  <a:lnTo>
                    <a:pt x="3829050" y="2400300"/>
                  </a:lnTo>
                  <a:lnTo>
                    <a:pt x="2662238" y="2400300"/>
                  </a:lnTo>
                  <a:lnTo>
                    <a:pt x="2662238" y="2338388"/>
                  </a:lnTo>
                  <a:lnTo>
                    <a:pt x="2319338" y="2338388"/>
                  </a:lnTo>
                  <a:lnTo>
                    <a:pt x="2319338" y="2281238"/>
                  </a:lnTo>
                  <a:lnTo>
                    <a:pt x="2266950" y="2281238"/>
                  </a:lnTo>
                  <a:lnTo>
                    <a:pt x="2266950" y="2238375"/>
                  </a:lnTo>
                  <a:lnTo>
                    <a:pt x="2195513" y="2238375"/>
                  </a:lnTo>
                  <a:lnTo>
                    <a:pt x="2195513" y="2176463"/>
                  </a:lnTo>
                  <a:lnTo>
                    <a:pt x="2143125" y="2176463"/>
                  </a:lnTo>
                  <a:lnTo>
                    <a:pt x="2143125" y="2119313"/>
                  </a:lnTo>
                  <a:lnTo>
                    <a:pt x="2124075" y="2119313"/>
                  </a:lnTo>
                  <a:lnTo>
                    <a:pt x="2124075" y="2081213"/>
                  </a:lnTo>
                  <a:lnTo>
                    <a:pt x="2109788" y="2081213"/>
                  </a:lnTo>
                  <a:lnTo>
                    <a:pt x="2109788" y="2033588"/>
                  </a:lnTo>
                  <a:lnTo>
                    <a:pt x="2100263" y="2033588"/>
                  </a:lnTo>
                  <a:lnTo>
                    <a:pt x="2100263" y="1985963"/>
                  </a:lnTo>
                  <a:lnTo>
                    <a:pt x="1938338" y="1985963"/>
                  </a:lnTo>
                  <a:lnTo>
                    <a:pt x="1938338" y="1931194"/>
                  </a:lnTo>
                  <a:lnTo>
                    <a:pt x="1881188" y="1933575"/>
                  </a:lnTo>
                  <a:lnTo>
                    <a:pt x="1881188" y="1890713"/>
                  </a:lnTo>
                  <a:lnTo>
                    <a:pt x="1704975" y="1890713"/>
                  </a:lnTo>
                  <a:lnTo>
                    <a:pt x="1704975" y="1828800"/>
                  </a:lnTo>
                  <a:lnTo>
                    <a:pt x="1671638" y="1828800"/>
                  </a:lnTo>
                  <a:lnTo>
                    <a:pt x="1671638" y="1790700"/>
                  </a:lnTo>
                  <a:lnTo>
                    <a:pt x="1600200" y="1790700"/>
                  </a:lnTo>
                  <a:lnTo>
                    <a:pt x="1600200" y="1738313"/>
                  </a:lnTo>
                  <a:lnTo>
                    <a:pt x="1585912" y="1724025"/>
                  </a:lnTo>
                  <a:lnTo>
                    <a:pt x="1585912" y="1685925"/>
                  </a:lnTo>
                  <a:lnTo>
                    <a:pt x="1557338" y="1685925"/>
                  </a:lnTo>
                  <a:lnTo>
                    <a:pt x="1557338" y="1652588"/>
                  </a:lnTo>
                  <a:lnTo>
                    <a:pt x="1547813" y="1652588"/>
                  </a:lnTo>
                  <a:lnTo>
                    <a:pt x="1547813" y="1571625"/>
                  </a:lnTo>
                  <a:lnTo>
                    <a:pt x="1447800" y="1571625"/>
                  </a:lnTo>
                  <a:lnTo>
                    <a:pt x="1447800" y="1524000"/>
                  </a:lnTo>
                  <a:lnTo>
                    <a:pt x="1423988" y="1524000"/>
                  </a:lnTo>
                  <a:lnTo>
                    <a:pt x="1423988" y="1485900"/>
                  </a:lnTo>
                  <a:lnTo>
                    <a:pt x="1319213" y="1485900"/>
                  </a:lnTo>
                  <a:lnTo>
                    <a:pt x="1319213" y="1457325"/>
                  </a:lnTo>
                  <a:lnTo>
                    <a:pt x="1300163" y="1457325"/>
                  </a:lnTo>
                  <a:lnTo>
                    <a:pt x="1300163" y="1414463"/>
                  </a:lnTo>
                  <a:lnTo>
                    <a:pt x="1176338" y="1414463"/>
                  </a:lnTo>
                  <a:lnTo>
                    <a:pt x="1176338" y="1385888"/>
                  </a:lnTo>
                  <a:lnTo>
                    <a:pt x="1157288" y="1385888"/>
                  </a:lnTo>
                  <a:lnTo>
                    <a:pt x="1157288" y="1352550"/>
                  </a:lnTo>
                  <a:lnTo>
                    <a:pt x="1138238" y="1352550"/>
                  </a:lnTo>
                  <a:lnTo>
                    <a:pt x="1100138" y="1352550"/>
                  </a:lnTo>
                  <a:lnTo>
                    <a:pt x="1100138" y="1347788"/>
                  </a:lnTo>
                  <a:lnTo>
                    <a:pt x="1100138" y="1314450"/>
                  </a:lnTo>
                  <a:lnTo>
                    <a:pt x="1047750" y="1314450"/>
                  </a:lnTo>
                  <a:lnTo>
                    <a:pt x="1047750" y="1204913"/>
                  </a:lnTo>
                  <a:lnTo>
                    <a:pt x="1033463" y="1204913"/>
                  </a:lnTo>
                  <a:lnTo>
                    <a:pt x="1033463" y="1166813"/>
                  </a:lnTo>
                  <a:lnTo>
                    <a:pt x="995363" y="1166813"/>
                  </a:lnTo>
                  <a:lnTo>
                    <a:pt x="995363" y="1104900"/>
                  </a:lnTo>
                  <a:lnTo>
                    <a:pt x="976313" y="1104900"/>
                  </a:lnTo>
                  <a:lnTo>
                    <a:pt x="976313" y="1047750"/>
                  </a:lnTo>
                  <a:lnTo>
                    <a:pt x="952500" y="1047750"/>
                  </a:lnTo>
                  <a:lnTo>
                    <a:pt x="952500" y="1004888"/>
                  </a:lnTo>
                  <a:lnTo>
                    <a:pt x="785813" y="1004888"/>
                  </a:lnTo>
                  <a:lnTo>
                    <a:pt x="785813" y="971550"/>
                  </a:lnTo>
                  <a:lnTo>
                    <a:pt x="766763" y="971550"/>
                  </a:lnTo>
                  <a:lnTo>
                    <a:pt x="766763" y="942975"/>
                  </a:lnTo>
                  <a:lnTo>
                    <a:pt x="681038" y="942975"/>
                  </a:lnTo>
                  <a:lnTo>
                    <a:pt x="681038" y="914400"/>
                  </a:lnTo>
                  <a:lnTo>
                    <a:pt x="638175" y="914400"/>
                  </a:lnTo>
                  <a:lnTo>
                    <a:pt x="638175" y="857250"/>
                  </a:lnTo>
                  <a:lnTo>
                    <a:pt x="628650" y="847725"/>
                  </a:lnTo>
                  <a:lnTo>
                    <a:pt x="628650" y="809625"/>
                  </a:lnTo>
                  <a:lnTo>
                    <a:pt x="604838" y="809625"/>
                  </a:lnTo>
                  <a:lnTo>
                    <a:pt x="604838" y="766763"/>
                  </a:lnTo>
                  <a:lnTo>
                    <a:pt x="566738" y="766763"/>
                  </a:lnTo>
                  <a:lnTo>
                    <a:pt x="564357" y="723901"/>
                  </a:lnTo>
                  <a:lnTo>
                    <a:pt x="542925" y="719138"/>
                  </a:lnTo>
                  <a:lnTo>
                    <a:pt x="538163" y="692943"/>
                  </a:lnTo>
                  <a:lnTo>
                    <a:pt x="519114" y="690562"/>
                  </a:lnTo>
                  <a:lnTo>
                    <a:pt x="519111" y="659608"/>
                  </a:lnTo>
                  <a:lnTo>
                    <a:pt x="504825" y="661988"/>
                  </a:lnTo>
                  <a:lnTo>
                    <a:pt x="504825" y="633413"/>
                  </a:lnTo>
                  <a:lnTo>
                    <a:pt x="485775" y="633413"/>
                  </a:lnTo>
                  <a:lnTo>
                    <a:pt x="485775" y="595313"/>
                  </a:lnTo>
                  <a:lnTo>
                    <a:pt x="347663" y="595313"/>
                  </a:lnTo>
                  <a:lnTo>
                    <a:pt x="347663" y="566738"/>
                  </a:lnTo>
                  <a:lnTo>
                    <a:pt x="304800" y="566738"/>
                  </a:lnTo>
                  <a:lnTo>
                    <a:pt x="304800" y="509588"/>
                  </a:lnTo>
                  <a:lnTo>
                    <a:pt x="300038" y="504826"/>
                  </a:lnTo>
                  <a:cubicBezTo>
                    <a:pt x="299244" y="484982"/>
                    <a:pt x="298451" y="465138"/>
                    <a:pt x="297657" y="445294"/>
                  </a:cubicBezTo>
                  <a:lnTo>
                    <a:pt x="280988" y="445294"/>
                  </a:lnTo>
                  <a:lnTo>
                    <a:pt x="278608" y="400049"/>
                  </a:lnTo>
                  <a:cubicBezTo>
                    <a:pt x="266701" y="390524"/>
                    <a:pt x="250031" y="402432"/>
                    <a:pt x="254793" y="402431"/>
                  </a:cubicBezTo>
                  <a:lnTo>
                    <a:pt x="257175" y="242888"/>
                  </a:lnTo>
                  <a:lnTo>
                    <a:pt x="242888" y="242888"/>
                  </a:lnTo>
                  <a:lnTo>
                    <a:pt x="242888" y="242888"/>
                  </a:lnTo>
                  <a:lnTo>
                    <a:pt x="242888" y="209550"/>
                  </a:lnTo>
                  <a:lnTo>
                    <a:pt x="228600" y="209550"/>
                  </a:lnTo>
                  <a:lnTo>
                    <a:pt x="228600" y="128588"/>
                  </a:lnTo>
                  <a:lnTo>
                    <a:pt x="204788" y="128588"/>
                  </a:lnTo>
                  <a:lnTo>
                    <a:pt x="204788" y="128588"/>
                  </a:lnTo>
                  <a:lnTo>
                    <a:pt x="204788" y="90488"/>
                  </a:lnTo>
                  <a:lnTo>
                    <a:pt x="157163" y="90488"/>
                  </a:lnTo>
                  <a:lnTo>
                    <a:pt x="157163" y="47625"/>
                  </a:lnTo>
                  <a:lnTo>
                    <a:pt x="138113" y="47625"/>
                  </a:lnTo>
                  <a:lnTo>
                    <a:pt x="138113" y="33338"/>
                  </a:lnTo>
                  <a:lnTo>
                    <a:pt x="0" y="33338"/>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0" name="Group 89">
              <a:extLst>
                <a:ext uri="{FF2B5EF4-FFF2-40B4-BE49-F238E27FC236}">
                  <a16:creationId xmlns:a16="http://schemas.microsoft.com/office/drawing/2014/main" id="{C88B7459-68C4-693C-9F56-CCC81D1E2861}"/>
                </a:ext>
              </a:extLst>
            </p:cNvPr>
            <p:cNvGrpSpPr/>
            <p:nvPr/>
          </p:nvGrpSpPr>
          <p:grpSpPr>
            <a:xfrm>
              <a:off x="2703162" y="2271118"/>
              <a:ext cx="95250" cy="95250"/>
              <a:chOff x="3569493" y="1976437"/>
              <a:chExt cx="95250" cy="95250"/>
            </a:xfrm>
          </p:grpSpPr>
          <p:cxnSp>
            <p:nvCxnSpPr>
              <p:cNvPr id="88" name="Straight Connector 87">
                <a:extLst>
                  <a:ext uri="{FF2B5EF4-FFF2-40B4-BE49-F238E27FC236}">
                    <a16:creationId xmlns:a16="http://schemas.microsoft.com/office/drawing/2014/main" id="{A9BBF481-793D-BBE4-6304-FC6F8E44278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1E68BB8-F56F-E179-1E92-65EE98332AE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C86EDA2B-7034-9821-BDC8-025E39646FAF}"/>
                </a:ext>
              </a:extLst>
            </p:cNvPr>
            <p:cNvGrpSpPr/>
            <p:nvPr/>
          </p:nvGrpSpPr>
          <p:grpSpPr>
            <a:xfrm>
              <a:off x="2611359" y="2123481"/>
              <a:ext cx="95250" cy="95250"/>
              <a:chOff x="3569493" y="1976437"/>
              <a:chExt cx="95250" cy="95250"/>
            </a:xfrm>
          </p:grpSpPr>
          <p:cxnSp>
            <p:nvCxnSpPr>
              <p:cNvPr id="92" name="Straight Connector 91">
                <a:extLst>
                  <a:ext uri="{FF2B5EF4-FFF2-40B4-BE49-F238E27FC236}">
                    <a16:creationId xmlns:a16="http://schemas.microsoft.com/office/drawing/2014/main" id="{FDCE1AD2-26E2-C596-A6ED-6810A1B673D8}"/>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C7CC71B-F138-6C29-2C14-4AEB58336BC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C4C4F827-6651-88D9-16A2-B13CF7798ED6}"/>
                </a:ext>
              </a:extLst>
            </p:cNvPr>
            <p:cNvGrpSpPr/>
            <p:nvPr/>
          </p:nvGrpSpPr>
          <p:grpSpPr>
            <a:xfrm>
              <a:off x="2582368" y="2066331"/>
              <a:ext cx="95250" cy="95250"/>
              <a:chOff x="3569493" y="1976437"/>
              <a:chExt cx="95250" cy="95250"/>
            </a:xfrm>
          </p:grpSpPr>
          <p:cxnSp>
            <p:nvCxnSpPr>
              <p:cNvPr id="95" name="Straight Connector 94">
                <a:extLst>
                  <a:ext uri="{FF2B5EF4-FFF2-40B4-BE49-F238E27FC236}">
                    <a16:creationId xmlns:a16="http://schemas.microsoft.com/office/drawing/2014/main" id="{3CCCA606-3582-E13C-3BA6-A27251CC53D6}"/>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00F2F72-74B1-3200-C997-3283006E9A5F}"/>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7341436A-81CB-9D3C-611B-F8D4C5CA984C}"/>
                </a:ext>
              </a:extLst>
            </p:cNvPr>
            <p:cNvGrpSpPr/>
            <p:nvPr/>
          </p:nvGrpSpPr>
          <p:grpSpPr>
            <a:xfrm>
              <a:off x="2563734" y="1886320"/>
              <a:ext cx="95250" cy="95250"/>
              <a:chOff x="3569493" y="1976437"/>
              <a:chExt cx="95250" cy="95250"/>
            </a:xfrm>
          </p:grpSpPr>
          <p:cxnSp>
            <p:nvCxnSpPr>
              <p:cNvPr id="98" name="Straight Connector 97">
                <a:extLst>
                  <a:ext uri="{FF2B5EF4-FFF2-40B4-BE49-F238E27FC236}">
                    <a16:creationId xmlns:a16="http://schemas.microsoft.com/office/drawing/2014/main" id="{1CEBED80-7575-D6A5-9EB9-9D7A89BA423F}"/>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36C2CEB-BB70-1EA2-98EF-B602E57046EB}"/>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C8929B86-5E79-7171-6D12-1E997FD059FB}"/>
                </a:ext>
              </a:extLst>
            </p:cNvPr>
            <p:cNvGrpSpPr/>
            <p:nvPr/>
          </p:nvGrpSpPr>
          <p:grpSpPr>
            <a:xfrm>
              <a:off x="2525778" y="1764477"/>
              <a:ext cx="95250" cy="95250"/>
              <a:chOff x="3569493" y="1976437"/>
              <a:chExt cx="95250" cy="95250"/>
            </a:xfrm>
          </p:grpSpPr>
          <p:cxnSp>
            <p:nvCxnSpPr>
              <p:cNvPr id="101" name="Straight Connector 100">
                <a:extLst>
                  <a:ext uri="{FF2B5EF4-FFF2-40B4-BE49-F238E27FC236}">
                    <a16:creationId xmlns:a16="http://schemas.microsoft.com/office/drawing/2014/main" id="{48881A76-7592-84F0-265C-56688510B53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DD9BACD-6179-C30F-CCDF-C589ED885DEA}"/>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0C0F64A6-624B-ED4F-6151-F7718A98639C}"/>
                </a:ext>
              </a:extLst>
            </p:cNvPr>
            <p:cNvGrpSpPr/>
            <p:nvPr/>
          </p:nvGrpSpPr>
          <p:grpSpPr>
            <a:xfrm>
              <a:off x="2469577" y="1735825"/>
              <a:ext cx="95250" cy="95250"/>
              <a:chOff x="3569493" y="1976437"/>
              <a:chExt cx="95250" cy="95250"/>
            </a:xfrm>
          </p:grpSpPr>
          <p:cxnSp>
            <p:nvCxnSpPr>
              <p:cNvPr id="104" name="Straight Connector 103">
                <a:extLst>
                  <a:ext uri="{FF2B5EF4-FFF2-40B4-BE49-F238E27FC236}">
                    <a16:creationId xmlns:a16="http://schemas.microsoft.com/office/drawing/2014/main" id="{BD0CFB63-78C4-E982-CD82-B5C38483AAE4}"/>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17B6248-F17F-3647-4A4E-7881D644384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14CEF98E-BAFA-B661-DF4F-051BCA069FB1}"/>
                </a:ext>
              </a:extLst>
            </p:cNvPr>
            <p:cNvGrpSpPr/>
            <p:nvPr/>
          </p:nvGrpSpPr>
          <p:grpSpPr>
            <a:xfrm>
              <a:off x="3052984" y="2628578"/>
              <a:ext cx="95250" cy="95250"/>
              <a:chOff x="3569493" y="1976437"/>
              <a:chExt cx="95250" cy="95250"/>
            </a:xfrm>
          </p:grpSpPr>
          <p:cxnSp>
            <p:nvCxnSpPr>
              <p:cNvPr id="107" name="Straight Connector 106">
                <a:extLst>
                  <a:ext uri="{FF2B5EF4-FFF2-40B4-BE49-F238E27FC236}">
                    <a16:creationId xmlns:a16="http://schemas.microsoft.com/office/drawing/2014/main" id="{3DD8FFCD-2B85-77BA-101C-5CF0E3D664C6}"/>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EBE9717-C101-B3BC-85D6-5AC873DFA65F}"/>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F86AAD22-ECF5-7C1C-18DF-AB177FB1E35F}"/>
                </a:ext>
              </a:extLst>
            </p:cNvPr>
            <p:cNvGrpSpPr/>
            <p:nvPr/>
          </p:nvGrpSpPr>
          <p:grpSpPr>
            <a:xfrm>
              <a:off x="3110134" y="2628578"/>
              <a:ext cx="95250" cy="95250"/>
              <a:chOff x="3569493" y="1976437"/>
              <a:chExt cx="95250" cy="95250"/>
            </a:xfrm>
          </p:grpSpPr>
          <p:cxnSp>
            <p:nvCxnSpPr>
              <p:cNvPr id="110" name="Straight Connector 109">
                <a:extLst>
                  <a:ext uri="{FF2B5EF4-FFF2-40B4-BE49-F238E27FC236}">
                    <a16:creationId xmlns:a16="http://schemas.microsoft.com/office/drawing/2014/main" id="{6DF1103F-742F-C16E-6CC1-113D51D462E3}"/>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F7F562C-4B4B-A9EC-3C2A-7B5D3925790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FC858EA1-94C6-684D-8D70-2D58663377CD}"/>
                </a:ext>
              </a:extLst>
            </p:cNvPr>
            <p:cNvGrpSpPr/>
            <p:nvPr/>
          </p:nvGrpSpPr>
          <p:grpSpPr>
            <a:xfrm>
              <a:off x="3153334" y="2680965"/>
              <a:ext cx="95250" cy="95250"/>
              <a:chOff x="3569493" y="1976437"/>
              <a:chExt cx="95250" cy="95250"/>
            </a:xfrm>
          </p:grpSpPr>
          <p:cxnSp>
            <p:nvCxnSpPr>
              <p:cNvPr id="113" name="Straight Connector 112">
                <a:extLst>
                  <a:ext uri="{FF2B5EF4-FFF2-40B4-BE49-F238E27FC236}">
                    <a16:creationId xmlns:a16="http://schemas.microsoft.com/office/drawing/2014/main" id="{41145431-0103-C4DC-82CD-387B7847ED7E}"/>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E11E4BE-E7B8-18EB-B4C5-8AEBDB2F17A7}"/>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E4E481A9-EFEE-086C-320D-620191CE624E}"/>
                </a:ext>
              </a:extLst>
            </p:cNvPr>
            <p:cNvGrpSpPr/>
            <p:nvPr/>
          </p:nvGrpSpPr>
          <p:grpSpPr>
            <a:xfrm>
              <a:off x="3322230" y="2817057"/>
              <a:ext cx="95250" cy="95250"/>
              <a:chOff x="3569493" y="1976437"/>
              <a:chExt cx="95250" cy="95250"/>
            </a:xfrm>
          </p:grpSpPr>
          <p:cxnSp>
            <p:nvCxnSpPr>
              <p:cNvPr id="116" name="Straight Connector 115">
                <a:extLst>
                  <a:ext uri="{FF2B5EF4-FFF2-40B4-BE49-F238E27FC236}">
                    <a16:creationId xmlns:a16="http://schemas.microsoft.com/office/drawing/2014/main" id="{DD415A5B-4D50-EFF9-F21A-5A3DFCDDD0DF}"/>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069389A-E0A8-5BD0-0372-67EA4D31F7D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001D7F56-D87C-6C5B-512E-180521754A85}"/>
                </a:ext>
              </a:extLst>
            </p:cNvPr>
            <p:cNvGrpSpPr/>
            <p:nvPr/>
          </p:nvGrpSpPr>
          <p:grpSpPr>
            <a:xfrm>
              <a:off x="3376863" y="2980457"/>
              <a:ext cx="95250" cy="95250"/>
              <a:chOff x="3569493" y="1976437"/>
              <a:chExt cx="95250" cy="95250"/>
            </a:xfrm>
          </p:grpSpPr>
          <p:cxnSp>
            <p:nvCxnSpPr>
              <p:cNvPr id="119" name="Straight Connector 118">
                <a:extLst>
                  <a:ext uri="{FF2B5EF4-FFF2-40B4-BE49-F238E27FC236}">
                    <a16:creationId xmlns:a16="http://schemas.microsoft.com/office/drawing/2014/main" id="{C9805F38-C040-6BD8-7D78-EA1283FFD863}"/>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7800CCE-6B3C-F675-40D5-AE0A6236B11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3A664B9B-3627-E20B-6FA0-F0026BC538F7}"/>
                </a:ext>
              </a:extLst>
            </p:cNvPr>
            <p:cNvGrpSpPr/>
            <p:nvPr/>
          </p:nvGrpSpPr>
          <p:grpSpPr>
            <a:xfrm>
              <a:off x="3477213" y="3034801"/>
              <a:ext cx="95250" cy="95250"/>
              <a:chOff x="3569493" y="1976437"/>
              <a:chExt cx="95250" cy="95250"/>
            </a:xfrm>
          </p:grpSpPr>
          <p:cxnSp>
            <p:nvCxnSpPr>
              <p:cNvPr id="122" name="Straight Connector 121">
                <a:extLst>
                  <a:ext uri="{FF2B5EF4-FFF2-40B4-BE49-F238E27FC236}">
                    <a16:creationId xmlns:a16="http://schemas.microsoft.com/office/drawing/2014/main" id="{E2243F7D-38CD-855D-D0CF-57685ED4D44E}"/>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D0621BC-125E-083B-311D-D3F91425C66F}"/>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615DC91E-4720-8EA9-DF00-66D29584BCB3}"/>
                </a:ext>
              </a:extLst>
            </p:cNvPr>
            <p:cNvGrpSpPr/>
            <p:nvPr/>
          </p:nvGrpSpPr>
          <p:grpSpPr>
            <a:xfrm>
              <a:off x="3505440" y="3093417"/>
              <a:ext cx="95250" cy="95250"/>
              <a:chOff x="3569493" y="1976437"/>
              <a:chExt cx="95250" cy="95250"/>
            </a:xfrm>
          </p:grpSpPr>
          <p:cxnSp>
            <p:nvCxnSpPr>
              <p:cNvPr id="125" name="Straight Connector 124">
                <a:extLst>
                  <a:ext uri="{FF2B5EF4-FFF2-40B4-BE49-F238E27FC236}">
                    <a16:creationId xmlns:a16="http://schemas.microsoft.com/office/drawing/2014/main" id="{E495B1EA-0BF5-00C2-6526-1A93DBA2AE9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935B86D-8F93-1E6E-2593-FF33DBA00E28}"/>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B8CBE6BA-4047-3273-A199-4969A4339BE6}"/>
                </a:ext>
              </a:extLst>
            </p:cNvPr>
            <p:cNvGrpSpPr/>
            <p:nvPr/>
          </p:nvGrpSpPr>
          <p:grpSpPr>
            <a:xfrm>
              <a:off x="3625188" y="3093417"/>
              <a:ext cx="95250" cy="95250"/>
              <a:chOff x="3569493" y="1976437"/>
              <a:chExt cx="95250" cy="95250"/>
            </a:xfrm>
          </p:grpSpPr>
          <p:cxnSp>
            <p:nvCxnSpPr>
              <p:cNvPr id="128" name="Straight Connector 127">
                <a:extLst>
                  <a:ext uri="{FF2B5EF4-FFF2-40B4-BE49-F238E27FC236}">
                    <a16:creationId xmlns:a16="http://schemas.microsoft.com/office/drawing/2014/main" id="{1E48A754-59B7-5C4A-A9D2-86F1194C5B7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D04EE32-591B-1465-C1AF-AF0138BF314A}"/>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D100F639-4F38-7CB0-2277-03B677CD331C}"/>
                </a:ext>
              </a:extLst>
            </p:cNvPr>
            <p:cNvGrpSpPr/>
            <p:nvPr/>
          </p:nvGrpSpPr>
          <p:grpSpPr>
            <a:xfrm>
              <a:off x="3719575" y="3163845"/>
              <a:ext cx="95250" cy="95250"/>
              <a:chOff x="3569493" y="1976437"/>
              <a:chExt cx="95250" cy="95250"/>
            </a:xfrm>
          </p:grpSpPr>
          <p:cxnSp>
            <p:nvCxnSpPr>
              <p:cNvPr id="131" name="Straight Connector 130">
                <a:extLst>
                  <a:ext uri="{FF2B5EF4-FFF2-40B4-BE49-F238E27FC236}">
                    <a16:creationId xmlns:a16="http://schemas.microsoft.com/office/drawing/2014/main" id="{AE3A43FF-E666-29F4-C494-21A4BC0E496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F65B2F0-14DD-FF25-66E5-4F557960403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C4AD58D0-0D34-879D-0AF2-A20767215B96}"/>
                </a:ext>
              </a:extLst>
            </p:cNvPr>
            <p:cNvGrpSpPr/>
            <p:nvPr/>
          </p:nvGrpSpPr>
          <p:grpSpPr>
            <a:xfrm>
              <a:off x="3767200" y="3217945"/>
              <a:ext cx="95250" cy="95250"/>
              <a:chOff x="3569493" y="1976437"/>
              <a:chExt cx="95250" cy="95250"/>
            </a:xfrm>
          </p:grpSpPr>
          <p:cxnSp>
            <p:nvCxnSpPr>
              <p:cNvPr id="134" name="Straight Connector 133">
                <a:extLst>
                  <a:ext uri="{FF2B5EF4-FFF2-40B4-BE49-F238E27FC236}">
                    <a16:creationId xmlns:a16="http://schemas.microsoft.com/office/drawing/2014/main" id="{B4F361A8-814E-48FD-2AA3-EA648ED949FE}"/>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61409C9-D0E3-DE81-47FE-0E771ADD365A}"/>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53CE7C6C-A990-47B3-B572-A4DC72EA47AC}"/>
                </a:ext>
              </a:extLst>
            </p:cNvPr>
            <p:cNvGrpSpPr/>
            <p:nvPr/>
          </p:nvGrpSpPr>
          <p:grpSpPr>
            <a:xfrm>
              <a:off x="3888190" y="3367796"/>
              <a:ext cx="95250" cy="95250"/>
              <a:chOff x="3569493" y="1976437"/>
              <a:chExt cx="95250" cy="95250"/>
            </a:xfrm>
          </p:grpSpPr>
          <p:cxnSp>
            <p:nvCxnSpPr>
              <p:cNvPr id="137" name="Straight Connector 136">
                <a:extLst>
                  <a:ext uri="{FF2B5EF4-FFF2-40B4-BE49-F238E27FC236}">
                    <a16:creationId xmlns:a16="http://schemas.microsoft.com/office/drawing/2014/main" id="{B6878D51-F2DB-414B-A316-D4EF9F0DD19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AB5361E-4DAF-E45A-D1BF-4B29F11B1C0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FB7E8B32-4CE6-504C-FE10-D9E40C943141}"/>
                </a:ext>
              </a:extLst>
            </p:cNvPr>
            <p:cNvGrpSpPr/>
            <p:nvPr/>
          </p:nvGrpSpPr>
          <p:grpSpPr>
            <a:xfrm>
              <a:off x="3914786" y="3406884"/>
              <a:ext cx="95250" cy="95250"/>
              <a:chOff x="3569493" y="1976437"/>
              <a:chExt cx="95250" cy="95250"/>
            </a:xfrm>
          </p:grpSpPr>
          <p:cxnSp>
            <p:nvCxnSpPr>
              <p:cNvPr id="140" name="Straight Connector 139">
                <a:extLst>
                  <a:ext uri="{FF2B5EF4-FFF2-40B4-BE49-F238E27FC236}">
                    <a16:creationId xmlns:a16="http://schemas.microsoft.com/office/drawing/2014/main" id="{C06857EC-EE0D-B2EC-C632-7388E963FEBE}"/>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8679A59-8668-8448-BDDB-DA851699C28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7542A82E-746C-9003-3D8D-BE3E42BF520E}"/>
                </a:ext>
              </a:extLst>
            </p:cNvPr>
            <p:cNvGrpSpPr/>
            <p:nvPr/>
          </p:nvGrpSpPr>
          <p:grpSpPr>
            <a:xfrm>
              <a:off x="3935815" y="3463046"/>
              <a:ext cx="95250" cy="95250"/>
              <a:chOff x="3569493" y="1976437"/>
              <a:chExt cx="95250" cy="95250"/>
            </a:xfrm>
          </p:grpSpPr>
          <p:cxnSp>
            <p:nvCxnSpPr>
              <p:cNvPr id="143" name="Straight Connector 142">
                <a:extLst>
                  <a:ext uri="{FF2B5EF4-FFF2-40B4-BE49-F238E27FC236}">
                    <a16:creationId xmlns:a16="http://schemas.microsoft.com/office/drawing/2014/main" id="{7F22E514-D41F-F791-53DC-828E75433665}"/>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6FD50A9-C458-546A-4E75-5872608CB89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B869A6AA-0CCD-5A36-D23E-0F625D08C2B7}"/>
                </a:ext>
              </a:extLst>
            </p:cNvPr>
            <p:cNvGrpSpPr/>
            <p:nvPr/>
          </p:nvGrpSpPr>
          <p:grpSpPr>
            <a:xfrm>
              <a:off x="4471841" y="3850442"/>
              <a:ext cx="95250" cy="95250"/>
              <a:chOff x="3569493" y="1976437"/>
              <a:chExt cx="95250" cy="95250"/>
            </a:xfrm>
          </p:grpSpPr>
          <p:cxnSp>
            <p:nvCxnSpPr>
              <p:cNvPr id="146" name="Straight Connector 145">
                <a:extLst>
                  <a:ext uri="{FF2B5EF4-FFF2-40B4-BE49-F238E27FC236}">
                    <a16:creationId xmlns:a16="http://schemas.microsoft.com/office/drawing/2014/main" id="{11D577F2-0C51-CE0A-3EFC-1ED1725F35EB}"/>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3B9C03A-F1B1-24F5-F44B-D3713ABA607A}"/>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32415C64-DA9A-74BA-2A8A-61551471F338}"/>
                </a:ext>
              </a:extLst>
            </p:cNvPr>
            <p:cNvGrpSpPr/>
            <p:nvPr/>
          </p:nvGrpSpPr>
          <p:grpSpPr>
            <a:xfrm>
              <a:off x="5049858" y="4077263"/>
              <a:ext cx="95250" cy="95250"/>
              <a:chOff x="3569493" y="1976437"/>
              <a:chExt cx="95250" cy="95250"/>
            </a:xfrm>
          </p:grpSpPr>
          <p:cxnSp>
            <p:nvCxnSpPr>
              <p:cNvPr id="149" name="Straight Connector 148">
                <a:extLst>
                  <a:ext uri="{FF2B5EF4-FFF2-40B4-BE49-F238E27FC236}">
                    <a16:creationId xmlns:a16="http://schemas.microsoft.com/office/drawing/2014/main" id="{26000AB2-AE03-EEC6-6200-C90469CD7169}"/>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0A2E1DE-CC1F-912D-4281-15B2F7773026}"/>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D0F0A151-1BF6-2BA4-59F5-A5AE0832FF82}"/>
                </a:ext>
              </a:extLst>
            </p:cNvPr>
            <p:cNvGrpSpPr/>
            <p:nvPr/>
          </p:nvGrpSpPr>
          <p:grpSpPr>
            <a:xfrm>
              <a:off x="5080696" y="4076709"/>
              <a:ext cx="95250" cy="95250"/>
              <a:chOff x="3569493" y="1976437"/>
              <a:chExt cx="95250" cy="95250"/>
            </a:xfrm>
          </p:grpSpPr>
          <p:cxnSp>
            <p:nvCxnSpPr>
              <p:cNvPr id="152" name="Straight Connector 151">
                <a:extLst>
                  <a:ext uri="{FF2B5EF4-FFF2-40B4-BE49-F238E27FC236}">
                    <a16:creationId xmlns:a16="http://schemas.microsoft.com/office/drawing/2014/main" id="{D0772B7A-E2CE-FAE8-ADCC-645A016495D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FD155F65-3915-E5E3-245D-C32E5D15EBE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511CA1A5-1F5D-83B7-D7DB-D2007395F664}"/>
                </a:ext>
              </a:extLst>
            </p:cNvPr>
            <p:cNvGrpSpPr/>
            <p:nvPr/>
          </p:nvGrpSpPr>
          <p:grpSpPr>
            <a:xfrm>
              <a:off x="5161406" y="4076709"/>
              <a:ext cx="95250" cy="95250"/>
              <a:chOff x="3569493" y="1976437"/>
              <a:chExt cx="95250" cy="95250"/>
            </a:xfrm>
          </p:grpSpPr>
          <p:cxnSp>
            <p:nvCxnSpPr>
              <p:cNvPr id="155" name="Straight Connector 154">
                <a:extLst>
                  <a:ext uri="{FF2B5EF4-FFF2-40B4-BE49-F238E27FC236}">
                    <a16:creationId xmlns:a16="http://schemas.microsoft.com/office/drawing/2014/main" id="{620EB517-629B-6FEE-8A18-CCC3191F5F0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E4438DFF-DB39-526D-A4E8-96A54F6FCE10}"/>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E49C3566-2718-BFEB-9DE9-93E8384237BF}"/>
                </a:ext>
              </a:extLst>
            </p:cNvPr>
            <p:cNvGrpSpPr/>
            <p:nvPr/>
          </p:nvGrpSpPr>
          <p:grpSpPr>
            <a:xfrm>
              <a:off x="5496532" y="4076709"/>
              <a:ext cx="95250" cy="95250"/>
              <a:chOff x="3569493" y="1976437"/>
              <a:chExt cx="95250" cy="95250"/>
            </a:xfrm>
          </p:grpSpPr>
          <p:cxnSp>
            <p:nvCxnSpPr>
              <p:cNvPr id="158" name="Straight Connector 157">
                <a:extLst>
                  <a:ext uri="{FF2B5EF4-FFF2-40B4-BE49-F238E27FC236}">
                    <a16:creationId xmlns:a16="http://schemas.microsoft.com/office/drawing/2014/main" id="{D3ADBAD0-ECEB-F012-2A2C-B43F180B2902}"/>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226F7AB-20E1-3428-1C72-BF921F016AE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711D3917-3997-9DC5-1809-BF33F0608177}"/>
                </a:ext>
              </a:extLst>
            </p:cNvPr>
            <p:cNvGrpSpPr/>
            <p:nvPr/>
          </p:nvGrpSpPr>
          <p:grpSpPr>
            <a:xfrm>
              <a:off x="6100826" y="4076709"/>
              <a:ext cx="95250" cy="95250"/>
              <a:chOff x="3569493" y="1976437"/>
              <a:chExt cx="95250" cy="95250"/>
            </a:xfrm>
          </p:grpSpPr>
          <p:cxnSp>
            <p:nvCxnSpPr>
              <p:cNvPr id="161" name="Straight Connector 160">
                <a:extLst>
                  <a:ext uri="{FF2B5EF4-FFF2-40B4-BE49-F238E27FC236}">
                    <a16:creationId xmlns:a16="http://schemas.microsoft.com/office/drawing/2014/main" id="{85B6C5AC-261E-D875-2133-D00CA7828618}"/>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873059E-53A8-5CB6-4B3A-4EF3D94EF69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4020F554-A6A8-6940-68A2-8673715E2B7E}"/>
                </a:ext>
              </a:extLst>
            </p:cNvPr>
            <p:cNvGrpSpPr/>
            <p:nvPr/>
          </p:nvGrpSpPr>
          <p:grpSpPr>
            <a:xfrm>
              <a:off x="6376988" y="4260814"/>
              <a:ext cx="95250" cy="95250"/>
              <a:chOff x="3569493" y="1976437"/>
              <a:chExt cx="95250" cy="95250"/>
            </a:xfrm>
          </p:grpSpPr>
          <p:cxnSp>
            <p:nvCxnSpPr>
              <p:cNvPr id="164" name="Straight Connector 163">
                <a:extLst>
                  <a:ext uri="{FF2B5EF4-FFF2-40B4-BE49-F238E27FC236}">
                    <a16:creationId xmlns:a16="http://schemas.microsoft.com/office/drawing/2014/main" id="{B0F9B804-7BDF-8E18-F658-29143DA32AA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8B2220FD-DCDA-EA85-4E7D-11B7BECD8455}"/>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336" name="Group 335">
            <a:extLst>
              <a:ext uri="{FF2B5EF4-FFF2-40B4-BE49-F238E27FC236}">
                <a16:creationId xmlns:a16="http://schemas.microsoft.com/office/drawing/2014/main" id="{B8627F0A-A2BF-D14E-ACC6-4CD4C09EF781}"/>
              </a:ext>
            </a:extLst>
          </p:cNvPr>
          <p:cNvGrpSpPr/>
          <p:nvPr/>
        </p:nvGrpSpPr>
        <p:grpSpPr>
          <a:xfrm>
            <a:off x="2208913" y="1600200"/>
            <a:ext cx="9298002" cy="2664354"/>
            <a:chOff x="2208913" y="1600200"/>
            <a:chExt cx="9298002" cy="2664354"/>
          </a:xfrm>
        </p:grpSpPr>
        <p:graphicFrame>
          <p:nvGraphicFramePr>
            <p:cNvPr id="26" name="Group 155">
              <a:extLst>
                <a:ext uri="{FF2B5EF4-FFF2-40B4-BE49-F238E27FC236}">
                  <a16:creationId xmlns:a16="http://schemas.microsoft.com/office/drawing/2014/main" id="{1771182C-8C65-C24C-8149-57D69BE28635}"/>
                </a:ext>
              </a:extLst>
            </p:cNvPr>
            <p:cNvGraphicFramePr>
              <a:graphicFrameLocks/>
            </p:cNvGraphicFramePr>
            <p:nvPr>
              <p:extLst>
                <p:ext uri="{D42A27DB-BD31-4B8C-83A1-F6EECF244321}">
                  <p14:modId xmlns:p14="http://schemas.microsoft.com/office/powerpoint/2010/main" val="950261275"/>
                </p:ext>
              </p:extLst>
            </p:nvPr>
          </p:nvGraphicFramePr>
          <p:xfrm>
            <a:off x="6005383" y="1600200"/>
            <a:ext cx="5501532" cy="1475405"/>
          </p:xfrm>
          <a:graphic>
            <a:graphicData uri="http://schemas.openxmlformats.org/drawingml/2006/table">
              <a:tbl>
                <a:tblPr/>
                <a:tblGrid>
                  <a:gridCol w="2218136">
                    <a:extLst>
                      <a:ext uri="{9D8B030D-6E8A-4147-A177-3AD203B41FA5}">
                        <a16:colId xmlns:a16="http://schemas.microsoft.com/office/drawing/2014/main" val="20000"/>
                      </a:ext>
                    </a:extLst>
                  </a:gridCol>
                  <a:gridCol w="1641698">
                    <a:extLst>
                      <a:ext uri="{9D8B030D-6E8A-4147-A177-3AD203B41FA5}">
                        <a16:colId xmlns:a16="http://schemas.microsoft.com/office/drawing/2014/main" val="20001"/>
                      </a:ext>
                    </a:extLst>
                  </a:gridCol>
                  <a:gridCol w="1641698">
                    <a:extLst>
                      <a:ext uri="{9D8B030D-6E8A-4147-A177-3AD203B41FA5}">
                        <a16:colId xmlns:a16="http://schemas.microsoft.com/office/drawing/2014/main" val="4166642406"/>
                      </a:ext>
                    </a:extLst>
                  </a:gridCol>
                </a:tblGrid>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BRCA+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algn="ctr"/>
                        <a:r>
                          <a:rPr lang="en-US" sz="1400" b="1" dirty="0">
                            <a:latin typeface="Calibri" panose="020F0502020204030204" pitchFamily="34" charset="0"/>
                            <a:cs typeface="Calibri" panose="020F0502020204030204" pitchFamily="34" charset="0"/>
                          </a:rPr>
                          <a:t>Rucaparib </a:t>
                        </a:r>
                      </a:p>
                      <a:p>
                        <a:pPr algn="ctr"/>
                        <a:r>
                          <a:rPr lang="en-US" sz="1400" b="1" dirty="0">
                            <a:latin typeface="Calibri" panose="020F0502020204030204" pitchFamily="34" charset="0"/>
                            <a:cs typeface="Calibri" panose="020F0502020204030204" pitchFamily="34" charset="0"/>
                          </a:rPr>
                          <a:t>(n = 201)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400" b="1" dirty="0">
                            <a:latin typeface="Calibri" panose="020F0502020204030204" pitchFamily="34" charset="0"/>
                            <a:cs typeface="Calibri" panose="020F0502020204030204" pitchFamily="34" charset="0"/>
                          </a:rPr>
                          <a:t>Physician’s Choice </a:t>
                        </a:r>
                      </a:p>
                      <a:p>
                        <a:pPr algn="ctr"/>
                        <a:r>
                          <a:rPr lang="en-US" sz="1400" b="1" dirty="0">
                            <a:latin typeface="Calibri" panose="020F0502020204030204" pitchFamily="34" charset="0"/>
                            <a:cs typeface="Calibri" panose="020F0502020204030204" pitchFamily="34" charset="0"/>
                          </a:rPr>
                          <a:t>(n = 101)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rPFS,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11.2 (9.2-13.8)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 (5.4-8.3)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0.50 (0.36-0.69)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tc>
                  <a:extLst>
                    <a:ext uri="{0D108BD9-81ED-4DB2-BD59-A6C34878D82A}">
                      <a16:rowId xmlns:a16="http://schemas.microsoft.com/office/drawing/2014/main" val="957927777"/>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Log-rank </a:t>
                        </a:r>
                        <a:r>
                          <a:rPr kumimoji="0" lang="en-US" sz="14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&lt;.0001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70" name="Freeform: Shape 169">
              <a:extLst>
                <a:ext uri="{FF2B5EF4-FFF2-40B4-BE49-F238E27FC236}">
                  <a16:creationId xmlns:a16="http://schemas.microsoft.com/office/drawing/2014/main" id="{BAC0A4E6-C4C6-40FA-4316-24DF50D611B4}"/>
                </a:ext>
              </a:extLst>
            </p:cNvPr>
            <p:cNvSpPr/>
            <p:nvPr/>
          </p:nvSpPr>
          <p:spPr bwMode="auto">
            <a:xfrm>
              <a:off x="2252662" y="1735137"/>
              <a:ext cx="8999538" cy="2481263"/>
            </a:xfrm>
            <a:custGeom>
              <a:avLst/>
              <a:gdLst>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62350 w 9004300"/>
                <a:gd name="connsiteY25" fmla="*/ 1905000 h 2495550"/>
                <a:gd name="connsiteX26" fmla="*/ 3378200 w 9004300"/>
                <a:gd name="connsiteY26" fmla="*/ 1905000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902619 h 2495550"/>
                <a:gd name="connsiteX26" fmla="*/ 3378200 w 9004300"/>
                <a:gd name="connsiteY26" fmla="*/ 1905000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902619 h 2495550"/>
                <a:gd name="connsiteX26" fmla="*/ 3378200 w 9004300"/>
                <a:gd name="connsiteY26" fmla="*/ 1905000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78200 w 9004300"/>
                <a:gd name="connsiteY26" fmla="*/ 1905000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9725 w 9004300"/>
                <a:gd name="connsiteY41" fmla="*/ 1646238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9725 w 9004300"/>
                <a:gd name="connsiteY41" fmla="*/ 1646238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2581 w 9004300"/>
                <a:gd name="connsiteY40" fmla="*/ 1693069 h 2495550"/>
                <a:gd name="connsiteX41" fmla="*/ 2879725 w 9004300"/>
                <a:gd name="connsiteY41" fmla="*/ 1646238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2581 w 9004300"/>
                <a:gd name="connsiteY40" fmla="*/ 1693069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2581 w 9004300"/>
                <a:gd name="connsiteY40" fmla="*/ 1693069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2581 w 9004300"/>
                <a:gd name="connsiteY40" fmla="*/ 1693069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4962 w 9004300"/>
                <a:gd name="connsiteY40" fmla="*/ 1702594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53457 w 9004300"/>
                <a:gd name="connsiteY60" fmla="*/ 1320007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8695 w 9004300"/>
                <a:gd name="connsiteY60" fmla="*/ 1317626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8695 w 9004300"/>
                <a:gd name="connsiteY60" fmla="*/ 1317626 h 2495550"/>
                <a:gd name="connsiteX61" fmla="*/ 2227263 w 9004300"/>
                <a:gd name="connsiteY61" fmla="*/ 1317625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7263 w 9004300"/>
                <a:gd name="connsiteY61" fmla="*/ 1317625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7263 w 9004300"/>
                <a:gd name="connsiteY61" fmla="*/ 1317625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17738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88331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888331 w 9004300"/>
                <a:gd name="connsiteY68" fmla="*/ 1193800 h 2495550"/>
                <a:gd name="connsiteX69" fmla="*/ 1885950 w 9004300"/>
                <a:gd name="connsiteY69" fmla="*/ 1174750 h 2495550"/>
                <a:gd name="connsiteX70" fmla="*/ 1854200 w 9004300"/>
                <a:gd name="connsiteY70" fmla="*/ 1174750 h 2495550"/>
                <a:gd name="connsiteX71" fmla="*/ 1854200 w 9004300"/>
                <a:gd name="connsiteY71" fmla="*/ 1136650 h 2495550"/>
                <a:gd name="connsiteX72" fmla="*/ 1758950 w 9004300"/>
                <a:gd name="connsiteY72" fmla="*/ 1136650 h 2495550"/>
                <a:gd name="connsiteX73" fmla="*/ 1758950 w 9004300"/>
                <a:gd name="connsiteY73" fmla="*/ 1111250 h 2495550"/>
                <a:gd name="connsiteX74" fmla="*/ 1701800 w 9004300"/>
                <a:gd name="connsiteY74" fmla="*/ 1111250 h 2495550"/>
                <a:gd name="connsiteX75" fmla="*/ 1701800 w 9004300"/>
                <a:gd name="connsiteY75" fmla="*/ 1066800 h 2495550"/>
                <a:gd name="connsiteX76" fmla="*/ 1689100 w 9004300"/>
                <a:gd name="connsiteY76" fmla="*/ 1066800 h 2495550"/>
                <a:gd name="connsiteX77" fmla="*/ 1689100 w 9004300"/>
                <a:gd name="connsiteY77" fmla="*/ 958850 h 2495550"/>
                <a:gd name="connsiteX78" fmla="*/ 1651000 w 9004300"/>
                <a:gd name="connsiteY78" fmla="*/ 958850 h 2495550"/>
                <a:gd name="connsiteX79" fmla="*/ 1651000 w 9004300"/>
                <a:gd name="connsiteY79" fmla="*/ 869950 h 2495550"/>
                <a:gd name="connsiteX80" fmla="*/ 1625600 w 9004300"/>
                <a:gd name="connsiteY80" fmla="*/ 869950 h 2495550"/>
                <a:gd name="connsiteX81" fmla="*/ 1625600 w 9004300"/>
                <a:gd name="connsiteY81" fmla="*/ 800100 h 2495550"/>
                <a:gd name="connsiteX82" fmla="*/ 1593850 w 9004300"/>
                <a:gd name="connsiteY82" fmla="*/ 800100 h 2495550"/>
                <a:gd name="connsiteX83" fmla="*/ 1593850 w 9004300"/>
                <a:gd name="connsiteY83" fmla="*/ 781050 h 2495550"/>
                <a:gd name="connsiteX84" fmla="*/ 1479550 w 9004300"/>
                <a:gd name="connsiteY84" fmla="*/ 781050 h 2495550"/>
                <a:gd name="connsiteX85" fmla="*/ 1479550 w 9004300"/>
                <a:gd name="connsiteY85" fmla="*/ 755650 h 2495550"/>
                <a:gd name="connsiteX86" fmla="*/ 1409700 w 9004300"/>
                <a:gd name="connsiteY86" fmla="*/ 755650 h 2495550"/>
                <a:gd name="connsiteX87" fmla="*/ 1409700 w 9004300"/>
                <a:gd name="connsiteY87" fmla="*/ 717550 h 2495550"/>
                <a:gd name="connsiteX88" fmla="*/ 1352550 w 9004300"/>
                <a:gd name="connsiteY88" fmla="*/ 717550 h 2495550"/>
                <a:gd name="connsiteX89" fmla="*/ 1352550 w 9004300"/>
                <a:gd name="connsiteY89" fmla="*/ 685800 h 2495550"/>
                <a:gd name="connsiteX90" fmla="*/ 1257300 w 9004300"/>
                <a:gd name="connsiteY90" fmla="*/ 685800 h 2495550"/>
                <a:gd name="connsiteX91" fmla="*/ 1257300 w 9004300"/>
                <a:gd name="connsiteY91" fmla="*/ 660400 h 2495550"/>
                <a:gd name="connsiteX92" fmla="*/ 1193800 w 9004300"/>
                <a:gd name="connsiteY92" fmla="*/ 660400 h 2495550"/>
                <a:gd name="connsiteX93" fmla="*/ 1193800 w 9004300"/>
                <a:gd name="connsiteY93" fmla="*/ 647700 h 2495550"/>
                <a:gd name="connsiteX94" fmla="*/ 1136650 w 9004300"/>
                <a:gd name="connsiteY94" fmla="*/ 647700 h 2495550"/>
                <a:gd name="connsiteX95" fmla="*/ 1136650 w 9004300"/>
                <a:gd name="connsiteY95" fmla="*/ 590550 h 2495550"/>
                <a:gd name="connsiteX96" fmla="*/ 1104900 w 9004300"/>
                <a:gd name="connsiteY96" fmla="*/ 590550 h 2495550"/>
                <a:gd name="connsiteX97" fmla="*/ 1104900 w 9004300"/>
                <a:gd name="connsiteY97" fmla="*/ 552450 h 2495550"/>
                <a:gd name="connsiteX98" fmla="*/ 1066800 w 9004300"/>
                <a:gd name="connsiteY98" fmla="*/ 552450 h 2495550"/>
                <a:gd name="connsiteX99" fmla="*/ 1066800 w 9004300"/>
                <a:gd name="connsiteY99" fmla="*/ 527050 h 2495550"/>
                <a:gd name="connsiteX100" fmla="*/ 1028700 w 9004300"/>
                <a:gd name="connsiteY100" fmla="*/ 527050 h 2495550"/>
                <a:gd name="connsiteX101" fmla="*/ 1028700 w 9004300"/>
                <a:gd name="connsiteY101" fmla="*/ 514350 h 2495550"/>
                <a:gd name="connsiteX102" fmla="*/ 781050 w 9004300"/>
                <a:gd name="connsiteY102" fmla="*/ 514350 h 2495550"/>
                <a:gd name="connsiteX103" fmla="*/ 781050 w 9004300"/>
                <a:gd name="connsiteY103" fmla="*/ 514350 h 2495550"/>
                <a:gd name="connsiteX104" fmla="*/ 736600 w 9004300"/>
                <a:gd name="connsiteY104" fmla="*/ 469900 h 2495550"/>
                <a:gd name="connsiteX105" fmla="*/ 736600 w 9004300"/>
                <a:gd name="connsiteY105" fmla="*/ 361950 h 2495550"/>
                <a:gd name="connsiteX106" fmla="*/ 717550 w 9004300"/>
                <a:gd name="connsiteY106" fmla="*/ 361950 h 2495550"/>
                <a:gd name="connsiteX107" fmla="*/ 717550 w 9004300"/>
                <a:gd name="connsiteY107" fmla="*/ 285750 h 2495550"/>
                <a:gd name="connsiteX108" fmla="*/ 692150 w 9004300"/>
                <a:gd name="connsiteY108" fmla="*/ 285750 h 2495550"/>
                <a:gd name="connsiteX109" fmla="*/ 514350 w 9004300"/>
                <a:gd name="connsiteY109" fmla="*/ 285750 h 2495550"/>
                <a:gd name="connsiteX110" fmla="*/ 514350 w 9004300"/>
                <a:gd name="connsiteY110" fmla="*/ 247650 h 2495550"/>
                <a:gd name="connsiteX111" fmla="*/ 381000 w 9004300"/>
                <a:gd name="connsiteY111" fmla="*/ 247650 h 2495550"/>
                <a:gd name="connsiteX112" fmla="*/ 381000 w 9004300"/>
                <a:gd name="connsiteY112" fmla="*/ 196850 h 2495550"/>
                <a:gd name="connsiteX113" fmla="*/ 361950 w 9004300"/>
                <a:gd name="connsiteY113" fmla="*/ 196850 h 2495550"/>
                <a:gd name="connsiteX114" fmla="*/ 361950 w 9004300"/>
                <a:gd name="connsiteY114" fmla="*/ 120650 h 2495550"/>
                <a:gd name="connsiteX115" fmla="*/ 355600 w 9004300"/>
                <a:gd name="connsiteY115" fmla="*/ 120650 h 2495550"/>
                <a:gd name="connsiteX116" fmla="*/ 355600 w 9004300"/>
                <a:gd name="connsiteY116" fmla="*/ 88900 h 2495550"/>
                <a:gd name="connsiteX117" fmla="*/ 330200 w 9004300"/>
                <a:gd name="connsiteY117" fmla="*/ 88900 h 2495550"/>
                <a:gd name="connsiteX118" fmla="*/ 330200 w 9004300"/>
                <a:gd name="connsiteY118" fmla="*/ 44450 h 2495550"/>
                <a:gd name="connsiteX119" fmla="*/ 273050 w 9004300"/>
                <a:gd name="connsiteY119" fmla="*/ 44450 h 2495550"/>
                <a:gd name="connsiteX120" fmla="*/ 273050 w 9004300"/>
                <a:gd name="connsiteY120" fmla="*/ 31750 h 2495550"/>
                <a:gd name="connsiteX121" fmla="*/ 209550 w 9004300"/>
                <a:gd name="connsiteY121" fmla="*/ 31750 h 2495550"/>
                <a:gd name="connsiteX122" fmla="*/ 209550 w 9004300"/>
                <a:gd name="connsiteY122" fmla="*/ 0 h 2495550"/>
                <a:gd name="connsiteX123" fmla="*/ 0 w 9004300"/>
                <a:gd name="connsiteY123"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888331 w 9004300"/>
                <a:gd name="connsiteY67" fmla="*/ 1193800 h 2495550"/>
                <a:gd name="connsiteX68" fmla="*/ 1885950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888331 w 9004300"/>
                <a:gd name="connsiteY67" fmla="*/ 1193800 h 2495550"/>
                <a:gd name="connsiteX68" fmla="*/ 1885950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6431 w 9004300"/>
                <a:gd name="connsiteY67" fmla="*/ 1189038 h 2495550"/>
                <a:gd name="connsiteX68" fmla="*/ 1885950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885950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885950 w 9004300"/>
                <a:gd name="connsiteY68" fmla="*/ 1189037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4525 w 9004300"/>
                <a:gd name="connsiteY68" fmla="*/ 1186656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9512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2538 w 9004300"/>
                <a:gd name="connsiteY90" fmla="*/ 674688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2538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9682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9682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47775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809625 w 9004300"/>
                <a:gd name="connsiteY102" fmla="*/ 511969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92956 w 9004300"/>
                <a:gd name="connsiteY102" fmla="*/ 488157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72319 w 9004300"/>
                <a:gd name="connsiteY103" fmla="*/ 484188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72319 w 9004300"/>
                <a:gd name="connsiteY103" fmla="*/ 484188 h 2495550"/>
                <a:gd name="connsiteX104" fmla="*/ 750887 w 9004300"/>
                <a:gd name="connsiteY104" fmla="*/ 371475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72319 w 9004300"/>
                <a:gd name="connsiteY103" fmla="*/ 484188 h 2495550"/>
                <a:gd name="connsiteX104" fmla="*/ 750887 w 9004300"/>
                <a:gd name="connsiteY104" fmla="*/ 371475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72319 w 9004300"/>
                <a:gd name="connsiteY103" fmla="*/ 484188 h 2495550"/>
                <a:gd name="connsiteX104" fmla="*/ 753268 w 9004300"/>
                <a:gd name="connsiteY104" fmla="*/ 369094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48507 w 9004300"/>
                <a:gd name="connsiteY103" fmla="*/ 446088 h 2495550"/>
                <a:gd name="connsiteX104" fmla="*/ 753268 w 9004300"/>
                <a:gd name="connsiteY104" fmla="*/ 369094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55651 w 9004300"/>
                <a:gd name="connsiteY103" fmla="*/ 446088 h 2495550"/>
                <a:gd name="connsiteX104" fmla="*/ 753268 w 9004300"/>
                <a:gd name="connsiteY104" fmla="*/ 369094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69144 w 9004300"/>
                <a:gd name="connsiteY102" fmla="*/ 488157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52475 w 9004300"/>
                <a:gd name="connsiteY102" fmla="*/ 51197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71525 w 9004300"/>
                <a:gd name="connsiteY102" fmla="*/ 504826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85813 w 9004300"/>
                <a:gd name="connsiteY102" fmla="*/ 45482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85813 w 9004300"/>
                <a:gd name="connsiteY102" fmla="*/ 45482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85813 w 9004300"/>
                <a:gd name="connsiteY102" fmla="*/ 45482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482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4820 h 2495550"/>
                <a:gd name="connsiteX103" fmla="*/ 758033 w 9004300"/>
                <a:gd name="connsiteY103" fmla="*/ 460376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4820 h 2495550"/>
                <a:gd name="connsiteX103" fmla="*/ 758033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4820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45295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73843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73843 h 2495550"/>
                <a:gd name="connsiteX108" fmla="*/ 514350 w 9004300"/>
                <a:gd name="connsiteY108" fmla="*/ 278607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73843 h 2495550"/>
                <a:gd name="connsiteX108" fmla="*/ 509587 w 9004300"/>
                <a:gd name="connsiteY108" fmla="*/ 273844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78606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76224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69080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76223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8999538 w 8999538"/>
                <a:gd name="connsiteY0" fmla="*/ 2495550 h 2495550"/>
                <a:gd name="connsiteX1" fmla="*/ 7304088 w 8999538"/>
                <a:gd name="connsiteY1" fmla="*/ 2495550 h 2495550"/>
                <a:gd name="connsiteX2" fmla="*/ 7304088 w 8999538"/>
                <a:gd name="connsiteY2" fmla="*/ 2400300 h 2495550"/>
                <a:gd name="connsiteX3" fmla="*/ 6745288 w 8999538"/>
                <a:gd name="connsiteY3" fmla="*/ 2400300 h 2495550"/>
                <a:gd name="connsiteX4" fmla="*/ 6745288 w 8999538"/>
                <a:gd name="connsiteY4" fmla="*/ 2336800 h 2495550"/>
                <a:gd name="connsiteX5" fmla="*/ 5634038 w 8999538"/>
                <a:gd name="connsiteY5" fmla="*/ 2336800 h 2495550"/>
                <a:gd name="connsiteX6" fmla="*/ 5634038 w 8999538"/>
                <a:gd name="connsiteY6" fmla="*/ 2273300 h 2495550"/>
                <a:gd name="connsiteX7" fmla="*/ 5411788 w 8999538"/>
                <a:gd name="connsiteY7" fmla="*/ 2273300 h 2495550"/>
                <a:gd name="connsiteX8" fmla="*/ 5411788 w 8999538"/>
                <a:gd name="connsiteY8" fmla="*/ 2235200 h 2495550"/>
                <a:gd name="connsiteX9" fmla="*/ 5062538 w 8999538"/>
                <a:gd name="connsiteY9" fmla="*/ 2235200 h 2495550"/>
                <a:gd name="connsiteX10" fmla="*/ 5062538 w 8999538"/>
                <a:gd name="connsiteY10" fmla="*/ 2178050 h 2495550"/>
                <a:gd name="connsiteX11" fmla="*/ 4852988 w 8999538"/>
                <a:gd name="connsiteY11" fmla="*/ 2178050 h 2495550"/>
                <a:gd name="connsiteX12" fmla="*/ 4852988 w 8999538"/>
                <a:gd name="connsiteY12" fmla="*/ 2133600 h 2495550"/>
                <a:gd name="connsiteX13" fmla="*/ 4211638 w 8999538"/>
                <a:gd name="connsiteY13" fmla="*/ 2133600 h 2495550"/>
                <a:gd name="connsiteX14" fmla="*/ 4211638 w 8999538"/>
                <a:gd name="connsiteY14" fmla="*/ 2089150 h 2495550"/>
                <a:gd name="connsiteX15" fmla="*/ 4008438 w 8999538"/>
                <a:gd name="connsiteY15" fmla="*/ 2089150 h 2495550"/>
                <a:gd name="connsiteX16" fmla="*/ 4008438 w 8999538"/>
                <a:gd name="connsiteY16" fmla="*/ 2089150 h 2495550"/>
                <a:gd name="connsiteX17" fmla="*/ 3970338 w 8999538"/>
                <a:gd name="connsiteY17" fmla="*/ 2089150 h 2495550"/>
                <a:gd name="connsiteX18" fmla="*/ 3970338 w 8999538"/>
                <a:gd name="connsiteY18" fmla="*/ 2012950 h 2495550"/>
                <a:gd name="connsiteX19" fmla="*/ 3913188 w 8999538"/>
                <a:gd name="connsiteY19" fmla="*/ 2012950 h 2495550"/>
                <a:gd name="connsiteX20" fmla="*/ 3913188 w 8999538"/>
                <a:gd name="connsiteY20" fmla="*/ 1962150 h 2495550"/>
                <a:gd name="connsiteX21" fmla="*/ 3881438 w 8999538"/>
                <a:gd name="connsiteY21" fmla="*/ 1962150 h 2495550"/>
                <a:gd name="connsiteX22" fmla="*/ 3881438 w 8999538"/>
                <a:gd name="connsiteY22" fmla="*/ 1962150 h 2495550"/>
                <a:gd name="connsiteX23" fmla="*/ 3881438 w 8999538"/>
                <a:gd name="connsiteY23" fmla="*/ 1924050 h 2495550"/>
                <a:gd name="connsiteX24" fmla="*/ 3576638 w 8999538"/>
                <a:gd name="connsiteY24" fmla="*/ 1924050 h 2495550"/>
                <a:gd name="connsiteX25" fmla="*/ 3571876 w 8999538"/>
                <a:gd name="connsiteY25" fmla="*/ 1895476 h 2495550"/>
                <a:gd name="connsiteX26" fmla="*/ 3375819 w 8999538"/>
                <a:gd name="connsiteY26" fmla="*/ 1897857 h 2495550"/>
                <a:gd name="connsiteX27" fmla="*/ 3373438 w 8999538"/>
                <a:gd name="connsiteY27" fmla="*/ 1847850 h 2495550"/>
                <a:gd name="connsiteX28" fmla="*/ 3348038 w 8999538"/>
                <a:gd name="connsiteY28" fmla="*/ 1847850 h 2495550"/>
                <a:gd name="connsiteX29" fmla="*/ 3348038 w 8999538"/>
                <a:gd name="connsiteY29" fmla="*/ 1809750 h 2495550"/>
                <a:gd name="connsiteX30" fmla="*/ 3348038 w 8999538"/>
                <a:gd name="connsiteY30" fmla="*/ 1809750 h 2495550"/>
                <a:gd name="connsiteX31" fmla="*/ 3335338 w 8999538"/>
                <a:gd name="connsiteY31" fmla="*/ 1809750 h 2495550"/>
                <a:gd name="connsiteX32" fmla="*/ 3335338 w 8999538"/>
                <a:gd name="connsiteY32" fmla="*/ 1778000 h 2495550"/>
                <a:gd name="connsiteX33" fmla="*/ 3335338 w 8999538"/>
                <a:gd name="connsiteY33" fmla="*/ 1778000 h 2495550"/>
                <a:gd name="connsiteX34" fmla="*/ 3335338 w 8999538"/>
                <a:gd name="connsiteY34" fmla="*/ 1778000 h 2495550"/>
                <a:gd name="connsiteX35" fmla="*/ 3335338 w 8999538"/>
                <a:gd name="connsiteY35" fmla="*/ 1733550 h 2495550"/>
                <a:gd name="connsiteX36" fmla="*/ 3125788 w 8999538"/>
                <a:gd name="connsiteY36" fmla="*/ 1733550 h 2495550"/>
                <a:gd name="connsiteX37" fmla="*/ 3125788 w 8999538"/>
                <a:gd name="connsiteY37" fmla="*/ 1720850 h 2495550"/>
                <a:gd name="connsiteX38" fmla="*/ 3049588 w 8999538"/>
                <a:gd name="connsiteY38" fmla="*/ 1720850 h 2495550"/>
                <a:gd name="connsiteX39" fmla="*/ 3049588 w 8999538"/>
                <a:gd name="connsiteY39" fmla="*/ 1695450 h 2495550"/>
                <a:gd name="connsiteX40" fmla="*/ 2872581 w 8999538"/>
                <a:gd name="connsiteY40" fmla="*/ 1695450 h 2495550"/>
                <a:gd name="connsiteX41" fmla="*/ 2872582 w 8999538"/>
                <a:gd name="connsiteY41" fmla="*/ 1651001 h 2495550"/>
                <a:gd name="connsiteX42" fmla="*/ 2852738 w 8999538"/>
                <a:gd name="connsiteY42" fmla="*/ 1649413 h 2495550"/>
                <a:gd name="connsiteX43" fmla="*/ 2852738 w 8999538"/>
                <a:gd name="connsiteY43" fmla="*/ 1631950 h 2495550"/>
                <a:gd name="connsiteX44" fmla="*/ 2814638 w 8999538"/>
                <a:gd name="connsiteY44" fmla="*/ 1631950 h 2495550"/>
                <a:gd name="connsiteX45" fmla="*/ 2814638 w 8999538"/>
                <a:gd name="connsiteY45" fmla="*/ 1606550 h 2495550"/>
                <a:gd name="connsiteX46" fmla="*/ 2776538 w 8999538"/>
                <a:gd name="connsiteY46" fmla="*/ 1606550 h 2495550"/>
                <a:gd name="connsiteX47" fmla="*/ 2776538 w 8999538"/>
                <a:gd name="connsiteY47" fmla="*/ 1574800 h 2495550"/>
                <a:gd name="connsiteX48" fmla="*/ 2738438 w 8999538"/>
                <a:gd name="connsiteY48" fmla="*/ 1574800 h 2495550"/>
                <a:gd name="connsiteX49" fmla="*/ 2427288 w 8999538"/>
                <a:gd name="connsiteY49" fmla="*/ 1574800 h 2495550"/>
                <a:gd name="connsiteX50" fmla="*/ 2427288 w 8999538"/>
                <a:gd name="connsiteY50" fmla="*/ 1543050 h 2495550"/>
                <a:gd name="connsiteX51" fmla="*/ 2344738 w 8999538"/>
                <a:gd name="connsiteY51" fmla="*/ 1543050 h 2495550"/>
                <a:gd name="connsiteX52" fmla="*/ 2344738 w 8999538"/>
                <a:gd name="connsiteY52" fmla="*/ 1517650 h 2495550"/>
                <a:gd name="connsiteX53" fmla="*/ 2312988 w 8999538"/>
                <a:gd name="connsiteY53" fmla="*/ 1517650 h 2495550"/>
                <a:gd name="connsiteX54" fmla="*/ 2312988 w 8999538"/>
                <a:gd name="connsiteY54" fmla="*/ 1485900 h 2495550"/>
                <a:gd name="connsiteX55" fmla="*/ 2287588 w 8999538"/>
                <a:gd name="connsiteY55" fmla="*/ 1485900 h 2495550"/>
                <a:gd name="connsiteX56" fmla="*/ 2287588 w 8999538"/>
                <a:gd name="connsiteY56" fmla="*/ 1460500 h 2495550"/>
                <a:gd name="connsiteX57" fmla="*/ 2268538 w 8999538"/>
                <a:gd name="connsiteY57" fmla="*/ 1460500 h 2495550"/>
                <a:gd name="connsiteX58" fmla="*/ 2268538 w 8999538"/>
                <a:gd name="connsiteY58" fmla="*/ 1346200 h 2495550"/>
                <a:gd name="connsiteX59" fmla="*/ 2236788 w 8999538"/>
                <a:gd name="connsiteY59" fmla="*/ 1346200 h 2495550"/>
                <a:gd name="connsiteX60" fmla="*/ 2236789 w 8999538"/>
                <a:gd name="connsiteY60" fmla="*/ 1315244 h 2495550"/>
                <a:gd name="connsiteX61" fmla="*/ 2220119 w 8999538"/>
                <a:gd name="connsiteY61" fmla="*/ 1310481 h 2495550"/>
                <a:gd name="connsiteX62" fmla="*/ 2217738 w 8999538"/>
                <a:gd name="connsiteY62" fmla="*/ 1276350 h 2495550"/>
                <a:gd name="connsiteX63" fmla="*/ 2166938 w 8999538"/>
                <a:gd name="connsiteY63" fmla="*/ 1276350 h 2495550"/>
                <a:gd name="connsiteX64" fmla="*/ 2166938 w 8999538"/>
                <a:gd name="connsiteY64" fmla="*/ 1238250 h 2495550"/>
                <a:gd name="connsiteX65" fmla="*/ 2065338 w 8999538"/>
                <a:gd name="connsiteY65" fmla="*/ 1238250 h 2495550"/>
                <a:gd name="connsiteX66" fmla="*/ 2065338 w 8999538"/>
                <a:gd name="connsiteY66" fmla="*/ 1193800 h 2495550"/>
                <a:gd name="connsiteX67" fmla="*/ 1916906 w 8999538"/>
                <a:gd name="connsiteY67" fmla="*/ 1198563 h 2495550"/>
                <a:gd name="connsiteX68" fmla="*/ 1912144 w 8999538"/>
                <a:gd name="connsiteY68" fmla="*/ 1174750 h 2495550"/>
                <a:gd name="connsiteX69" fmla="*/ 1849438 w 8999538"/>
                <a:gd name="connsiteY69" fmla="*/ 1174750 h 2495550"/>
                <a:gd name="connsiteX70" fmla="*/ 1849438 w 8999538"/>
                <a:gd name="connsiteY70" fmla="*/ 1136650 h 2495550"/>
                <a:gd name="connsiteX71" fmla="*/ 1754188 w 8999538"/>
                <a:gd name="connsiteY71" fmla="*/ 1136650 h 2495550"/>
                <a:gd name="connsiteX72" fmla="*/ 1754188 w 8999538"/>
                <a:gd name="connsiteY72" fmla="*/ 1111250 h 2495550"/>
                <a:gd name="connsiteX73" fmla="*/ 1697038 w 8999538"/>
                <a:gd name="connsiteY73" fmla="*/ 1111250 h 2495550"/>
                <a:gd name="connsiteX74" fmla="*/ 1697038 w 8999538"/>
                <a:gd name="connsiteY74" fmla="*/ 1066800 h 2495550"/>
                <a:gd name="connsiteX75" fmla="*/ 1684338 w 8999538"/>
                <a:gd name="connsiteY75" fmla="*/ 1066800 h 2495550"/>
                <a:gd name="connsiteX76" fmla="*/ 1684338 w 8999538"/>
                <a:gd name="connsiteY76" fmla="*/ 958850 h 2495550"/>
                <a:gd name="connsiteX77" fmla="*/ 1646238 w 8999538"/>
                <a:gd name="connsiteY77" fmla="*/ 958850 h 2495550"/>
                <a:gd name="connsiteX78" fmla="*/ 1646238 w 8999538"/>
                <a:gd name="connsiteY78" fmla="*/ 869950 h 2495550"/>
                <a:gd name="connsiteX79" fmla="*/ 1620838 w 8999538"/>
                <a:gd name="connsiteY79" fmla="*/ 869950 h 2495550"/>
                <a:gd name="connsiteX80" fmla="*/ 1620838 w 8999538"/>
                <a:gd name="connsiteY80" fmla="*/ 800100 h 2495550"/>
                <a:gd name="connsiteX81" fmla="*/ 1589088 w 8999538"/>
                <a:gd name="connsiteY81" fmla="*/ 800100 h 2495550"/>
                <a:gd name="connsiteX82" fmla="*/ 1589088 w 8999538"/>
                <a:gd name="connsiteY82" fmla="*/ 781050 h 2495550"/>
                <a:gd name="connsiteX83" fmla="*/ 1474788 w 8999538"/>
                <a:gd name="connsiteY83" fmla="*/ 781050 h 2495550"/>
                <a:gd name="connsiteX84" fmla="*/ 1474788 w 8999538"/>
                <a:gd name="connsiteY84" fmla="*/ 755650 h 2495550"/>
                <a:gd name="connsiteX85" fmla="*/ 1404938 w 8999538"/>
                <a:gd name="connsiteY85" fmla="*/ 755650 h 2495550"/>
                <a:gd name="connsiteX86" fmla="*/ 1404938 w 8999538"/>
                <a:gd name="connsiteY86" fmla="*/ 717550 h 2495550"/>
                <a:gd name="connsiteX87" fmla="*/ 1347788 w 8999538"/>
                <a:gd name="connsiteY87" fmla="*/ 717550 h 2495550"/>
                <a:gd name="connsiteX88" fmla="*/ 1347788 w 8999538"/>
                <a:gd name="connsiteY88" fmla="*/ 685800 h 2495550"/>
                <a:gd name="connsiteX89" fmla="*/ 1252538 w 8999538"/>
                <a:gd name="connsiteY89" fmla="*/ 685800 h 2495550"/>
                <a:gd name="connsiteX90" fmla="*/ 1252538 w 8999538"/>
                <a:gd name="connsiteY90" fmla="*/ 667544 h 2495550"/>
                <a:gd name="connsiteX91" fmla="*/ 1196182 w 8999538"/>
                <a:gd name="connsiteY91" fmla="*/ 669925 h 2495550"/>
                <a:gd name="connsiteX92" fmla="*/ 1196182 w 8999538"/>
                <a:gd name="connsiteY92" fmla="*/ 647700 h 2495550"/>
                <a:gd name="connsiteX93" fmla="*/ 1131888 w 8999538"/>
                <a:gd name="connsiteY93" fmla="*/ 647700 h 2495550"/>
                <a:gd name="connsiteX94" fmla="*/ 1131888 w 8999538"/>
                <a:gd name="connsiteY94" fmla="*/ 590550 h 2495550"/>
                <a:gd name="connsiteX95" fmla="*/ 1100138 w 8999538"/>
                <a:gd name="connsiteY95" fmla="*/ 590550 h 2495550"/>
                <a:gd name="connsiteX96" fmla="*/ 1100138 w 8999538"/>
                <a:gd name="connsiteY96" fmla="*/ 552450 h 2495550"/>
                <a:gd name="connsiteX97" fmla="*/ 1062038 w 8999538"/>
                <a:gd name="connsiteY97" fmla="*/ 552450 h 2495550"/>
                <a:gd name="connsiteX98" fmla="*/ 1062038 w 8999538"/>
                <a:gd name="connsiteY98" fmla="*/ 527050 h 2495550"/>
                <a:gd name="connsiteX99" fmla="*/ 1023938 w 8999538"/>
                <a:gd name="connsiteY99" fmla="*/ 527050 h 2495550"/>
                <a:gd name="connsiteX100" fmla="*/ 1023938 w 8999538"/>
                <a:gd name="connsiteY100" fmla="*/ 514350 h 2495550"/>
                <a:gd name="connsiteX101" fmla="*/ 785813 w 8999538"/>
                <a:gd name="connsiteY101" fmla="*/ 511969 h 2495550"/>
                <a:gd name="connsiteX102" fmla="*/ 781051 w 8999538"/>
                <a:gd name="connsiteY102" fmla="*/ 452438 h 2495550"/>
                <a:gd name="connsiteX103" fmla="*/ 748508 w 8999538"/>
                <a:gd name="connsiteY103" fmla="*/ 450851 h 2495550"/>
                <a:gd name="connsiteX104" fmla="*/ 748506 w 8999538"/>
                <a:gd name="connsiteY104" fmla="*/ 361951 h 2495550"/>
                <a:gd name="connsiteX105" fmla="*/ 712788 w 8999538"/>
                <a:gd name="connsiteY105" fmla="*/ 361950 h 2495550"/>
                <a:gd name="connsiteX106" fmla="*/ 712788 w 8999538"/>
                <a:gd name="connsiteY106" fmla="*/ 276223 h 2495550"/>
                <a:gd name="connsiteX107" fmla="*/ 504825 w 8999538"/>
                <a:gd name="connsiteY107" fmla="*/ 273844 h 2495550"/>
                <a:gd name="connsiteX108" fmla="*/ 509588 w 8999538"/>
                <a:gd name="connsiteY108" fmla="*/ 247650 h 2495550"/>
                <a:gd name="connsiteX109" fmla="*/ 376238 w 8999538"/>
                <a:gd name="connsiteY109" fmla="*/ 247650 h 2495550"/>
                <a:gd name="connsiteX110" fmla="*/ 376238 w 8999538"/>
                <a:gd name="connsiteY110" fmla="*/ 196850 h 2495550"/>
                <a:gd name="connsiteX111" fmla="*/ 357188 w 8999538"/>
                <a:gd name="connsiteY111" fmla="*/ 196850 h 2495550"/>
                <a:gd name="connsiteX112" fmla="*/ 357188 w 8999538"/>
                <a:gd name="connsiteY112" fmla="*/ 120650 h 2495550"/>
                <a:gd name="connsiteX113" fmla="*/ 350838 w 8999538"/>
                <a:gd name="connsiteY113" fmla="*/ 120650 h 2495550"/>
                <a:gd name="connsiteX114" fmla="*/ 350838 w 8999538"/>
                <a:gd name="connsiteY114" fmla="*/ 88900 h 2495550"/>
                <a:gd name="connsiteX115" fmla="*/ 325438 w 8999538"/>
                <a:gd name="connsiteY115" fmla="*/ 88900 h 2495550"/>
                <a:gd name="connsiteX116" fmla="*/ 325438 w 8999538"/>
                <a:gd name="connsiteY116" fmla="*/ 44450 h 2495550"/>
                <a:gd name="connsiteX117" fmla="*/ 268288 w 8999538"/>
                <a:gd name="connsiteY117" fmla="*/ 44450 h 2495550"/>
                <a:gd name="connsiteX118" fmla="*/ 268288 w 8999538"/>
                <a:gd name="connsiteY118" fmla="*/ 31750 h 2495550"/>
                <a:gd name="connsiteX119" fmla="*/ 204788 w 8999538"/>
                <a:gd name="connsiteY119" fmla="*/ 31750 h 2495550"/>
                <a:gd name="connsiteX120" fmla="*/ 204788 w 8999538"/>
                <a:gd name="connsiteY120" fmla="*/ 0 h 2495550"/>
                <a:gd name="connsiteX121" fmla="*/ 0 w 8999538"/>
                <a:gd name="connsiteY121" fmla="*/ 11906 h 2495550"/>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57188 w 8999538"/>
                <a:gd name="connsiteY111" fmla="*/ 184944 h 2483644"/>
                <a:gd name="connsiteX112" fmla="*/ 357188 w 8999538"/>
                <a:gd name="connsiteY112" fmla="*/ 108744 h 2483644"/>
                <a:gd name="connsiteX113" fmla="*/ 350838 w 8999538"/>
                <a:gd name="connsiteY113" fmla="*/ 108744 h 2483644"/>
                <a:gd name="connsiteX114" fmla="*/ 350838 w 8999538"/>
                <a:gd name="connsiteY114" fmla="*/ 76994 h 2483644"/>
                <a:gd name="connsiteX115" fmla="*/ 325438 w 8999538"/>
                <a:gd name="connsiteY115" fmla="*/ 76994 h 2483644"/>
                <a:gd name="connsiteX116" fmla="*/ 325438 w 8999538"/>
                <a:gd name="connsiteY116" fmla="*/ 32544 h 2483644"/>
                <a:gd name="connsiteX117" fmla="*/ 268288 w 8999538"/>
                <a:gd name="connsiteY117" fmla="*/ 32544 h 2483644"/>
                <a:gd name="connsiteX118" fmla="*/ 268288 w 8999538"/>
                <a:gd name="connsiteY118" fmla="*/ 19844 h 2483644"/>
                <a:gd name="connsiteX119" fmla="*/ 204788 w 8999538"/>
                <a:gd name="connsiteY119" fmla="*/ 19844 h 2483644"/>
                <a:gd name="connsiteX120" fmla="*/ 200025 w 8999538"/>
                <a:gd name="connsiteY120" fmla="*/ 2381 h 2483644"/>
                <a:gd name="connsiteX121" fmla="*/ 0 w 8999538"/>
                <a:gd name="connsiteY121"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57188 w 8999538"/>
                <a:gd name="connsiteY111" fmla="*/ 184944 h 2483644"/>
                <a:gd name="connsiteX112" fmla="*/ 357188 w 8999538"/>
                <a:gd name="connsiteY112" fmla="*/ 108744 h 2483644"/>
                <a:gd name="connsiteX113" fmla="*/ 350838 w 8999538"/>
                <a:gd name="connsiteY113" fmla="*/ 108744 h 2483644"/>
                <a:gd name="connsiteX114" fmla="*/ 350838 w 8999538"/>
                <a:gd name="connsiteY114" fmla="*/ 76994 h 2483644"/>
                <a:gd name="connsiteX115" fmla="*/ 325438 w 8999538"/>
                <a:gd name="connsiteY115" fmla="*/ 76994 h 2483644"/>
                <a:gd name="connsiteX116" fmla="*/ 325438 w 8999538"/>
                <a:gd name="connsiteY116" fmla="*/ 32544 h 2483644"/>
                <a:gd name="connsiteX117" fmla="*/ 268288 w 8999538"/>
                <a:gd name="connsiteY117" fmla="*/ 32544 h 2483644"/>
                <a:gd name="connsiteX118" fmla="*/ 268288 w 8999538"/>
                <a:gd name="connsiteY118" fmla="*/ 19844 h 2483644"/>
                <a:gd name="connsiteX119" fmla="*/ 204788 w 8999538"/>
                <a:gd name="connsiteY119" fmla="*/ 19844 h 2483644"/>
                <a:gd name="connsiteX120" fmla="*/ 202406 w 8999538"/>
                <a:gd name="connsiteY120" fmla="*/ 2381 h 2483644"/>
                <a:gd name="connsiteX121" fmla="*/ 0 w 8999538"/>
                <a:gd name="connsiteY121"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57188 w 8999538"/>
                <a:gd name="connsiteY111" fmla="*/ 184944 h 2483644"/>
                <a:gd name="connsiteX112" fmla="*/ 357188 w 8999538"/>
                <a:gd name="connsiteY112" fmla="*/ 108744 h 2483644"/>
                <a:gd name="connsiteX113" fmla="*/ 350838 w 8999538"/>
                <a:gd name="connsiteY113" fmla="*/ 108744 h 2483644"/>
                <a:gd name="connsiteX114" fmla="*/ 350838 w 8999538"/>
                <a:gd name="connsiteY114" fmla="*/ 76994 h 2483644"/>
                <a:gd name="connsiteX115" fmla="*/ 325438 w 8999538"/>
                <a:gd name="connsiteY115" fmla="*/ 76994 h 2483644"/>
                <a:gd name="connsiteX116" fmla="*/ 339725 w 8999538"/>
                <a:gd name="connsiteY116" fmla="*/ 32544 h 2483644"/>
                <a:gd name="connsiteX117" fmla="*/ 268288 w 8999538"/>
                <a:gd name="connsiteY117" fmla="*/ 32544 h 2483644"/>
                <a:gd name="connsiteX118" fmla="*/ 268288 w 8999538"/>
                <a:gd name="connsiteY118" fmla="*/ 19844 h 2483644"/>
                <a:gd name="connsiteX119" fmla="*/ 204788 w 8999538"/>
                <a:gd name="connsiteY119" fmla="*/ 19844 h 2483644"/>
                <a:gd name="connsiteX120" fmla="*/ 202406 w 8999538"/>
                <a:gd name="connsiteY120" fmla="*/ 2381 h 2483644"/>
                <a:gd name="connsiteX121" fmla="*/ 0 w 8999538"/>
                <a:gd name="connsiteY121"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85763 w 8999538"/>
                <a:gd name="connsiteY111" fmla="*/ 151607 h 2483644"/>
                <a:gd name="connsiteX112" fmla="*/ 357188 w 8999538"/>
                <a:gd name="connsiteY112" fmla="*/ 108744 h 2483644"/>
                <a:gd name="connsiteX113" fmla="*/ 350838 w 8999538"/>
                <a:gd name="connsiteY113" fmla="*/ 108744 h 2483644"/>
                <a:gd name="connsiteX114" fmla="*/ 350838 w 8999538"/>
                <a:gd name="connsiteY114" fmla="*/ 76994 h 2483644"/>
                <a:gd name="connsiteX115" fmla="*/ 325438 w 8999538"/>
                <a:gd name="connsiteY115" fmla="*/ 76994 h 2483644"/>
                <a:gd name="connsiteX116" fmla="*/ 339725 w 8999538"/>
                <a:gd name="connsiteY116" fmla="*/ 32544 h 2483644"/>
                <a:gd name="connsiteX117" fmla="*/ 268288 w 8999538"/>
                <a:gd name="connsiteY117" fmla="*/ 32544 h 2483644"/>
                <a:gd name="connsiteX118" fmla="*/ 268288 w 8999538"/>
                <a:gd name="connsiteY118" fmla="*/ 19844 h 2483644"/>
                <a:gd name="connsiteX119" fmla="*/ 204788 w 8999538"/>
                <a:gd name="connsiteY119" fmla="*/ 19844 h 2483644"/>
                <a:gd name="connsiteX120" fmla="*/ 202406 w 8999538"/>
                <a:gd name="connsiteY120" fmla="*/ 2381 h 2483644"/>
                <a:gd name="connsiteX121" fmla="*/ 0 w 8999538"/>
                <a:gd name="connsiteY121"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57188 w 8999538"/>
                <a:gd name="connsiteY111" fmla="*/ 108744 h 2483644"/>
                <a:gd name="connsiteX112" fmla="*/ 350838 w 8999538"/>
                <a:gd name="connsiteY112" fmla="*/ 108744 h 2483644"/>
                <a:gd name="connsiteX113" fmla="*/ 350838 w 8999538"/>
                <a:gd name="connsiteY113" fmla="*/ 76994 h 2483644"/>
                <a:gd name="connsiteX114" fmla="*/ 325438 w 8999538"/>
                <a:gd name="connsiteY114" fmla="*/ 76994 h 2483644"/>
                <a:gd name="connsiteX115" fmla="*/ 339725 w 8999538"/>
                <a:gd name="connsiteY115" fmla="*/ 32544 h 2483644"/>
                <a:gd name="connsiteX116" fmla="*/ 268288 w 8999538"/>
                <a:gd name="connsiteY116" fmla="*/ 32544 h 2483644"/>
                <a:gd name="connsiteX117" fmla="*/ 268288 w 8999538"/>
                <a:gd name="connsiteY117" fmla="*/ 19844 h 2483644"/>
                <a:gd name="connsiteX118" fmla="*/ 204788 w 8999538"/>
                <a:gd name="connsiteY118" fmla="*/ 19844 h 2483644"/>
                <a:gd name="connsiteX119" fmla="*/ 202406 w 8999538"/>
                <a:gd name="connsiteY119" fmla="*/ 2381 h 2483644"/>
                <a:gd name="connsiteX120" fmla="*/ 0 w 8999538"/>
                <a:gd name="connsiteY120"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57188 w 8999538"/>
                <a:gd name="connsiteY110" fmla="*/ 108744 h 2483644"/>
                <a:gd name="connsiteX111" fmla="*/ 350838 w 8999538"/>
                <a:gd name="connsiteY111" fmla="*/ 108744 h 2483644"/>
                <a:gd name="connsiteX112" fmla="*/ 350838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3857 w 8999538"/>
                <a:gd name="connsiteY110" fmla="*/ 103982 h 2483644"/>
                <a:gd name="connsiteX111" fmla="*/ 350838 w 8999538"/>
                <a:gd name="connsiteY111" fmla="*/ 108744 h 2483644"/>
                <a:gd name="connsiteX112" fmla="*/ 350838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8619 w 8999538"/>
                <a:gd name="connsiteY110" fmla="*/ 115889 h 2483644"/>
                <a:gd name="connsiteX111" fmla="*/ 350838 w 8999538"/>
                <a:gd name="connsiteY111" fmla="*/ 108744 h 2483644"/>
                <a:gd name="connsiteX112" fmla="*/ 350838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50838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62744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62744 w 8999538"/>
                <a:gd name="connsiteY112" fmla="*/ 76994 h 2483644"/>
                <a:gd name="connsiteX113" fmla="*/ 346869 w 8999538"/>
                <a:gd name="connsiteY113" fmla="*/ 79376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62744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55601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6362 h 2483644"/>
                <a:gd name="connsiteX112" fmla="*/ 355601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6362 h 2483644"/>
                <a:gd name="connsiteX112" fmla="*/ 362745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7207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4825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4825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4962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4825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9724 w 8999538"/>
                <a:gd name="connsiteY114" fmla="*/ 34925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5338 w 8999538"/>
                <a:gd name="connsiteY35" fmla="*/ 1719263 h 2481263"/>
                <a:gd name="connsiteX36" fmla="*/ 3125788 w 8999538"/>
                <a:gd name="connsiteY36" fmla="*/ 1719263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5338 w 8999538"/>
                <a:gd name="connsiteY35" fmla="*/ 1719263 h 2481263"/>
                <a:gd name="connsiteX36" fmla="*/ 3135313 w 8999538"/>
                <a:gd name="connsiteY36" fmla="*/ 1733550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28194 w 8999538"/>
                <a:gd name="connsiteY35" fmla="*/ 1733550 h 2481263"/>
                <a:gd name="connsiteX36" fmla="*/ 3135313 w 8999538"/>
                <a:gd name="connsiteY36" fmla="*/ 1733550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5338 w 8999538"/>
                <a:gd name="connsiteY35" fmla="*/ 1738313 h 2481263"/>
                <a:gd name="connsiteX36" fmla="*/ 3135313 w 8999538"/>
                <a:gd name="connsiteY36" fmla="*/ 1733550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5338 w 8999538"/>
                <a:gd name="connsiteY35" fmla="*/ 1738313 h 2481263"/>
                <a:gd name="connsiteX36" fmla="*/ 3125788 w 8999538"/>
                <a:gd name="connsiteY36" fmla="*/ 1728787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7719 w 8999538"/>
                <a:gd name="connsiteY35" fmla="*/ 1731169 h 2481263"/>
                <a:gd name="connsiteX36" fmla="*/ 3125788 w 8999538"/>
                <a:gd name="connsiteY36" fmla="*/ 1728787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8999538" h="2481263">
                  <a:moveTo>
                    <a:pt x="8999538" y="2481263"/>
                  </a:moveTo>
                  <a:lnTo>
                    <a:pt x="7304088" y="2481263"/>
                  </a:lnTo>
                  <a:lnTo>
                    <a:pt x="7304088" y="2386013"/>
                  </a:lnTo>
                  <a:lnTo>
                    <a:pt x="6745288" y="2386013"/>
                  </a:lnTo>
                  <a:lnTo>
                    <a:pt x="6745288" y="2322513"/>
                  </a:lnTo>
                  <a:lnTo>
                    <a:pt x="5634038" y="2322513"/>
                  </a:lnTo>
                  <a:lnTo>
                    <a:pt x="5634038" y="2259013"/>
                  </a:lnTo>
                  <a:lnTo>
                    <a:pt x="5411788" y="2259013"/>
                  </a:lnTo>
                  <a:lnTo>
                    <a:pt x="5411788" y="2220913"/>
                  </a:lnTo>
                  <a:lnTo>
                    <a:pt x="5062538" y="2220913"/>
                  </a:lnTo>
                  <a:lnTo>
                    <a:pt x="5062538" y="2163763"/>
                  </a:lnTo>
                  <a:lnTo>
                    <a:pt x="4852988" y="2163763"/>
                  </a:lnTo>
                  <a:lnTo>
                    <a:pt x="4852988" y="2119313"/>
                  </a:lnTo>
                  <a:lnTo>
                    <a:pt x="4211638" y="2119313"/>
                  </a:lnTo>
                  <a:lnTo>
                    <a:pt x="4211638" y="2074863"/>
                  </a:lnTo>
                  <a:lnTo>
                    <a:pt x="4008438" y="2074863"/>
                  </a:lnTo>
                  <a:lnTo>
                    <a:pt x="4008438" y="2074863"/>
                  </a:lnTo>
                  <a:lnTo>
                    <a:pt x="3970338" y="2074863"/>
                  </a:lnTo>
                  <a:lnTo>
                    <a:pt x="3970338" y="1998663"/>
                  </a:lnTo>
                  <a:lnTo>
                    <a:pt x="3913188" y="1998663"/>
                  </a:lnTo>
                  <a:lnTo>
                    <a:pt x="3913188" y="1947863"/>
                  </a:lnTo>
                  <a:lnTo>
                    <a:pt x="3881438" y="1947863"/>
                  </a:lnTo>
                  <a:lnTo>
                    <a:pt x="3881438" y="1947863"/>
                  </a:lnTo>
                  <a:lnTo>
                    <a:pt x="3881438" y="1909763"/>
                  </a:lnTo>
                  <a:lnTo>
                    <a:pt x="3576638" y="1909763"/>
                  </a:lnTo>
                  <a:lnTo>
                    <a:pt x="3571876" y="1881189"/>
                  </a:lnTo>
                  <a:lnTo>
                    <a:pt x="3375819" y="1883570"/>
                  </a:lnTo>
                  <a:lnTo>
                    <a:pt x="3373438" y="1833563"/>
                  </a:lnTo>
                  <a:lnTo>
                    <a:pt x="3348038" y="1833563"/>
                  </a:lnTo>
                  <a:lnTo>
                    <a:pt x="3348038" y="1795463"/>
                  </a:lnTo>
                  <a:lnTo>
                    <a:pt x="3348038" y="1795463"/>
                  </a:lnTo>
                  <a:lnTo>
                    <a:pt x="3335338" y="1795463"/>
                  </a:lnTo>
                  <a:lnTo>
                    <a:pt x="3335338" y="1763713"/>
                  </a:lnTo>
                  <a:lnTo>
                    <a:pt x="3335338" y="1763713"/>
                  </a:lnTo>
                  <a:lnTo>
                    <a:pt x="3335338" y="1763713"/>
                  </a:lnTo>
                  <a:lnTo>
                    <a:pt x="3337719" y="1731169"/>
                  </a:lnTo>
                  <a:lnTo>
                    <a:pt x="3125788" y="1728787"/>
                  </a:lnTo>
                  <a:lnTo>
                    <a:pt x="3125788" y="1706563"/>
                  </a:lnTo>
                  <a:lnTo>
                    <a:pt x="3049588" y="1706563"/>
                  </a:lnTo>
                  <a:lnTo>
                    <a:pt x="3049588" y="1681163"/>
                  </a:lnTo>
                  <a:lnTo>
                    <a:pt x="2872581" y="1681163"/>
                  </a:lnTo>
                  <a:cubicBezTo>
                    <a:pt x="2872581" y="1666347"/>
                    <a:pt x="2872582" y="1651530"/>
                    <a:pt x="2872582" y="1636714"/>
                  </a:cubicBezTo>
                  <a:lnTo>
                    <a:pt x="2852738" y="1635126"/>
                  </a:lnTo>
                  <a:lnTo>
                    <a:pt x="2852738" y="1617663"/>
                  </a:lnTo>
                  <a:lnTo>
                    <a:pt x="2814638" y="1617663"/>
                  </a:lnTo>
                  <a:lnTo>
                    <a:pt x="2814638" y="1592263"/>
                  </a:lnTo>
                  <a:lnTo>
                    <a:pt x="2776538" y="1592263"/>
                  </a:lnTo>
                  <a:lnTo>
                    <a:pt x="2776538" y="1560513"/>
                  </a:lnTo>
                  <a:lnTo>
                    <a:pt x="2738438" y="1560513"/>
                  </a:lnTo>
                  <a:lnTo>
                    <a:pt x="2427288" y="1560513"/>
                  </a:lnTo>
                  <a:lnTo>
                    <a:pt x="2427288" y="1528763"/>
                  </a:lnTo>
                  <a:lnTo>
                    <a:pt x="2344738" y="1528763"/>
                  </a:lnTo>
                  <a:lnTo>
                    <a:pt x="2344738" y="1503363"/>
                  </a:lnTo>
                  <a:lnTo>
                    <a:pt x="2312988" y="1503363"/>
                  </a:lnTo>
                  <a:lnTo>
                    <a:pt x="2312988" y="1471613"/>
                  </a:lnTo>
                  <a:lnTo>
                    <a:pt x="2287588" y="1471613"/>
                  </a:lnTo>
                  <a:lnTo>
                    <a:pt x="2287588" y="1446213"/>
                  </a:lnTo>
                  <a:lnTo>
                    <a:pt x="2268538" y="1446213"/>
                  </a:lnTo>
                  <a:lnTo>
                    <a:pt x="2268538" y="1331913"/>
                  </a:lnTo>
                  <a:lnTo>
                    <a:pt x="2236788" y="1331913"/>
                  </a:lnTo>
                  <a:cubicBezTo>
                    <a:pt x="2236788" y="1321594"/>
                    <a:pt x="2236789" y="1311276"/>
                    <a:pt x="2236789" y="1300957"/>
                  </a:cubicBezTo>
                  <a:lnTo>
                    <a:pt x="2220119" y="1296194"/>
                  </a:lnTo>
                  <a:lnTo>
                    <a:pt x="2217738" y="1262063"/>
                  </a:lnTo>
                  <a:lnTo>
                    <a:pt x="2166938" y="1262063"/>
                  </a:lnTo>
                  <a:lnTo>
                    <a:pt x="2166938" y="1223963"/>
                  </a:lnTo>
                  <a:lnTo>
                    <a:pt x="2065338" y="1223963"/>
                  </a:lnTo>
                  <a:lnTo>
                    <a:pt x="2065338" y="1179513"/>
                  </a:lnTo>
                  <a:lnTo>
                    <a:pt x="1916906" y="1184276"/>
                  </a:lnTo>
                  <a:lnTo>
                    <a:pt x="1912144" y="1160463"/>
                  </a:lnTo>
                  <a:lnTo>
                    <a:pt x="1849438" y="1160463"/>
                  </a:lnTo>
                  <a:lnTo>
                    <a:pt x="1849438" y="1122363"/>
                  </a:lnTo>
                  <a:lnTo>
                    <a:pt x="1754188" y="1122363"/>
                  </a:lnTo>
                  <a:lnTo>
                    <a:pt x="1754188" y="1096963"/>
                  </a:lnTo>
                  <a:lnTo>
                    <a:pt x="1697038" y="1096963"/>
                  </a:lnTo>
                  <a:lnTo>
                    <a:pt x="1697038" y="1052513"/>
                  </a:lnTo>
                  <a:lnTo>
                    <a:pt x="1684338" y="1052513"/>
                  </a:lnTo>
                  <a:lnTo>
                    <a:pt x="1684338" y="944563"/>
                  </a:lnTo>
                  <a:lnTo>
                    <a:pt x="1646238" y="944563"/>
                  </a:lnTo>
                  <a:lnTo>
                    <a:pt x="1646238" y="855663"/>
                  </a:lnTo>
                  <a:lnTo>
                    <a:pt x="1620838" y="855663"/>
                  </a:lnTo>
                  <a:lnTo>
                    <a:pt x="1620838" y="785813"/>
                  </a:lnTo>
                  <a:lnTo>
                    <a:pt x="1589088" y="785813"/>
                  </a:lnTo>
                  <a:lnTo>
                    <a:pt x="1589088" y="766763"/>
                  </a:lnTo>
                  <a:lnTo>
                    <a:pt x="1474788" y="766763"/>
                  </a:lnTo>
                  <a:lnTo>
                    <a:pt x="1474788" y="741363"/>
                  </a:lnTo>
                  <a:lnTo>
                    <a:pt x="1404938" y="741363"/>
                  </a:lnTo>
                  <a:lnTo>
                    <a:pt x="1404938" y="703263"/>
                  </a:lnTo>
                  <a:lnTo>
                    <a:pt x="1347788" y="703263"/>
                  </a:lnTo>
                  <a:lnTo>
                    <a:pt x="1347788" y="671513"/>
                  </a:lnTo>
                  <a:lnTo>
                    <a:pt x="1252538" y="671513"/>
                  </a:lnTo>
                  <a:lnTo>
                    <a:pt x="1252538" y="653257"/>
                  </a:lnTo>
                  <a:lnTo>
                    <a:pt x="1196182" y="655638"/>
                  </a:lnTo>
                  <a:lnTo>
                    <a:pt x="1196182" y="633413"/>
                  </a:lnTo>
                  <a:lnTo>
                    <a:pt x="1131888" y="633413"/>
                  </a:lnTo>
                  <a:lnTo>
                    <a:pt x="1131888" y="576263"/>
                  </a:lnTo>
                  <a:lnTo>
                    <a:pt x="1100138" y="576263"/>
                  </a:lnTo>
                  <a:lnTo>
                    <a:pt x="1100138" y="538163"/>
                  </a:lnTo>
                  <a:lnTo>
                    <a:pt x="1062038" y="538163"/>
                  </a:lnTo>
                  <a:lnTo>
                    <a:pt x="1062038" y="512763"/>
                  </a:lnTo>
                  <a:lnTo>
                    <a:pt x="1023938" y="512763"/>
                  </a:lnTo>
                  <a:lnTo>
                    <a:pt x="1023938" y="500063"/>
                  </a:lnTo>
                  <a:lnTo>
                    <a:pt x="785813" y="497682"/>
                  </a:lnTo>
                  <a:lnTo>
                    <a:pt x="781051" y="438151"/>
                  </a:lnTo>
                  <a:lnTo>
                    <a:pt x="748508" y="436564"/>
                  </a:lnTo>
                  <a:cubicBezTo>
                    <a:pt x="747714" y="410899"/>
                    <a:pt x="749300" y="373329"/>
                    <a:pt x="748506" y="347664"/>
                  </a:cubicBezTo>
                  <a:lnTo>
                    <a:pt x="712788" y="347663"/>
                  </a:lnTo>
                  <a:lnTo>
                    <a:pt x="712788" y="261936"/>
                  </a:lnTo>
                  <a:lnTo>
                    <a:pt x="504825" y="259557"/>
                  </a:lnTo>
                  <a:lnTo>
                    <a:pt x="504825" y="233363"/>
                  </a:lnTo>
                  <a:lnTo>
                    <a:pt x="376238" y="233363"/>
                  </a:lnTo>
                  <a:cubicBezTo>
                    <a:pt x="375444" y="189442"/>
                    <a:pt x="377032" y="150285"/>
                    <a:pt x="376238" y="106364"/>
                  </a:cubicBezTo>
                  <a:lnTo>
                    <a:pt x="360363" y="106362"/>
                  </a:lnTo>
                  <a:lnTo>
                    <a:pt x="362745" y="74613"/>
                  </a:lnTo>
                  <a:lnTo>
                    <a:pt x="337344" y="74613"/>
                  </a:lnTo>
                  <a:lnTo>
                    <a:pt x="339724" y="32544"/>
                  </a:lnTo>
                  <a:lnTo>
                    <a:pt x="268288" y="30163"/>
                  </a:lnTo>
                  <a:lnTo>
                    <a:pt x="268288" y="17463"/>
                  </a:lnTo>
                  <a:lnTo>
                    <a:pt x="204788" y="17463"/>
                  </a:lnTo>
                  <a:lnTo>
                    <a:pt x="202406" y="0"/>
                  </a:lnTo>
                  <a:lnTo>
                    <a:pt x="0" y="1"/>
                  </a:lnTo>
                </a:path>
              </a:pathLst>
            </a:custGeom>
            <a:noFill/>
            <a:ln w="28575">
              <a:solidFill>
                <a:schemeClr val="accent1"/>
              </a:solidFill>
              <a:miter lim="800000"/>
              <a:headEnd/>
              <a:tailEnd/>
            </a:ln>
          </p:spPr>
          <p:txBody>
            <a:bodyPr rtlCol="0" anchor="ctr"/>
            <a:lstStyle/>
            <a:p>
              <a:pPr algn="ctr"/>
              <a:endParaRPr lang="en-US"/>
            </a:p>
          </p:txBody>
        </p:sp>
        <p:grpSp>
          <p:nvGrpSpPr>
            <p:cNvPr id="171" name="Group 170">
              <a:extLst>
                <a:ext uri="{FF2B5EF4-FFF2-40B4-BE49-F238E27FC236}">
                  <a16:creationId xmlns:a16="http://schemas.microsoft.com/office/drawing/2014/main" id="{1FA6B35A-4156-ED56-00AD-EF357D4C7008}"/>
                </a:ext>
              </a:extLst>
            </p:cNvPr>
            <p:cNvGrpSpPr/>
            <p:nvPr/>
          </p:nvGrpSpPr>
          <p:grpSpPr>
            <a:xfrm>
              <a:off x="2208913" y="1690723"/>
              <a:ext cx="95250" cy="95250"/>
              <a:chOff x="3569493" y="1976437"/>
              <a:chExt cx="95250" cy="95250"/>
            </a:xfrm>
          </p:grpSpPr>
          <p:cxnSp>
            <p:nvCxnSpPr>
              <p:cNvPr id="172" name="Straight Connector 171">
                <a:extLst>
                  <a:ext uri="{FF2B5EF4-FFF2-40B4-BE49-F238E27FC236}">
                    <a16:creationId xmlns:a16="http://schemas.microsoft.com/office/drawing/2014/main" id="{BFD2FE95-8E6A-88BA-F43C-67F2B14C94E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75B694D-B082-1007-317A-F31C7BF92A4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7EBA748A-228C-8D0C-A9EC-E5F339166568}"/>
                </a:ext>
              </a:extLst>
            </p:cNvPr>
            <p:cNvGrpSpPr/>
            <p:nvPr/>
          </p:nvGrpSpPr>
          <p:grpSpPr>
            <a:xfrm>
              <a:off x="2516109" y="1714644"/>
              <a:ext cx="95250" cy="95250"/>
              <a:chOff x="3569493" y="1976437"/>
              <a:chExt cx="95250" cy="95250"/>
            </a:xfrm>
          </p:grpSpPr>
          <p:cxnSp>
            <p:nvCxnSpPr>
              <p:cNvPr id="175" name="Straight Connector 174">
                <a:extLst>
                  <a:ext uri="{FF2B5EF4-FFF2-40B4-BE49-F238E27FC236}">
                    <a16:creationId xmlns:a16="http://schemas.microsoft.com/office/drawing/2014/main" id="{1E15F813-F318-224E-E655-9274130C8CC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FA2050AC-D03C-A4F5-C425-D811B2AE6C1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A0712731-6273-4637-B7BC-7FD9957ABE23}"/>
                </a:ext>
              </a:extLst>
            </p:cNvPr>
            <p:cNvGrpSpPr/>
            <p:nvPr/>
          </p:nvGrpSpPr>
          <p:grpSpPr>
            <a:xfrm>
              <a:off x="2556616" y="1756599"/>
              <a:ext cx="95250" cy="95250"/>
              <a:chOff x="3569493" y="1976437"/>
              <a:chExt cx="95250" cy="95250"/>
            </a:xfrm>
          </p:grpSpPr>
          <p:cxnSp>
            <p:nvCxnSpPr>
              <p:cNvPr id="178" name="Straight Connector 177">
                <a:extLst>
                  <a:ext uri="{FF2B5EF4-FFF2-40B4-BE49-F238E27FC236}">
                    <a16:creationId xmlns:a16="http://schemas.microsoft.com/office/drawing/2014/main" id="{C4B20B3E-A218-88DC-B1C3-480C510A970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347604F-C638-D595-2D38-576EC0CEDBA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C81F4E0C-5AD5-2014-4420-C99DF69F1759}"/>
                </a:ext>
              </a:extLst>
            </p:cNvPr>
            <p:cNvGrpSpPr/>
            <p:nvPr/>
          </p:nvGrpSpPr>
          <p:grpSpPr>
            <a:xfrm>
              <a:off x="2568610" y="1796547"/>
              <a:ext cx="95250" cy="95250"/>
              <a:chOff x="3569493" y="1976437"/>
              <a:chExt cx="95250" cy="95250"/>
            </a:xfrm>
          </p:grpSpPr>
          <p:cxnSp>
            <p:nvCxnSpPr>
              <p:cNvPr id="181" name="Straight Connector 180">
                <a:extLst>
                  <a:ext uri="{FF2B5EF4-FFF2-40B4-BE49-F238E27FC236}">
                    <a16:creationId xmlns:a16="http://schemas.microsoft.com/office/drawing/2014/main" id="{A83BE154-6E0E-52D8-79E9-C5456E0B04B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DF5B33DE-5A4B-9090-A722-6CC0D4F0476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58A2BA2-B81A-39F7-71C9-0BADAE33EF17}"/>
                </a:ext>
              </a:extLst>
            </p:cNvPr>
            <p:cNvGrpSpPr/>
            <p:nvPr/>
          </p:nvGrpSpPr>
          <p:grpSpPr>
            <a:xfrm>
              <a:off x="2593340" y="1857263"/>
              <a:ext cx="95250" cy="95250"/>
              <a:chOff x="3569493" y="1976437"/>
              <a:chExt cx="95250" cy="95250"/>
            </a:xfrm>
          </p:grpSpPr>
          <p:cxnSp>
            <p:nvCxnSpPr>
              <p:cNvPr id="184" name="Straight Connector 183">
                <a:extLst>
                  <a:ext uri="{FF2B5EF4-FFF2-40B4-BE49-F238E27FC236}">
                    <a16:creationId xmlns:a16="http://schemas.microsoft.com/office/drawing/2014/main" id="{F4521CED-A1A6-A48A-D060-AB522926987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6022CC9-E1ED-88A3-7411-6D31B89FD75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24162625-41CB-6B7F-C9B7-26651A71EAF5}"/>
                </a:ext>
              </a:extLst>
            </p:cNvPr>
            <p:cNvGrpSpPr/>
            <p:nvPr/>
          </p:nvGrpSpPr>
          <p:grpSpPr>
            <a:xfrm>
              <a:off x="2691860" y="1928220"/>
              <a:ext cx="95250" cy="95250"/>
              <a:chOff x="3569493" y="1976437"/>
              <a:chExt cx="95250" cy="95250"/>
            </a:xfrm>
          </p:grpSpPr>
          <p:cxnSp>
            <p:nvCxnSpPr>
              <p:cNvPr id="187" name="Straight Connector 186">
                <a:extLst>
                  <a:ext uri="{FF2B5EF4-FFF2-40B4-BE49-F238E27FC236}">
                    <a16:creationId xmlns:a16="http://schemas.microsoft.com/office/drawing/2014/main" id="{1C5BA8E5-32B0-0354-4E0B-50D42964DB9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AAF82B9-24E4-A5B6-B768-1AA760CABFD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3FC81CE1-BD3F-3CDC-DD31-42E0C91D4C20}"/>
                </a:ext>
              </a:extLst>
            </p:cNvPr>
            <p:cNvGrpSpPr/>
            <p:nvPr/>
          </p:nvGrpSpPr>
          <p:grpSpPr>
            <a:xfrm>
              <a:off x="2862551" y="1952513"/>
              <a:ext cx="95250" cy="95250"/>
              <a:chOff x="3569493" y="1976437"/>
              <a:chExt cx="95250" cy="95250"/>
            </a:xfrm>
          </p:grpSpPr>
          <p:cxnSp>
            <p:nvCxnSpPr>
              <p:cNvPr id="190" name="Straight Connector 189">
                <a:extLst>
                  <a:ext uri="{FF2B5EF4-FFF2-40B4-BE49-F238E27FC236}">
                    <a16:creationId xmlns:a16="http://schemas.microsoft.com/office/drawing/2014/main" id="{19168BAC-81E2-ACC4-A669-3DEE52A03D1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A4EE3E3-7701-CFDF-724F-C93FD9DD00F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183E557C-AECB-A7D0-7ACC-17C9C35D31BA}"/>
                </a:ext>
              </a:extLst>
            </p:cNvPr>
            <p:cNvGrpSpPr/>
            <p:nvPr/>
          </p:nvGrpSpPr>
          <p:grpSpPr>
            <a:xfrm>
              <a:off x="2918555" y="1952513"/>
              <a:ext cx="95250" cy="95250"/>
              <a:chOff x="3569493" y="1976437"/>
              <a:chExt cx="95250" cy="95250"/>
            </a:xfrm>
          </p:grpSpPr>
          <p:cxnSp>
            <p:nvCxnSpPr>
              <p:cNvPr id="193" name="Straight Connector 192">
                <a:extLst>
                  <a:ext uri="{FF2B5EF4-FFF2-40B4-BE49-F238E27FC236}">
                    <a16:creationId xmlns:a16="http://schemas.microsoft.com/office/drawing/2014/main" id="{F8750ED4-3034-7FBE-508B-363915C1D57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27E0376-1C8F-1F3C-3AE6-1BF09F5F89F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0364367D-3A3F-325F-FBB9-7166CA6281F3}"/>
                </a:ext>
              </a:extLst>
            </p:cNvPr>
            <p:cNvGrpSpPr/>
            <p:nvPr/>
          </p:nvGrpSpPr>
          <p:grpSpPr>
            <a:xfrm>
              <a:off x="2918555" y="1980494"/>
              <a:ext cx="95250" cy="95250"/>
              <a:chOff x="3569493" y="1976437"/>
              <a:chExt cx="95250" cy="95250"/>
            </a:xfrm>
          </p:grpSpPr>
          <p:cxnSp>
            <p:nvCxnSpPr>
              <p:cNvPr id="196" name="Straight Connector 195">
                <a:extLst>
                  <a:ext uri="{FF2B5EF4-FFF2-40B4-BE49-F238E27FC236}">
                    <a16:creationId xmlns:a16="http://schemas.microsoft.com/office/drawing/2014/main" id="{7303CD69-4BA5-E063-F3FF-AE3FB4316D2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621C05A-81BF-3091-48E2-F9CFD7551F7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B7BA11EB-40C2-B416-A956-5CC8AED06172}"/>
                </a:ext>
              </a:extLst>
            </p:cNvPr>
            <p:cNvGrpSpPr/>
            <p:nvPr/>
          </p:nvGrpSpPr>
          <p:grpSpPr>
            <a:xfrm>
              <a:off x="2930937" y="2013235"/>
              <a:ext cx="95250" cy="95250"/>
              <a:chOff x="3569493" y="1976437"/>
              <a:chExt cx="95250" cy="95250"/>
            </a:xfrm>
          </p:grpSpPr>
          <p:cxnSp>
            <p:nvCxnSpPr>
              <p:cNvPr id="199" name="Straight Connector 198">
                <a:extLst>
                  <a:ext uri="{FF2B5EF4-FFF2-40B4-BE49-F238E27FC236}">
                    <a16:creationId xmlns:a16="http://schemas.microsoft.com/office/drawing/2014/main" id="{10B3679C-3EA9-E688-750B-96484A59E6B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931B87C-D6BE-5757-8EBB-4D807116C47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A17EFCC4-34F4-5BE6-B22E-4F70B48389D4}"/>
                </a:ext>
              </a:extLst>
            </p:cNvPr>
            <p:cNvGrpSpPr/>
            <p:nvPr/>
          </p:nvGrpSpPr>
          <p:grpSpPr>
            <a:xfrm>
              <a:off x="2993868" y="2175688"/>
              <a:ext cx="95250" cy="95250"/>
              <a:chOff x="3569493" y="1976437"/>
              <a:chExt cx="95250" cy="95250"/>
            </a:xfrm>
          </p:grpSpPr>
          <p:cxnSp>
            <p:nvCxnSpPr>
              <p:cNvPr id="202" name="Straight Connector 201">
                <a:extLst>
                  <a:ext uri="{FF2B5EF4-FFF2-40B4-BE49-F238E27FC236}">
                    <a16:creationId xmlns:a16="http://schemas.microsoft.com/office/drawing/2014/main" id="{B9EB04CE-EE31-3C98-6115-8DC0E38E45D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1E54931-7A7A-9C1D-94BC-7E3A5120A4E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429AD591-E18B-FC9F-9E41-6D0E2CFAFBB6}"/>
                </a:ext>
              </a:extLst>
            </p:cNvPr>
            <p:cNvGrpSpPr/>
            <p:nvPr/>
          </p:nvGrpSpPr>
          <p:grpSpPr>
            <a:xfrm>
              <a:off x="3201180" y="2184239"/>
              <a:ext cx="95250" cy="95250"/>
              <a:chOff x="3569493" y="1976437"/>
              <a:chExt cx="95250" cy="95250"/>
            </a:xfrm>
          </p:grpSpPr>
          <p:cxnSp>
            <p:nvCxnSpPr>
              <p:cNvPr id="205" name="Straight Connector 204">
                <a:extLst>
                  <a:ext uri="{FF2B5EF4-FFF2-40B4-BE49-F238E27FC236}">
                    <a16:creationId xmlns:a16="http://schemas.microsoft.com/office/drawing/2014/main" id="{E0D495AC-D315-AF65-F080-DE669DC1C45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6789D8D7-7F7A-D285-DE68-7C137B775B7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EA745393-DF9C-7E87-8909-BA21613FA4C5}"/>
                </a:ext>
              </a:extLst>
            </p:cNvPr>
            <p:cNvGrpSpPr/>
            <p:nvPr/>
          </p:nvGrpSpPr>
          <p:grpSpPr>
            <a:xfrm>
              <a:off x="3274605" y="2218731"/>
              <a:ext cx="95250" cy="95250"/>
              <a:chOff x="3569493" y="1976437"/>
              <a:chExt cx="95250" cy="95250"/>
            </a:xfrm>
          </p:grpSpPr>
          <p:cxnSp>
            <p:nvCxnSpPr>
              <p:cNvPr id="208" name="Straight Connector 207">
                <a:extLst>
                  <a:ext uri="{FF2B5EF4-FFF2-40B4-BE49-F238E27FC236}">
                    <a16:creationId xmlns:a16="http://schemas.microsoft.com/office/drawing/2014/main" id="{426556EC-363E-4715-382F-479633AF517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60DC7E2-2285-9C2D-1634-3F6FB855F8E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2EDA026A-AEA6-309C-1296-E79C48319B0F}"/>
                </a:ext>
              </a:extLst>
            </p:cNvPr>
            <p:cNvGrpSpPr/>
            <p:nvPr/>
          </p:nvGrpSpPr>
          <p:grpSpPr>
            <a:xfrm>
              <a:off x="3326273" y="2289263"/>
              <a:ext cx="95250" cy="95250"/>
              <a:chOff x="3569493" y="1976437"/>
              <a:chExt cx="95250" cy="95250"/>
            </a:xfrm>
          </p:grpSpPr>
          <p:cxnSp>
            <p:nvCxnSpPr>
              <p:cNvPr id="211" name="Straight Connector 210">
                <a:extLst>
                  <a:ext uri="{FF2B5EF4-FFF2-40B4-BE49-F238E27FC236}">
                    <a16:creationId xmlns:a16="http://schemas.microsoft.com/office/drawing/2014/main" id="{E4A3E9FE-017C-0395-50B4-B38733E1B4A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BA719B7-BC8E-03B1-F955-509268D28F2F}"/>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3A87E73C-7C8D-E73C-D827-2D855EAC9B71}"/>
                </a:ext>
              </a:extLst>
            </p:cNvPr>
            <p:cNvGrpSpPr/>
            <p:nvPr/>
          </p:nvGrpSpPr>
          <p:grpSpPr>
            <a:xfrm>
              <a:off x="3331267" y="2320508"/>
              <a:ext cx="95250" cy="95250"/>
              <a:chOff x="3569493" y="1976437"/>
              <a:chExt cx="95250" cy="95250"/>
            </a:xfrm>
          </p:grpSpPr>
          <p:cxnSp>
            <p:nvCxnSpPr>
              <p:cNvPr id="214" name="Straight Connector 213">
                <a:extLst>
                  <a:ext uri="{FF2B5EF4-FFF2-40B4-BE49-F238E27FC236}">
                    <a16:creationId xmlns:a16="http://schemas.microsoft.com/office/drawing/2014/main" id="{DA0C50D9-E2E3-5801-F540-8AF8EA215D7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D31C0DB-A818-3788-79E3-77A1778850A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1F553BBD-AA2A-389E-012A-B3D85EBC7103}"/>
                </a:ext>
              </a:extLst>
            </p:cNvPr>
            <p:cNvGrpSpPr/>
            <p:nvPr/>
          </p:nvGrpSpPr>
          <p:grpSpPr>
            <a:xfrm>
              <a:off x="3357111" y="2324382"/>
              <a:ext cx="95250" cy="95250"/>
              <a:chOff x="3569493" y="1976437"/>
              <a:chExt cx="95250" cy="95250"/>
            </a:xfrm>
          </p:grpSpPr>
          <p:cxnSp>
            <p:nvCxnSpPr>
              <p:cNvPr id="217" name="Straight Connector 216">
                <a:extLst>
                  <a:ext uri="{FF2B5EF4-FFF2-40B4-BE49-F238E27FC236}">
                    <a16:creationId xmlns:a16="http://schemas.microsoft.com/office/drawing/2014/main" id="{E1B1B77D-E0CA-08EB-3992-635829D4DD3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926E935F-0149-FAE9-39C3-BCF22E6ACA7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A2DB8654-54DC-5085-EDBE-127E225354F7}"/>
                </a:ext>
              </a:extLst>
            </p:cNvPr>
            <p:cNvGrpSpPr/>
            <p:nvPr/>
          </p:nvGrpSpPr>
          <p:grpSpPr>
            <a:xfrm>
              <a:off x="3481706" y="2342840"/>
              <a:ext cx="95250" cy="95250"/>
              <a:chOff x="3569493" y="1976437"/>
              <a:chExt cx="95250" cy="95250"/>
            </a:xfrm>
          </p:grpSpPr>
          <p:cxnSp>
            <p:nvCxnSpPr>
              <p:cNvPr id="220" name="Straight Connector 219">
                <a:extLst>
                  <a:ext uri="{FF2B5EF4-FFF2-40B4-BE49-F238E27FC236}">
                    <a16:creationId xmlns:a16="http://schemas.microsoft.com/office/drawing/2014/main" id="{4225B0F5-6992-DB30-4D44-1D5B6A3D81A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8C5CE78B-1048-ABB7-DA20-7CAED36BE34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A48DD6F1-C3A3-E30F-0080-EC04C2595F6D}"/>
                </a:ext>
              </a:extLst>
            </p:cNvPr>
            <p:cNvGrpSpPr/>
            <p:nvPr/>
          </p:nvGrpSpPr>
          <p:grpSpPr>
            <a:xfrm>
              <a:off x="3608303" y="2413066"/>
              <a:ext cx="95250" cy="95250"/>
              <a:chOff x="3569493" y="1976437"/>
              <a:chExt cx="95250" cy="95250"/>
            </a:xfrm>
          </p:grpSpPr>
          <p:cxnSp>
            <p:nvCxnSpPr>
              <p:cNvPr id="223" name="Straight Connector 222">
                <a:extLst>
                  <a:ext uri="{FF2B5EF4-FFF2-40B4-BE49-F238E27FC236}">
                    <a16:creationId xmlns:a16="http://schemas.microsoft.com/office/drawing/2014/main" id="{B78ACD67-6925-881F-151A-F22E06E2DAE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43CA3DDB-1B00-1CA2-F95C-12988305654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D028FF25-3A5C-F600-1F63-6F26B29ACA1D}"/>
                </a:ext>
              </a:extLst>
            </p:cNvPr>
            <p:cNvGrpSpPr/>
            <p:nvPr/>
          </p:nvGrpSpPr>
          <p:grpSpPr>
            <a:xfrm>
              <a:off x="3712811" y="2452933"/>
              <a:ext cx="95250" cy="95250"/>
              <a:chOff x="3569493" y="1976437"/>
              <a:chExt cx="95250" cy="95250"/>
            </a:xfrm>
          </p:grpSpPr>
          <p:cxnSp>
            <p:nvCxnSpPr>
              <p:cNvPr id="226" name="Straight Connector 225">
                <a:extLst>
                  <a:ext uri="{FF2B5EF4-FFF2-40B4-BE49-F238E27FC236}">
                    <a16:creationId xmlns:a16="http://schemas.microsoft.com/office/drawing/2014/main" id="{3BF0CD42-1A02-25F9-61B1-4433DFB034F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290B4140-5894-4767-4A68-0898AFEC311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25539A33-8AB7-35DD-E495-A44E6090C3CF}"/>
                </a:ext>
              </a:extLst>
            </p:cNvPr>
            <p:cNvGrpSpPr/>
            <p:nvPr/>
          </p:nvGrpSpPr>
          <p:grpSpPr>
            <a:xfrm>
              <a:off x="3840565" y="2502182"/>
              <a:ext cx="95250" cy="95250"/>
              <a:chOff x="3569493" y="1976437"/>
              <a:chExt cx="95250" cy="95250"/>
            </a:xfrm>
          </p:grpSpPr>
          <p:cxnSp>
            <p:nvCxnSpPr>
              <p:cNvPr id="229" name="Straight Connector 228">
                <a:extLst>
                  <a:ext uri="{FF2B5EF4-FFF2-40B4-BE49-F238E27FC236}">
                    <a16:creationId xmlns:a16="http://schemas.microsoft.com/office/drawing/2014/main" id="{3B98F25C-0BC1-ED8C-A7AE-D52EEC99E4A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2E0BCFE8-1C3C-A71C-4A07-A1634895270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CAC728D0-54FE-DE16-8DEB-F397B605152E}"/>
                </a:ext>
              </a:extLst>
            </p:cNvPr>
            <p:cNvGrpSpPr/>
            <p:nvPr/>
          </p:nvGrpSpPr>
          <p:grpSpPr>
            <a:xfrm>
              <a:off x="3859677" y="2551447"/>
              <a:ext cx="95250" cy="95250"/>
              <a:chOff x="3569493" y="1976437"/>
              <a:chExt cx="95250" cy="95250"/>
            </a:xfrm>
          </p:grpSpPr>
          <p:cxnSp>
            <p:nvCxnSpPr>
              <p:cNvPr id="232" name="Straight Connector 231">
                <a:extLst>
                  <a:ext uri="{FF2B5EF4-FFF2-40B4-BE49-F238E27FC236}">
                    <a16:creationId xmlns:a16="http://schemas.microsoft.com/office/drawing/2014/main" id="{5E598D2F-9846-B26C-30E0-C85ED5A83F0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D592275-ABA8-8E2F-A425-321107D8C7D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7DA6A651-D019-6561-0005-EAF8F7FB3EE4}"/>
                </a:ext>
              </a:extLst>
            </p:cNvPr>
            <p:cNvGrpSpPr/>
            <p:nvPr/>
          </p:nvGrpSpPr>
          <p:grpSpPr>
            <a:xfrm>
              <a:off x="3867161" y="2623208"/>
              <a:ext cx="95250" cy="95250"/>
              <a:chOff x="3569493" y="1976437"/>
              <a:chExt cx="95250" cy="95250"/>
            </a:xfrm>
          </p:grpSpPr>
          <p:cxnSp>
            <p:nvCxnSpPr>
              <p:cNvPr id="235" name="Straight Connector 234">
                <a:extLst>
                  <a:ext uri="{FF2B5EF4-FFF2-40B4-BE49-F238E27FC236}">
                    <a16:creationId xmlns:a16="http://schemas.microsoft.com/office/drawing/2014/main" id="{0A77B66D-E97F-1220-6FD0-E0BC2FAF74C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B8680B0-27D1-D9D7-5E0C-C951FD57DA6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E4D126F3-E8C8-30C1-0B0D-F660DB69C782}"/>
                </a:ext>
              </a:extLst>
            </p:cNvPr>
            <p:cNvGrpSpPr/>
            <p:nvPr/>
          </p:nvGrpSpPr>
          <p:grpSpPr>
            <a:xfrm>
              <a:off x="3888803" y="2712005"/>
              <a:ext cx="95250" cy="95250"/>
              <a:chOff x="3569493" y="1976437"/>
              <a:chExt cx="95250" cy="95250"/>
            </a:xfrm>
          </p:grpSpPr>
          <p:cxnSp>
            <p:nvCxnSpPr>
              <p:cNvPr id="238" name="Straight Connector 237">
                <a:extLst>
                  <a:ext uri="{FF2B5EF4-FFF2-40B4-BE49-F238E27FC236}">
                    <a16:creationId xmlns:a16="http://schemas.microsoft.com/office/drawing/2014/main" id="{7B3C7D70-8EB0-1A40-BF8C-DA8C40500D5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EECC279-D323-B2E2-D759-626D7DA4B8D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4F123574-CCBA-9B68-E6F1-DED08FD7F13F}"/>
                </a:ext>
              </a:extLst>
            </p:cNvPr>
            <p:cNvGrpSpPr/>
            <p:nvPr/>
          </p:nvGrpSpPr>
          <p:grpSpPr>
            <a:xfrm>
              <a:off x="3888190" y="2747950"/>
              <a:ext cx="95250" cy="95250"/>
              <a:chOff x="3569493" y="1976437"/>
              <a:chExt cx="95250" cy="95250"/>
            </a:xfrm>
          </p:grpSpPr>
          <p:cxnSp>
            <p:nvCxnSpPr>
              <p:cNvPr id="241" name="Straight Connector 240">
                <a:extLst>
                  <a:ext uri="{FF2B5EF4-FFF2-40B4-BE49-F238E27FC236}">
                    <a16:creationId xmlns:a16="http://schemas.microsoft.com/office/drawing/2014/main" id="{F34DC56D-D4E3-1089-D8F1-71DC377B1C6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32CEF669-AFA1-378D-6E2F-27B3A941055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DAE5000B-BBE1-7A1A-DD64-23B01C001601}"/>
                </a:ext>
              </a:extLst>
            </p:cNvPr>
            <p:cNvGrpSpPr/>
            <p:nvPr/>
          </p:nvGrpSpPr>
          <p:grpSpPr>
            <a:xfrm>
              <a:off x="3943169" y="2779768"/>
              <a:ext cx="95250" cy="95250"/>
              <a:chOff x="3569493" y="1976437"/>
              <a:chExt cx="95250" cy="95250"/>
            </a:xfrm>
          </p:grpSpPr>
          <p:cxnSp>
            <p:nvCxnSpPr>
              <p:cNvPr id="244" name="Straight Connector 243">
                <a:extLst>
                  <a:ext uri="{FF2B5EF4-FFF2-40B4-BE49-F238E27FC236}">
                    <a16:creationId xmlns:a16="http://schemas.microsoft.com/office/drawing/2014/main" id="{ED174B7A-B9F7-9F5E-D14A-6EC83D7CCA8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1BD6E3A4-59DF-7208-D0DE-1606B7A76E6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FB336E1C-D81A-969A-B7C8-CCDABCB5476B}"/>
                </a:ext>
              </a:extLst>
            </p:cNvPr>
            <p:cNvGrpSpPr/>
            <p:nvPr/>
          </p:nvGrpSpPr>
          <p:grpSpPr>
            <a:xfrm>
              <a:off x="4016303" y="2814416"/>
              <a:ext cx="95250" cy="95250"/>
              <a:chOff x="3569493" y="1976437"/>
              <a:chExt cx="95250" cy="95250"/>
            </a:xfrm>
          </p:grpSpPr>
          <p:cxnSp>
            <p:nvCxnSpPr>
              <p:cNvPr id="247" name="Straight Connector 246">
                <a:extLst>
                  <a:ext uri="{FF2B5EF4-FFF2-40B4-BE49-F238E27FC236}">
                    <a16:creationId xmlns:a16="http://schemas.microsoft.com/office/drawing/2014/main" id="{78CC805C-7E14-00C7-DE54-6570B80BBB8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5DEE6364-F305-ADF8-AD6D-25628FF71AE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D503F4E1-A679-33DA-AAEE-74A54D168311}"/>
                </a:ext>
              </a:extLst>
            </p:cNvPr>
            <p:cNvGrpSpPr/>
            <p:nvPr/>
          </p:nvGrpSpPr>
          <p:grpSpPr>
            <a:xfrm>
              <a:off x="4141090" y="2875018"/>
              <a:ext cx="95250" cy="95250"/>
              <a:chOff x="3569493" y="1976437"/>
              <a:chExt cx="95250" cy="95250"/>
            </a:xfrm>
          </p:grpSpPr>
          <p:cxnSp>
            <p:nvCxnSpPr>
              <p:cNvPr id="250" name="Straight Connector 249">
                <a:extLst>
                  <a:ext uri="{FF2B5EF4-FFF2-40B4-BE49-F238E27FC236}">
                    <a16:creationId xmlns:a16="http://schemas.microsoft.com/office/drawing/2014/main" id="{EBB1954A-0C26-C09A-D5F8-290F750AD53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D5F4F01A-54FF-6512-67CC-75DD9DDE147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20FB4828-1200-E67D-8329-B9C8A12C7E31}"/>
                </a:ext>
              </a:extLst>
            </p:cNvPr>
            <p:cNvGrpSpPr/>
            <p:nvPr/>
          </p:nvGrpSpPr>
          <p:grpSpPr>
            <a:xfrm>
              <a:off x="4174281" y="2875018"/>
              <a:ext cx="95250" cy="95250"/>
              <a:chOff x="3569493" y="1976437"/>
              <a:chExt cx="95250" cy="95250"/>
            </a:xfrm>
          </p:grpSpPr>
          <p:cxnSp>
            <p:nvCxnSpPr>
              <p:cNvPr id="253" name="Straight Connector 252">
                <a:extLst>
                  <a:ext uri="{FF2B5EF4-FFF2-40B4-BE49-F238E27FC236}">
                    <a16:creationId xmlns:a16="http://schemas.microsoft.com/office/drawing/2014/main" id="{E81291D5-FB4D-5782-BE65-CCA1E320E34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0C916C5F-1F85-D941-E613-1F9FA8D0A54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DDAE797B-9E43-F0FF-59E0-9C93FB98EDC2}"/>
                </a:ext>
              </a:extLst>
            </p:cNvPr>
            <p:cNvGrpSpPr/>
            <p:nvPr/>
          </p:nvGrpSpPr>
          <p:grpSpPr>
            <a:xfrm>
              <a:off x="4225908" y="2875018"/>
              <a:ext cx="95250" cy="95250"/>
              <a:chOff x="3569493" y="1976437"/>
              <a:chExt cx="95250" cy="95250"/>
            </a:xfrm>
          </p:grpSpPr>
          <p:cxnSp>
            <p:nvCxnSpPr>
              <p:cNvPr id="256" name="Straight Connector 255">
                <a:extLst>
                  <a:ext uri="{FF2B5EF4-FFF2-40B4-BE49-F238E27FC236}">
                    <a16:creationId xmlns:a16="http://schemas.microsoft.com/office/drawing/2014/main" id="{0BAC6D85-6D41-C733-31A7-CD4D9040CB7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8FFF731-53AD-C27C-D8D5-2723DF6CC96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E90A766D-BEF7-D48D-DA3B-17EE94795BB0}"/>
                </a:ext>
              </a:extLst>
            </p:cNvPr>
            <p:cNvGrpSpPr/>
            <p:nvPr/>
          </p:nvGrpSpPr>
          <p:grpSpPr>
            <a:xfrm>
              <a:off x="4420535" y="2965542"/>
              <a:ext cx="95250" cy="95250"/>
              <a:chOff x="3569493" y="1976437"/>
              <a:chExt cx="95250" cy="95250"/>
            </a:xfrm>
          </p:grpSpPr>
          <p:cxnSp>
            <p:nvCxnSpPr>
              <p:cNvPr id="259" name="Straight Connector 258">
                <a:extLst>
                  <a:ext uri="{FF2B5EF4-FFF2-40B4-BE49-F238E27FC236}">
                    <a16:creationId xmlns:a16="http://schemas.microsoft.com/office/drawing/2014/main" id="{87DE2E14-75DA-7707-23D7-0EBA135A46F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5854B36-5B8A-961C-56D1-DB3D54D4E82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D592DDE9-BA8B-1E74-D541-D8303D5DEF3B}"/>
                </a:ext>
              </a:extLst>
            </p:cNvPr>
            <p:cNvGrpSpPr/>
            <p:nvPr/>
          </p:nvGrpSpPr>
          <p:grpSpPr>
            <a:xfrm>
              <a:off x="4448594" y="3019901"/>
              <a:ext cx="95250" cy="95250"/>
              <a:chOff x="3569493" y="1976437"/>
              <a:chExt cx="95250" cy="95250"/>
            </a:xfrm>
          </p:grpSpPr>
          <p:cxnSp>
            <p:nvCxnSpPr>
              <p:cNvPr id="262" name="Straight Connector 261">
                <a:extLst>
                  <a:ext uri="{FF2B5EF4-FFF2-40B4-BE49-F238E27FC236}">
                    <a16:creationId xmlns:a16="http://schemas.microsoft.com/office/drawing/2014/main" id="{B5D7F3C4-CE70-42BD-D715-B9C0DCA8649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69A7787-FA6A-F452-9994-38E5B55F8FC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8B48E87C-9D60-EB79-2B71-FBCC26317143}"/>
                </a:ext>
              </a:extLst>
            </p:cNvPr>
            <p:cNvGrpSpPr/>
            <p:nvPr/>
          </p:nvGrpSpPr>
          <p:grpSpPr>
            <a:xfrm>
              <a:off x="4492085" y="3134784"/>
              <a:ext cx="95250" cy="95250"/>
              <a:chOff x="3569493" y="1976437"/>
              <a:chExt cx="95250" cy="95250"/>
            </a:xfrm>
          </p:grpSpPr>
          <p:cxnSp>
            <p:nvCxnSpPr>
              <p:cNvPr id="265" name="Straight Connector 264">
                <a:extLst>
                  <a:ext uri="{FF2B5EF4-FFF2-40B4-BE49-F238E27FC236}">
                    <a16:creationId xmlns:a16="http://schemas.microsoft.com/office/drawing/2014/main" id="{B6578189-F5BC-8FD4-145B-40E5FC2DAD7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E8B8B49-59B7-36B2-E679-DB9EC25CC82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F79DB057-57FA-F506-6EF4-3B110AB0B94C}"/>
                </a:ext>
              </a:extLst>
            </p:cNvPr>
            <p:cNvGrpSpPr/>
            <p:nvPr/>
          </p:nvGrpSpPr>
          <p:grpSpPr>
            <a:xfrm>
              <a:off x="4508631" y="3162399"/>
              <a:ext cx="95250" cy="95250"/>
              <a:chOff x="3569493" y="1976437"/>
              <a:chExt cx="95250" cy="95250"/>
            </a:xfrm>
          </p:grpSpPr>
          <p:cxnSp>
            <p:nvCxnSpPr>
              <p:cNvPr id="268" name="Straight Connector 267">
                <a:extLst>
                  <a:ext uri="{FF2B5EF4-FFF2-40B4-BE49-F238E27FC236}">
                    <a16:creationId xmlns:a16="http://schemas.microsoft.com/office/drawing/2014/main" id="{608A4DF5-3D10-A357-9B57-0555631D382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F63B3A3C-810E-1A28-4E5F-287802378E4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D6BF08D6-3B94-3879-3226-B75CECB1576B}"/>
                </a:ext>
              </a:extLst>
            </p:cNvPr>
            <p:cNvGrpSpPr/>
            <p:nvPr/>
          </p:nvGrpSpPr>
          <p:grpSpPr>
            <a:xfrm>
              <a:off x="4905407" y="3244732"/>
              <a:ext cx="95250" cy="95250"/>
              <a:chOff x="3569493" y="1976437"/>
              <a:chExt cx="95250" cy="95250"/>
            </a:xfrm>
          </p:grpSpPr>
          <p:cxnSp>
            <p:nvCxnSpPr>
              <p:cNvPr id="271" name="Straight Connector 270">
                <a:extLst>
                  <a:ext uri="{FF2B5EF4-FFF2-40B4-BE49-F238E27FC236}">
                    <a16:creationId xmlns:a16="http://schemas.microsoft.com/office/drawing/2014/main" id="{8A633788-8A7F-F6F1-03C6-00C060C36AA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3E8AD09D-7431-C1BA-D08B-9D55436C1B4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F7331B3C-84AC-0EEE-92D5-2FFE3A9DC44C}"/>
                </a:ext>
              </a:extLst>
            </p:cNvPr>
            <p:cNvGrpSpPr/>
            <p:nvPr/>
          </p:nvGrpSpPr>
          <p:grpSpPr>
            <a:xfrm>
              <a:off x="4972092" y="3244732"/>
              <a:ext cx="95250" cy="95250"/>
              <a:chOff x="3569493" y="1976437"/>
              <a:chExt cx="95250" cy="95250"/>
            </a:xfrm>
          </p:grpSpPr>
          <p:cxnSp>
            <p:nvCxnSpPr>
              <p:cNvPr id="274" name="Straight Connector 273">
                <a:extLst>
                  <a:ext uri="{FF2B5EF4-FFF2-40B4-BE49-F238E27FC236}">
                    <a16:creationId xmlns:a16="http://schemas.microsoft.com/office/drawing/2014/main" id="{C96DD117-C063-55AB-AA9A-BD8D0844723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A5C5FFC-15E2-5762-7A71-62A6A1C6AC2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AA630E21-3734-129A-FE24-AFAB504CA107}"/>
                </a:ext>
              </a:extLst>
            </p:cNvPr>
            <p:cNvGrpSpPr/>
            <p:nvPr/>
          </p:nvGrpSpPr>
          <p:grpSpPr>
            <a:xfrm>
              <a:off x="5000614" y="3271162"/>
              <a:ext cx="95250" cy="95250"/>
              <a:chOff x="3569493" y="1976437"/>
              <a:chExt cx="95250" cy="95250"/>
            </a:xfrm>
          </p:grpSpPr>
          <p:cxnSp>
            <p:nvCxnSpPr>
              <p:cNvPr id="277" name="Straight Connector 276">
                <a:extLst>
                  <a:ext uri="{FF2B5EF4-FFF2-40B4-BE49-F238E27FC236}">
                    <a16:creationId xmlns:a16="http://schemas.microsoft.com/office/drawing/2014/main" id="{EC3FACFC-949E-4716-3501-837244D042D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B2A68105-CA35-FDEB-28D8-4E1BDC1FD11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3112B417-BA7D-02A4-AEB7-A689DE0FDB42}"/>
                </a:ext>
              </a:extLst>
            </p:cNvPr>
            <p:cNvGrpSpPr/>
            <p:nvPr/>
          </p:nvGrpSpPr>
          <p:grpSpPr>
            <a:xfrm>
              <a:off x="5039655" y="3289463"/>
              <a:ext cx="95250" cy="95250"/>
              <a:chOff x="3569493" y="1976437"/>
              <a:chExt cx="95250" cy="95250"/>
            </a:xfrm>
          </p:grpSpPr>
          <p:cxnSp>
            <p:nvCxnSpPr>
              <p:cNvPr id="280" name="Straight Connector 279">
                <a:extLst>
                  <a:ext uri="{FF2B5EF4-FFF2-40B4-BE49-F238E27FC236}">
                    <a16:creationId xmlns:a16="http://schemas.microsoft.com/office/drawing/2014/main" id="{CAF15A36-DC9B-1FFE-0BA3-F314AB2B0B4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48A1B0F2-C785-C69C-7DE6-BD605741680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FEC9A9CC-E534-B2D2-30B1-16B11371AE25}"/>
                </a:ext>
              </a:extLst>
            </p:cNvPr>
            <p:cNvGrpSpPr/>
            <p:nvPr/>
          </p:nvGrpSpPr>
          <p:grpSpPr>
            <a:xfrm>
              <a:off x="5076392" y="3319424"/>
              <a:ext cx="95250" cy="95250"/>
              <a:chOff x="3569493" y="1976437"/>
              <a:chExt cx="95250" cy="95250"/>
            </a:xfrm>
          </p:grpSpPr>
          <p:cxnSp>
            <p:nvCxnSpPr>
              <p:cNvPr id="283" name="Straight Connector 282">
                <a:extLst>
                  <a:ext uri="{FF2B5EF4-FFF2-40B4-BE49-F238E27FC236}">
                    <a16:creationId xmlns:a16="http://schemas.microsoft.com/office/drawing/2014/main" id="{A2A8B6DF-A330-4FFA-0AC2-523CA4ED6CD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697446F8-C3D2-937D-A7E3-480B2B97752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814E429F-5C1E-640A-33CB-755FF728794D}"/>
                </a:ext>
              </a:extLst>
            </p:cNvPr>
            <p:cNvGrpSpPr/>
            <p:nvPr/>
          </p:nvGrpSpPr>
          <p:grpSpPr>
            <a:xfrm>
              <a:off x="5448015" y="3415421"/>
              <a:ext cx="95250" cy="95250"/>
              <a:chOff x="3569493" y="1976437"/>
              <a:chExt cx="95250" cy="95250"/>
            </a:xfrm>
          </p:grpSpPr>
          <p:cxnSp>
            <p:nvCxnSpPr>
              <p:cNvPr id="286" name="Straight Connector 285">
                <a:extLst>
                  <a:ext uri="{FF2B5EF4-FFF2-40B4-BE49-F238E27FC236}">
                    <a16:creationId xmlns:a16="http://schemas.microsoft.com/office/drawing/2014/main" id="{8EE9D8E1-CF4E-BB43-5C6F-5E398727FA8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AE35A480-F059-4166-B752-E357E21F7DC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1E71D0BD-D019-A23D-D360-D1A8F10305C5}"/>
                </a:ext>
              </a:extLst>
            </p:cNvPr>
            <p:cNvGrpSpPr/>
            <p:nvPr/>
          </p:nvGrpSpPr>
          <p:grpSpPr>
            <a:xfrm>
              <a:off x="5534866" y="3450787"/>
              <a:ext cx="95250" cy="95250"/>
              <a:chOff x="3569493" y="1976437"/>
              <a:chExt cx="95250" cy="95250"/>
            </a:xfrm>
          </p:grpSpPr>
          <p:cxnSp>
            <p:nvCxnSpPr>
              <p:cNvPr id="289" name="Straight Connector 288">
                <a:extLst>
                  <a:ext uri="{FF2B5EF4-FFF2-40B4-BE49-F238E27FC236}">
                    <a16:creationId xmlns:a16="http://schemas.microsoft.com/office/drawing/2014/main" id="{3DBEBC6F-CD69-2237-40B6-D752524DEE0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E09BDB05-0CE1-B36F-3BDD-003E7B440EA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A74F9ABA-B36B-A4D4-07C0-3811C956BCCD}"/>
                </a:ext>
              </a:extLst>
            </p:cNvPr>
            <p:cNvGrpSpPr/>
            <p:nvPr/>
          </p:nvGrpSpPr>
          <p:grpSpPr>
            <a:xfrm>
              <a:off x="5582491" y="3521809"/>
              <a:ext cx="95250" cy="95250"/>
              <a:chOff x="3569493" y="1976437"/>
              <a:chExt cx="95250" cy="95250"/>
            </a:xfrm>
          </p:grpSpPr>
          <p:cxnSp>
            <p:nvCxnSpPr>
              <p:cNvPr id="292" name="Straight Connector 291">
                <a:extLst>
                  <a:ext uri="{FF2B5EF4-FFF2-40B4-BE49-F238E27FC236}">
                    <a16:creationId xmlns:a16="http://schemas.microsoft.com/office/drawing/2014/main" id="{C1A5DF68-4124-3D7D-1F75-D9B75908CB4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E272695C-4CF0-613A-7DF4-03F6EC34547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9FE674E8-EF5B-276B-DEC0-87CB264DEADD}"/>
                </a:ext>
              </a:extLst>
            </p:cNvPr>
            <p:cNvGrpSpPr/>
            <p:nvPr/>
          </p:nvGrpSpPr>
          <p:grpSpPr>
            <a:xfrm>
              <a:off x="5615818" y="3576910"/>
              <a:ext cx="95250" cy="95250"/>
              <a:chOff x="3569493" y="1976437"/>
              <a:chExt cx="95250" cy="95250"/>
            </a:xfrm>
          </p:grpSpPr>
          <p:cxnSp>
            <p:nvCxnSpPr>
              <p:cNvPr id="295" name="Straight Connector 294">
                <a:extLst>
                  <a:ext uri="{FF2B5EF4-FFF2-40B4-BE49-F238E27FC236}">
                    <a16:creationId xmlns:a16="http://schemas.microsoft.com/office/drawing/2014/main" id="{5A7A2BEB-F534-33BC-51B5-31E8C1D6259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1AD0FE3E-9BEF-EF89-3EB5-BF0D878D1FC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A4D0A6A4-FD31-91DF-5BA0-00510B44078B}"/>
                </a:ext>
              </a:extLst>
            </p:cNvPr>
            <p:cNvGrpSpPr/>
            <p:nvPr/>
          </p:nvGrpSpPr>
          <p:grpSpPr>
            <a:xfrm>
              <a:off x="6100826" y="3639036"/>
              <a:ext cx="95250" cy="95250"/>
              <a:chOff x="3569493" y="1976437"/>
              <a:chExt cx="95250" cy="95250"/>
            </a:xfrm>
          </p:grpSpPr>
          <p:cxnSp>
            <p:nvCxnSpPr>
              <p:cNvPr id="298" name="Straight Connector 297">
                <a:extLst>
                  <a:ext uri="{FF2B5EF4-FFF2-40B4-BE49-F238E27FC236}">
                    <a16:creationId xmlns:a16="http://schemas.microsoft.com/office/drawing/2014/main" id="{F6844DDB-A8BB-385D-4FB9-78A624324B6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288CAD9-BD17-D671-798E-A75C6B745F2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522F9887-B7E9-F8B9-ECF8-59C6E18FDD01}"/>
                </a:ext>
              </a:extLst>
            </p:cNvPr>
            <p:cNvGrpSpPr/>
            <p:nvPr/>
          </p:nvGrpSpPr>
          <p:grpSpPr>
            <a:xfrm>
              <a:off x="6132375" y="3685406"/>
              <a:ext cx="95250" cy="95250"/>
              <a:chOff x="3569493" y="1976437"/>
              <a:chExt cx="95250" cy="95250"/>
            </a:xfrm>
          </p:grpSpPr>
          <p:cxnSp>
            <p:nvCxnSpPr>
              <p:cNvPr id="301" name="Straight Connector 300">
                <a:extLst>
                  <a:ext uri="{FF2B5EF4-FFF2-40B4-BE49-F238E27FC236}">
                    <a16:creationId xmlns:a16="http://schemas.microsoft.com/office/drawing/2014/main" id="{68BC9B62-5F13-B401-2415-CDE8E7B2025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9744AF7C-D1F5-5548-CB9C-EBC3DE8D8D1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8D559205-A120-B99F-390A-453FED99ECD6}"/>
                </a:ext>
              </a:extLst>
            </p:cNvPr>
            <p:cNvGrpSpPr/>
            <p:nvPr/>
          </p:nvGrpSpPr>
          <p:grpSpPr>
            <a:xfrm>
              <a:off x="6168388" y="3733904"/>
              <a:ext cx="95250" cy="95250"/>
              <a:chOff x="3569493" y="1976437"/>
              <a:chExt cx="95250" cy="95250"/>
            </a:xfrm>
          </p:grpSpPr>
          <p:cxnSp>
            <p:nvCxnSpPr>
              <p:cNvPr id="304" name="Straight Connector 303">
                <a:extLst>
                  <a:ext uri="{FF2B5EF4-FFF2-40B4-BE49-F238E27FC236}">
                    <a16:creationId xmlns:a16="http://schemas.microsoft.com/office/drawing/2014/main" id="{46AAF374-1C19-BD3C-1C6D-B45F2152DB0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0FF4F13B-7E65-6A3C-70D9-1B77BA5E3E8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6B18418F-312B-B467-8097-CF6D3B0E8D9C}"/>
                </a:ext>
              </a:extLst>
            </p:cNvPr>
            <p:cNvGrpSpPr/>
            <p:nvPr/>
          </p:nvGrpSpPr>
          <p:grpSpPr>
            <a:xfrm>
              <a:off x="6429123" y="3802817"/>
              <a:ext cx="95250" cy="95250"/>
              <a:chOff x="3569493" y="1976437"/>
              <a:chExt cx="95250" cy="95250"/>
            </a:xfrm>
          </p:grpSpPr>
          <p:cxnSp>
            <p:nvCxnSpPr>
              <p:cNvPr id="307" name="Straight Connector 306">
                <a:extLst>
                  <a:ext uri="{FF2B5EF4-FFF2-40B4-BE49-F238E27FC236}">
                    <a16:creationId xmlns:a16="http://schemas.microsoft.com/office/drawing/2014/main" id="{21D735C6-6074-2C55-CB7D-687FFE6A3CF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FB07BF86-43F2-B595-F497-196CF2A6E57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44F9D2B9-68B3-ED08-0066-7060EE0EFC3E}"/>
                </a:ext>
              </a:extLst>
            </p:cNvPr>
            <p:cNvGrpSpPr/>
            <p:nvPr/>
          </p:nvGrpSpPr>
          <p:grpSpPr>
            <a:xfrm>
              <a:off x="6659244" y="3802817"/>
              <a:ext cx="95250" cy="95250"/>
              <a:chOff x="3569493" y="1976437"/>
              <a:chExt cx="95250" cy="95250"/>
            </a:xfrm>
          </p:grpSpPr>
          <p:cxnSp>
            <p:nvCxnSpPr>
              <p:cNvPr id="310" name="Straight Connector 309">
                <a:extLst>
                  <a:ext uri="{FF2B5EF4-FFF2-40B4-BE49-F238E27FC236}">
                    <a16:creationId xmlns:a16="http://schemas.microsoft.com/office/drawing/2014/main" id="{ACE76B11-7C5D-DD2E-1D04-4E7E3512DFF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C0375F0-C538-2720-5C58-4854DD722C5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BEEE75D3-7C10-CDF1-19B4-4547B0CEA7C3}"/>
                </a:ext>
              </a:extLst>
            </p:cNvPr>
            <p:cNvGrpSpPr/>
            <p:nvPr/>
          </p:nvGrpSpPr>
          <p:grpSpPr>
            <a:xfrm>
              <a:off x="7265459" y="3852784"/>
              <a:ext cx="95250" cy="95250"/>
              <a:chOff x="3569493" y="1976437"/>
              <a:chExt cx="95250" cy="95250"/>
            </a:xfrm>
          </p:grpSpPr>
          <p:cxnSp>
            <p:nvCxnSpPr>
              <p:cNvPr id="313" name="Straight Connector 312">
                <a:extLst>
                  <a:ext uri="{FF2B5EF4-FFF2-40B4-BE49-F238E27FC236}">
                    <a16:creationId xmlns:a16="http://schemas.microsoft.com/office/drawing/2014/main" id="{24EC8C12-B927-FF8A-F010-9DA1631EC11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0F25177D-3E39-C344-8A64-AF58C24C839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EBB36C2E-D1B4-7D84-18E7-52B25818AB8A}"/>
                </a:ext>
              </a:extLst>
            </p:cNvPr>
            <p:cNvGrpSpPr/>
            <p:nvPr/>
          </p:nvGrpSpPr>
          <p:grpSpPr>
            <a:xfrm>
              <a:off x="7846484" y="3944984"/>
              <a:ext cx="95250" cy="95250"/>
              <a:chOff x="3569493" y="1976437"/>
              <a:chExt cx="95250" cy="95250"/>
            </a:xfrm>
          </p:grpSpPr>
          <p:cxnSp>
            <p:nvCxnSpPr>
              <p:cNvPr id="316" name="Straight Connector 315">
                <a:extLst>
                  <a:ext uri="{FF2B5EF4-FFF2-40B4-BE49-F238E27FC236}">
                    <a16:creationId xmlns:a16="http://schemas.microsoft.com/office/drawing/2014/main" id="{CFDB87A1-CA90-0D13-80BF-CF7AEF14A79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5E08B33A-8332-A6EC-85A4-93017BF6874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EF28C850-AE54-D881-8E44-7BB284494608}"/>
                </a:ext>
              </a:extLst>
            </p:cNvPr>
            <p:cNvGrpSpPr/>
            <p:nvPr/>
          </p:nvGrpSpPr>
          <p:grpSpPr>
            <a:xfrm>
              <a:off x="8237009" y="4010225"/>
              <a:ext cx="95250" cy="95250"/>
              <a:chOff x="3569493" y="1976437"/>
              <a:chExt cx="95250" cy="95250"/>
            </a:xfrm>
          </p:grpSpPr>
          <p:cxnSp>
            <p:nvCxnSpPr>
              <p:cNvPr id="319" name="Straight Connector 318">
                <a:extLst>
                  <a:ext uri="{FF2B5EF4-FFF2-40B4-BE49-F238E27FC236}">
                    <a16:creationId xmlns:a16="http://schemas.microsoft.com/office/drawing/2014/main" id="{0B66F8CA-1066-60A4-58A3-5C621686B12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B57D5223-37A8-0F39-7CD9-A47E661CBA4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8429D2CF-4BB2-1CAC-A6E2-2804CBC917E0}"/>
                </a:ext>
              </a:extLst>
            </p:cNvPr>
            <p:cNvGrpSpPr/>
            <p:nvPr/>
          </p:nvGrpSpPr>
          <p:grpSpPr>
            <a:xfrm>
              <a:off x="8427509" y="4010225"/>
              <a:ext cx="95250" cy="95250"/>
              <a:chOff x="3569493" y="1976437"/>
              <a:chExt cx="95250" cy="95250"/>
            </a:xfrm>
          </p:grpSpPr>
          <p:cxnSp>
            <p:nvCxnSpPr>
              <p:cNvPr id="322" name="Straight Connector 321">
                <a:extLst>
                  <a:ext uri="{FF2B5EF4-FFF2-40B4-BE49-F238E27FC236}">
                    <a16:creationId xmlns:a16="http://schemas.microsoft.com/office/drawing/2014/main" id="{4B590808-8069-7E55-1A58-D4EDD352236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04F280D-7A60-0EA4-DE11-A65A4C288C6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EC1D124F-E46A-AEBD-C218-964C8FF66688}"/>
                </a:ext>
              </a:extLst>
            </p:cNvPr>
            <p:cNvGrpSpPr/>
            <p:nvPr/>
          </p:nvGrpSpPr>
          <p:grpSpPr>
            <a:xfrm>
              <a:off x="9496650" y="4074337"/>
              <a:ext cx="95250" cy="95250"/>
              <a:chOff x="3569493" y="1976437"/>
              <a:chExt cx="95250" cy="95250"/>
            </a:xfrm>
          </p:grpSpPr>
          <p:cxnSp>
            <p:nvCxnSpPr>
              <p:cNvPr id="325" name="Straight Connector 324">
                <a:extLst>
                  <a:ext uri="{FF2B5EF4-FFF2-40B4-BE49-F238E27FC236}">
                    <a16:creationId xmlns:a16="http://schemas.microsoft.com/office/drawing/2014/main" id="{91087FCC-EC16-5F55-4EB3-68DC4FD4830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4D817A63-E23A-890D-6276-26972914A44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FC168FC1-3B43-2ADE-F76D-0ABD1B278496}"/>
                </a:ext>
              </a:extLst>
            </p:cNvPr>
            <p:cNvGrpSpPr/>
            <p:nvPr/>
          </p:nvGrpSpPr>
          <p:grpSpPr>
            <a:xfrm>
              <a:off x="10134667" y="4169304"/>
              <a:ext cx="95250" cy="95250"/>
              <a:chOff x="3569493" y="1976437"/>
              <a:chExt cx="95250" cy="95250"/>
            </a:xfrm>
          </p:grpSpPr>
          <p:cxnSp>
            <p:nvCxnSpPr>
              <p:cNvPr id="328" name="Straight Connector 327">
                <a:extLst>
                  <a:ext uri="{FF2B5EF4-FFF2-40B4-BE49-F238E27FC236}">
                    <a16:creationId xmlns:a16="http://schemas.microsoft.com/office/drawing/2014/main" id="{250E6258-59DC-7393-1B9C-8738D2021E9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F1817EDA-A51A-B9B3-41BE-709B8AF459B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343CD80C-720A-3CE6-6125-761BAD0D7413}"/>
                </a:ext>
              </a:extLst>
            </p:cNvPr>
            <p:cNvGrpSpPr/>
            <p:nvPr/>
          </p:nvGrpSpPr>
          <p:grpSpPr>
            <a:xfrm>
              <a:off x="10774199" y="4169304"/>
              <a:ext cx="95250" cy="95250"/>
              <a:chOff x="3569493" y="1976437"/>
              <a:chExt cx="95250" cy="95250"/>
            </a:xfrm>
          </p:grpSpPr>
          <p:cxnSp>
            <p:nvCxnSpPr>
              <p:cNvPr id="331" name="Straight Connector 330">
                <a:extLst>
                  <a:ext uri="{FF2B5EF4-FFF2-40B4-BE49-F238E27FC236}">
                    <a16:creationId xmlns:a16="http://schemas.microsoft.com/office/drawing/2014/main" id="{D95030FC-3B4B-CAAB-F687-017B3DE70AE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6F4D55D6-AE85-2738-5409-CC13C5F0466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CA500A34-3437-36CA-A1C5-D003010E6A8E}"/>
                </a:ext>
              </a:extLst>
            </p:cNvPr>
            <p:cNvGrpSpPr/>
            <p:nvPr/>
          </p:nvGrpSpPr>
          <p:grpSpPr>
            <a:xfrm>
              <a:off x="11197305" y="4169304"/>
              <a:ext cx="95250" cy="95250"/>
              <a:chOff x="3569493" y="1976437"/>
              <a:chExt cx="95250" cy="95250"/>
            </a:xfrm>
          </p:grpSpPr>
          <p:cxnSp>
            <p:nvCxnSpPr>
              <p:cNvPr id="334" name="Straight Connector 333">
                <a:extLst>
                  <a:ext uri="{FF2B5EF4-FFF2-40B4-BE49-F238E27FC236}">
                    <a16:creationId xmlns:a16="http://schemas.microsoft.com/office/drawing/2014/main" id="{6DBA3203-5102-DE00-FDD9-593860CCB01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CC43D0D3-7A3A-3C34-B28C-A33CC52A9F6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1244977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7E98D8-CBA1-E7DE-A6CF-976E7DD9E5E8}"/>
              </a:ext>
            </a:extLst>
          </p:cNvPr>
          <p:cNvSpPr>
            <a:spLocks noGrp="1"/>
          </p:cNvSpPr>
          <p:nvPr>
            <p:ph type="title"/>
          </p:nvPr>
        </p:nvSpPr>
        <p:spPr/>
        <p:txBody>
          <a:bodyPr/>
          <a:lstStyle/>
          <a:p>
            <a:r>
              <a:rPr lang="en-US" dirty="0"/>
              <a:t>TRITON3: rPFS (ITT Population)</a:t>
            </a:r>
          </a:p>
        </p:txBody>
      </p:sp>
      <p:sp>
        <p:nvSpPr>
          <p:cNvPr id="7" name="Text Box 15">
            <a:extLst>
              <a:ext uri="{FF2B5EF4-FFF2-40B4-BE49-F238E27FC236}">
                <a16:creationId xmlns:a16="http://schemas.microsoft.com/office/drawing/2014/main" id="{1F126585-7A01-D5B6-68DC-26D12C28B268}"/>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cs typeface="Calibri" panose="020F0502020204030204" pitchFamily="34" charset="0"/>
              </a:rPr>
              <a:t>Fizazi. NEJM. 2023;[Epub]. Bryce. ASCO GU 2023. Abstr 18.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9" name="TextBox 28">
            <a:extLst>
              <a:ext uri="{FF2B5EF4-FFF2-40B4-BE49-F238E27FC236}">
                <a16:creationId xmlns:a16="http://schemas.microsoft.com/office/drawing/2014/main" id="{9152A750-B0EE-B5D9-8A1D-3026A270A4FE}"/>
              </a:ext>
            </a:extLst>
          </p:cNvPr>
          <p:cNvSpPr txBox="1"/>
          <p:nvPr/>
        </p:nvSpPr>
        <p:spPr bwMode="auto">
          <a:xfrm rot="16200000">
            <a:off x="-145445" y="2967308"/>
            <a:ext cx="333640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rPFS</a:t>
            </a:r>
            <a:r>
              <a:rPr lang="en-US" dirty="0">
                <a:solidFill>
                  <a:schemeClr val="bg1"/>
                </a:solidFill>
                <a:latin typeface="Calibri" panose="020F0502020204030204" pitchFamily="34" charset="0"/>
              </a:rPr>
              <a:t> (%)</a:t>
            </a:r>
          </a:p>
        </p:txBody>
      </p:sp>
      <p:sp>
        <p:nvSpPr>
          <p:cNvPr id="2" name="TextBox 1">
            <a:extLst>
              <a:ext uri="{FF2B5EF4-FFF2-40B4-BE49-F238E27FC236}">
                <a16:creationId xmlns:a16="http://schemas.microsoft.com/office/drawing/2014/main" id="{6AE8A378-8640-0400-D43A-A6CB601B2F3B}"/>
              </a:ext>
            </a:extLst>
          </p:cNvPr>
          <p:cNvSpPr txBox="1"/>
          <p:nvPr/>
        </p:nvSpPr>
        <p:spPr bwMode="auto">
          <a:xfrm>
            <a:off x="5774247" y="4820178"/>
            <a:ext cx="2137025"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11" name="Group 10">
            <a:extLst>
              <a:ext uri="{FF2B5EF4-FFF2-40B4-BE49-F238E27FC236}">
                <a16:creationId xmlns:a16="http://schemas.microsoft.com/office/drawing/2014/main" id="{F946EBA6-6F3C-7DF7-FFB9-AA2BD56E889C}"/>
              </a:ext>
            </a:extLst>
          </p:cNvPr>
          <p:cNvGrpSpPr/>
          <p:nvPr/>
        </p:nvGrpSpPr>
        <p:grpSpPr>
          <a:xfrm>
            <a:off x="1707425" y="1531858"/>
            <a:ext cx="535724" cy="3152386"/>
            <a:chOff x="1707425" y="1531858"/>
            <a:chExt cx="535724" cy="3152386"/>
          </a:xfrm>
        </p:grpSpPr>
        <p:sp>
          <p:nvSpPr>
            <p:cNvPr id="12" name="TextBox 11">
              <a:extLst>
                <a:ext uri="{FF2B5EF4-FFF2-40B4-BE49-F238E27FC236}">
                  <a16:creationId xmlns:a16="http://schemas.microsoft.com/office/drawing/2014/main" id="{C55E5B19-E0D8-F6C8-796A-763E869D9D17}"/>
                </a:ext>
              </a:extLst>
            </p:cNvPr>
            <p:cNvSpPr txBox="1"/>
            <p:nvPr/>
          </p:nvSpPr>
          <p:spPr bwMode="auto">
            <a:xfrm>
              <a:off x="1707425" y="153185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3" name="TextBox 12">
              <a:extLst>
                <a:ext uri="{FF2B5EF4-FFF2-40B4-BE49-F238E27FC236}">
                  <a16:creationId xmlns:a16="http://schemas.microsoft.com/office/drawing/2014/main" id="{EF70FB96-68E8-8D3A-7B54-9F7436EC169C}"/>
                </a:ext>
              </a:extLst>
            </p:cNvPr>
            <p:cNvSpPr txBox="1"/>
            <p:nvPr/>
          </p:nvSpPr>
          <p:spPr bwMode="auto">
            <a:xfrm>
              <a:off x="1824445" y="20864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4" name="TextBox 13">
              <a:extLst>
                <a:ext uri="{FF2B5EF4-FFF2-40B4-BE49-F238E27FC236}">
                  <a16:creationId xmlns:a16="http://schemas.microsoft.com/office/drawing/2014/main" id="{AFA352D0-7F25-AB54-907D-6C7010B8CB74}"/>
                </a:ext>
              </a:extLst>
            </p:cNvPr>
            <p:cNvSpPr txBox="1"/>
            <p:nvPr/>
          </p:nvSpPr>
          <p:spPr bwMode="auto">
            <a:xfrm>
              <a:off x="1824445" y="2658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 name="TextBox 14">
              <a:extLst>
                <a:ext uri="{FF2B5EF4-FFF2-40B4-BE49-F238E27FC236}">
                  <a16:creationId xmlns:a16="http://schemas.microsoft.com/office/drawing/2014/main" id="{40FB1DAE-5AF1-8FF3-D0B1-2211CE86FE39}"/>
                </a:ext>
              </a:extLst>
            </p:cNvPr>
            <p:cNvSpPr txBox="1"/>
            <p:nvPr/>
          </p:nvSpPr>
          <p:spPr bwMode="auto">
            <a:xfrm>
              <a:off x="1824445" y="32133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1C436A66-73FB-11B2-7712-C177832FB47E}"/>
                </a:ext>
              </a:extLst>
            </p:cNvPr>
            <p:cNvSpPr txBox="1"/>
            <p:nvPr/>
          </p:nvSpPr>
          <p:spPr bwMode="auto">
            <a:xfrm>
              <a:off x="1824445" y="37603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C06331E4-DC46-274C-6D33-0C4D2AF76D9D}"/>
                </a:ext>
              </a:extLst>
            </p:cNvPr>
            <p:cNvSpPr txBox="1"/>
            <p:nvPr/>
          </p:nvSpPr>
          <p:spPr bwMode="auto">
            <a:xfrm>
              <a:off x="1941464" y="43149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8" name="Group 17">
            <a:extLst>
              <a:ext uri="{FF2B5EF4-FFF2-40B4-BE49-F238E27FC236}">
                <a16:creationId xmlns:a16="http://schemas.microsoft.com/office/drawing/2014/main" id="{9D14F7CB-6562-5508-5786-5B50E397DF48}"/>
              </a:ext>
            </a:extLst>
          </p:cNvPr>
          <p:cNvGrpSpPr/>
          <p:nvPr/>
        </p:nvGrpSpPr>
        <p:grpSpPr>
          <a:xfrm>
            <a:off x="2092306" y="4501392"/>
            <a:ext cx="9552455" cy="369332"/>
            <a:chOff x="2092306" y="4501392"/>
            <a:chExt cx="9552455" cy="369332"/>
          </a:xfrm>
        </p:grpSpPr>
        <p:sp>
          <p:nvSpPr>
            <p:cNvPr id="19" name="TextBox 18">
              <a:extLst>
                <a:ext uri="{FF2B5EF4-FFF2-40B4-BE49-F238E27FC236}">
                  <a16:creationId xmlns:a16="http://schemas.microsoft.com/office/drawing/2014/main" id="{D2C5F291-E5E4-3793-55F2-D14B669730E8}"/>
                </a:ext>
              </a:extLst>
            </p:cNvPr>
            <p:cNvSpPr txBox="1"/>
            <p:nvPr/>
          </p:nvSpPr>
          <p:spPr bwMode="auto">
            <a:xfrm>
              <a:off x="2092306"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D3A2B274-EB0D-4A15-36D8-AB1B5EBE7645}"/>
                </a:ext>
              </a:extLst>
            </p:cNvPr>
            <p:cNvSpPr txBox="1"/>
            <p:nvPr/>
          </p:nvSpPr>
          <p:spPr bwMode="auto">
            <a:xfrm>
              <a:off x="2705891"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1" name="TextBox 20">
              <a:extLst>
                <a:ext uri="{FF2B5EF4-FFF2-40B4-BE49-F238E27FC236}">
                  <a16:creationId xmlns:a16="http://schemas.microsoft.com/office/drawing/2014/main" id="{863345A4-A199-BB2F-30AC-6C62652C30F3}"/>
                </a:ext>
              </a:extLst>
            </p:cNvPr>
            <p:cNvSpPr txBox="1"/>
            <p:nvPr/>
          </p:nvSpPr>
          <p:spPr bwMode="auto">
            <a:xfrm>
              <a:off x="3322230"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2" name="TextBox 21">
              <a:extLst>
                <a:ext uri="{FF2B5EF4-FFF2-40B4-BE49-F238E27FC236}">
                  <a16:creationId xmlns:a16="http://schemas.microsoft.com/office/drawing/2014/main" id="{84B72564-0EBB-72C4-5AA2-10031D09F19D}"/>
                </a:ext>
              </a:extLst>
            </p:cNvPr>
            <p:cNvSpPr txBox="1"/>
            <p:nvPr/>
          </p:nvSpPr>
          <p:spPr bwMode="auto">
            <a:xfrm>
              <a:off x="3935815"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3" name="TextBox 22">
              <a:extLst>
                <a:ext uri="{FF2B5EF4-FFF2-40B4-BE49-F238E27FC236}">
                  <a16:creationId xmlns:a16="http://schemas.microsoft.com/office/drawing/2014/main" id="{DD6BD8A7-2381-DD09-F743-2C933F041323}"/>
                </a:ext>
              </a:extLst>
            </p:cNvPr>
            <p:cNvSpPr txBox="1"/>
            <p:nvPr/>
          </p:nvSpPr>
          <p:spPr bwMode="auto">
            <a:xfrm>
              <a:off x="4490891"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4" name="TextBox 23">
              <a:extLst>
                <a:ext uri="{FF2B5EF4-FFF2-40B4-BE49-F238E27FC236}">
                  <a16:creationId xmlns:a16="http://schemas.microsoft.com/office/drawing/2014/main" id="{058C83B6-293E-CE10-E13D-E72E4973F8B2}"/>
                </a:ext>
              </a:extLst>
            </p:cNvPr>
            <p:cNvSpPr txBox="1"/>
            <p:nvPr/>
          </p:nvSpPr>
          <p:spPr bwMode="auto">
            <a:xfrm>
              <a:off x="5104476"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6" name="TextBox 25">
              <a:extLst>
                <a:ext uri="{FF2B5EF4-FFF2-40B4-BE49-F238E27FC236}">
                  <a16:creationId xmlns:a16="http://schemas.microsoft.com/office/drawing/2014/main" id="{D881488E-6D3A-4A87-CD88-BE83F3C04176}"/>
                </a:ext>
              </a:extLst>
            </p:cNvPr>
            <p:cNvSpPr txBox="1"/>
            <p:nvPr/>
          </p:nvSpPr>
          <p:spPr bwMode="auto">
            <a:xfrm>
              <a:off x="5720815"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7" name="TextBox 26">
              <a:extLst>
                <a:ext uri="{FF2B5EF4-FFF2-40B4-BE49-F238E27FC236}">
                  <a16:creationId xmlns:a16="http://schemas.microsoft.com/office/drawing/2014/main" id="{39991991-D3C5-1860-465E-8144E8EECB80}"/>
                </a:ext>
              </a:extLst>
            </p:cNvPr>
            <p:cNvSpPr txBox="1"/>
            <p:nvPr/>
          </p:nvSpPr>
          <p:spPr bwMode="auto">
            <a:xfrm>
              <a:off x="6334400"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8" name="TextBox 27">
              <a:extLst>
                <a:ext uri="{FF2B5EF4-FFF2-40B4-BE49-F238E27FC236}">
                  <a16:creationId xmlns:a16="http://schemas.microsoft.com/office/drawing/2014/main" id="{774A499D-8DBD-7106-198D-104A3D308896}"/>
                </a:ext>
              </a:extLst>
            </p:cNvPr>
            <p:cNvSpPr txBox="1"/>
            <p:nvPr/>
          </p:nvSpPr>
          <p:spPr bwMode="auto">
            <a:xfrm>
              <a:off x="6933074"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 name="TextBox 30">
              <a:extLst>
                <a:ext uri="{FF2B5EF4-FFF2-40B4-BE49-F238E27FC236}">
                  <a16:creationId xmlns:a16="http://schemas.microsoft.com/office/drawing/2014/main" id="{EA6971C5-9C69-7087-0559-E9B3CF546B86}"/>
                </a:ext>
              </a:extLst>
            </p:cNvPr>
            <p:cNvSpPr txBox="1"/>
            <p:nvPr/>
          </p:nvSpPr>
          <p:spPr bwMode="auto">
            <a:xfrm>
              <a:off x="7546659"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2" name="TextBox 31">
              <a:extLst>
                <a:ext uri="{FF2B5EF4-FFF2-40B4-BE49-F238E27FC236}">
                  <a16:creationId xmlns:a16="http://schemas.microsoft.com/office/drawing/2014/main" id="{BFE94E79-0AC2-B62A-E0B1-506C1245EDCE}"/>
                </a:ext>
              </a:extLst>
            </p:cNvPr>
            <p:cNvSpPr txBox="1"/>
            <p:nvPr/>
          </p:nvSpPr>
          <p:spPr bwMode="auto">
            <a:xfrm>
              <a:off x="816299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3" name="TextBox 32">
              <a:extLst>
                <a:ext uri="{FF2B5EF4-FFF2-40B4-BE49-F238E27FC236}">
                  <a16:creationId xmlns:a16="http://schemas.microsoft.com/office/drawing/2014/main" id="{024D9644-BA4E-E750-D65E-73EAF01F52C6}"/>
                </a:ext>
              </a:extLst>
            </p:cNvPr>
            <p:cNvSpPr txBox="1"/>
            <p:nvPr/>
          </p:nvSpPr>
          <p:spPr bwMode="auto">
            <a:xfrm>
              <a:off x="877658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4" name="TextBox 33">
              <a:extLst>
                <a:ext uri="{FF2B5EF4-FFF2-40B4-BE49-F238E27FC236}">
                  <a16:creationId xmlns:a16="http://schemas.microsoft.com/office/drawing/2014/main" id="{003A8A9E-E475-45B3-99E0-F9026A6061EA}"/>
                </a:ext>
              </a:extLst>
            </p:cNvPr>
            <p:cNvSpPr txBox="1"/>
            <p:nvPr/>
          </p:nvSpPr>
          <p:spPr bwMode="auto">
            <a:xfrm>
              <a:off x="938254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5" name="TextBox 34">
              <a:extLst>
                <a:ext uri="{FF2B5EF4-FFF2-40B4-BE49-F238E27FC236}">
                  <a16:creationId xmlns:a16="http://schemas.microsoft.com/office/drawing/2014/main" id="{35BE1DC6-E846-D498-50BA-2D631CEAB5F3}"/>
                </a:ext>
              </a:extLst>
            </p:cNvPr>
            <p:cNvSpPr txBox="1"/>
            <p:nvPr/>
          </p:nvSpPr>
          <p:spPr bwMode="auto">
            <a:xfrm>
              <a:off x="999613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6" name="TextBox 35">
              <a:extLst>
                <a:ext uri="{FF2B5EF4-FFF2-40B4-BE49-F238E27FC236}">
                  <a16:creationId xmlns:a16="http://schemas.microsoft.com/office/drawing/2014/main" id="{63115C78-54DD-4561-F07C-B70BBA378D2F}"/>
                </a:ext>
              </a:extLst>
            </p:cNvPr>
            <p:cNvSpPr txBox="1"/>
            <p:nvPr/>
          </p:nvSpPr>
          <p:spPr bwMode="auto">
            <a:xfrm>
              <a:off x="10612472"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7" name="TextBox 36">
              <a:extLst>
                <a:ext uri="{FF2B5EF4-FFF2-40B4-BE49-F238E27FC236}">
                  <a16:creationId xmlns:a16="http://schemas.microsoft.com/office/drawing/2014/main" id="{DE567E28-2F76-90F9-5706-F3A2D6223E46}"/>
                </a:ext>
              </a:extLst>
            </p:cNvPr>
            <p:cNvSpPr txBox="1"/>
            <p:nvPr/>
          </p:nvSpPr>
          <p:spPr bwMode="auto">
            <a:xfrm>
              <a:off x="11226057"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grpSp>
      <p:sp>
        <p:nvSpPr>
          <p:cNvPr id="38" name="Freeform: Shape 37">
            <a:extLst>
              <a:ext uri="{FF2B5EF4-FFF2-40B4-BE49-F238E27FC236}">
                <a16:creationId xmlns:a16="http://schemas.microsoft.com/office/drawing/2014/main" id="{8CA985E2-88D5-1776-AAE5-42EB893866BA}"/>
              </a:ext>
            </a:extLst>
          </p:cNvPr>
          <p:cNvSpPr/>
          <p:nvPr/>
        </p:nvSpPr>
        <p:spPr bwMode="auto">
          <a:xfrm>
            <a:off x="2240280" y="1722120"/>
            <a:ext cx="9204960" cy="2781300"/>
          </a:xfrm>
          <a:custGeom>
            <a:avLst/>
            <a:gdLst>
              <a:gd name="connsiteX0" fmla="*/ 0 w 9182100"/>
              <a:gd name="connsiteY0" fmla="*/ 0 h 2781300"/>
              <a:gd name="connsiteX1" fmla="*/ 0 w 9182100"/>
              <a:gd name="connsiteY1" fmla="*/ 2781300 h 2781300"/>
              <a:gd name="connsiteX2" fmla="*/ 9182100 w 9182100"/>
              <a:gd name="connsiteY2" fmla="*/ 2781300 h 2781300"/>
            </a:gdLst>
            <a:ahLst/>
            <a:cxnLst>
              <a:cxn ang="0">
                <a:pos x="connsiteX0" y="connsiteY0"/>
              </a:cxn>
              <a:cxn ang="0">
                <a:pos x="connsiteX1" y="connsiteY1"/>
              </a:cxn>
              <a:cxn ang="0">
                <a:pos x="connsiteX2" y="connsiteY2"/>
              </a:cxn>
            </a:cxnLst>
            <a:rect l="l" t="t" r="r" b="b"/>
            <a:pathLst>
              <a:path w="9182100" h="2781300">
                <a:moveTo>
                  <a:pt x="0" y="0"/>
                </a:moveTo>
                <a:lnTo>
                  <a:pt x="0" y="2781300"/>
                </a:lnTo>
                <a:lnTo>
                  <a:pt x="9182100" y="2781300"/>
                </a:lnTo>
              </a:path>
            </a:pathLst>
          </a:custGeom>
          <a:noFill/>
          <a:ln w="28575">
            <a:solidFill>
              <a:schemeClr val="bg1"/>
            </a:solidFill>
            <a:miter lim="800000"/>
            <a:headEnd/>
            <a:tailEnd/>
          </a:ln>
        </p:spPr>
        <p:txBody>
          <a:bodyPr rtlCol="0" anchor="ctr"/>
          <a:lstStyle/>
          <a:p>
            <a:pPr algn="ctr"/>
            <a:endParaRPr lang="en-US"/>
          </a:p>
        </p:txBody>
      </p:sp>
      <p:grpSp>
        <p:nvGrpSpPr>
          <p:cNvPr id="39" name="Group 38">
            <a:extLst>
              <a:ext uri="{FF2B5EF4-FFF2-40B4-BE49-F238E27FC236}">
                <a16:creationId xmlns:a16="http://schemas.microsoft.com/office/drawing/2014/main" id="{4CB2276C-A54E-FCB0-1636-F4BCC24F05CB}"/>
              </a:ext>
            </a:extLst>
          </p:cNvPr>
          <p:cNvGrpSpPr/>
          <p:nvPr/>
        </p:nvGrpSpPr>
        <p:grpSpPr>
          <a:xfrm>
            <a:off x="2154800" y="1724144"/>
            <a:ext cx="79856" cy="2785078"/>
            <a:chOff x="1807857" y="1724144"/>
            <a:chExt cx="1172269" cy="2785078"/>
          </a:xfrm>
        </p:grpSpPr>
        <p:cxnSp>
          <p:nvCxnSpPr>
            <p:cNvPr id="40" name="Straight Connector 39">
              <a:extLst>
                <a:ext uri="{FF2B5EF4-FFF2-40B4-BE49-F238E27FC236}">
                  <a16:creationId xmlns:a16="http://schemas.microsoft.com/office/drawing/2014/main" id="{95F5D749-689C-3F53-CF95-1FC16DE01442}"/>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31FF86C-80BA-EB68-495B-D8904AA7B356}"/>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D5D47D6-6695-F2E1-D7EE-DC4CF56ED6D7}"/>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B956331-E02E-ECAB-FB28-1BC2346A65F6}"/>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68F3E06-2067-7058-367C-8953FE08E88C}"/>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6285760-F06E-A925-D689-4C870F142805}"/>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91D22183-85AB-BC6A-68DE-24AFB4CD918D}"/>
              </a:ext>
            </a:extLst>
          </p:cNvPr>
          <p:cNvGrpSpPr/>
          <p:nvPr/>
        </p:nvGrpSpPr>
        <p:grpSpPr>
          <a:xfrm>
            <a:off x="2243148" y="4509222"/>
            <a:ext cx="9183774" cy="93261"/>
            <a:chOff x="2243148" y="4509222"/>
            <a:chExt cx="9183774" cy="93261"/>
          </a:xfrm>
        </p:grpSpPr>
        <p:grpSp>
          <p:nvGrpSpPr>
            <p:cNvPr id="47" name="Group 46">
              <a:extLst>
                <a:ext uri="{FF2B5EF4-FFF2-40B4-BE49-F238E27FC236}">
                  <a16:creationId xmlns:a16="http://schemas.microsoft.com/office/drawing/2014/main" id="{983550BC-2135-E0D6-1C07-1B1BFBAD5B6B}"/>
                </a:ext>
              </a:extLst>
            </p:cNvPr>
            <p:cNvGrpSpPr/>
            <p:nvPr/>
          </p:nvGrpSpPr>
          <p:grpSpPr>
            <a:xfrm rot="5400000">
              <a:off x="3730513" y="3021857"/>
              <a:ext cx="93261" cy="3067991"/>
              <a:chOff x="1807857" y="1724144"/>
              <a:chExt cx="1172269" cy="2785078"/>
            </a:xfrm>
          </p:grpSpPr>
          <p:cxnSp>
            <p:nvCxnSpPr>
              <p:cNvPr id="60" name="Straight Connector 59">
                <a:extLst>
                  <a:ext uri="{FF2B5EF4-FFF2-40B4-BE49-F238E27FC236}">
                    <a16:creationId xmlns:a16="http://schemas.microsoft.com/office/drawing/2014/main" id="{F71EB987-0051-CA2C-6DB0-E8E519169AD6}"/>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047EE9F-3261-80B9-4D44-CFED0931C34A}"/>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29B09F7-B22B-AD05-DA17-CC7D37FFCF5D}"/>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2DC70BB-9209-2F6E-8BCF-49F24A7D72A8}"/>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9F46E1F-AEA6-2615-B8B0-0E0F12EBC248}"/>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5D96699-FB8B-1E36-CCA7-F8611918C85E}"/>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C8C629AB-5796-4159-B6DD-77A7E3024BFB}"/>
                </a:ext>
              </a:extLst>
            </p:cNvPr>
            <p:cNvGrpSpPr/>
            <p:nvPr/>
          </p:nvGrpSpPr>
          <p:grpSpPr>
            <a:xfrm rot="5400000">
              <a:off x="7417532" y="3021857"/>
              <a:ext cx="93261" cy="3067991"/>
              <a:chOff x="1807857" y="1724144"/>
              <a:chExt cx="1172269" cy="2785078"/>
            </a:xfrm>
          </p:grpSpPr>
          <p:cxnSp>
            <p:nvCxnSpPr>
              <p:cNvPr id="54" name="Straight Connector 53">
                <a:extLst>
                  <a:ext uri="{FF2B5EF4-FFF2-40B4-BE49-F238E27FC236}">
                    <a16:creationId xmlns:a16="http://schemas.microsoft.com/office/drawing/2014/main" id="{8AE27DE6-9F73-9F15-B5D3-B4668AD72993}"/>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DBF4A44-D04D-FC49-AC41-F63CA1F9B0BC}"/>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2732C9C-C4A4-6B88-B19B-CFC901AC2084}"/>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A4B973E-5F78-75D8-004F-8FA479BC070D}"/>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4F37641-307D-B9E5-5372-26849E04146D}"/>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700012A-8FE3-B984-FB18-A480A7C8333C}"/>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DF398627-F847-A4B8-A973-F467AE73835B}"/>
                </a:ext>
              </a:extLst>
            </p:cNvPr>
            <p:cNvGrpSpPr/>
            <p:nvPr/>
          </p:nvGrpSpPr>
          <p:grpSpPr>
            <a:xfrm rot="5400000">
              <a:off x="10462781" y="3638342"/>
              <a:ext cx="93261" cy="1835021"/>
              <a:chOff x="1807857" y="2843416"/>
              <a:chExt cx="1172269" cy="1665806"/>
            </a:xfrm>
          </p:grpSpPr>
          <p:cxnSp>
            <p:nvCxnSpPr>
              <p:cNvPr id="50" name="Straight Connector 49">
                <a:extLst>
                  <a:ext uri="{FF2B5EF4-FFF2-40B4-BE49-F238E27FC236}">
                    <a16:creationId xmlns:a16="http://schemas.microsoft.com/office/drawing/2014/main" id="{72AE6A28-30BD-0A9A-C2B2-41FAA72563FA}"/>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58E1C37-FA51-5337-E13A-FCB9BD7B332C}"/>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7F17462-86E4-D53C-EE62-AB23293E5B0B}"/>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8495F2D-91FB-6E33-360D-F34FD77D9567}"/>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6" name="TextBox 65">
            <a:extLst>
              <a:ext uri="{FF2B5EF4-FFF2-40B4-BE49-F238E27FC236}">
                <a16:creationId xmlns:a16="http://schemas.microsoft.com/office/drawing/2014/main" id="{609DB22E-235B-A415-6C01-C934F6E94746}"/>
              </a:ext>
            </a:extLst>
          </p:cNvPr>
          <p:cNvSpPr txBox="1"/>
          <p:nvPr/>
        </p:nvSpPr>
        <p:spPr bwMode="auto">
          <a:xfrm>
            <a:off x="4564669" y="3088160"/>
            <a:ext cx="1145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accent1"/>
                </a:solidFill>
                <a:latin typeface="Calibri" panose="020F0502020204030204" pitchFamily="34" charset="0"/>
                <a:cs typeface="Calibri" panose="020F0502020204030204" pitchFamily="34" charset="0"/>
              </a:rPr>
              <a:t>Rucaparib</a:t>
            </a:r>
            <a:endParaRPr lang="en-US" b="0" dirty="0">
              <a:solidFill>
                <a:schemeClr val="accent1"/>
              </a:solidFill>
              <a:latin typeface="Calibri" panose="020F0502020204030204" pitchFamily="34" charset="0"/>
            </a:endParaRPr>
          </a:p>
        </p:txBody>
      </p:sp>
      <p:sp>
        <p:nvSpPr>
          <p:cNvPr id="67" name="TextBox 66">
            <a:extLst>
              <a:ext uri="{FF2B5EF4-FFF2-40B4-BE49-F238E27FC236}">
                <a16:creationId xmlns:a16="http://schemas.microsoft.com/office/drawing/2014/main" id="{07FAD64F-3FCB-5F8F-43D5-44FF203AFA14}"/>
              </a:ext>
            </a:extLst>
          </p:cNvPr>
          <p:cNvSpPr txBox="1"/>
          <p:nvPr/>
        </p:nvSpPr>
        <p:spPr bwMode="auto">
          <a:xfrm>
            <a:off x="2563524" y="3607823"/>
            <a:ext cx="1999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800" b="1" dirty="0">
                <a:solidFill>
                  <a:schemeClr val="accent3"/>
                </a:solidFill>
                <a:latin typeface="Calibri" panose="020F0502020204030204" pitchFamily="34" charset="0"/>
                <a:cs typeface="Calibri" panose="020F0502020204030204" pitchFamily="34" charset="0"/>
              </a:rPr>
              <a:t>Physician’s Choice </a:t>
            </a:r>
          </a:p>
        </p:txBody>
      </p:sp>
      <p:grpSp>
        <p:nvGrpSpPr>
          <p:cNvPr id="69" name="Group 68">
            <a:extLst>
              <a:ext uri="{FF2B5EF4-FFF2-40B4-BE49-F238E27FC236}">
                <a16:creationId xmlns:a16="http://schemas.microsoft.com/office/drawing/2014/main" id="{BC04A1AD-CD7C-EB2F-D3FB-1C4DB04B7E6C}"/>
              </a:ext>
            </a:extLst>
          </p:cNvPr>
          <p:cNvGrpSpPr/>
          <p:nvPr/>
        </p:nvGrpSpPr>
        <p:grpSpPr>
          <a:xfrm>
            <a:off x="1893535" y="5257537"/>
            <a:ext cx="9891489" cy="480131"/>
            <a:chOff x="1893535" y="4501392"/>
            <a:chExt cx="9891489" cy="480131"/>
          </a:xfrm>
        </p:grpSpPr>
        <p:sp>
          <p:nvSpPr>
            <p:cNvPr id="70" name="TextBox 69">
              <a:extLst>
                <a:ext uri="{FF2B5EF4-FFF2-40B4-BE49-F238E27FC236}">
                  <a16:creationId xmlns:a16="http://schemas.microsoft.com/office/drawing/2014/main" id="{FFA0A244-8B7D-F14C-E8F1-A281F3857D2C}"/>
                </a:ext>
              </a:extLst>
            </p:cNvPr>
            <p:cNvSpPr txBox="1"/>
            <p:nvPr/>
          </p:nvSpPr>
          <p:spPr bwMode="auto">
            <a:xfrm>
              <a:off x="1893535" y="4501392"/>
              <a:ext cx="69923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270 (0)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135 (0)</a:t>
              </a:r>
            </a:p>
          </p:txBody>
        </p:sp>
        <p:sp>
          <p:nvSpPr>
            <p:cNvPr id="71" name="TextBox 70">
              <a:extLst>
                <a:ext uri="{FF2B5EF4-FFF2-40B4-BE49-F238E27FC236}">
                  <a16:creationId xmlns:a16="http://schemas.microsoft.com/office/drawing/2014/main" id="{4FAE5BF5-E5A1-90C0-9561-AC02FA9CECEB}"/>
                </a:ext>
              </a:extLst>
            </p:cNvPr>
            <p:cNvSpPr txBox="1"/>
            <p:nvPr/>
          </p:nvSpPr>
          <p:spPr bwMode="auto">
            <a:xfrm>
              <a:off x="2461434"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220 (29)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97 (25)</a:t>
              </a:r>
            </a:p>
          </p:txBody>
        </p:sp>
        <p:sp>
          <p:nvSpPr>
            <p:cNvPr id="72" name="TextBox 71">
              <a:extLst>
                <a:ext uri="{FF2B5EF4-FFF2-40B4-BE49-F238E27FC236}">
                  <a16:creationId xmlns:a16="http://schemas.microsoft.com/office/drawing/2014/main" id="{9C104E15-4DF2-B054-C8CE-843099005F50}"/>
                </a:ext>
              </a:extLst>
            </p:cNvPr>
            <p:cNvSpPr txBox="1"/>
            <p:nvPr/>
          </p:nvSpPr>
          <p:spPr bwMode="auto">
            <a:xfrm>
              <a:off x="3077773"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155 (68)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58 (56)</a:t>
              </a:r>
            </a:p>
          </p:txBody>
        </p:sp>
        <p:sp>
          <p:nvSpPr>
            <p:cNvPr id="73" name="TextBox 72">
              <a:extLst>
                <a:ext uri="{FF2B5EF4-FFF2-40B4-BE49-F238E27FC236}">
                  <a16:creationId xmlns:a16="http://schemas.microsoft.com/office/drawing/2014/main" id="{C8622827-82F3-0EE8-A8A3-17F6FE77130E}"/>
                </a:ext>
              </a:extLst>
            </p:cNvPr>
            <p:cNvSpPr txBox="1"/>
            <p:nvPr/>
          </p:nvSpPr>
          <p:spPr bwMode="auto">
            <a:xfrm>
              <a:off x="3691358"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99 (108)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28 (74)</a:t>
              </a:r>
            </a:p>
          </p:txBody>
        </p:sp>
        <p:sp>
          <p:nvSpPr>
            <p:cNvPr id="74" name="TextBox 73">
              <a:extLst>
                <a:ext uri="{FF2B5EF4-FFF2-40B4-BE49-F238E27FC236}">
                  <a16:creationId xmlns:a16="http://schemas.microsoft.com/office/drawing/2014/main" id="{6BCE0FFB-1D16-4567-89D9-A52567AC3F84}"/>
                </a:ext>
              </a:extLst>
            </p:cNvPr>
            <p:cNvSpPr txBox="1"/>
            <p:nvPr/>
          </p:nvSpPr>
          <p:spPr bwMode="auto">
            <a:xfrm>
              <a:off x="4304943"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61 (135)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13 (88)</a:t>
              </a:r>
            </a:p>
          </p:txBody>
        </p:sp>
        <p:sp>
          <p:nvSpPr>
            <p:cNvPr id="75" name="TextBox 74">
              <a:extLst>
                <a:ext uri="{FF2B5EF4-FFF2-40B4-BE49-F238E27FC236}">
                  <a16:creationId xmlns:a16="http://schemas.microsoft.com/office/drawing/2014/main" id="{3C02CE0D-DD64-6C90-B1D5-C3ACFE5A3191}"/>
                </a:ext>
              </a:extLst>
            </p:cNvPr>
            <p:cNvSpPr txBox="1"/>
            <p:nvPr/>
          </p:nvSpPr>
          <p:spPr bwMode="auto">
            <a:xfrm>
              <a:off x="4918528"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46 (142)</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13 (91)</a:t>
              </a:r>
            </a:p>
          </p:txBody>
        </p:sp>
        <p:sp>
          <p:nvSpPr>
            <p:cNvPr id="76" name="TextBox 75">
              <a:extLst>
                <a:ext uri="{FF2B5EF4-FFF2-40B4-BE49-F238E27FC236}">
                  <a16:creationId xmlns:a16="http://schemas.microsoft.com/office/drawing/2014/main" id="{BE8D44CC-2BD4-1440-6950-1EFD1A888A34}"/>
                </a:ext>
              </a:extLst>
            </p:cNvPr>
            <p:cNvSpPr txBox="1"/>
            <p:nvPr/>
          </p:nvSpPr>
          <p:spPr bwMode="auto">
            <a:xfrm>
              <a:off x="5534866"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31 (150)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 (92)</a:t>
              </a:r>
            </a:p>
          </p:txBody>
        </p:sp>
        <p:sp>
          <p:nvSpPr>
            <p:cNvPr id="77" name="TextBox 76">
              <a:extLst>
                <a:ext uri="{FF2B5EF4-FFF2-40B4-BE49-F238E27FC236}">
                  <a16:creationId xmlns:a16="http://schemas.microsoft.com/office/drawing/2014/main" id="{7DF2C7D1-F30E-D4B2-431A-8C997066E45B}"/>
                </a:ext>
              </a:extLst>
            </p:cNvPr>
            <p:cNvSpPr txBox="1"/>
            <p:nvPr/>
          </p:nvSpPr>
          <p:spPr bwMode="auto">
            <a:xfrm>
              <a:off x="6148451"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 (156)</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(93)</a:t>
              </a:r>
            </a:p>
          </p:txBody>
        </p:sp>
        <p:sp>
          <p:nvSpPr>
            <p:cNvPr id="78" name="TextBox 77">
              <a:extLst>
                <a:ext uri="{FF2B5EF4-FFF2-40B4-BE49-F238E27FC236}">
                  <a16:creationId xmlns:a16="http://schemas.microsoft.com/office/drawing/2014/main" id="{54F5D47C-86F7-3942-CF27-73F968869678}"/>
                </a:ext>
              </a:extLst>
            </p:cNvPr>
            <p:cNvSpPr txBox="1"/>
            <p:nvPr/>
          </p:nvSpPr>
          <p:spPr bwMode="auto">
            <a:xfrm>
              <a:off x="6747127"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15 (158)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(93)</a:t>
              </a:r>
            </a:p>
          </p:txBody>
        </p:sp>
        <p:sp>
          <p:nvSpPr>
            <p:cNvPr id="79" name="TextBox 78">
              <a:extLst>
                <a:ext uri="{FF2B5EF4-FFF2-40B4-BE49-F238E27FC236}">
                  <a16:creationId xmlns:a16="http://schemas.microsoft.com/office/drawing/2014/main" id="{4EFBAA24-C1CF-B767-B706-994D8904A115}"/>
                </a:ext>
              </a:extLst>
            </p:cNvPr>
            <p:cNvSpPr txBox="1"/>
            <p:nvPr/>
          </p:nvSpPr>
          <p:spPr bwMode="auto">
            <a:xfrm>
              <a:off x="7360710" y="4501392"/>
              <a:ext cx="7906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 (160)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(94)</a:t>
              </a:r>
            </a:p>
          </p:txBody>
        </p:sp>
        <p:sp>
          <p:nvSpPr>
            <p:cNvPr id="80" name="TextBox 79">
              <a:extLst>
                <a:ext uri="{FF2B5EF4-FFF2-40B4-BE49-F238E27FC236}">
                  <a16:creationId xmlns:a16="http://schemas.microsoft.com/office/drawing/2014/main" id="{FA6ABA12-E5D6-359F-EA04-D78371CAF16A}"/>
                </a:ext>
              </a:extLst>
            </p:cNvPr>
            <p:cNvSpPr txBox="1"/>
            <p:nvPr/>
          </p:nvSpPr>
          <p:spPr bwMode="auto">
            <a:xfrm>
              <a:off x="8022735"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 (161)</a:t>
              </a:r>
            </a:p>
          </p:txBody>
        </p:sp>
        <p:sp>
          <p:nvSpPr>
            <p:cNvPr id="81" name="TextBox 80">
              <a:extLst>
                <a:ext uri="{FF2B5EF4-FFF2-40B4-BE49-F238E27FC236}">
                  <a16:creationId xmlns:a16="http://schemas.microsoft.com/office/drawing/2014/main" id="{2E2A130B-4E05-B03E-ACB6-1CF0079593A2}"/>
                </a:ext>
              </a:extLst>
            </p:cNvPr>
            <p:cNvSpPr txBox="1"/>
            <p:nvPr/>
          </p:nvSpPr>
          <p:spPr bwMode="auto">
            <a:xfrm>
              <a:off x="8636319"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7 (162)</a:t>
              </a:r>
            </a:p>
          </p:txBody>
        </p:sp>
        <p:sp>
          <p:nvSpPr>
            <p:cNvPr id="82" name="TextBox 81">
              <a:extLst>
                <a:ext uri="{FF2B5EF4-FFF2-40B4-BE49-F238E27FC236}">
                  <a16:creationId xmlns:a16="http://schemas.microsoft.com/office/drawing/2014/main" id="{450AF07B-28DE-FAC6-6F57-5915AD1984BC}"/>
                </a:ext>
              </a:extLst>
            </p:cNvPr>
            <p:cNvSpPr txBox="1"/>
            <p:nvPr/>
          </p:nvSpPr>
          <p:spPr bwMode="auto">
            <a:xfrm>
              <a:off x="9242285"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 (164)</a:t>
              </a:r>
            </a:p>
          </p:txBody>
        </p:sp>
        <p:sp>
          <p:nvSpPr>
            <p:cNvPr id="83" name="TextBox 82">
              <a:extLst>
                <a:ext uri="{FF2B5EF4-FFF2-40B4-BE49-F238E27FC236}">
                  <a16:creationId xmlns:a16="http://schemas.microsoft.com/office/drawing/2014/main" id="{4379F774-A243-556C-575A-F196E3ADFB68}"/>
                </a:ext>
              </a:extLst>
            </p:cNvPr>
            <p:cNvSpPr txBox="1"/>
            <p:nvPr/>
          </p:nvSpPr>
          <p:spPr bwMode="auto">
            <a:xfrm>
              <a:off x="9855869"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 (164)</a:t>
              </a:r>
            </a:p>
          </p:txBody>
        </p:sp>
        <p:sp>
          <p:nvSpPr>
            <p:cNvPr id="84" name="TextBox 83">
              <a:extLst>
                <a:ext uri="{FF2B5EF4-FFF2-40B4-BE49-F238E27FC236}">
                  <a16:creationId xmlns:a16="http://schemas.microsoft.com/office/drawing/2014/main" id="{7C2FA674-3E88-BE3C-B1BA-F8700EA30845}"/>
                </a:ext>
              </a:extLst>
            </p:cNvPr>
            <p:cNvSpPr txBox="1"/>
            <p:nvPr/>
          </p:nvSpPr>
          <p:spPr bwMode="auto">
            <a:xfrm>
              <a:off x="10472209"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 (164)</a:t>
              </a:r>
            </a:p>
          </p:txBody>
        </p:sp>
        <p:sp>
          <p:nvSpPr>
            <p:cNvPr id="85" name="TextBox 84">
              <a:extLst>
                <a:ext uri="{FF2B5EF4-FFF2-40B4-BE49-F238E27FC236}">
                  <a16:creationId xmlns:a16="http://schemas.microsoft.com/office/drawing/2014/main" id="{6292E6AC-8428-A755-0545-44AB8FFF9DB0}"/>
                </a:ext>
              </a:extLst>
            </p:cNvPr>
            <p:cNvSpPr txBox="1"/>
            <p:nvPr/>
          </p:nvSpPr>
          <p:spPr bwMode="auto">
            <a:xfrm>
              <a:off x="11085794" y="4501392"/>
              <a:ext cx="69923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(164)</a:t>
              </a:r>
            </a:p>
          </p:txBody>
        </p:sp>
      </p:grpSp>
      <p:sp>
        <p:nvSpPr>
          <p:cNvPr id="86" name="TextBox 85">
            <a:extLst>
              <a:ext uri="{FF2B5EF4-FFF2-40B4-BE49-F238E27FC236}">
                <a16:creationId xmlns:a16="http://schemas.microsoft.com/office/drawing/2014/main" id="{DD88F3FE-57EC-965F-3067-271CE639D731}"/>
              </a:ext>
            </a:extLst>
          </p:cNvPr>
          <p:cNvSpPr txBox="1"/>
          <p:nvPr/>
        </p:nvSpPr>
        <p:spPr bwMode="auto">
          <a:xfrm>
            <a:off x="431305" y="5063637"/>
            <a:ext cx="156478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90000"/>
              </a:lnSpc>
              <a:spcBef>
                <a:spcPts val="0"/>
              </a:spcBef>
            </a:pPr>
            <a:r>
              <a:rPr lang="en-US" sz="1400" b="1" dirty="0">
                <a:solidFill>
                  <a:schemeClr val="accent1"/>
                </a:solidFill>
                <a:latin typeface="Calibri" panose="020F0502020204030204" pitchFamily="34" charset="0"/>
                <a:cs typeface="Calibri" panose="020F0502020204030204" pitchFamily="34" charset="0"/>
              </a:rPr>
              <a:t>Rucaparib</a:t>
            </a:r>
            <a:endParaRPr lang="en-US" sz="1400" b="0" dirty="0">
              <a:solidFill>
                <a:schemeClr val="accent1"/>
              </a:solidFill>
              <a:latin typeface="Calibri" panose="020F0502020204030204" pitchFamily="34" charset="0"/>
            </a:endParaRPr>
          </a:p>
          <a:p>
            <a:pPr algn="r">
              <a:lnSpc>
                <a:spcPct val="90000"/>
              </a:lnSpc>
              <a:spcBef>
                <a:spcPts val="0"/>
              </a:spcBef>
            </a:pPr>
            <a:r>
              <a:rPr lang="en-US" sz="1400" b="1" dirty="0">
                <a:solidFill>
                  <a:schemeClr val="accent3"/>
                </a:solidFill>
                <a:latin typeface="Calibri" panose="020F0502020204030204" pitchFamily="34" charset="0"/>
                <a:cs typeface="Calibri" panose="020F0502020204030204" pitchFamily="34" charset="0"/>
              </a:rPr>
              <a:t>Physician’s Choice</a:t>
            </a:r>
          </a:p>
        </p:txBody>
      </p:sp>
      <p:grpSp>
        <p:nvGrpSpPr>
          <p:cNvPr id="178" name="Group 177">
            <a:extLst>
              <a:ext uri="{FF2B5EF4-FFF2-40B4-BE49-F238E27FC236}">
                <a16:creationId xmlns:a16="http://schemas.microsoft.com/office/drawing/2014/main" id="{596987A4-C67F-B1E4-33DB-FEB1A8CB4BFB}"/>
              </a:ext>
            </a:extLst>
          </p:cNvPr>
          <p:cNvGrpSpPr/>
          <p:nvPr/>
        </p:nvGrpSpPr>
        <p:grpSpPr>
          <a:xfrm>
            <a:off x="2390775" y="1752600"/>
            <a:ext cx="4914900" cy="2733675"/>
            <a:chOff x="2390775" y="1752600"/>
            <a:chExt cx="4914900" cy="2733675"/>
          </a:xfrm>
        </p:grpSpPr>
        <p:sp>
          <p:nvSpPr>
            <p:cNvPr id="87" name="Freeform: Shape 86">
              <a:extLst>
                <a:ext uri="{FF2B5EF4-FFF2-40B4-BE49-F238E27FC236}">
                  <a16:creationId xmlns:a16="http://schemas.microsoft.com/office/drawing/2014/main" id="{F7665A8F-F98A-1C6A-6A99-5D0F48B75903}"/>
                </a:ext>
              </a:extLst>
            </p:cNvPr>
            <p:cNvSpPr/>
            <p:nvPr/>
          </p:nvSpPr>
          <p:spPr bwMode="auto">
            <a:xfrm>
              <a:off x="2390775" y="1752600"/>
              <a:ext cx="4914900" cy="2733675"/>
            </a:xfrm>
            <a:custGeom>
              <a:avLst/>
              <a:gdLst>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66900 w 4914900"/>
                <a:gd name="connsiteY32" fmla="*/ 1852613 h 2733675"/>
                <a:gd name="connsiteX33" fmla="*/ 1866900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43050 h 2733675"/>
                <a:gd name="connsiteX54" fmla="*/ 1514477 w 4914900"/>
                <a:gd name="connsiteY54" fmla="*/ 1509713 h 2733675"/>
                <a:gd name="connsiteX55" fmla="*/ 1443038 w 4914900"/>
                <a:gd name="connsiteY55" fmla="*/ 1509713 h 2733675"/>
                <a:gd name="connsiteX56" fmla="*/ 1443038 w 4914900"/>
                <a:gd name="connsiteY56" fmla="*/ 1485900 h 2733675"/>
                <a:gd name="connsiteX57" fmla="*/ 1423988 w 4914900"/>
                <a:gd name="connsiteY57" fmla="*/ 1485900 h 2733675"/>
                <a:gd name="connsiteX58" fmla="*/ 1404938 w 4914900"/>
                <a:gd name="connsiteY58" fmla="*/ 1466850 h 2733675"/>
                <a:gd name="connsiteX59" fmla="*/ 1309688 w 4914900"/>
                <a:gd name="connsiteY59" fmla="*/ 1466850 h 2733675"/>
                <a:gd name="connsiteX60" fmla="*/ 1309688 w 4914900"/>
                <a:gd name="connsiteY60" fmla="*/ 1395413 h 2733675"/>
                <a:gd name="connsiteX61" fmla="*/ 1247775 w 4914900"/>
                <a:gd name="connsiteY61" fmla="*/ 1395413 h 2733675"/>
                <a:gd name="connsiteX62" fmla="*/ 1247775 w 4914900"/>
                <a:gd name="connsiteY62" fmla="*/ 1376363 h 2733675"/>
                <a:gd name="connsiteX63" fmla="*/ 1166813 w 4914900"/>
                <a:gd name="connsiteY63" fmla="*/ 1376363 h 2733675"/>
                <a:gd name="connsiteX64" fmla="*/ 1166813 w 4914900"/>
                <a:gd name="connsiteY64" fmla="*/ 1328738 h 2733675"/>
                <a:gd name="connsiteX65" fmla="*/ 1123950 w 4914900"/>
                <a:gd name="connsiteY65" fmla="*/ 1328738 h 2733675"/>
                <a:gd name="connsiteX66" fmla="*/ 1123950 w 4914900"/>
                <a:gd name="connsiteY66" fmla="*/ 1300163 h 2733675"/>
                <a:gd name="connsiteX67" fmla="*/ 1104900 w 4914900"/>
                <a:gd name="connsiteY67" fmla="*/ 1300163 h 2733675"/>
                <a:gd name="connsiteX68" fmla="*/ 1104900 w 4914900"/>
                <a:gd name="connsiteY68" fmla="*/ 1276350 h 2733675"/>
                <a:gd name="connsiteX69" fmla="*/ 1062038 w 4914900"/>
                <a:gd name="connsiteY69" fmla="*/ 1276350 h 2733675"/>
                <a:gd name="connsiteX70" fmla="*/ 1062038 w 4914900"/>
                <a:gd name="connsiteY70" fmla="*/ 1204913 h 2733675"/>
                <a:gd name="connsiteX71" fmla="*/ 1047750 w 4914900"/>
                <a:gd name="connsiteY71" fmla="*/ 1204913 h 2733675"/>
                <a:gd name="connsiteX72" fmla="*/ 1047750 w 4914900"/>
                <a:gd name="connsiteY72" fmla="*/ 1171575 h 2733675"/>
                <a:gd name="connsiteX73" fmla="*/ 1033463 w 4914900"/>
                <a:gd name="connsiteY73" fmla="*/ 1171575 h 2733675"/>
                <a:gd name="connsiteX74" fmla="*/ 1033463 w 4914900"/>
                <a:gd name="connsiteY74" fmla="*/ 1128713 h 2733675"/>
                <a:gd name="connsiteX75" fmla="*/ 1000125 w 4914900"/>
                <a:gd name="connsiteY75" fmla="*/ 1128713 h 2733675"/>
                <a:gd name="connsiteX76" fmla="*/ 1000125 w 4914900"/>
                <a:gd name="connsiteY76" fmla="*/ 1085850 h 2733675"/>
                <a:gd name="connsiteX77" fmla="*/ 990600 w 4914900"/>
                <a:gd name="connsiteY77" fmla="*/ 1076325 h 2733675"/>
                <a:gd name="connsiteX78" fmla="*/ 976313 w 4914900"/>
                <a:gd name="connsiteY78" fmla="*/ 1076325 h 2733675"/>
                <a:gd name="connsiteX79" fmla="*/ 976313 w 4914900"/>
                <a:gd name="connsiteY79" fmla="*/ 1042988 h 2733675"/>
                <a:gd name="connsiteX80" fmla="*/ 962025 w 4914900"/>
                <a:gd name="connsiteY80" fmla="*/ 1042988 h 2733675"/>
                <a:gd name="connsiteX81" fmla="*/ 962025 w 4914900"/>
                <a:gd name="connsiteY81" fmla="*/ 995363 h 2733675"/>
                <a:gd name="connsiteX82" fmla="*/ 909638 w 4914900"/>
                <a:gd name="connsiteY82" fmla="*/ 995363 h 2733675"/>
                <a:gd name="connsiteX83" fmla="*/ 909638 w 4914900"/>
                <a:gd name="connsiteY83" fmla="*/ 971550 h 2733675"/>
                <a:gd name="connsiteX84" fmla="*/ 776288 w 4914900"/>
                <a:gd name="connsiteY84" fmla="*/ 971550 h 2733675"/>
                <a:gd name="connsiteX85" fmla="*/ 776288 w 4914900"/>
                <a:gd name="connsiteY85" fmla="*/ 942975 h 2733675"/>
                <a:gd name="connsiteX86" fmla="*/ 762000 w 4914900"/>
                <a:gd name="connsiteY86" fmla="*/ 942975 h 2733675"/>
                <a:gd name="connsiteX87" fmla="*/ 762000 w 4914900"/>
                <a:gd name="connsiteY87" fmla="*/ 919163 h 2733675"/>
                <a:gd name="connsiteX88" fmla="*/ 700088 w 4914900"/>
                <a:gd name="connsiteY88" fmla="*/ 919163 h 2733675"/>
                <a:gd name="connsiteX89" fmla="*/ 709613 w 4914900"/>
                <a:gd name="connsiteY89" fmla="*/ 909638 h 2733675"/>
                <a:gd name="connsiteX90" fmla="*/ 685800 w 4914900"/>
                <a:gd name="connsiteY90" fmla="*/ 909638 h 2733675"/>
                <a:gd name="connsiteX91" fmla="*/ 685800 w 4914900"/>
                <a:gd name="connsiteY91" fmla="*/ 852488 h 2733675"/>
                <a:gd name="connsiteX92" fmla="*/ 657225 w 4914900"/>
                <a:gd name="connsiteY92" fmla="*/ 852488 h 2733675"/>
                <a:gd name="connsiteX93" fmla="*/ 657225 w 4914900"/>
                <a:gd name="connsiteY93" fmla="*/ 804863 h 2733675"/>
                <a:gd name="connsiteX94" fmla="*/ 633413 w 4914900"/>
                <a:gd name="connsiteY94" fmla="*/ 804863 h 2733675"/>
                <a:gd name="connsiteX95" fmla="*/ 633413 w 4914900"/>
                <a:gd name="connsiteY95" fmla="*/ 757238 h 2733675"/>
                <a:gd name="connsiteX96" fmla="*/ 619125 w 4914900"/>
                <a:gd name="connsiteY96" fmla="*/ 757238 h 2733675"/>
                <a:gd name="connsiteX97" fmla="*/ 619125 w 4914900"/>
                <a:gd name="connsiteY97" fmla="*/ 723900 h 2733675"/>
                <a:gd name="connsiteX98" fmla="*/ 600075 w 4914900"/>
                <a:gd name="connsiteY98" fmla="*/ 723900 h 2733675"/>
                <a:gd name="connsiteX99" fmla="*/ 600075 w 4914900"/>
                <a:gd name="connsiteY99" fmla="*/ 676275 h 2733675"/>
                <a:gd name="connsiteX100" fmla="*/ 595313 w 4914900"/>
                <a:gd name="connsiteY100" fmla="*/ 676275 h 2733675"/>
                <a:gd name="connsiteX101" fmla="*/ 595313 w 4914900"/>
                <a:gd name="connsiteY101" fmla="*/ 614363 h 2733675"/>
                <a:gd name="connsiteX102" fmla="*/ 561975 w 4914900"/>
                <a:gd name="connsiteY102" fmla="*/ 614363 h 2733675"/>
                <a:gd name="connsiteX103" fmla="*/ 561975 w 4914900"/>
                <a:gd name="connsiteY103" fmla="*/ 585788 h 2733675"/>
                <a:gd name="connsiteX104" fmla="*/ 561975 w 4914900"/>
                <a:gd name="connsiteY104" fmla="*/ 585788 h 2733675"/>
                <a:gd name="connsiteX105" fmla="*/ 561975 w 4914900"/>
                <a:gd name="connsiteY105" fmla="*/ 585788 h 2733675"/>
                <a:gd name="connsiteX106" fmla="*/ 523875 w 4914900"/>
                <a:gd name="connsiteY106" fmla="*/ 547688 h 2733675"/>
                <a:gd name="connsiteX107" fmla="*/ 490538 w 4914900"/>
                <a:gd name="connsiteY107" fmla="*/ 547688 h 2733675"/>
                <a:gd name="connsiteX108" fmla="*/ 490538 w 4914900"/>
                <a:gd name="connsiteY108" fmla="*/ 519113 h 2733675"/>
                <a:gd name="connsiteX109" fmla="*/ 466725 w 4914900"/>
                <a:gd name="connsiteY109" fmla="*/ 519113 h 2733675"/>
                <a:gd name="connsiteX110" fmla="*/ 466725 w 4914900"/>
                <a:gd name="connsiteY110" fmla="*/ 519113 h 2733675"/>
                <a:gd name="connsiteX111" fmla="*/ 433388 w 4914900"/>
                <a:gd name="connsiteY111" fmla="*/ 519113 h 2733675"/>
                <a:gd name="connsiteX112" fmla="*/ 433388 w 4914900"/>
                <a:gd name="connsiteY112" fmla="*/ 476250 h 2733675"/>
                <a:gd name="connsiteX113" fmla="*/ 409575 w 4914900"/>
                <a:gd name="connsiteY113" fmla="*/ 476250 h 2733675"/>
                <a:gd name="connsiteX114" fmla="*/ 409575 w 4914900"/>
                <a:gd name="connsiteY114" fmla="*/ 461963 h 2733675"/>
                <a:gd name="connsiteX115" fmla="*/ 333375 w 4914900"/>
                <a:gd name="connsiteY115" fmla="*/ 461963 h 2733675"/>
                <a:gd name="connsiteX116" fmla="*/ 333375 w 4914900"/>
                <a:gd name="connsiteY116" fmla="*/ 438150 h 2733675"/>
                <a:gd name="connsiteX117" fmla="*/ 304800 w 4914900"/>
                <a:gd name="connsiteY117" fmla="*/ 438150 h 2733675"/>
                <a:gd name="connsiteX118" fmla="*/ 304800 w 4914900"/>
                <a:gd name="connsiteY118" fmla="*/ 395288 h 2733675"/>
                <a:gd name="connsiteX119" fmla="*/ 257175 w 4914900"/>
                <a:gd name="connsiteY119" fmla="*/ 395288 h 2733675"/>
                <a:gd name="connsiteX120" fmla="*/ 257175 w 4914900"/>
                <a:gd name="connsiteY120" fmla="*/ 276225 h 2733675"/>
                <a:gd name="connsiteX121" fmla="*/ 247650 w 4914900"/>
                <a:gd name="connsiteY121" fmla="*/ 276225 h 2733675"/>
                <a:gd name="connsiteX122" fmla="*/ 247650 w 4914900"/>
                <a:gd name="connsiteY122" fmla="*/ 152400 h 2733675"/>
                <a:gd name="connsiteX123" fmla="*/ 233363 w 4914900"/>
                <a:gd name="connsiteY123" fmla="*/ 152400 h 2733675"/>
                <a:gd name="connsiteX124" fmla="*/ 233363 w 4914900"/>
                <a:gd name="connsiteY124" fmla="*/ 52388 h 2733675"/>
                <a:gd name="connsiteX125" fmla="*/ 157163 w 4914900"/>
                <a:gd name="connsiteY125" fmla="*/ 52388 h 2733675"/>
                <a:gd name="connsiteX126" fmla="*/ 157163 w 4914900"/>
                <a:gd name="connsiteY126" fmla="*/ 19050 h 2733675"/>
                <a:gd name="connsiteX127" fmla="*/ 142875 w 4914900"/>
                <a:gd name="connsiteY127" fmla="*/ 33338 h 2733675"/>
                <a:gd name="connsiteX128" fmla="*/ 142875 w 4914900"/>
                <a:gd name="connsiteY128" fmla="*/ 33338 h 2733675"/>
                <a:gd name="connsiteX129" fmla="*/ 142875 w 4914900"/>
                <a:gd name="connsiteY129" fmla="*/ 0 h 2733675"/>
                <a:gd name="connsiteX130" fmla="*/ 0 w 4914900"/>
                <a:gd name="connsiteY130"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66900 w 4914900"/>
                <a:gd name="connsiteY32" fmla="*/ 1852613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43050 h 2733675"/>
                <a:gd name="connsiteX54" fmla="*/ 1514477 w 4914900"/>
                <a:gd name="connsiteY54" fmla="*/ 1509713 h 2733675"/>
                <a:gd name="connsiteX55" fmla="*/ 1443038 w 4914900"/>
                <a:gd name="connsiteY55" fmla="*/ 1509713 h 2733675"/>
                <a:gd name="connsiteX56" fmla="*/ 1443038 w 4914900"/>
                <a:gd name="connsiteY56" fmla="*/ 1485900 h 2733675"/>
                <a:gd name="connsiteX57" fmla="*/ 1423988 w 4914900"/>
                <a:gd name="connsiteY57" fmla="*/ 1485900 h 2733675"/>
                <a:gd name="connsiteX58" fmla="*/ 1404938 w 4914900"/>
                <a:gd name="connsiteY58" fmla="*/ 1466850 h 2733675"/>
                <a:gd name="connsiteX59" fmla="*/ 1309688 w 4914900"/>
                <a:gd name="connsiteY59" fmla="*/ 1466850 h 2733675"/>
                <a:gd name="connsiteX60" fmla="*/ 1309688 w 4914900"/>
                <a:gd name="connsiteY60" fmla="*/ 1395413 h 2733675"/>
                <a:gd name="connsiteX61" fmla="*/ 1247775 w 4914900"/>
                <a:gd name="connsiteY61" fmla="*/ 1395413 h 2733675"/>
                <a:gd name="connsiteX62" fmla="*/ 1247775 w 4914900"/>
                <a:gd name="connsiteY62" fmla="*/ 1376363 h 2733675"/>
                <a:gd name="connsiteX63" fmla="*/ 1166813 w 4914900"/>
                <a:gd name="connsiteY63" fmla="*/ 1376363 h 2733675"/>
                <a:gd name="connsiteX64" fmla="*/ 1166813 w 4914900"/>
                <a:gd name="connsiteY64" fmla="*/ 1328738 h 2733675"/>
                <a:gd name="connsiteX65" fmla="*/ 1123950 w 4914900"/>
                <a:gd name="connsiteY65" fmla="*/ 1328738 h 2733675"/>
                <a:gd name="connsiteX66" fmla="*/ 1123950 w 4914900"/>
                <a:gd name="connsiteY66" fmla="*/ 1300163 h 2733675"/>
                <a:gd name="connsiteX67" fmla="*/ 1104900 w 4914900"/>
                <a:gd name="connsiteY67" fmla="*/ 1300163 h 2733675"/>
                <a:gd name="connsiteX68" fmla="*/ 1104900 w 4914900"/>
                <a:gd name="connsiteY68" fmla="*/ 1276350 h 2733675"/>
                <a:gd name="connsiteX69" fmla="*/ 1062038 w 4914900"/>
                <a:gd name="connsiteY69" fmla="*/ 1276350 h 2733675"/>
                <a:gd name="connsiteX70" fmla="*/ 1062038 w 4914900"/>
                <a:gd name="connsiteY70" fmla="*/ 1204913 h 2733675"/>
                <a:gd name="connsiteX71" fmla="*/ 1047750 w 4914900"/>
                <a:gd name="connsiteY71" fmla="*/ 1204913 h 2733675"/>
                <a:gd name="connsiteX72" fmla="*/ 1047750 w 4914900"/>
                <a:gd name="connsiteY72" fmla="*/ 1171575 h 2733675"/>
                <a:gd name="connsiteX73" fmla="*/ 1033463 w 4914900"/>
                <a:gd name="connsiteY73" fmla="*/ 1171575 h 2733675"/>
                <a:gd name="connsiteX74" fmla="*/ 1033463 w 4914900"/>
                <a:gd name="connsiteY74" fmla="*/ 1128713 h 2733675"/>
                <a:gd name="connsiteX75" fmla="*/ 1000125 w 4914900"/>
                <a:gd name="connsiteY75" fmla="*/ 1128713 h 2733675"/>
                <a:gd name="connsiteX76" fmla="*/ 1000125 w 4914900"/>
                <a:gd name="connsiteY76" fmla="*/ 1085850 h 2733675"/>
                <a:gd name="connsiteX77" fmla="*/ 990600 w 4914900"/>
                <a:gd name="connsiteY77" fmla="*/ 1076325 h 2733675"/>
                <a:gd name="connsiteX78" fmla="*/ 976313 w 4914900"/>
                <a:gd name="connsiteY78" fmla="*/ 1076325 h 2733675"/>
                <a:gd name="connsiteX79" fmla="*/ 976313 w 4914900"/>
                <a:gd name="connsiteY79" fmla="*/ 1042988 h 2733675"/>
                <a:gd name="connsiteX80" fmla="*/ 962025 w 4914900"/>
                <a:gd name="connsiteY80" fmla="*/ 1042988 h 2733675"/>
                <a:gd name="connsiteX81" fmla="*/ 962025 w 4914900"/>
                <a:gd name="connsiteY81" fmla="*/ 995363 h 2733675"/>
                <a:gd name="connsiteX82" fmla="*/ 909638 w 4914900"/>
                <a:gd name="connsiteY82" fmla="*/ 995363 h 2733675"/>
                <a:gd name="connsiteX83" fmla="*/ 909638 w 4914900"/>
                <a:gd name="connsiteY83" fmla="*/ 971550 h 2733675"/>
                <a:gd name="connsiteX84" fmla="*/ 776288 w 4914900"/>
                <a:gd name="connsiteY84" fmla="*/ 971550 h 2733675"/>
                <a:gd name="connsiteX85" fmla="*/ 776288 w 4914900"/>
                <a:gd name="connsiteY85" fmla="*/ 942975 h 2733675"/>
                <a:gd name="connsiteX86" fmla="*/ 762000 w 4914900"/>
                <a:gd name="connsiteY86" fmla="*/ 942975 h 2733675"/>
                <a:gd name="connsiteX87" fmla="*/ 762000 w 4914900"/>
                <a:gd name="connsiteY87" fmla="*/ 919163 h 2733675"/>
                <a:gd name="connsiteX88" fmla="*/ 700088 w 4914900"/>
                <a:gd name="connsiteY88" fmla="*/ 919163 h 2733675"/>
                <a:gd name="connsiteX89" fmla="*/ 709613 w 4914900"/>
                <a:gd name="connsiteY89" fmla="*/ 909638 h 2733675"/>
                <a:gd name="connsiteX90" fmla="*/ 685800 w 4914900"/>
                <a:gd name="connsiteY90" fmla="*/ 909638 h 2733675"/>
                <a:gd name="connsiteX91" fmla="*/ 685800 w 4914900"/>
                <a:gd name="connsiteY91" fmla="*/ 852488 h 2733675"/>
                <a:gd name="connsiteX92" fmla="*/ 657225 w 4914900"/>
                <a:gd name="connsiteY92" fmla="*/ 852488 h 2733675"/>
                <a:gd name="connsiteX93" fmla="*/ 657225 w 4914900"/>
                <a:gd name="connsiteY93" fmla="*/ 804863 h 2733675"/>
                <a:gd name="connsiteX94" fmla="*/ 633413 w 4914900"/>
                <a:gd name="connsiteY94" fmla="*/ 804863 h 2733675"/>
                <a:gd name="connsiteX95" fmla="*/ 633413 w 4914900"/>
                <a:gd name="connsiteY95" fmla="*/ 757238 h 2733675"/>
                <a:gd name="connsiteX96" fmla="*/ 619125 w 4914900"/>
                <a:gd name="connsiteY96" fmla="*/ 757238 h 2733675"/>
                <a:gd name="connsiteX97" fmla="*/ 619125 w 4914900"/>
                <a:gd name="connsiteY97" fmla="*/ 723900 h 2733675"/>
                <a:gd name="connsiteX98" fmla="*/ 600075 w 4914900"/>
                <a:gd name="connsiteY98" fmla="*/ 723900 h 2733675"/>
                <a:gd name="connsiteX99" fmla="*/ 600075 w 4914900"/>
                <a:gd name="connsiteY99" fmla="*/ 676275 h 2733675"/>
                <a:gd name="connsiteX100" fmla="*/ 595313 w 4914900"/>
                <a:gd name="connsiteY100" fmla="*/ 676275 h 2733675"/>
                <a:gd name="connsiteX101" fmla="*/ 595313 w 4914900"/>
                <a:gd name="connsiteY101" fmla="*/ 614363 h 2733675"/>
                <a:gd name="connsiteX102" fmla="*/ 561975 w 4914900"/>
                <a:gd name="connsiteY102" fmla="*/ 614363 h 2733675"/>
                <a:gd name="connsiteX103" fmla="*/ 561975 w 4914900"/>
                <a:gd name="connsiteY103" fmla="*/ 585788 h 2733675"/>
                <a:gd name="connsiteX104" fmla="*/ 561975 w 4914900"/>
                <a:gd name="connsiteY104" fmla="*/ 585788 h 2733675"/>
                <a:gd name="connsiteX105" fmla="*/ 561975 w 4914900"/>
                <a:gd name="connsiteY105" fmla="*/ 585788 h 2733675"/>
                <a:gd name="connsiteX106" fmla="*/ 523875 w 4914900"/>
                <a:gd name="connsiteY106" fmla="*/ 547688 h 2733675"/>
                <a:gd name="connsiteX107" fmla="*/ 490538 w 4914900"/>
                <a:gd name="connsiteY107" fmla="*/ 547688 h 2733675"/>
                <a:gd name="connsiteX108" fmla="*/ 490538 w 4914900"/>
                <a:gd name="connsiteY108" fmla="*/ 519113 h 2733675"/>
                <a:gd name="connsiteX109" fmla="*/ 466725 w 4914900"/>
                <a:gd name="connsiteY109" fmla="*/ 519113 h 2733675"/>
                <a:gd name="connsiteX110" fmla="*/ 466725 w 4914900"/>
                <a:gd name="connsiteY110" fmla="*/ 519113 h 2733675"/>
                <a:gd name="connsiteX111" fmla="*/ 433388 w 4914900"/>
                <a:gd name="connsiteY111" fmla="*/ 519113 h 2733675"/>
                <a:gd name="connsiteX112" fmla="*/ 433388 w 4914900"/>
                <a:gd name="connsiteY112" fmla="*/ 476250 h 2733675"/>
                <a:gd name="connsiteX113" fmla="*/ 409575 w 4914900"/>
                <a:gd name="connsiteY113" fmla="*/ 476250 h 2733675"/>
                <a:gd name="connsiteX114" fmla="*/ 409575 w 4914900"/>
                <a:gd name="connsiteY114" fmla="*/ 461963 h 2733675"/>
                <a:gd name="connsiteX115" fmla="*/ 333375 w 4914900"/>
                <a:gd name="connsiteY115" fmla="*/ 461963 h 2733675"/>
                <a:gd name="connsiteX116" fmla="*/ 333375 w 4914900"/>
                <a:gd name="connsiteY116" fmla="*/ 438150 h 2733675"/>
                <a:gd name="connsiteX117" fmla="*/ 304800 w 4914900"/>
                <a:gd name="connsiteY117" fmla="*/ 438150 h 2733675"/>
                <a:gd name="connsiteX118" fmla="*/ 304800 w 4914900"/>
                <a:gd name="connsiteY118" fmla="*/ 395288 h 2733675"/>
                <a:gd name="connsiteX119" fmla="*/ 257175 w 4914900"/>
                <a:gd name="connsiteY119" fmla="*/ 395288 h 2733675"/>
                <a:gd name="connsiteX120" fmla="*/ 257175 w 4914900"/>
                <a:gd name="connsiteY120" fmla="*/ 276225 h 2733675"/>
                <a:gd name="connsiteX121" fmla="*/ 247650 w 4914900"/>
                <a:gd name="connsiteY121" fmla="*/ 276225 h 2733675"/>
                <a:gd name="connsiteX122" fmla="*/ 247650 w 4914900"/>
                <a:gd name="connsiteY122" fmla="*/ 152400 h 2733675"/>
                <a:gd name="connsiteX123" fmla="*/ 233363 w 4914900"/>
                <a:gd name="connsiteY123" fmla="*/ 152400 h 2733675"/>
                <a:gd name="connsiteX124" fmla="*/ 233363 w 4914900"/>
                <a:gd name="connsiteY124" fmla="*/ 52388 h 2733675"/>
                <a:gd name="connsiteX125" fmla="*/ 157163 w 4914900"/>
                <a:gd name="connsiteY125" fmla="*/ 52388 h 2733675"/>
                <a:gd name="connsiteX126" fmla="*/ 157163 w 4914900"/>
                <a:gd name="connsiteY126" fmla="*/ 19050 h 2733675"/>
                <a:gd name="connsiteX127" fmla="*/ 142875 w 4914900"/>
                <a:gd name="connsiteY127" fmla="*/ 33338 h 2733675"/>
                <a:gd name="connsiteX128" fmla="*/ 142875 w 4914900"/>
                <a:gd name="connsiteY128" fmla="*/ 33338 h 2733675"/>
                <a:gd name="connsiteX129" fmla="*/ 142875 w 4914900"/>
                <a:gd name="connsiteY129" fmla="*/ 0 h 2733675"/>
                <a:gd name="connsiteX130" fmla="*/ 0 w 4914900"/>
                <a:gd name="connsiteY130"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6425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43050 h 2733675"/>
                <a:gd name="connsiteX54" fmla="*/ 1514477 w 4914900"/>
                <a:gd name="connsiteY54" fmla="*/ 1509713 h 2733675"/>
                <a:gd name="connsiteX55" fmla="*/ 1443038 w 4914900"/>
                <a:gd name="connsiteY55" fmla="*/ 1509713 h 2733675"/>
                <a:gd name="connsiteX56" fmla="*/ 1443038 w 4914900"/>
                <a:gd name="connsiteY56" fmla="*/ 1485900 h 2733675"/>
                <a:gd name="connsiteX57" fmla="*/ 1423988 w 4914900"/>
                <a:gd name="connsiteY57" fmla="*/ 1485900 h 2733675"/>
                <a:gd name="connsiteX58" fmla="*/ 1404938 w 4914900"/>
                <a:gd name="connsiteY58" fmla="*/ 1466850 h 2733675"/>
                <a:gd name="connsiteX59" fmla="*/ 1309688 w 4914900"/>
                <a:gd name="connsiteY59" fmla="*/ 1466850 h 2733675"/>
                <a:gd name="connsiteX60" fmla="*/ 1309688 w 4914900"/>
                <a:gd name="connsiteY60" fmla="*/ 1395413 h 2733675"/>
                <a:gd name="connsiteX61" fmla="*/ 1247775 w 4914900"/>
                <a:gd name="connsiteY61" fmla="*/ 1395413 h 2733675"/>
                <a:gd name="connsiteX62" fmla="*/ 1247775 w 4914900"/>
                <a:gd name="connsiteY62" fmla="*/ 1376363 h 2733675"/>
                <a:gd name="connsiteX63" fmla="*/ 1166813 w 4914900"/>
                <a:gd name="connsiteY63" fmla="*/ 1376363 h 2733675"/>
                <a:gd name="connsiteX64" fmla="*/ 1166813 w 4914900"/>
                <a:gd name="connsiteY64" fmla="*/ 1328738 h 2733675"/>
                <a:gd name="connsiteX65" fmla="*/ 1123950 w 4914900"/>
                <a:gd name="connsiteY65" fmla="*/ 1328738 h 2733675"/>
                <a:gd name="connsiteX66" fmla="*/ 1123950 w 4914900"/>
                <a:gd name="connsiteY66" fmla="*/ 1300163 h 2733675"/>
                <a:gd name="connsiteX67" fmla="*/ 1104900 w 4914900"/>
                <a:gd name="connsiteY67" fmla="*/ 1300163 h 2733675"/>
                <a:gd name="connsiteX68" fmla="*/ 1104900 w 4914900"/>
                <a:gd name="connsiteY68" fmla="*/ 1276350 h 2733675"/>
                <a:gd name="connsiteX69" fmla="*/ 1062038 w 4914900"/>
                <a:gd name="connsiteY69" fmla="*/ 1276350 h 2733675"/>
                <a:gd name="connsiteX70" fmla="*/ 1062038 w 4914900"/>
                <a:gd name="connsiteY70" fmla="*/ 1204913 h 2733675"/>
                <a:gd name="connsiteX71" fmla="*/ 1047750 w 4914900"/>
                <a:gd name="connsiteY71" fmla="*/ 1204913 h 2733675"/>
                <a:gd name="connsiteX72" fmla="*/ 1047750 w 4914900"/>
                <a:gd name="connsiteY72" fmla="*/ 1171575 h 2733675"/>
                <a:gd name="connsiteX73" fmla="*/ 1033463 w 4914900"/>
                <a:gd name="connsiteY73" fmla="*/ 1171575 h 2733675"/>
                <a:gd name="connsiteX74" fmla="*/ 1033463 w 4914900"/>
                <a:gd name="connsiteY74" fmla="*/ 1128713 h 2733675"/>
                <a:gd name="connsiteX75" fmla="*/ 1000125 w 4914900"/>
                <a:gd name="connsiteY75" fmla="*/ 1128713 h 2733675"/>
                <a:gd name="connsiteX76" fmla="*/ 1000125 w 4914900"/>
                <a:gd name="connsiteY76" fmla="*/ 1085850 h 2733675"/>
                <a:gd name="connsiteX77" fmla="*/ 990600 w 4914900"/>
                <a:gd name="connsiteY77" fmla="*/ 1076325 h 2733675"/>
                <a:gd name="connsiteX78" fmla="*/ 976313 w 4914900"/>
                <a:gd name="connsiteY78" fmla="*/ 1076325 h 2733675"/>
                <a:gd name="connsiteX79" fmla="*/ 976313 w 4914900"/>
                <a:gd name="connsiteY79" fmla="*/ 1042988 h 2733675"/>
                <a:gd name="connsiteX80" fmla="*/ 962025 w 4914900"/>
                <a:gd name="connsiteY80" fmla="*/ 1042988 h 2733675"/>
                <a:gd name="connsiteX81" fmla="*/ 962025 w 4914900"/>
                <a:gd name="connsiteY81" fmla="*/ 995363 h 2733675"/>
                <a:gd name="connsiteX82" fmla="*/ 909638 w 4914900"/>
                <a:gd name="connsiteY82" fmla="*/ 995363 h 2733675"/>
                <a:gd name="connsiteX83" fmla="*/ 909638 w 4914900"/>
                <a:gd name="connsiteY83" fmla="*/ 971550 h 2733675"/>
                <a:gd name="connsiteX84" fmla="*/ 776288 w 4914900"/>
                <a:gd name="connsiteY84" fmla="*/ 971550 h 2733675"/>
                <a:gd name="connsiteX85" fmla="*/ 776288 w 4914900"/>
                <a:gd name="connsiteY85" fmla="*/ 942975 h 2733675"/>
                <a:gd name="connsiteX86" fmla="*/ 762000 w 4914900"/>
                <a:gd name="connsiteY86" fmla="*/ 942975 h 2733675"/>
                <a:gd name="connsiteX87" fmla="*/ 762000 w 4914900"/>
                <a:gd name="connsiteY87" fmla="*/ 919163 h 2733675"/>
                <a:gd name="connsiteX88" fmla="*/ 700088 w 4914900"/>
                <a:gd name="connsiteY88" fmla="*/ 919163 h 2733675"/>
                <a:gd name="connsiteX89" fmla="*/ 709613 w 4914900"/>
                <a:gd name="connsiteY89" fmla="*/ 909638 h 2733675"/>
                <a:gd name="connsiteX90" fmla="*/ 685800 w 4914900"/>
                <a:gd name="connsiteY90" fmla="*/ 909638 h 2733675"/>
                <a:gd name="connsiteX91" fmla="*/ 685800 w 4914900"/>
                <a:gd name="connsiteY91" fmla="*/ 852488 h 2733675"/>
                <a:gd name="connsiteX92" fmla="*/ 657225 w 4914900"/>
                <a:gd name="connsiteY92" fmla="*/ 852488 h 2733675"/>
                <a:gd name="connsiteX93" fmla="*/ 657225 w 4914900"/>
                <a:gd name="connsiteY93" fmla="*/ 804863 h 2733675"/>
                <a:gd name="connsiteX94" fmla="*/ 633413 w 4914900"/>
                <a:gd name="connsiteY94" fmla="*/ 804863 h 2733675"/>
                <a:gd name="connsiteX95" fmla="*/ 633413 w 4914900"/>
                <a:gd name="connsiteY95" fmla="*/ 757238 h 2733675"/>
                <a:gd name="connsiteX96" fmla="*/ 619125 w 4914900"/>
                <a:gd name="connsiteY96" fmla="*/ 757238 h 2733675"/>
                <a:gd name="connsiteX97" fmla="*/ 619125 w 4914900"/>
                <a:gd name="connsiteY97" fmla="*/ 723900 h 2733675"/>
                <a:gd name="connsiteX98" fmla="*/ 600075 w 4914900"/>
                <a:gd name="connsiteY98" fmla="*/ 723900 h 2733675"/>
                <a:gd name="connsiteX99" fmla="*/ 600075 w 4914900"/>
                <a:gd name="connsiteY99" fmla="*/ 676275 h 2733675"/>
                <a:gd name="connsiteX100" fmla="*/ 595313 w 4914900"/>
                <a:gd name="connsiteY100" fmla="*/ 676275 h 2733675"/>
                <a:gd name="connsiteX101" fmla="*/ 595313 w 4914900"/>
                <a:gd name="connsiteY101" fmla="*/ 614363 h 2733675"/>
                <a:gd name="connsiteX102" fmla="*/ 561975 w 4914900"/>
                <a:gd name="connsiteY102" fmla="*/ 614363 h 2733675"/>
                <a:gd name="connsiteX103" fmla="*/ 561975 w 4914900"/>
                <a:gd name="connsiteY103" fmla="*/ 585788 h 2733675"/>
                <a:gd name="connsiteX104" fmla="*/ 561975 w 4914900"/>
                <a:gd name="connsiteY104" fmla="*/ 585788 h 2733675"/>
                <a:gd name="connsiteX105" fmla="*/ 561975 w 4914900"/>
                <a:gd name="connsiteY105" fmla="*/ 585788 h 2733675"/>
                <a:gd name="connsiteX106" fmla="*/ 523875 w 4914900"/>
                <a:gd name="connsiteY106" fmla="*/ 547688 h 2733675"/>
                <a:gd name="connsiteX107" fmla="*/ 490538 w 4914900"/>
                <a:gd name="connsiteY107" fmla="*/ 547688 h 2733675"/>
                <a:gd name="connsiteX108" fmla="*/ 490538 w 4914900"/>
                <a:gd name="connsiteY108" fmla="*/ 519113 h 2733675"/>
                <a:gd name="connsiteX109" fmla="*/ 466725 w 4914900"/>
                <a:gd name="connsiteY109" fmla="*/ 519113 h 2733675"/>
                <a:gd name="connsiteX110" fmla="*/ 466725 w 4914900"/>
                <a:gd name="connsiteY110" fmla="*/ 519113 h 2733675"/>
                <a:gd name="connsiteX111" fmla="*/ 433388 w 4914900"/>
                <a:gd name="connsiteY111" fmla="*/ 519113 h 2733675"/>
                <a:gd name="connsiteX112" fmla="*/ 433388 w 4914900"/>
                <a:gd name="connsiteY112" fmla="*/ 476250 h 2733675"/>
                <a:gd name="connsiteX113" fmla="*/ 409575 w 4914900"/>
                <a:gd name="connsiteY113" fmla="*/ 476250 h 2733675"/>
                <a:gd name="connsiteX114" fmla="*/ 409575 w 4914900"/>
                <a:gd name="connsiteY114" fmla="*/ 461963 h 2733675"/>
                <a:gd name="connsiteX115" fmla="*/ 333375 w 4914900"/>
                <a:gd name="connsiteY115" fmla="*/ 461963 h 2733675"/>
                <a:gd name="connsiteX116" fmla="*/ 333375 w 4914900"/>
                <a:gd name="connsiteY116" fmla="*/ 438150 h 2733675"/>
                <a:gd name="connsiteX117" fmla="*/ 304800 w 4914900"/>
                <a:gd name="connsiteY117" fmla="*/ 438150 h 2733675"/>
                <a:gd name="connsiteX118" fmla="*/ 304800 w 4914900"/>
                <a:gd name="connsiteY118" fmla="*/ 395288 h 2733675"/>
                <a:gd name="connsiteX119" fmla="*/ 257175 w 4914900"/>
                <a:gd name="connsiteY119" fmla="*/ 395288 h 2733675"/>
                <a:gd name="connsiteX120" fmla="*/ 257175 w 4914900"/>
                <a:gd name="connsiteY120" fmla="*/ 276225 h 2733675"/>
                <a:gd name="connsiteX121" fmla="*/ 247650 w 4914900"/>
                <a:gd name="connsiteY121" fmla="*/ 276225 h 2733675"/>
                <a:gd name="connsiteX122" fmla="*/ 247650 w 4914900"/>
                <a:gd name="connsiteY122" fmla="*/ 152400 h 2733675"/>
                <a:gd name="connsiteX123" fmla="*/ 233363 w 4914900"/>
                <a:gd name="connsiteY123" fmla="*/ 152400 h 2733675"/>
                <a:gd name="connsiteX124" fmla="*/ 233363 w 4914900"/>
                <a:gd name="connsiteY124" fmla="*/ 52388 h 2733675"/>
                <a:gd name="connsiteX125" fmla="*/ 157163 w 4914900"/>
                <a:gd name="connsiteY125" fmla="*/ 52388 h 2733675"/>
                <a:gd name="connsiteX126" fmla="*/ 157163 w 4914900"/>
                <a:gd name="connsiteY126" fmla="*/ 19050 h 2733675"/>
                <a:gd name="connsiteX127" fmla="*/ 142875 w 4914900"/>
                <a:gd name="connsiteY127" fmla="*/ 33338 h 2733675"/>
                <a:gd name="connsiteX128" fmla="*/ 142875 w 4914900"/>
                <a:gd name="connsiteY128" fmla="*/ 33338 h 2733675"/>
                <a:gd name="connsiteX129" fmla="*/ 142875 w 4914900"/>
                <a:gd name="connsiteY129" fmla="*/ 0 h 2733675"/>
                <a:gd name="connsiteX130" fmla="*/ 0 w 4914900"/>
                <a:gd name="connsiteY130"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4044 w 4914900"/>
                <a:gd name="connsiteY32" fmla="*/ 1862138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43050 h 2733675"/>
                <a:gd name="connsiteX54" fmla="*/ 1514477 w 4914900"/>
                <a:gd name="connsiteY54" fmla="*/ 1509713 h 2733675"/>
                <a:gd name="connsiteX55" fmla="*/ 1443038 w 4914900"/>
                <a:gd name="connsiteY55" fmla="*/ 1509713 h 2733675"/>
                <a:gd name="connsiteX56" fmla="*/ 1443038 w 4914900"/>
                <a:gd name="connsiteY56" fmla="*/ 1485900 h 2733675"/>
                <a:gd name="connsiteX57" fmla="*/ 1423988 w 4914900"/>
                <a:gd name="connsiteY57" fmla="*/ 1485900 h 2733675"/>
                <a:gd name="connsiteX58" fmla="*/ 1404938 w 4914900"/>
                <a:gd name="connsiteY58" fmla="*/ 1466850 h 2733675"/>
                <a:gd name="connsiteX59" fmla="*/ 1309688 w 4914900"/>
                <a:gd name="connsiteY59" fmla="*/ 1466850 h 2733675"/>
                <a:gd name="connsiteX60" fmla="*/ 1309688 w 4914900"/>
                <a:gd name="connsiteY60" fmla="*/ 1395413 h 2733675"/>
                <a:gd name="connsiteX61" fmla="*/ 1247775 w 4914900"/>
                <a:gd name="connsiteY61" fmla="*/ 1395413 h 2733675"/>
                <a:gd name="connsiteX62" fmla="*/ 1247775 w 4914900"/>
                <a:gd name="connsiteY62" fmla="*/ 1376363 h 2733675"/>
                <a:gd name="connsiteX63" fmla="*/ 1166813 w 4914900"/>
                <a:gd name="connsiteY63" fmla="*/ 1376363 h 2733675"/>
                <a:gd name="connsiteX64" fmla="*/ 1166813 w 4914900"/>
                <a:gd name="connsiteY64" fmla="*/ 1328738 h 2733675"/>
                <a:gd name="connsiteX65" fmla="*/ 1123950 w 4914900"/>
                <a:gd name="connsiteY65" fmla="*/ 1328738 h 2733675"/>
                <a:gd name="connsiteX66" fmla="*/ 1123950 w 4914900"/>
                <a:gd name="connsiteY66" fmla="*/ 1300163 h 2733675"/>
                <a:gd name="connsiteX67" fmla="*/ 1104900 w 4914900"/>
                <a:gd name="connsiteY67" fmla="*/ 1300163 h 2733675"/>
                <a:gd name="connsiteX68" fmla="*/ 1104900 w 4914900"/>
                <a:gd name="connsiteY68" fmla="*/ 1276350 h 2733675"/>
                <a:gd name="connsiteX69" fmla="*/ 1062038 w 4914900"/>
                <a:gd name="connsiteY69" fmla="*/ 1276350 h 2733675"/>
                <a:gd name="connsiteX70" fmla="*/ 1062038 w 4914900"/>
                <a:gd name="connsiteY70" fmla="*/ 1204913 h 2733675"/>
                <a:gd name="connsiteX71" fmla="*/ 1047750 w 4914900"/>
                <a:gd name="connsiteY71" fmla="*/ 1204913 h 2733675"/>
                <a:gd name="connsiteX72" fmla="*/ 1047750 w 4914900"/>
                <a:gd name="connsiteY72" fmla="*/ 1171575 h 2733675"/>
                <a:gd name="connsiteX73" fmla="*/ 1033463 w 4914900"/>
                <a:gd name="connsiteY73" fmla="*/ 1171575 h 2733675"/>
                <a:gd name="connsiteX74" fmla="*/ 1033463 w 4914900"/>
                <a:gd name="connsiteY74" fmla="*/ 1128713 h 2733675"/>
                <a:gd name="connsiteX75" fmla="*/ 1000125 w 4914900"/>
                <a:gd name="connsiteY75" fmla="*/ 1128713 h 2733675"/>
                <a:gd name="connsiteX76" fmla="*/ 1000125 w 4914900"/>
                <a:gd name="connsiteY76" fmla="*/ 1085850 h 2733675"/>
                <a:gd name="connsiteX77" fmla="*/ 990600 w 4914900"/>
                <a:gd name="connsiteY77" fmla="*/ 1076325 h 2733675"/>
                <a:gd name="connsiteX78" fmla="*/ 976313 w 4914900"/>
                <a:gd name="connsiteY78" fmla="*/ 1076325 h 2733675"/>
                <a:gd name="connsiteX79" fmla="*/ 976313 w 4914900"/>
                <a:gd name="connsiteY79" fmla="*/ 1042988 h 2733675"/>
                <a:gd name="connsiteX80" fmla="*/ 962025 w 4914900"/>
                <a:gd name="connsiteY80" fmla="*/ 1042988 h 2733675"/>
                <a:gd name="connsiteX81" fmla="*/ 962025 w 4914900"/>
                <a:gd name="connsiteY81" fmla="*/ 995363 h 2733675"/>
                <a:gd name="connsiteX82" fmla="*/ 909638 w 4914900"/>
                <a:gd name="connsiteY82" fmla="*/ 995363 h 2733675"/>
                <a:gd name="connsiteX83" fmla="*/ 909638 w 4914900"/>
                <a:gd name="connsiteY83" fmla="*/ 971550 h 2733675"/>
                <a:gd name="connsiteX84" fmla="*/ 776288 w 4914900"/>
                <a:gd name="connsiteY84" fmla="*/ 971550 h 2733675"/>
                <a:gd name="connsiteX85" fmla="*/ 776288 w 4914900"/>
                <a:gd name="connsiteY85" fmla="*/ 942975 h 2733675"/>
                <a:gd name="connsiteX86" fmla="*/ 762000 w 4914900"/>
                <a:gd name="connsiteY86" fmla="*/ 942975 h 2733675"/>
                <a:gd name="connsiteX87" fmla="*/ 762000 w 4914900"/>
                <a:gd name="connsiteY87" fmla="*/ 919163 h 2733675"/>
                <a:gd name="connsiteX88" fmla="*/ 700088 w 4914900"/>
                <a:gd name="connsiteY88" fmla="*/ 919163 h 2733675"/>
                <a:gd name="connsiteX89" fmla="*/ 709613 w 4914900"/>
                <a:gd name="connsiteY89" fmla="*/ 909638 h 2733675"/>
                <a:gd name="connsiteX90" fmla="*/ 685800 w 4914900"/>
                <a:gd name="connsiteY90" fmla="*/ 909638 h 2733675"/>
                <a:gd name="connsiteX91" fmla="*/ 685800 w 4914900"/>
                <a:gd name="connsiteY91" fmla="*/ 852488 h 2733675"/>
                <a:gd name="connsiteX92" fmla="*/ 657225 w 4914900"/>
                <a:gd name="connsiteY92" fmla="*/ 852488 h 2733675"/>
                <a:gd name="connsiteX93" fmla="*/ 657225 w 4914900"/>
                <a:gd name="connsiteY93" fmla="*/ 804863 h 2733675"/>
                <a:gd name="connsiteX94" fmla="*/ 633413 w 4914900"/>
                <a:gd name="connsiteY94" fmla="*/ 804863 h 2733675"/>
                <a:gd name="connsiteX95" fmla="*/ 633413 w 4914900"/>
                <a:gd name="connsiteY95" fmla="*/ 757238 h 2733675"/>
                <a:gd name="connsiteX96" fmla="*/ 619125 w 4914900"/>
                <a:gd name="connsiteY96" fmla="*/ 757238 h 2733675"/>
                <a:gd name="connsiteX97" fmla="*/ 619125 w 4914900"/>
                <a:gd name="connsiteY97" fmla="*/ 723900 h 2733675"/>
                <a:gd name="connsiteX98" fmla="*/ 600075 w 4914900"/>
                <a:gd name="connsiteY98" fmla="*/ 723900 h 2733675"/>
                <a:gd name="connsiteX99" fmla="*/ 600075 w 4914900"/>
                <a:gd name="connsiteY99" fmla="*/ 676275 h 2733675"/>
                <a:gd name="connsiteX100" fmla="*/ 595313 w 4914900"/>
                <a:gd name="connsiteY100" fmla="*/ 676275 h 2733675"/>
                <a:gd name="connsiteX101" fmla="*/ 595313 w 4914900"/>
                <a:gd name="connsiteY101" fmla="*/ 614363 h 2733675"/>
                <a:gd name="connsiteX102" fmla="*/ 561975 w 4914900"/>
                <a:gd name="connsiteY102" fmla="*/ 614363 h 2733675"/>
                <a:gd name="connsiteX103" fmla="*/ 561975 w 4914900"/>
                <a:gd name="connsiteY103" fmla="*/ 585788 h 2733675"/>
                <a:gd name="connsiteX104" fmla="*/ 561975 w 4914900"/>
                <a:gd name="connsiteY104" fmla="*/ 585788 h 2733675"/>
                <a:gd name="connsiteX105" fmla="*/ 561975 w 4914900"/>
                <a:gd name="connsiteY105" fmla="*/ 585788 h 2733675"/>
                <a:gd name="connsiteX106" fmla="*/ 523875 w 4914900"/>
                <a:gd name="connsiteY106" fmla="*/ 547688 h 2733675"/>
                <a:gd name="connsiteX107" fmla="*/ 490538 w 4914900"/>
                <a:gd name="connsiteY107" fmla="*/ 547688 h 2733675"/>
                <a:gd name="connsiteX108" fmla="*/ 490538 w 4914900"/>
                <a:gd name="connsiteY108" fmla="*/ 519113 h 2733675"/>
                <a:gd name="connsiteX109" fmla="*/ 466725 w 4914900"/>
                <a:gd name="connsiteY109" fmla="*/ 519113 h 2733675"/>
                <a:gd name="connsiteX110" fmla="*/ 466725 w 4914900"/>
                <a:gd name="connsiteY110" fmla="*/ 519113 h 2733675"/>
                <a:gd name="connsiteX111" fmla="*/ 433388 w 4914900"/>
                <a:gd name="connsiteY111" fmla="*/ 519113 h 2733675"/>
                <a:gd name="connsiteX112" fmla="*/ 433388 w 4914900"/>
                <a:gd name="connsiteY112" fmla="*/ 476250 h 2733675"/>
                <a:gd name="connsiteX113" fmla="*/ 409575 w 4914900"/>
                <a:gd name="connsiteY113" fmla="*/ 476250 h 2733675"/>
                <a:gd name="connsiteX114" fmla="*/ 409575 w 4914900"/>
                <a:gd name="connsiteY114" fmla="*/ 461963 h 2733675"/>
                <a:gd name="connsiteX115" fmla="*/ 333375 w 4914900"/>
                <a:gd name="connsiteY115" fmla="*/ 461963 h 2733675"/>
                <a:gd name="connsiteX116" fmla="*/ 333375 w 4914900"/>
                <a:gd name="connsiteY116" fmla="*/ 438150 h 2733675"/>
                <a:gd name="connsiteX117" fmla="*/ 304800 w 4914900"/>
                <a:gd name="connsiteY117" fmla="*/ 438150 h 2733675"/>
                <a:gd name="connsiteX118" fmla="*/ 304800 w 4914900"/>
                <a:gd name="connsiteY118" fmla="*/ 395288 h 2733675"/>
                <a:gd name="connsiteX119" fmla="*/ 257175 w 4914900"/>
                <a:gd name="connsiteY119" fmla="*/ 395288 h 2733675"/>
                <a:gd name="connsiteX120" fmla="*/ 257175 w 4914900"/>
                <a:gd name="connsiteY120" fmla="*/ 276225 h 2733675"/>
                <a:gd name="connsiteX121" fmla="*/ 247650 w 4914900"/>
                <a:gd name="connsiteY121" fmla="*/ 276225 h 2733675"/>
                <a:gd name="connsiteX122" fmla="*/ 247650 w 4914900"/>
                <a:gd name="connsiteY122" fmla="*/ 152400 h 2733675"/>
                <a:gd name="connsiteX123" fmla="*/ 233363 w 4914900"/>
                <a:gd name="connsiteY123" fmla="*/ 152400 h 2733675"/>
                <a:gd name="connsiteX124" fmla="*/ 233363 w 4914900"/>
                <a:gd name="connsiteY124" fmla="*/ 52388 h 2733675"/>
                <a:gd name="connsiteX125" fmla="*/ 157163 w 4914900"/>
                <a:gd name="connsiteY125" fmla="*/ 52388 h 2733675"/>
                <a:gd name="connsiteX126" fmla="*/ 157163 w 4914900"/>
                <a:gd name="connsiteY126" fmla="*/ 19050 h 2733675"/>
                <a:gd name="connsiteX127" fmla="*/ 142875 w 4914900"/>
                <a:gd name="connsiteY127" fmla="*/ 33338 h 2733675"/>
                <a:gd name="connsiteX128" fmla="*/ 142875 w 4914900"/>
                <a:gd name="connsiteY128" fmla="*/ 33338 h 2733675"/>
                <a:gd name="connsiteX129" fmla="*/ 142875 w 4914900"/>
                <a:gd name="connsiteY129" fmla="*/ 0 h 2733675"/>
                <a:gd name="connsiteX130" fmla="*/ 0 w 4914900"/>
                <a:gd name="connsiteY130"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1662 w 4914900"/>
                <a:gd name="connsiteY32" fmla="*/ 1852613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43050 h 2733675"/>
                <a:gd name="connsiteX54" fmla="*/ 1514477 w 4914900"/>
                <a:gd name="connsiteY54" fmla="*/ 1509713 h 2733675"/>
                <a:gd name="connsiteX55" fmla="*/ 1443038 w 4914900"/>
                <a:gd name="connsiteY55" fmla="*/ 1509713 h 2733675"/>
                <a:gd name="connsiteX56" fmla="*/ 1443038 w 4914900"/>
                <a:gd name="connsiteY56" fmla="*/ 1485900 h 2733675"/>
                <a:gd name="connsiteX57" fmla="*/ 1423988 w 4914900"/>
                <a:gd name="connsiteY57" fmla="*/ 1485900 h 2733675"/>
                <a:gd name="connsiteX58" fmla="*/ 1404938 w 4914900"/>
                <a:gd name="connsiteY58" fmla="*/ 1466850 h 2733675"/>
                <a:gd name="connsiteX59" fmla="*/ 1309688 w 4914900"/>
                <a:gd name="connsiteY59" fmla="*/ 1466850 h 2733675"/>
                <a:gd name="connsiteX60" fmla="*/ 1309688 w 4914900"/>
                <a:gd name="connsiteY60" fmla="*/ 1395413 h 2733675"/>
                <a:gd name="connsiteX61" fmla="*/ 1247775 w 4914900"/>
                <a:gd name="connsiteY61" fmla="*/ 1395413 h 2733675"/>
                <a:gd name="connsiteX62" fmla="*/ 1247775 w 4914900"/>
                <a:gd name="connsiteY62" fmla="*/ 1376363 h 2733675"/>
                <a:gd name="connsiteX63" fmla="*/ 1166813 w 4914900"/>
                <a:gd name="connsiteY63" fmla="*/ 1376363 h 2733675"/>
                <a:gd name="connsiteX64" fmla="*/ 1166813 w 4914900"/>
                <a:gd name="connsiteY64" fmla="*/ 1328738 h 2733675"/>
                <a:gd name="connsiteX65" fmla="*/ 1123950 w 4914900"/>
                <a:gd name="connsiteY65" fmla="*/ 1328738 h 2733675"/>
                <a:gd name="connsiteX66" fmla="*/ 1123950 w 4914900"/>
                <a:gd name="connsiteY66" fmla="*/ 1300163 h 2733675"/>
                <a:gd name="connsiteX67" fmla="*/ 1104900 w 4914900"/>
                <a:gd name="connsiteY67" fmla="*/ 1300163 h 2733675"/>
                <a:gd name="connsiteX68" fmla="*/ 1104900 w 4914900"/>
                <a:gd name="connsiteY68" fmla="*/ 1276350 h 2733675"/>
                <a:gd name="connsiteX69" fmla="*/ 1062038 w 4914900"/>
                <a:gd name="connsiteY69" fmla="*/ 1276350 h 2733675"/>
                <a:gd name="connsiteX70" fmla="*/ 1062038 w 4914900"/>
                <a:gd name="connsiteY70" fmla="*/ 1204913 h 2733675"/>
                <a:gd name="connsiteX71" fmla="*/ 1047750 w 4914900"/>
                <a:gd name="connsiteY71" fmla="*/ 1204913 h 2733675"/>
                <a:gd name="connsiteX72" fmla="*/ 1047750 w 4914900"/>
                <a:gd name="connsiteY72" fmla="*/ 1171575 h 2733675"/>
                <a:gd name="connsiteX73" fmla="*/ 1033463 w 4914900"/>
                <a:gd name="connsiteY73" fmla="*/ 1171575 h 2733675"/>
                <a:gd name="connsiteX74" fmla="*/ 1033463 w 4914900"/>
                <a:gd name="connsiteY74" fmla="*/ 1128713 h 2733675"/>
                <a:gd name="connsiteX75" fmla="*/ 1000125 w 4914900"/>
                <a:gd name="connsiteY75" fmla="*/ 1128713 h 2733675"/>
                <a:gd name="connsiteX76" fmla="*/ 1000125 w 4914900"/>
                <a:gd name="connsiteY76" fmla="*/ 1085850 h 2733675"/>
                <a:gd name="connsiteX77" fmla="*/ 990600 w 4914900"/>
                <a:gd name="connsiteY77" fmla="*/ 1076325 h 2733675"/>
                <a:gd name="connsiteX78" fmla="*/ 976313 w 4914900"/>
                <a:gd name="connsiteY78" fmla="*/ 1076325 h 2733675"/>
                <a:gd name="connsiteX79" fmla="*/ 976313 w 4914900"/>
                <a:gd name="connsiteY79" fmla="*/ 1042988 h 2733675"/>
                <a:gd name="connsiteX80" fmla="*/ 962025 w 4914900"/>
                <a:gd name="connsiteY80" fmla="*/ 1042988 h 2733675"/>
                <a:gd name="connsiteX81" fmla="*/ 962025 w 4914900"/>
                <a:gd name="connsiteY81" fmla="*/ 995363 h 2733675"/>
                <a:gd name="connsiteX82" fmla="*/ 909638 w 4914900"/>
                <a:gd name="connsiteY82" fmla="*/ 995363 h 2733675"/>
                <a:gd name="connsiteX83" fmla="*/ 909638 w 4914900"/>
                <a:gd name="connsiteY83" fmla="*/ 971550 h 2733675"/>
                <a:gd name="connsiteX84" fmla="*/ 776288 w 4914900"/>
                <a:gd name="connsiteY84" fmla="*/ 971550 h 2733675"/>
                <a:gd name="connsiteX85" fmla="*/ 776288 w 4914900"/>
                <a:gd name="connsiteY85" fmla="*/ 942975 h 2733675"/>
                <a:gd name="connsiteX86" fmla="*/ 762000 w 4914900"/>
                <a:gd name="connsiteY86" fmla="*/ 942975 h 2733675"/>
                <a:gd name="connsiteX87" fmla="*/ 762000 w 4914900"/>
                <a:gd name="connsiteY87" fmla="*/ 919163 h 2733675"/>
                <a:gd name="connsiteX88" fmla="*/ 700088 w 4914900"/>
                <a:gd name="connsiteY88" fmla="*/ 919163 h 2733675"/>
                <a:gd name="connsiteX89" fmla="*/ 709613 w 4914900"/>
                <a:gd name="connsiteY89" fmla="*/ 909638 h 2733675"/>
                <a:gd name="connsiteX90" fmla="*/ 685800 w 4914900"/>
                <a:gd name="connsiteY90" fmla="*/ 909638 h 2733675"/>
                <a:gd name="connsiteX91" fmla="*/ 685800 w 4914900"/>
                <a:gd name="connsiteY91" fmla="*/ 852488 h 2733675"/>
                <a:gd name="connsiteX92" fmla="*/ 657225 w 4914900"/>
                <a:gd name="connsiteY92" fmla="*/ 852488 h 2733675"/>
                <a:gd name="connsiteX93" fmla="*/ 657225 w 4914900"/>
                <a:gd name="connsiteY93" fmla="*/ 804863 h 2733675"/>
                <a:gd name="connsiteX94" fmla="*/ 633413 w 4914900"/>
                <a:gd name="connsiteY94" fmla="*/ 804863 h 2733675"/>
                <a:gd name="connsiteX95" fmla="*/ 633413 w 4914900"/>
                <a:gd name="connsiteY95" fmla="*/ 757238 h 2733675"/>
                <a:gd name="connsiteX96" fmla="*/ 619125 w 4914900"/>
                <a:gd name="connsiteY96" fmla="*/ 757238 h 2733675"/>
                <a:gd name="connsiteX97" fmla="*/ 619125 w 4914900"/>
                <a:gd name="connsiteY97" fmla="*/ 723900 h 2733675"/>
                <a:gd name="connsiteX98" fmla="*/ 600075 w 4914900"/>
                <a:gd name="connsiteY98" fmla="*/ 723900 h 2733675"/>
                <a:gd name="connsiteX99" fmla="*/ 600075 w 4914900"/>
                <a:gd name="connsiteY99" fmla="*/ 676275 h 2733675"/>
                <a:gd name="connsiteX100" fmla="*/ 595313 w 4914900"/>
                <a:gd name="connsiteY100" fmla="*/ 676275 h 2733675"/>
                <a:gd name="connsiteX101" fmla="*/ 595313 w 4914900"/>
                <a:gd name="connsiteY101" fmla="*/ 614363 h 2733675"/>
                <a:gd name="connsiteX102" fmla="*/ 561975 w 4914900"/>
                <a:gd name="connsiteY102" fmla="*/ 614363 h 2733675"/>
                <a:gd name="connsiteX103" fmla="*/ 561975 w 4914900"/>
                <a:gd name="connsiteY103" fmla="*/ 585788 h 2733675"/>
                <a:gd name="connsiteX104" fmla="*/ 561975 w 4914900"/>
                <a:gd name="connsiteY104" fmla="*/ 585788 h 2733675"/>
                <a:gd name="connsiteX105" fmla="*/ 561975 w 4914900"/>
                <a:gd name="connsiteY105" fmla="*/ 585788 h 2733675"/>
                <a:gd name="connsiteX106" fmla="*/ 523875 w 4914900"/>
                <a:gd name="connsiteY106" fmla="*/ 547688 h 2733675"/>
                <a:gd name="connsiteX107" fmla="*/ 490538 w 4914900"/>
                <a:gd name="connsiteY107" fmla="*/ 547688 h 2733675"/>
                <a:gd name="connsiteX108" fmla="*/ 490538 w 4914900"/>
                <a:gd name="connsiteY108" fmla="*/ 519113 h 2733675"/>
                <a:gd name="connsiteX109" fmla="*/ 466725 w 4914900"/>
                <a:gd name="connsiteY109" fmla="*/ 519113 h 2733675"/>
                <a:gd name="connsiteX110" fmla="*/ 466725 w 4914900"/>
                <a:gd name="connsiteY110" fmla="*/ 519113 h 2733675"/>
                <a:gd name="connsiteX111" fmla="*/ 433388 w 4914900"/>
                <a:gd name="connsiteY111" fmla="*/ 519113 h 2733675"/>
                <a:gd name="connsiteX112" fmla="*/ 433388 w 4914900"/>
                <a:gd name="connsiteY112" fmla="*/ 476250 h 2733675"/>
                <a:gd name="connsiteX113" fmla="*/ 409575 w 4914900"/>
                <a:gd name="connsiteY113" fmla="*/ 476250 h 2733675"/>
                <a:gd name="connsiteX114" fmla="*/ 409575 w 4914900"/>
                <a:gd name="connsiteY114" fmla="*/ 461963 h 2733675"/>
                <a:gd name="connsiteX115" fmla="*/ 333375 w 4914900"/>
                <a:gd name="connsiteY115" fmla="*/ 461963 h 2733675"/>
                <a:gd name="connsiteX116" fmla="*/ 333375 w 4914900"/>
                <a:gd name="connsiteY116" fmla="*/ 438150 h 2733675"/>
                <a:gd name="connsiteX117" fmla="*/ 304800 w 4914900"/>
                <a:gd name="connsiteY117" fmla="*/ 438150 h 2733675"/>
                <a:gd name="connsiteX118" fmla="*/ 304800 w 4914900"/>
                <a:gd name="connsiteY118" fmla="*/ 395288 h 2733675"/>
                <a:gd name="connsiteX119" fmla="*/ 257175 w 4914900"/>
                <a:gd name="connsiteY119" fmla="*/ 395288 h 2733675"/>
                <a:gd name="connsiteX120" fmla="*/ 257175 w 4914900"/>
                <a:gd name="connsiteY120" fmla="*/ 276225 h 2733675"/>
                <a:gd name="connsiteX121" fmla="*/ 247650 w 4914900"/>
                <a:gd name="connsiteY121" fmla="*/ 276225 h 2733675"/>
                <a:gd name="connsiteX122" fmla="*/ 247650 w 4914900"/>
                <a:gd name="connsiteY122" fmla="*/ 152400 h 2733675"/>
                <a:gd name="connsiteX123" fmla="*/ 233363 w 4914900"/>
                <a:gd name="connsiteY123" fmla="*/ 152400 h 2733675"/>
                <a:gd name="connsiteX124" fmla="*/ 233363 w 4914900"/>
                <a:gd name="connsiteY124" fmla="*/ 52388 h 2733675"/>
                <a:gd name="connsiteX125" fmla="*/ 157163 w 4914900"/>
                <a:gd name="connsiteY125" fmla="*/ 52388 h 2733675"/>
                <a:gd name="connsiteX126" fmla="*/ 157163 w 4914900"/>
                <a:gd name="connsiteY126" fmla="*/ 19050 h 2733675"/>
                <a:gd name="connsiteX127" fmla="*/ 142875 w 4914900"/>
                <a:gd name="connsiteY127" fmla="*/ 33338 h 2733675"/>
                <a:gd name="connsiteX128" fmla="*/ 142875 w 4914900"/>
                <a:gd name="connsiteY128" fmla="*/ 33338 h 2733675"/>
                <a:gd name="connsiteX129" fmla="*/ 142875 w 4914900"/>
                <a:gd name="connsiteY129" fmla="*/ 0 h 2733675"/>
                <a:gd name="connsiteX130" fmla="*/ 0 w 4914900"/>
                <a:gd name="connsiteY130"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1662 w 4914900"/>
                <a:gd name="connsiteY32" fmla="*/ 1852613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43050 h 2733675"/>
                <a:gd name="connsiteX54" fmla="*/ 1514477 w 4914900"/>
                <a:gd name="connsiteY54" fmla="*/ 1509713 h 2733675"/>
                <a:gd name="connsiteX55" fmla="*/ 1443038 w 4914900"/>
                <a:gd name="connsiteY55" fmla="*/ 1509713 h 2733675"/>
                <a:gd name="connsiteX56" fmla="*/ 1443038 w 4914900"/>
                <a:gd name="connsiteY56" fmla="*/ 1485900 h 2733675"/>
                <a:gd name="connsiteX57" fmla="*/ 1423988 w 4914900"/>
                <a:gd name="connsiteY57" fmla="*/ 1485900 h 2733675"/>
                <a:gd name="connsiteX58" fmla="*/ 1404938 w 4914900"/>
                <a:gd name="connsiteY58" fmla="*/ 1466850 h 2733675"/>
                <a:gd name="connsiteX59" fmla="*/ 1309688 w 4914900"/>
                <a:gd name="connsiteY59" fmla="*/ 1466850 h 2733675"/>
                <a:gd name="connsiteX60" fmla="*/ 1309688 w 4914900"/>
                <a:gd name="connsiteY60" fmla="*/ 1395413 h 2733675"/>
                <a:gd name="connsiteX61" fmla="*/ 1247775 w 4914900"/>
                <a:gd name="connsiteY61" fmla="*/ 1395413 h 2733675"/>
                <a:gd name="connsiteX62" fmla="*/ 1247775 w 4914900"/>
                <a:gd name="connsiteY62" fmla="*/ 1376363 h 2733675"/>
                <a:gd name="connsiteX63" fmla="*/ 1166813 w 4914900"/>
                <a:gd name="connsiteY63" fmla="*/ 1376363 h 2733675"/>
                <a:gd name="connsiteX64" fmla="*/ 1166813 w 4914900"/>
                <a:gd name="connsiteY64" fmla="*/ 1328738 h 2733675"/>
                <a:gd name="connsiteX65" fmla="*/ 1123950 w 4914900"/>
                <a:gd name="connsiteY65" fmla="*/ 1328738 h 2733675"/>
                <a:gd name="connsiteX66" fmla="*/ 1123950 w 4914900"/>
                <a:gd name="connsiteY66" fmla="*/ 1300163 h 2733675"/>
                <a:gd name="connsiteX67" fmla="*/ 1104900 w 4914900"/>
                <a:gd name="connsiteY67" fmla="*/ 1300163 h 2733675"/>
                <a:gd name="connsiteX68" fmla="*/ 1104900 w 4914900"/>
                <a:gd name="connsiteY68" fmla="*/ 1276350 h 2733675"/>
                <a:gd name="connsiteX69" fmla="*/ 1062038 w 4914900"/>
                <a:gd name="connsiteY69" fmla="*/ 1276350 h 2733675"/>
                <a:gd name="connsiteX70" fmla="*/ 1062038 w 4914900"/>
                <a:gd name="connsiteY70" fmla="*/ 1204913 h 2733675"/>
                <a:gd name="connsiteX71" fmla="*/ 1047750 w 4914900"/>
                <a:gd name="connsiteY71" fmla="*/ 1204913 h 2733675"/>
                <a:gd name="connsiteX72" fmla="*/ 1047750 w 4914900"/>
                <a:gd name="connsiteY72" fmla="*/ 1171575 h 2733675"/>
                <a:gd name="connsiteX73" fmla="*/ 1033463 w 4914900"/>
                <a:gd name="connsiteY73" fmla="*/ 1171575 h 2733675"/>
                <a:gd name="connsiteX74" fmla="*/ 1033463 w 4914900"/>
                <a:gd name="connsiteY74" fmla="*/ 1128713 h 2733675"/>
                <a:gd name="connsiteX75" fmla="*/ 1000125 w 4914900"/>
                <a:gd name="connsiteY75" fmla="*/ 1128713 h 2733675"/>
                <a:gd name="connsiteX76" fmla="*/ 1000125 w 4914900"/>
                <a:gd name="connsiteY76" fmla="*/ 1085850 h 2733675"/>
                <a:gd name="connsiteX77" fmla="*/ 990600 w 4914900"/>
                <a:gd name="connsiteY77" fmla="*/ 1076325 h 2733675"/>
                <a:gd name="connsiteX78" fmla="*/ 976313 w 4914900"/>
                <a:gd name="connsiteY78" fmla="*/ 1076325 h 2733675"/>
                <a:gd name="connsiteX79" fmla="*/ 976313 w 4914900"/>
                <a:gd name="connsiteY79" fmla="*/ 1042988 h 2733675"/>
                <a:gd name="connsiteX80" fmla="*/ 962025 w 4914900"/>
                <a:gd name="connsiteY80" fmla="*/ 1042988 h 2733675"/>
                <a:gd name="connsiteX81" fmla="*/ 962025 w 4914900"/>
                <a:gd name="connsiteY81" fmla="*/ 995363 h 2733675"/>
                <a:gd name="connsiteX82" fmla="*/ 909638 w 4914900"/>
                <a:gd name="connsiteY82" fmla="*/ 995363 h 2733675"/>
                <a:gd name="connsiteX83" fmla="*/ 909638 w 4914900"/>
                <a:gd name="connsiteY83" fmla="*/ 971550 h 2733675"/>
                <a:gd name="connsiteX84" fmla="*/ 776288 w 4914900"/>
                <a:gd name="connsiteY84" fmla="*/ 971550 h 2733675"/>
                <a:gd name="connsiteX85" fmla="*/ 776288 w 4914900"/>
                <a:gd name="connsiteY85" fmla="*/ 942975 h 2733675"/>
                <a:gd name="connsiteX86" fmla="*/ 762000 w 4914900"/>
                <a:gd name="connsiteY86" fmla="*/ 942975 h 2733675"/>
                <a:gd name="connsiteX87" fmla="*/ 762000 w 4914900"/>
                <a:gd name="connsiteY87" fmla="*/ 919163 h 2733675"/>
                <a:gd name="connsiteX88" fmla="*/ 700088 w 4914900"/>
                <a:gd name="connsiteY88" fmla="*/ 919163 h 2733675"/>
                <a:gd name="connsiteX89" fmla="*/ 709613 w 4914900"/>
                <a:gd name="connsiteY89" fmla="*/ 909638 h 2733675"/>
                <a:gd name="connsiteX90" fmla="*/ 685800 w 4914900"/>
                <a:gd name="connsiteY90" fmla="*/ 909638 h 2733675"/>
                <a:gd name="connsiteX91" fmla="*/ 685800 w 4914900"/>
                <a:gd name="connsiteY91" fmla="*/ 852488 h 2733675"/>
                <a:gd name="connsiteX92" fmla="*/ 657225 w 4914900"/>
                <a:gd name="connsiteY92" fmla="*/ 852488 h 2733675"/>
                <a:gd name="connsiteX93" fmla="*/ 657225 w 4914900"/>
                <a:gd name="connsiteY93" fmla="*/ 804863 h 2733675"/>
                <a:gd name="connsiteX94" fmla="*/ 633413 w 4914900"/>
                <a:gd name="connsiteY94" fmla="*/ 804863 h 2733675"/>
                <a:gd name="connsiteX95" fmla="*/ 633413 w 4914900"/>
                <a:gd name="connsiteY95" fmla="*/ 757238 h 2733675"/>
                <a:gd name="connsiteX96" fmla="*/ 619125 w 4914900"/>
                <a:gd name="connsiteY96" fmla="*/ 757238 h 2733675"/>
                <a:gd name="connsiteX97" fmla="*/ 619125 w 4914900"/>
                <a:gd name="connsiteY97" fmla="*/ 723900 h 2733675"/>
                <a:gd name="connsiteX98" fmla="*/ 600075 w 4914900"/>
                <a:gd name="connsiteY98" fmla="*/ 723900 h 2733675"/>
                <a:gd name="connsiteX99" fmla="*/ 600075 w 4914900"/>
                <a:gd name="connsiteY99" fmla="*/ 676275 h 2733675"/>
                <a:gd name="connsiteX100" fmla="*/ 595313 w 4914900"/>
                <a:gd name="connsiteY100" fmla="*/ 676275 h 2733675"/>
                <a:gd name="connsiteX101" fmla="*/ 595313 w 4914900"/>
                <a:gd name="connsiteY101" fmla="*/ 614363 h 2733675"/>
                <a:gd name="connsiteX102" fmla="*/ 561975 w 4914900"/>
                <a:gd name="connsiteY102" fmla="*/ 614363 h 2733675"/>
                <a:gd name="connsiteX103" fmla="*/ 561975 w 4914900"/>
                <a:gd name="connsiteY103" fmla="*/ 585788 h 2733675"/>
                <a:gd name="connsiteX104" fmla="*/ 561975 w 4914900"/>
                <a:gd name="connsiteY104" fmla="*/ 585788 h 2733675"/>
                <a:gd name="connsiteX105" fmla="*/ 561975 w 4914900"/>
                <a:gd name="connsiteY105" fmla="*/ 585788 h 2733675"/>
                <a:gd name="connsiteX106" fmla="*/ 523875 w 4914900"/>
                <a:gd name="connsiteY106" fmla="*/ 547688 h 2733675"/>
                <a:gd name="connsiteX107" fmla="*/ 490538 w 4914900"/>
                <a:gd name="connsiteY107" fmla="*/ 547688 h 2733675"/>
                <a:gd name="connsiteX108" fmla="*/ 490538 w 4914900"/>
                <a:gd name="connsiteY108" fmla="*/ 519113 h 2733675"/>
                <a:gd name="connsiteX109" fmla="*/ 466725 w 4914900"/>
                <a:gd name="connsiteY109" fmla="*/ 519113 h 2733675"/>
                <a:gd name="connsiteX110" fmla="*/ 466725 w 4914900"/>
                <a:gd name="connsiteY110" fmla="*/ 519113 h 2733675"/>
                <a:gd name="connsiteX111" fmla="*/ 433388 w 4914900"/>
                <a:gd name="connsiteY111" fmla="*/ 519113 h 2733675"/>
                <a:gd name="connsiteX112" fmla="*/ 433388 w 4914900"/>
                <a:gd name="connsiteY112" fmla="*/ 476250 h 2733675"/>
                <a:gd name="connsiteX113" fmla="*/ 409575 w 4914900"/>
                <a:gd name="connsiteY113" fmla="*/ 476250 h 2733675"/>
                <a:gd name="connsiteX114" fmla="*/ 409575 w 4914900"/>
                <a:gd name="connsiteY114" fmla="*/ 461963 h 2733675"/>
                <a:gd name="connsiteX115" fmla="*/ 333375 w 4914900"/>
                <a:gd name="connsiteY115" fmla="*/ 461963 h 2733675"/>
                <a:gd name="connsiteX116" fmla="*/ 333375 w 4914900"/>
                <a:gd name="connsiteY116" fmla="*/ 438150 h 2733675"/>
                <a:gd name="connsiteX117" fmla="*/ 304800 w 4914900"/>
                <a:gd name="connsiteY117" fmla="*/ 438150 h 2733675"/>
                <a:gd name="connsiteX118" fmla="*/ 304800 w 4914900"/>
                <a:gd name="connsiteY118" fmla="*/ 395288 h 2733675"/>
                <a:gd name="connsiteX119" fmla="*/ 257175 w 4914900"/>
                <a:gd name="connsiteY119" fmla="*/ 395288 h 2733675"/>
                <a:gd name="connsiteX120" fmla="*/ 257175 w 4914900"/>
                <a:gd name="connsiteY120" fmla="*/ 276225 h 2733675"/>
                <a:gd name="connsiteX121" fmla="*/ 247650 w 4914900"/>
                <a:gd name="connsiteY121" fmla="*/ 276225 h 2733675"/>
                <a:gd name="connsiteX122" fmla="*/ 247650 w 4914900"/>
                <a:gd name="connsiteY122" fmla="*/ 152400 h 2733675"/>
                <a:gd name="connsiteX123" fmla="*/ 233363 w 4914900"/>
                <a:gd name="connsiteY123" fmla="*/ 152400 h 2733675"/>
                <a:gd name="connsiteX124" fmla="*/ 233363 w 4914900"/>
                <a:gd name="connsiteY124" fmla="*/ 52388 h 2733675"/>
                <a:gd name="connsiteX125" fmla="*/ 157163 w 4914900"/>
                <a:gd name="connsiteY125" fmla="*/ 52388 h 2733675"/>
                <a:gd name="connsiteX126" fmla="*/ 157163 w 4914900"/>
                <a:gd name="connsiteY126" fmla="*/ 19050 h 2733675"/>
                <a:gd name="connsiteX127" fmla="*/ 142875 w 4914900"/>
                <a:gd name="connsiteY127" fmla="*/ 33338 h 2733675"/>
                <a:gd name="connsiteX128" fmla="*/ 142875 w 4914900"/>
                <a:gd name="connsiteY128" fmla="*/ 33338 h 2733675"/>
                <a:gd name="connsiteX129" fmla="*/ 142875 w 4914900"/>
                <a:gd name="connsiteY129" fmla="*/ 0 h 2733675"/>
                <a:gd name="connsiteX130" fmla="*/ 0 w 4914900"/>
                <a:gd name="connsiteY130"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43050 h 2733675"/>
                <a:gd name="connsiteX54" fmla="*/ 1514477 w 4914900"/>
                <a:gd name="connsiteY54" fmla="*/ 1509713 h 2733675"/>
                <a:gd name="connsiteX55" fmla="*/ 1443038 w 4914900"/>
                <a:gd name="connsiteY55" fmla="*/ 1509713 h 2733675"/>
                <a:gd name="connsiteX56" fmla="*/ 1443038 w 4914900"/>
                <a:gd name="connsiteY56" fmla="*/ 1485900 h 2733675"/>
                <a:gd name="connsiteX57" fmla="*/ 1423988 w 4914900"/>
                <a:gd name="connsiteY57" fmla="*/ 1485900 h 2733675"/>
                <a:gd name="connsiteX58" fmla="*/ 1404938 w 4914900"/>
                <a:gd name="connsiteY58" fmla="*/ 1466850 h 2733675"/>
                <a:gd name="connsiteX59" fmla="*/ 1309688 w 4914900"/>
                <a:gd name="connsiteY59" fmla="*/ 1466850 h 2733675"/>
                <a:gd name="connsiteX60" fmla="*/ 1309688 w 4914900"/>
                <a:gd name="connsiteY60" fmla="*/ 1395413 h 2733675"/>
                <a:gd name="connsiteX61" fmla="*/ 1247775 w 4914900"/>
                <a:gd name="connsiteY61" fmla="*/ 1395413 h 2733675"/>
                <a:gd name="connsiteX62" fmla="*/ 1247775 w 4914900"/>
                <a:gd name="connsiteY62" fmla="*/ 1376363 h 2733675"/>
                <a:gd name="connsiteX63" fmla="*/ 1166813 w 4914900"/>
                <a:gd name="connsiteY63" fmla="*/ 1376363 h 2733675"/>
                <a:gd name="connsiteX64" fmla="*/ 1166813 w 4914900"/>
                <a:gd name="connsiteY64" fmla="*/ 1328738 h 2733675"/>
                <a:gd name="connsiteX65" fmla="*/ 1123950 w 4914900"/>
                <a:gd name="connsiteY65" fmla="*/ 1328738 h 2733675"/>
                <a:gd name="connsiteX66" fmla="*/ 1123950 w 4914900"/>
                <a:gd name="connsiteY66" fmla="*/ 1300163 h 2733675"/>
                <a:gd name="connsiteX67" fmla="*/ 1104900 w 4914900"/>
                <a:gd name="connsiteY67" fmla="*/ 1300163 h 2733675"/>
                <a:gd name="connsiteX68" fmla="*/ 1104900 w 4914900"/>
                <a:gd name="connsiteY68" fmla="*/ 1276350 h 2733675"/>
                <a:gd name="connsiteX69" fmla="*/ 1062038 w 4914900"/>
                <a:gd name="connsiteY69" fmla="*/ 1276350 h 2733675"/>
                <a:gd name="connsiteX70" fmla="*/ 1062038 w 4914900"/>
                <a:gd name="connsiteY70" fmla="*/ 1204913 h 2733675"/>
                <a:gd name="connsiteX71" fmla="*/ 1047750 w 4914900"/>
                <a:gd name="connsiteY71" fmla="*/ 1204913 h 2733675"/>
                <a:gd name="connsiteX72" fmla="*/ 1047750 w 4914900"/>
                <a:gd name="connsiteY72" fmla="*/ 1171575 h 2733675"/>
                <a:gd name="connsiteX73" fmla="*/ 1033463 w 4914900"/>
                <a:gd name="connsiteY73" fmla="*/ 1171575 h 2733675"/>
                <a:gd name="connsiteX74" fmla="*/ 1033463 w 4914900"/>
                <a:gd name="connsiteY74" fmla="*/ 1128713 h 2733675"/>
                <a:gd name="connsiteX75" fmla="*/ 1000125 w 4914900"/>
                <a:gd name="connsiteY75" fmla="*/ 1128713 h 2733675"/>
                <a:gd name="connsiteX76" fmla="*/ 1000125 w 4914900"/>
                <a:gd name="connsiteY76" fmla="*/ 1085850 h 2733675"/>
                <a:gd name="connsiteX77" fmla="*/ 990600 w 4914900"/>
                <a:gd name="connsiteY77" fmla="*/ 1076325 h 2733675"/>
                <a:gd name="connsiteX78" fmla="*/ 976313 w 4914900"/>
                <a:gd name="connsiteY78" fmla="*/ 1076325 h 2733675"/>
                <a:gd name="connsiteX79" fmla="*/ 976313 w 4914900"/>
                <a:gd name="connsiteY79" fmla="*/ 1042988 h 2733675"/>
                <a:gd name="connsiteX80" fmla="*/ 962025 w 4914900"/>
                <a:gd name="connsiteY80" fmla="*/ 1042988 h 2733675"/>
                <a:gd name="connsiteX81" fmla="*/ 962025 w 4914900"/>
                <a:gd name="connsiteY81" fmla="*/ 995363 h 2733675"/>
                <a:gd name="connsiteX82" fmla="*/ 909638 w 4914900"/>
                <a:gd name="connsiteY82" fmla="*/ 995363 h 2733675"/>
                <a:gd name="connsiteX83" fmla="*/ 909638 w 4914900"/>
                <a:gd name="connsiteY83" fmla="*/ 971550 h 2733675"/>
                <a:gd name="connsiteX84" fmla="*/ 776288 w 4914900"/>
                <a:gd name="connsiteY84" fmla="*/ 971550 h 2733675"/>
                <a:gd name="connsiteX85" fmla="*/ 776288 w 4914900"/>
                <a:gd name="connsiteY85" fmla="*/ 942975 h 2733675"/>
                <a:gd name="connsiteX86" fmla="*/ 762000 w 4914900"/>
                <a:gd name="connsiteY86" fmla="*/ 942975 h 2733675"/>
                <a:gd name="connsiteX87" fmla="*/ 762000 w 4914900"/>
                <a:gd name="connsiteY87" fmla="*/ 919163 h 2733675"/>
                <a:gd name="connsiteX88" fmla="*/ 700088 w 4914900"/>
                <a:gd name="connsiteY88" fmla="*/ 919163 h 2733675"/>
                <a:gd name="connsiteX89" fmla="*/ 709613 w 4914900"/>
                <a:gd name="connsiteY89" fmla="*/ 909638 h 2733675"/>
                <a:gd name="connsiteX90" fmla="*/ 685800 w 4914900"/>
                <a:gd name="connsiteY90" fmla="*/ 909638 h 2733675"/>
                <a:gd name="connsiteX91" fmla="*/ 685800 w 4914900"/>
                <a:gd name="connsiteY91" fmla="*/ 852488 h 2733675"/>
                <a:gd name="connsiteX92" fmla="*/ 657225 w 4914900"/>
                <a:gd name="connsiteY92" fmla="*/ 852488 h 2733675"/>
                <a:gd name="connsiteX93" fmla="*/ 657225 w 4914900"/>
                <a:gd name="connsiteY93" fmla="*/ 804863 h 2733675"/>
                <a:gd name="connsiteX94" fmla="*/ 633413 w 4914900"/>
                <a:gd name="connsiteY94" fmla="*/ 804863 h 2733675"/>
                <a:gd name="connsiteX95" fmla="*/ 633413 w 4914900"/>
                <a:gd name="connsiteY95" fmla="*/ 757238 h 2733675"/>
                <a:gd name="connsiteX96" fmla="*/ 619125 w 4914900"/>
                <a:gd name="connsiteY96" fmla="*/ 757238 h 2733675"/>
                <a:gd name="connsiteX97" fmla="*/ 619125 w 4914900"/>
                <a:gd name="connsiteY97" fmla="*/ 723900 h 2733675"/>
                <a:gd name="connsiteX98" fmla="*/ 600075 w 4914900"/>
                <a:gd name="connsiteY98" fmla="*/ 723900 h 2733675"/>
                <a:gd name="connsiteX99" fmla="*/ 600075 w 4914900"/>
                <a:gd name="connsiteY99" fmla="*/ 676275 h 2733675"/>
                <a:gd name="connsiteX100" fmla="*/ 595313 w 4914900"/>
                <a:gd name="connsiteY100" fmla="*/ 676275 h 2733675"/>
                <a:gd name="connsiteX101" fmla="*/ 595313 w 4914900"/>
                <a:gd name="connsiteY101" fmla="*/ 614363 h 2733675"/>
                <a:gd name="connsiteX102" fmla="*/ 561975 w 4914900"/>
                <a:gd name="connsiteY102" fmla="*/ 614363 h 2733675"/>
                <a:gd name="connsiteX103" fmla="*/ 561975 w 4914900"/>
                <a:gd name="connsiteY103" fmla="*/ 585788 h 2733675"/>
                <a:gd name="connsiteX104" fmla="*/ 561975 w 4914900"/>
                <a:gd name="connsiteY104" fmla="*/ 585788 h 2733675"/>
                <a:gd name="connsiteX105" fmla="*/ 561975 w 4914900"/>
                <a:gd name="connsiteY105" fmla="*/ 585788 h 2733675"/>
                <a:gd name="connsiteX106" fmla="*/ 523875 w 4914900"/>
                <a:gd name="connsiteY106" fmla="*/ 547688 h 2733675"/>
                <a:gd name="connsiteX107" fmla="*/ 490538 w 4914900"/>
                <a:gd name="connsiteY107" fmla="*/ 547688 h 2733675"/>
                <a:gd name="connsiteX108" fmla="*/ 490538 w 4914900"/>
                <a:gd name="connsiteY108" fmla="*/ 519113 h 2733675"/>
                <a:gd name="connsiteX109" fmla="*/ 466725 w 4914900"/>
                <a:gd name="connsiteY109" fmla="*/ 519113 h 2733675"/>
                <a:gd name="connsiteX110" fmla="*/ 466725 w 4914900"/>
                <a:gd name="connsiteY110" fmla="*/ 519113 h 2733675"/>
                <a:gd name="connsiteX111" fmla="*/ 433388 w 4914900"/>
                <a:gd name="connsiteY111" fmla="*/ 519113 h 2733675"/>
                <a:gd name="connsiteX112" fmla="*/ 433388 w 4914900"/>
                <a:gd name="connsiteY112" fmla="*/ 476250 h 2733675"/>
                <a:gd name="connsiteX113" fmla="*/ 409575 w 4914900"/>
                <a:gd name="connsiteY113" fmla="*/ 476250 h 2733675"/>
                <a:gd name="connsiteX114" fmla="*/ 409575 w 4914900"/>
                <a:gd name="connsiteY114" fmla="*/ 461963 h 2733675"/>
                <a:gd name="connsiteX115" fmla="*/ 333375 w 4914900"/>
                <a:gd name="connsiteY115" fmla="*/ 461963 h 2733675"/>
                <a:gd name="connsiteX116" fmla="*/ 333375 w 4914900"/>
                <a:gd name="connsiteY116" fmla="*/ 438150 h 2733675"/>
                <a:gd name="connsiteX117" fmla="*/ 304800 w 4914900"/>
                <a:gd name="connsiteY117" fmla="*/ 438150 h 2733675"/>
                <a:gd name="connsiteX118" fmla="*/ 304800 w 4914900"/>
                <a:gd name="connsiteY118" fmla="*/ 395288 h 2733675"/>
                <a:gd name="connsiteX119" fmla="*/ 257175 w 4914900"/>
                <a:gd name="connsiteY119" fmla="*/ 395288 h 2733675"/>
                <a:gd name="connsiteX120" fmla="*/ 257175 w 4914900"/>
                <a:gd name="connsiteY120" fmla="*/ 276225 h 2733675"/>
                <a:gd name="connsiteX121" fmla="*/ 247650 w 4914900"/>
                <a:gd name="connsiteY121" fmla="*/ 276225 h 2733675"/>
                <a:gd name="connsiteX122" fmla="*/ 247650 w 4914900"/>
                <a:gd name="connsiteY122" fmla="*/ 152400 h 2733675"/>
                <a:gd name="connsiteX123" fmla="*/ 233363 w 4914900"/>
                <a:gd name="connsiteY123" fmla="*/ 152400 h 2733675"/>
                <a:gd name="connsiteX124" fmla="*/ 233363 w 4914900"/>
                <a:gd name="connsiteY124" fmla="*/ 52388 h 2733675"/>
                <a:gd name="connsiteX125" fmla="*/ 157163 w 4914900"/>
                <a:gd name="connsiteY125" fmla="*/ 52388 h 2733675"/>
                <a:gd name="connsiteX126" fmla="*/ 157163 w 4914900"/>
                <a:gd name="connsiteY126" fmla="*/ 19050 h 2733675"/>
                <a:gd name="connsiteX127" fmla="*/ 142875 w 4914900"/>
                <a:gd name="connsiteY127" fmla="*/ 33338 h 2733675"/>
                <a:gd name="connsiteX128" fmla="*/ 142875 w 4914900"/>
                <a:gd name="connsiteY128" fmla="*/ 33338 h 2733675"/>
                <a:gd name="connsiteX129" fmla="*/ 142875 w 4914900"/>
                <a:gd name="connsiteY129" fmla="*/ 0 h 2733675"/>
                <a:gd name="connsiteX130" fmla="*/ 0 w 4914900"/>
                <a:gd name="connsiteY130"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43050 h 2733675"/>
                <a:gd name="connsiteX54" fmla="*/ 1514477 w 4914900"/>
                <a:gd name="connsiteY54" fmla="*/ 1509713 h 2733675"/>
                <a:gd name="connsiteX55" fmla="*/ 1443038 w 4914900"/>
                <a:gd name="connsiteY55" fmla="*/ 1509713 h 2733675"/>
                <a:gd name="connsiteX56" fmla="*/ 1443038 w 4914900"/>
                <a:gd name="connsiteY56" fmla="*/ 1485900 h 2733675"/>
                <a:gd name="connsiteX57" fmla="*/ 1423988 w 4914900"/>
                <a:gd name="connsiteY57" fmla="*/ 1485900 h 2733675"/>
                <a:gd name="connsiteX58" fmla="*/ 1404938 w 4914900"/>
                <a:gd name="connsiteY58" fmla="*/ 1466850 h 2733675"/>
                <a:gd name="connsiteX59" fmla="*/ 1309688 w 4914900"/>
                <a:gd name="connsiteY59" fmla="*/ 1466850 h 2733675"/>
                <a:gd name="connsiteX60" fmla="*/ 1309688 w 4914900"/>
                <a:gd name="connsiteY60" fmla="*/ 1395413 h 2733675"/>
                <a:gd name="connsiteX61" fmla="*/ 1247775 w 4914900"/>
                <a:gd name="connsiteY61" fmla="*/ 1395413 h 2733675"/>
                <a:gd name="connsiteX62" fmla="*/ 1247775 w 4914900"/>
                <a:gd name="connsiteY62" fmla="*/ 1376363 h 2733675"/>
                <a:gd name="connsiteX63" fmla="*/ 1166813 w 4914900"/>
                <a:gd name="connsiteY63" fmla="*/ 1376363 h 2733675"/>
                <a:gd name="connsiteX64" fmla="*/ 1166813 w 4914900"/>
                <a:gd name="connsiteY64" fmla="*/ 1328738 h 2733675"/>
                <a:gd name="connsiteX65" fmla="*/ 1123950 w 4914900"/>
                <a:gd name="connsiteY65" fmla="*/ 1328738 h 2733675"/>
                <a:gd name="connsiteX66" fmla="*/ 1123950 w 4914900"/>
                <a:gd name="connsiteY66" fmla="*/ 1300163 h 2733675"/>
                <a:gd name="connsiteX67" fmla="*/ 1104900 w 4914900"/>
                <a:gd name="connsiteY67" fmla="*/ 1300163 h 2733675"/>
                <a:gd name="connsiteX68" fmla="*/ 1104900 w 4914900"/>
                <a:gd name="connsiteY68" fmla="*/ 1276350 h 2733675"/>
                <a:gd name="connsiteX69" fmla="*/ 1062038 w 4914900"/>
                <a:gd name="connsiteY69" fmla="*/ 1276350 h 2733675"/>
                <a:gd name="connsiteX70" fmla="*/ 1062038 w 4914900"/>
                <a:gd name="connsiteY70" fmla="*/ 1204913 h 2733675"/>
                <a:gd name="connsiteX71" fmla="*/ 1047750 w 4914900"/>
                <a:gd name="connsiteY71" fmla="*/ 1204913 h 2733675"/>
                <a:gd name="connsiteX72" fmla="*/ 1047750 w 4914900"/>
                <a:gd name="connsiteY72" fmla="*/ 1171575 h 2733675"/>
                <a:gd name="connsiteX73" fmla="*/ 1033463 w 4914900"/>
                <a:gd name="connsiteY73" fmla="*/ 1171575 h 2733675"/>
                <a:gd name="connsiteX74" fmla="*/ 1033463 w 4914900"/>
                <a:gd name="connsiteY74" fmla="*/ 1128713 h 2733675"/>
                <a:gd name="connsiteX75" fmla="*/ 1000125 w 4914900"/>
                <a:gd name="connsiteY75" fmla="*/ 1128713 h 2733675"/>
                <a:gd name="connsiteX76" fmla="*/ 1000125 w 4914900"/>
                <a:gd name="connsiteY76" fmla="*/ 1085850 h 2733675"/>
                <a:gd name="connsiteX77" fmla="*/ 990600 w 4914900"/>
                <a:gd name="connsiteY77" fmla="*/ 1076325 h 2733675"/>
                <a:gd name="connsiteX78" fmla="*/ 976313 w 4914900"/>
                <a:gd name="connsiteY78" fmla="*/ 1076325 h 2733675"/>
                <a:gd name="connsiteX79" fmla="*/ 976313 w 4914900"/>
                <a:gd name="connsiteY79" fmla="*/ 1042988 h 2733675"/>
                <a:gd name="connsiteX80" fmla="*/ 962025 w 4914900"/>
                <a:gd name="connsiteY80" fmla="*/ 1042988 h 2733675"/>
                <a:gd name="connsiteX81" fmla="*/ 962025 w 4914900"/>
                <a:gd name="connsiteY81" fmla="*/ 995363 h 2733675"/>
                <a:gd name="connsiteX82" fmla="*/ 909638 w 4914900"/>
                <a:gd name="connsiteY82" fmla="*/ 995363 h 2733675"/>
                <a:gd name="connsiteX83" fmla="*/ 909638 w 4914900"/>
                <a:gd name="connsiteY83" fmla="*/ 971550 h 2733675"/>
                <a:gd name="connsiteX84" fmla="*/ 776288 w 4914900"/>
                <a:gd name="connsiteY84" fmla="*/ 971550 h 2733675"/>
                <a:gd name="connsiteX85" fmla="*/ 776288 w 4914900"/>
                <a:gd name="connsiteY85" fmla="*/ 942975 h 2733675"/>
                <a:gd name="connsiteX86" fmla="*/ 762000 w 4914900"/>
                <a:gd name="connsiteY86" fmla="*/ 942975 h 2733675"/>
                <a:gd name="connsiteX87" fmla="*/ 762000 w 4914900"/>
                <a:gd name="connsiteY87" fmla="*/ 919163 h 2733675"/>
                <a:gd name="connsiteX88" fmla="*/ 700088 w 4914900"/>
                <a:gd name="connsiteY88" fmla="*/ 919163 h 2733675"/>
                <a:gd name="connsiteX89" fmla="*/ 709613 w 4914900"/>
                <a:gd name="connsiteY89" fmla="*/ 909638 h 2733675"/>
                <a:gd name="connsiteX90" fmla="*/ 685800 w 4914900"/>
                <a:gd name="connsiteY90" fmla="*/ 909638 h 2733675"/>
                <a:gd name="connsiteX91" fmla="*/ 685800 w 4914900"/>
                <a:gd name="connsiteY91" fmla="*/ 852488 h 2733675"/>
                <a:gd name="connsiteX92" fmla="*/ 657225 w 4914900"/>
                <a:gd name="connsiteY92" fmla="*/ 852488 h 2733675"/>
                <a:gd name="connsiteX93" fmla="*/ 657225 w 4914900"/>
                <a:gd name="connsiteY93" fmla="*/ 804863 h 2733675"/>
                <a:gd name="connsiteX94" fmla="*/ 633413 w 4914900"/>
                <a:gd name="connsiteY94" fmla="*/ 804863 h 2733675"/>
                <a:gd name="connsiteX95" fmla="*/ 633413 w 4914900"/>
                <a:gd name="connsiteY95" fmla="*/ 757238 h 2733675"/>
                <a:gd name="connsiteX96" fmla="*/ 619125 w 4914900"/>
                <a:gd name="connsiteY96" fmla="*/ 757238 h 2733675"/>
                <a:gd name="connsiteX97" fmla="*/ 619125 w 4914900"/>
                <a:gd name="connsiteY97" fmla="*/ 723900 h 2733675"/>
                <a:gd name="connsiteX98" fmla="*/ 600075 w 4914900"/>
                <a:gd name="connsiteY98" fmla="*/ 723900 h 2733675"/>
                <a:gd name="connsiteX99" fmla="*/ 600075 w 4914900"/>
                <a:gd name="connsiteY99" fmla="*/ 676275 h 2733675"/>
                <a:gd name="connsiteX100" fmla="*/ 595313 w 4914900"/>
                <a:gd name="connsiteY100" fmla="*/ 676275 h 2733675"/>
                <a:gd name="connsiteX101" fmla="*/ 595313 w 4914900"/>
                <a:gd name="connsiteY101" fmla="*/ 614363 h 2733675"/>
                <a:gd name="connsiteX102" fmla="*/ 561975 w 4914900"/>
                <a:gd name="connsiteY102" fmla="*/ 614363 h 2733675"/>
                <a:gd name="connsiteX103" fmla="*/ 561975 w 4914900"/>
                <a:gd name="connsiteY103" fmla="*/ 585788 h 2733675"/>
                <a:gd name="connsiteX104" fmla="*/ 561975 w 4914900"/>
                <a:gd name="connsiteY104" fmla="*/ 585788 h 2733675"/>
                <a:gd name="connsiteX105" fmla="*/ 561975 w 4914900"/>
                <a:gd name="connsiteY105" fmla="*/ 585788 h 2733675"/>
                <a:gd name="connsiteX106" fmla="*/ 523875 w 4914900"/>
                <a:gd name="connsiteY106" fmla="*/ 547688 h 2733675"/>
                <a:gd name="connsiteX107" fmla="*/ 490538 w 4914900"/>
                <a:gd name="connsiteY107" fmla="*/ 547688 h 2733675"/>
                <a:gd name="connsiteX108" fmla="*/ 490538 w 4914900"/>
                <a:gd name="connsiteY108" fmla="*/ 519113 h 2733675"/>
                <a:gd name="connsiteX109" fmla="*/ 466725 w 4914900"/>
                <a:gd name="connsiteY109" fmla="*/ 519113 h 2733675"/>
                <a:gd name="connsiteX110" fmla="*/ 466725 w 4914900"/>
                <a:gd name="connsiteY110" fmla="*/ 519113 h 2733675"/>
                <a:gd name="connsiteX111" fmla="*/ 433388 w 4914900"/>
                <a:gd name="connsiteY111" fmla="*/ 519113 h 2733675"/>
                <a:gd name="connsiteX112" fmla="*/ 433388 w 4914900"/>
                <a:gd name="connsiteY112" fmla="*/ 476250 h 2733675"/>
                <a:gd name="connsiteX113" fmla="*/ 409575 w 4914900"/>
                <a:gd name="connsiteY113" fmla="*/ 476250 h 2733675"/>
                <a:gd name="connsiteX114" fmla="*/ 409575 w 4914900"/>
                <a:gd name="connsiteY114" fmla="*/ 461963 h 2733675"/>
                <a:gd name="connsiteX115" fmla="*/ 333375 w 4914900"/>
                <a:gd name="connsiteY115" fmla="*/ 461963 h 2733675"/>
                <a:gd name="connsiteX116" fmla="*/ 333375 w 4914900"/>
                <a:gd name="connsiteY116" fmla="*/ 438150 h 2733675"/>
                <a:gd name="connsiteX117" fmla="*/ 304800 w 4914900"/>
                <a:gd name="connsiteY117" fmla="*/ 438150 h 2733675"/>
                <a:gd name="connsiteX118" fmla="*/ 304800 w 4914900"/>
                <a:gd name="connsiteY118" fmla="*/ 395288 h 2733675"/>
                <a:gd name="connsiteX119" fmla="*/ 257175 w 4914900"/>
                <a:gd name="connsiteY119" fmla="*/ 395288 h 2733675"/>
                <a:gd name="connsiteX120" fmla="*/ 257175 w 4914900"/>
                <a:gd name="connsiteY120" fmla="*/ 276225 h 2733675"/>
                <a:gd name="connsiteX121" fmla="*/ 247650 w 4914900"/>
                <a:gd name="connsiteY121" fmla="*/ 276225 h 2733675"/>
                <a:gd name="connsiteX122" fmla="*/ 247650 w 4914900"/>
                <a:gd name="connsiteY122" fmla="*/ 152400 h 2733675"/>
                <a:gd name="connsiteX123" fmla="*/ 233363 w 4914900"/>
                <a:gd name="connsiteY123" fmla="*/ 152400 h 2733675"/>
                <a:gd name="connsiteX124" fmla="*/ 233363 w 4914900"/>
                <a:gd name="connsiteY124" fmla="*/ 52388 h 2733675"/>
                <a:gd name="connsiteX125" fmla="*/ 157163 w 4914900"/>
                <a:gd name="connsiteY125" fmla="*/ 52388 h 2733675"/>
                <a:gd name="connsiteX126" fmla="*/ 157163 w 4914900"/>
                <a:gd name="connsiteY126" fmla="*/ 19050 h 2733675"/>
                <a:gd name="connsiteX127" fmla="*/ 142875 w 4914900"/>
                <a:gd name="connsiteY127" fmla="*/ 33338 h 2733675"/>
                <a:gd name="connsiteX128" fmla="*/ 142875 w 4914900"/>
                <a:gd name="connsiteY128" fmla="*/ 33338 h 2733675"/>
                <a:gd name="connsiteX129" fmla="*/ 142875 w 4914900"/>
                <a:gd name="connsiteY129" fmla="*/ 0 h 2733675"/>
                <a:gd name="connsiteX130" fmla="*/ 0 w 4914900"/>
                <a:gd name="connsiteY130"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43050 h 2733675"/>
                <a:gd name="connsiteX54" fmla="*/ 1514477 w 4914900"/>
                <a:gd name="connsiteY54" fmla="*/ 1509713 h 2733675"/>
                <a:gd name="connsiteX55" fmla="*/ 1443038 w 4914900"/>
                <a:gd name="connsiteY55" fmla="*/ 1509713 h 2733675"/>
                <a:gd name="connsiteX56" fmla="*/ 1443038 w 4914900"/>
                <a:gd name="connsiteY56" fmla="*/ 1485900 h 2733675"/>
                <a:gd name="connsiteX57" fmla="*/ 1423988 w 4914900"/>
                <a:gd name="connsiteY57" fmla="*/ 1485900 h 2733675"/>
                <a:gd name="connsiteX58" fmla="*/ 1421607 w 4914900"/>
                <a:gd name="connsiteY58" fmla="*/ 1464469 h 2733675"/>
                <a:gd name="connsiteX59" fmla="*/ 1309688 w 4914900"/>
                <a:gd name="connsiteY59" fmla="*/ 1466850 h 2733675"/>
                <a:gd name="connsiteX60" fmla="*/ 1309688 w 4914900"/>
                <a:gd name="connsiteY60" fmla="*/ 1395413 h 2733675"/>
                <a:gd name="connsiteX61" fmla="*/ 1247775 w 4914900"/>
                <a:gd name="connsiteY61" fmla="*/ 1395413 h 2733675"/>
                <a:gd name="connsiteX62" fmla="*/ 1247775 w 4914900"/>
                <a:gd name="connsiteY62" fmla="*/ 1376363 h 2733675"/>
                <a:gd name="connsiteX63" fmla="*/ 1166813 w 4914900"/>
                <a:gd name="connsiteY63" fmla="*/ 1376363 h 2733675"/>
                <a:gd name="connsiteX64" fmla="*/ 1166813 w 4914900"/>
                <a:gd name="connsiteY64" fmla="*/ 1328738 h 2733675"/>
                <a:gd name="connsiteX65" fmla="*/ 1123950 w 4914900"/>
                <a:gd name="connsiteY65" fmla="*/ 1328738 h 2733675"/>
                <a:gd name="connsiteX66" fmla="*/ 1123950 w 4914900"/>
                <a:gd name="connsiteY66" fmla="*/ 1300163 h 2733675"/>
                <a:gd name="connsiteX67" fmla="*/ 1104900 w 4914900"/>
                <a:gd name="connsiteY67" fmla="*/ 1300163 h 2733675"/>
                <a:gd name="connsiteX68" fmla="*/ 1104900 w 4914900"/>
                <a:gd name="connsiteY68" fmla="*/ 1276350 h 2733675"/>
                <a:gd name="connsiteX69" fmla="*/ 1062038 w 4914900"/>
                <a:gd name="connsiteY69" fmla="*/ 1276350 h 2733675"/>
                <a:gd name="connsiteX70" fmla="*/ 1062038 w 4914900"/>
                <a:gd name="connsiteY70" fmla="*/ 1204913 h 2733675"/>
                <a:gd name="connsiteX71" fmla="*/ 1047750 w 4914900"/>
                <a:gd name="connsiteY71" fmla="*/ 1204913 h 2733675"/>
                <a:gd name="connsiteX72" fmla="*/ 1047750 w 4914900"/>
                <a:gd name="connsiteY72" fmla="*/ 1171575 h 2733675"/>
                <a:gd name="connsiteX73" fmla="*/ 1033463 w 4914900"/>
                <a:gd name="connsiteY73" fmla="*/ 1171575 h 2733675"/>
                <a:gd name="connsiteX74" fmla="*/ 1033463 w 4914900"/>
                <a:gd name="connsiteY74" fmla="*/ 1128713 h 2733675"/>
                <a:gd name="connsiteX75" fmla="*/ 1000125 w 4914900"/>
                <a:gd name="connsiteY75" fmla="*/ 1128713 h 2733675"/>
                <a:gd name="connsiteX76" fmla="*/ 1000125 w 4914900"/>
                <a:gd name="connsiteY76" fmla="*/ 1085850 h 2733675"/>
                <a:gd name="connsiteX77" fmla="*/ 990600 w 4914900"/>
                <a:gd name="connsiteY77" fmla="*/ 1076325 h 2733675"/>
                <a:gd name="connsiteX78" fmla="*/ 976313 w 4914900"/>
                <a:gd name="connsiteY78" fmla="*/ 1076325 h 2733675"/>
                <a:gd name="connsiteX79" fmla="*/ 976313 w 4914900"/>
                <a:gd name="connsiteY79" fmla="*/ 1042988 h 2733675"/>
                <a:gd name="connsiteX80" fmla="*/ 962025 w 4914900"/>
                <a:gd name="connsiteY80" fmla="*/ 1042988 h 2733675"/>
                <a:gd name="connsiteX81" fmla="*/ 962025 w 4914900"/>
                <a:gd name="connsiteY81" fmla="*/ 995363 h 2733675"/>
                <a:gd name="connsiteX82" fmla="*/ 909638 w 4914900"/>
                <a:gd name="connsiteY82" fmla="*/ 995363 h 2733675"/>
                <a:gd name="connsiteX83" fmla="*/ 909638 w 4914900"/>
                <a:gd name="connsiteY83" fmla="*/ 971550 h 2733675"/>
                <a:gd name="connsiteX84" fmla="*/ 776288 w 4914900"/>
                <a:gd name="connsiteY84" fmla="*/ 971550 h 2733675"/>
                <a:gd name="connsiteX85" fmla="*/ 776288 w 4914900"/>
                <a:gd name="connsiteY85" fmla="*/ 942975 h 2733675"/>
                <a:gd name="connsiteX86" fmla="*/ 762000 w 4914900"/>
                <a:gd name="connsiteY86" fmla="*/ 942975 h 2733675"/>
                <a:gd name="connsiteX87" fmla="*/ 762000 w 4914900"/>
                <a:gd name="connsiteY87" fmla="*/ 919163 h 2733675"/>
                <a:gd name="connsiteX88" fmla="*/ 700088 w 4914900"/>
                <a:gd name="connsiteY88" fmla="*/ 919163 h 2733675"/>
                <a:gd name="connsiteX89" fmla="*/ 709613 w 4914900"/>
                <a:gd name="connsiteY89" fmla="*/ 909638 h 2733675"/>
                <a:gd name="connsiteX90" fmla="*/ 685800 w 4914900"/>
                <a:gd name="connsiteY90" fmla="*/ 909638 h 2733675"/>
                <a:gd name="connsiteX91" fmla="*/ 685800 w 4914900"/>
                <a:gd name="connsiteY91" fmla="*/ 852488 h 2733675"/>
                <a:gd name="connsiteX92" fmla="*/ 657225 w 4914900"/>
                <a:gd name="connsiteY92" fmla="*/ 852488 h 2733675"/>
                <a:gd name="connsiteX93" fmla="*/ 657225 w 4914900"/>
                <a:gd name="connsiteY93" fmla="*/ 804863 h 2733675"/>
                <a:gd name="connsiteX94" fmla="*/ 633413 w 4914900"/>
                <a:gd name="connsiteY94" fmla="*/ 804863 h 2733675"/>
                <a:gd name="connsiteX95" fmla="*/ 633413 w 4914900"/>
                <a:gd name="connsiteY95" fmla="*/ 757238 h 2733675"/>
                <a:gd name="connsiteX96" fmla="*/ 619125 w 4914900"/>
                <a:gd name="connsiteY96" fmla="*/ 757238 h 2733675"/>
                <a:gd name="connsiteX97" fmla="*/ 619125 w 4914900"/>
                <a:gd name="connsiteY97" fmla="*/ 723900 h 2733675"/>
                <a:gd name="connsiteX98" fmla="*/ 600075 w 4914900"/>
                <a:gd name="connsiteY98" fmla="*/ 723900 h 2733675"/>
                <a:gd name="connsiteX99" fmla="*/ 600075 w 4914900"/>
                <a:gd name="connsiteY99" fmla="*/ 676275 h 2733675"/>
                <a:gd name="connsiteX100" fmla="*/ 595313 w 4914900"/>
                <a:gd name="connsiteY100" fmla="*/ 676275 h 2733675"/>
                <a:gd name="connsiteX101" fmla="*/ 595313 w 4914900"/>
                <a:gd name="connsiteY101" fmla="*/ 614363 h 2733675"/>
                <a:gd name="connsiteX102" fmla="*/ 561975 w 4914900"/>
                <a:gd name="connsiteY102" fmla="*/ 614363 h 2733675"/>
                <a:gd name="connsiteX103" fmla="*/ 561975 w 4914900"/>
                <a:gd name="connsiteY103" fmla="*/ 585788 h 2733675"/>
                <a:gd name="connsiteX104" fmla="*/ 561975 w 4914900"/>
                <a:gd name="connsiteY104" fmla="*/ 585788 h 2733675"/>
                <a:gd name="connsiteX105" fmla="*/ 561975 w 4914900"/>
                <a:gd name="connsiteY105" fmla="*/ 585788 h 2733675"/>
                <a:gd name="connsiteX106" fmla="*/ 523875 w 4914900"/>
                <a:gd name="connsiteY106" fmla="*/ 547688 h 2733675"/>
                <a:gd name="connsiteX107" fmla="*/ 490538 w 4914900"/>
                <a:gd name="connsiteY107" fmla="*/ 547688 h 2733675"/>
                <a:gd name="connsiteX108" fmla="*/ 490538 w 4914900"/>
                <a:gd name="connsiteY108" fmla="*/ 519113 h 2733675"/>
                <a:gd name="connsiteX109" fmla="*/ 466725 w 4914900"/>
                <a:gd name="connsiteY109" fmla="*/ 519113 h 2733675"/>
                <a:gd name="connsiteX110" fmla="*/ 466725 w 4914900"/>
                <a:gd name="connsiteY110" fmla="*/ 519113 h 2733675"/>
                <a:gd name="connsiteX111" fmla="*/ 433388 w 4914900"/>
                <a:gd name="connsiteY111" fmla="*/ 519113 h 2733675"/>
                <a:gd name="connsiteX112" fmla="*/ 433388 w 4914900"/>
                <a:gd name="connsiteY112" fmla="*/ 476250 h 2733675"/>
                <a:gd name="connsiteX113" fmla="*/ 409575 w 4914900"/>
                <a:gd name="connsiteY113" fmla="*/ 476250 h 2733675"/>
                <a:gd name="connsiteX114" fmla="*/ 409575 w 4914900"/>
                <a:gd name="connsiteY114" fmla="*/ 461963 h 2733675"/>
                <a:gd name="connsiteX115" fmla="*/ 333375 w 4914900"/>
                <a:gd name="connsiteY115" fmla="*/ 461963 h 2733675"/>
                <a:gd name="connsiteX116" fmla="*/ 333375 w 4914900"/>
                <a:gd name="connsiteY116" fmla="*/ 438150 h 2733675"/>
                <a:gd name="connsiteX117" fmla="*/ 304800 w 4914900"/>
                <a:gd name="connsiteY117" fmla="*/ 438150 h 2733675"/>
                <a:gd name="connsiteX118" fmla="*/ 304800 w 4914900"/>
                <a:gd name="connsiteY118" fmla="*/ 395288 h 2733675"/>
                <a:gd name="connsiteX119" fmla="*/ 257175 w 4914900"/>
                <a:gd name="connsiteY119" fmla="*/ 395288 h 2733675"/>
                <a:gd name="connsiteX120" fmla="*/ 257175 w 4914900"/>
                <a:gd name="connsiteY120" fmla="*/ 276225 h 2733675"/>
                <a:gd name="connsiteX121" fmla="*/ 247650 w 4914900"/>
                <a:gd name="connsiteY121" fmla="*/ 276225 h 2733675"/>
                <a:gd name="connsiteX122" fmla="*/ 247650 w 4914900"/>
                <a:gd name="connsiteY122" fmla="*/ 152400 h 2733675"/>
                <a:gd name="connsiteX123" fmla="*/ 233363 w 4914900"/>
                <a:gd name="connsiteY123" fmla="*/ 152400 h 2733675"/>
                <a:gd name="connsiteX124" fmla="*/ 233363 w 4914900"/>
                <a:gd name="connsiteY124" fmla="*/ 52388 h 2733675"/>
                <a:gd name="connsiteX125" fmla="*/ 157163 w 4914900"/>
                <a:gd name="connsiteY125" fmla="*/ 52388 h 2733675"/>
                <a:gd name="connsiteX126" fmla="*/ 157163 w 4914900"/>
                <a:gd name="connsiteY126" fmla="*/ 19050 h 2733675"/>
                <a:gd name="connsiteX127" fmla="*/ 142875 w 4914900"/>
                <a:gd name="connsiteY127" fmla="*/ 33338 h 2733675"/>
                <a:gd name="connsiteX128" fmla="*/ 142875 w 4914900"/>
                <a:gd name="connsiteY128" fmla="*/ 33338 h 2733675"/>
                <a:gd name="connsiteX129" fmla="*/ 142875 w 4914900"/>
                <a:gd name="connsiteY129" fmla="*/ 0 h 2733675"/>
                <a:gd name="connsiteX130" fmla="*/ 0 w 4914900"/>
                <a:gd name="connsiteY130"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43050 h 2733675"/>
                <a:gd name="connsiteX53" fmla="*/ 1514477 w 4914900"/>
                <a:gd name="connsiteY53" fmla="*/ 1509713 h 2733675"/>
                <a:gd name="connsiteX54" fmla="*/ 1443038 w 4914900"/>
                <a:gd name="connsiteY54" fmla="*/ 1509713 h 2733675"/>
                <a:gd name="connsiteX55" fmla="*/ 1443038 w 4914900"/>
                <a:gd name="connsiteY55" fmla="*/ 1485900 h 2733675"/>
                <a:gd name="connsiteX56" fmla="*/ 1423988 w 4914900"/>
                <a:gd name="connsiteY56" fmla="*/ 1485900 h 2733675"/>
                <a:gd name="connsiteX57" fmla="*/ 1421607 w 4914900"/>
                <a:gd name="connsiteY57" fmla="*/ 1464469 h 2733675"/>
                <a:gd name="connsiteX58" fmla="*/ 1309688 w 4914900"/>
                <a:gd name="connsiteY58" fmla="*/ 1466850 h 2733675"/>
                <a:gd name="connsiteX59" fmla="*/ 1309688 w 4914900"/>
                <a:gd name="connsiteY59" fmla="*/ 1395413 h 2733675"/>
                <a:gd name="connsiteX60" fmla="*/ 1247775 w 4914900"/>
                <a:gd name="connsiteY60" fmla="*/ 1395413 h 2733675"/>
                <a:gd name="connsiteX61" fmla="*/ 1247775 w 4914900"/>
                <a:gd name="connsiteY61" fmla="*/ 1376363 h 2733675"/>
                <a:gd name="connsiteX62" fmla="*/ 1166813 w 4914900"/>
                <a:gd name="connsiteY62" fmla="*/ 1376363 h 2733675"/>
                <a:gd name="connsiteX63" fmla="*/ 1166813 w 4914900"/>
                <a:gd name="connsiteY63" fmla="*/ 1328738 h 2733675"/>
                <a:gd name="connsiteX64" fmla="*/ 1123950 w 4914900"/>
                <a:gd name="connsiteY64" fmla="*/ 1328738 h 2733675"/>
                <a:gd name="connsiteX65" fmla="*/ 1123950 w 4914900"/>
                <a:gd name="connsiteY65" fmla="*/ 1300163 h 2733675"/>
                <a:gd name="connsiteX66" fmla="*/ 1104900 w 4914900"/>
                <a:gd name="connsiteY66" fmla="*/ 1300163 h 2733675"/>
                <a:gd name="connsiteX67" fmla="*/ 1104900 w 4914900"/>
                <a:gd name="connsiteY67" fmla="*/ 1276350 h 2733675"/>
                <a:gd name="connsiteX68" fmla="*/ 1062038 w 4914900"/>
                <a:gd name="connsiteY68" fmla="*/ 1276350 h 2733675"/>
                <a:gd name="connsiteX69" fmla="*/ 1062038 w 4914900"/>
                <a:gd name="connsiteY69" fmla="*/ 1204913 h 2733675"/>
                <a:gd name="connsiteX70" fmla="*/ 1047750 w 4914900"/>
                <a:gd name="connsiteY70" fmla="*/ 1204913 h 2733675"/>
                <a:gd name="connsiteX71" fmla="*/ 1047750 w 4914900"/>
                <a:gd name="connsiteY71" fmla="*/ 1171575 h 2733675"/>
                <a:gd name="connsiteX72" fmla="*/ 1033463 w 4914900"/>
                <a:gd name="connsiteY72" fmla="*/ 1171575 h 2733675"/>
                <a:gd name="connsiteX73" fmla="*/ 1033463 w 4914900"/>
                <a:gd name="connsiteY73" fmla="*/ 1128713 h 2733675"/>
                <a:gd name="connsiteX74" fmla="*/ 1000125 w 4914900"/>
                <a:gd name="connsiteY74" fmla="*/ 1128713 h 2733675"/>
                <a:gd name="connsiteX75" fmla="*/ 1000125 w 4914900"/>
                <a:gd name="connsiteY75" fmla="*/ 1085850 h 2733675"/>
                <a:gd name="connsiteX76" fmla="*/ 990600 w 4914900"/>
                <a:gd name="connsiteY76" fmla="*/ 1076325 h 2733675"/>
                <a:gd name="connsiteX77" fmla="*/ 976313 w 4914900"/>
                <a:gd name="connsiteY77" fmla="*/ 1076325 h 2733675"/>
                <a:gd name="connsiteX78" fmla="*/ 976313 w 4914900"/>
                <a:gd name="connsiteY78" fmla="*/ 1042988 h 2733675"/>
                <a:gd name="connsiteX79" fmla="*/ 962025 w 4914900"/>
                <a:gd name="connsiteY79" fmla="*/ 1042988 h 2733675"/>
                <a:gd name="connsiteX80" fmla="*/ 962025 w 4914900"/>
                <a:gd name="connsiteY80" fmla="*/ 995363 h 2733675"/>
                <a:gd name="connsiteX81" fmla="*/ 909638 w 4914900"/>
                <a:gd name="connsiteY81" fmla="*/ 995363 h 2733675"/>
                <a:gd name="connsiteX82" fmla="*/ 909638 w 4914900"/>
                <a:gd name="connsiteY82" fmla="*/ 971550 h 2733675"/>
                <a:gd name="connsiteX83" fmla="*/ 776288 w 4914900"/>
                <a:gd name="connsiteY83" fmla="*/ 971550 h 2733675"/>
                <a:gd name="connsiteX84" fmla="*/ 776288 w 4914900"/>
                <a:gd name="connsiteY84" fmla="*/ 942975 h 2733675"/>
                <a:gd name="connsiteX85" fmla="*/ 762000 w 4914900"/>
                <a:gd name="connsiteY85" fmla="*/ 942975 h 2733675"/>
                <a:gd name="connsiteX86" fmla="*/ 762000 w 4914900"/>
                <a:gd name="connsiteY86" fmla="*/ 919163 h 2733675"/>
                <a:gd name="connsiteX87" fmla="*/ 700088 w 4914900"/>
                <a:gd name="connsiteY87" fmla="*/ 919163 h 2733675"/>
                <a:gd name="connsiteX88" fmla="*/ 709613 w 4914900"/>
                <a:gd name="connsiteY88" fmla="*/ 909638 h 2733675"/>
                <a:gd name="connsiteX89" fmla="*/ 685800 w 4914900"/>
                <a:gd name="connsiteY89" fmla="*/ 909638 h 2733675"/>
                <a:gd name="connsiteX90" fmla="*/ 685800 w 4914900"/>
                <a:gd name="connsiteY90" fmla="*/ 852488 h 2733675"/>
                <a:gd name="connsiteX91" fmla="*/ 657225 w 4914900"/>
                <a:gd name="connsiteY91" fmla="*/ 852488 h 2733675"/>
                <a:gd name="connsiteX92" fmla="*/ 657225 w 4914900"/>
                <a:gd name="connsiteY92" fmla="*/ 804863 h 2733675"/>
                <a:gd name="connsiteX93" fmla="*/ 633413 w 4914900"/>
                <a:gd name="connsiteY93" fmla="*/ 804863 h 2733675"/>
                <a:gd name="connsiteX94" fmla="*/ 633413 w 4914900"/>
                <a:gd name="connsiteY94" fmla="*/ 757238 h 2733675"/>
                <a:gd name="connsiteX95" fmla="*/ 619125 w 4914900"/>
                <a:gd name="connsiteY95" fmla="*/ 757238 h 2733675"/>
                <a:gd name="connsiteX96" fmla="*/ 619125 w 4914900"/>
                <a:gd name="connsiteY96" fmla="*/ 723900 h 2733675"/>
                <a:gd name="connsiteX97" fmla="*/ 600075 w 4914900"/>
                <a:gd name="connsiteY97" fmla="*/ 723900 h 2733675"/>
                <a:gd name="connsiteX98" fmla="*/ 600075 w 4914900"/>
                <a:gd name="connsiteY98" fmla="*/ 676275 h 2733675"/>
                <a:gd name="connsiteX99" fmla="*/ 595313 w 4914900"/>
                <a:gd name="connsiteY99" fmla="*/ 676275 h 2733675"/>
                <a:gd name="connsiteX100" fmla="*/ 595313 w 4914900"/>
                <a:gd name="connsiteY100" fmla="*/ 614363 h 2733675"/>
                <a:gd name="connsiteX101" fmla="*/ 561975 w 4914900"/>
                <a:gd name="connsiteY101" fmla="*/ 614363 h 2733675"/>
                <a:gd name="connsiteX102" fmla="*/ 561975 w 4914900"/>
                <a:gd name="connsiteY102" fmla="*/ 585788 h 2733675"/>
                <a:gd name="connsiteX103" fmla="*/ 561975 w 4914900"/>
                <a:gd name="connsiteY103" fmla="*/ 585788 h 2733675"/>
                <a:gd name="connsiteX104" fmla="*/ 561975 w 4914900"/>
                <a:gd name="connsiteY104" fmla="*/ 585788 h 2733675"/>
                <a:gd name="connsiteX105" fmla="*/ 523875 w 4914900"/>
                <a:gd name="connsiteY105" fmla="*/ 547688 h 2733675"/>
                <a:gd name="connsiteX106" fmla="*/ 490538 w 4914900"/>
                <a:gd name="connsiteY106" fmla="*/ 547688 h 2733675"/>
                <a:gd name="connsiteX107" fmla="*/ 490538 w 4914900"/>
                <a:gd name="connsiteY107" fmla="*/ 519113 h 2733675"/>
                <a:gd name="connsiteX108" fmla="*/ 466725 w 4914900"/>
                <a:gd name="connsiteY108" fmla="*/ 519113 h 2733675"/>
                <a:gd name="connsiteX109" fmla="*/ 466725 w 4914900"/>
                <a:gd name="connsiteY109" fmla="*/ 519113 h 2733675"/>
                <a:gd name="connsiteX110" fmla="*/ 433388 w 4914900"/>
                <a:gd name="connsiteY110" fmla="*/ 519113 h 2733675"/>
                <a:gd name="connsiteX111" fmla="*/ 433388 w 4914900"/>
                <a:gd name="connsiteY111" fmla="*/ 476250 h 2733675"/>
                <a:gd name="connsiteX112" fmla="*/ 409575 w 4914900"/>
                <a:gd name="connsiteY112" fmla="*/ 476250 h 2733675"/>
                <a:gd name="connsiteX113" fmla="*/ 409575 w 4914900"/>
                <a:gd name="connsiteY113" fmla="*/ 461963 h 2733675"/>
                <a:gd name="connsiteX114" fmla="*/ 333375 w 4914900"/>
                <a:gd name="connsiteY114" fmla="*/ 461963 h 2733675"/>
                <a:gd name="connsiteX115" fmla="*/ 333375 w 4914900"/>
                <a:gd name="connsiteY115" fmla="*/ 438150 h 2733675"/>
                <a:gd name="connsiteX116" fmla="*/ 304800 w 4914900"/>
                <a:gd name="connsiteY116" fmla="*/ 438150 h 2733675"/>
                <a:gd name="connsiteX117" fmla="*/ 304800 w 4914900"/>
                <a:gd name="connsiteY117" fmla="*/ 395288 h 2733675"/>
                <a:gd name="connsiteX118" fmla="*/ 257175 w 4914900"/>
                <a:gd name="connsiteY118" fmla="*/ 395288 h 2733675"/>
                <a:gd name="connsiteX119" fmla="*/ 257175 w 4914900"/>
                <a:gd name="connsiteY119" fmla="*/ 276225 h 2733675"/>
                <a:gd name="connsiteX120" fmla="*/ 247650 w 4914900"/>
                <a:gd name="connsiteY120" fmla="*/ 276225 h 2733675"/>
                <a:gd name="connsiteX121" fmla="*/ 247650 w 4914900"/>
                <a:gd name="connsiteY121" fmla="*/ 152400 h 2733675"/>
                <a:gd name="connsiteX122" fmla="*/ 233363 w 4914900"/>
                <a:gd name="connsiteY122" fmla="*/ 152400 h 2733675"/>
                <a:gd name="connsiteX123" fmla="*/ 233363 w 4914900"/>
                <a:gd name="connsiteY123" fmla="*/ 52388 h 2733675"/>
                <a:gd name="connsiteX124" fmla="*/ 157163 w 4914900"/>
                <a:gd name="connsiteY124" fmla="*/ 52388 h 2733675"/>
                <a:gd name="connsiteX125" fmla="*/ 157163 w 4914900"/>
                <a:gd name="connsiteY125" fmla="*/ 19050 h 2733675"/>
                <a:gd name="connsiteX126" fmla="*/ 142875 w 4914900"/>
                <a:gd name="connsiteY126" fmla="*/ 33338 h 2733675"/>
                <a:gd name="connsiteX127" fmla="*/ 142875 w 4914900"/>
                <a:gd name="connsiteY127" fmla="*/ 33338 h 2733675"/>
                <a:gd name="connsiteX128" fmla="*/ 142875 w 4914900"/>
                <a:gd name="connsiteY128" fmla="*/ 0 h 2733675"/>
                <a:gd name="connsiteX129" fmla="*/ 0 w 4914900"/>
                <a:gd name="connsiteY129"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28762 w 4914900"/>
                <a:gd name="connsiteY50" fmla="*/ 1566863 h 2733675"/>
                <a:gd name="connsiteX51" fmla="*/ 1509713 w 4914900"/>
                <a:gd name="connsiteY51" fmla="*/ 1547814 h 2733675"/>
                <a:gd name="connsiteX52" fmla="*/ 1514477 w 4914900"/>
                <a:gd name="connsiteY52" fmla="*/ 1509713 h 2733675"/>
                <a:gd name="connsiteX53" fmla="*/ 1443038 w 4914900"/>
                <a:gd name="connsiteY53" fmla="*/ 1509713 h 2733675"/>
                <a:gd name="connsiteX54" fmla="*/ 1443038 w 4914900"/>
                <a:gd name="connsiteY54" fmla="*/ 1485900 h 2733675"/>
                <a:gd name="connsiteX55" fmla="*/ 1423988 w 4914900"/>
                <a:gd name="connsiteY55" fmla="*/ 1485900 h 2733675"/>
                <a:gd name="connsiteX56" fmla="*/ 1421607 w 4914900"/>
                <a:gd name="connsiteY56" fmla="*/ 1464469 h 2733675"/>
                <a:gd name="connsiteX57" fmla="*/ 1309688 w 4914900"/>
                <a:gd name="connsiteY57" fmla="*/ 1466850 h 2733675"/>
                <a:gd name="connsiteX58" fmla="*/ 1309688 w 4914900"/>
                <a:gd name="connsiteY58" fmla="*/ 1395413 h 2733675"/>
                <a:gd name="connsiteX59" fmla="*/ 1247775 w 4914900"/>
                <a:gd name="connsiteY59" fmla="*/ 1395413 h 2733675"/>
                <a:gd name="connsiteX60" fmla="*/ 1247775 w 4914900"/>
                <a:gd name="connsiteY60" fmla="*/ 1376363 h 2733675"/>
                <a:gd name="connsiteX61" fmla="*/ 1166813 w 4914900"/>
                <a:gd name="connsiteY61" fmla="*/ 1376363 h 2733675"/>
                <a:gd name="connsiteX62" fmla="*/ 1166813 w 4914900"/>
                <a:gd name="connsiteY62" fmla="*/ 1328738 h 2733675"/>
                <a:gd name="connsiteX63" fmla="*/ 1123950 w 4914900"/>
                <a:gd name="connsiteY63" fmla="*/ 1328738 h 2733675"/>
                <a:gd name="connsiteX64" fmla="*/ 1123950 w 4914900"/>
                <a:gd name="connsiteY64" fmla="*/ 1300163 h 2733675"/>
                <a:gd name="connsiteX65" fmla="*/ 1104900 w 4914900"/>
                <a:gd name="connsiteY65" fmla="*/ 1300163 h 2733675"/>
                <a:gd name="connsiteX66" fmla="*/ 1104900 w 4914900"/>
                <a:gd name="connsiteY66" fmla="*/ 1276350 h 2733675"/>
                <a:gd name="connsiteX67" fmla="*/ 1062038 w 4914900"/>
                <a:gd name="connsiteY67" fmla="*/ 1276350 h 2733675"/>
                <a:gd name="connsiteX68" fmla="*/ 1062038 w 4914900"/>
                <a:gd name="connsiteY68" fmla="*/ 1204913 h 2733675"/>
                <a:gd name="connsiteX69" fmla="*/ 1047750 w 4914900"/>
                <a:gd name="connsiteY69" fmla="*/ 1204913 h 2733675"/>
                <a:gd name="connsiteX70" fmla="*/ 1047750 w 4914900"/>
                <a:gd name="connsiteY70" fmla="*/ 1171575 h 2733675"/>
                <a:gd name="connsiteX71" fmla="*/ 1033463 w 4914900"/>
                <a:gd name="connsiteY71" fmla="*/ 1171575 h 2733675"/>
                <a:gd name="connsiteX72" fmla="*/ 1033463 w 4914900"/>
                <a:gd name="connsiteY72" fmla="*/ 1128713 h 2733675"/>
                <a:gd name="connsiteX73" fmla="*/ 1000125 w 4914900"/>
                <a:gd name="connsiteY73" fmla="*/ 1128713 h 2733675"/>
                <a:gd name="connsiteX74" fmla="*/ 1000125 w 4914900"/>
                <a:gd name="connsiteY74" fmla="*/ 1085850 h 2733675"/>
                <a:gd name="connsiteX75" fmla="*/ 990600 w 4914900"/>
                <a:gd name="connsiteY75" fmla="*/ 1076325 h 2733675"/>
                <a:gd name="connsiteX76" fmla="*/ 976313 w 4914900"/>
                <a:gd name="connsiteY76" fmla="*/ 1076325 h 2733675"/>
                <a:gd name="connsiteX77" fmla="*/ 976313 w 4914900"/>
                <a:gd name="connsiteY77" fmla="*/ 1042988 h 2733675"/>
                <a:gd name="connsiteX78" fmla="*/ 962025 w 4914900"/>
                <a:gd name="connsiteY78" fmla="*/ 1042988 h 2733675"/>
                <a:gd name="connsiteX79" fmla="*/ 962025 w 4914900"/>
                <a:gd name="connsiteY79" fmla="*/ 995363 h 2733675"/>
                <a:gd name="connsiteX80" fmla="*/ 909638 w 4914900"/>
                <a:gd name="connsiteY80" fmla="*/ 995363 h 2733675"/>
                <a:gd name="connsiteX81" fmla="*/ 909638 w 4914900"/>
                <a:gd name="connsiteY81" fmla="*/ 971550 h 2733675"/>
                <a:gd name="connsiteX82" fmla="*/ 776288 w 4914900"/>
                <a:gd name="connsiteY82" fmla="*/ 971550 h 2733675"/>
                <a:gd name="connsiteX83" fmla="*/ 776288 w 4914900"/>
                <a:gd name="connsiteY83" fmla="*/ 942975 h 2733675"/>
                <a:gd name="connsiteX84" fmla="*/ 762000 w 4914900"/>
                <a:gd name="connsiteY84" fmla="*/ 942975 h 2733675"/>
                <a:gd name="connsiteX85" fmla="*/ 762000 w 4914900"/>
                <a:gd name="connsiteY85" fmla="*/ 919163 h 2733675"/>
                <a:gd name="connsiteX86" fmla="*/ 700088 w 4914900"/>
                <a:gd name="connsiteY86" fmla="*/ 919163 h 2733675"/>
                <a:gd name="connsiteX87" fmla="*/ 709613 w 4914900"/>
                <a:gd name="connsiteY87" fmla="*/ 909638 h 2733675"/>
                <a:gd name="connsiteX88" fmla="*/ 685800 w 4914900"/>
                <a:gd name="connsiteY88" fmla="*/ 909638 h 2733675"/>
                <a:gd name="connsiteX89" fmla="*/ 685800 w 4914900"/>
                <a:gd name="connsiteY89" fmla="*/ 852488 h 2733675"/>
                <a:gd name="connsiteX90" fmla="*/ 657225 w 4914900"/>
                <a:gd name="connsiteY90" fmla="*/ 852488 h 2733675"/>
                <a:gd name="connsiteX91" fmla="*/ 657225 w 4914900"/>
                <a:gd name="connsiteY91" fmla="*/ 804863 h 2733675"/>
                <a:gd name="connsiteX92" fmla="*/ 633413 w 4914900"/>
                <a:gd name="connsiteY92" fmla="*/ 804863 h 2733675"/>
                <a:gd name="connsiteX93" fmla="*/ 633413 w 4914900"/>
                <a:gd name="connsiteY93" fmla="*/ 757238 h 2733675"/>
                <a:gd name="connsiteX94" fmla="*/ 619125 w 4914900"/>
                <a:gd name="connsiteY94" fmla="*/ 757238 h 2733675"/>
                <a:gd name="connsiteX95" fmla="*/ 619125 w 4914900"/>
                <a:gd name="connsiteY95" fmla="*/ 723900 h 2733675"/>
                <a:gd name="connsiteX96" fmla="*/ 600075 w 4914900"/>
                <a:gd name="connsiteY96" fmla="*/ 723900 h 2733675"/>
                <a:gd name="connsiteX97" fmla="*/ 600075 w 4914900"/>
                <a:gd name="connsiteY97" fmla="*/ 676275 h 2733675"/>
                <a:gd name="connsiteX98" fmla="*/ 595313 w 4914900"/>
                <a:gd name="connsiteY98" fmla="*/ 676275 h 2733675"/>
                <a:gd name="connsiteX99" fmla="*/ 595313 w 4914900"/>
                <a:gd name="connsiteY99" fmla="*/ 614363 h 2733675"/>
                <a:gd name="connsiteX100" fmla="*/ 561975 w 4914900"/>
                <a:gd name="connsiteY100" fmla="*/ 614363 h 2733675"/>
                <a:gd name="connsiteX101" fmla="*/ 561975 w 4914900"/>
                <a:gd name="connsiteY101" fmla="*/ 585788 h 2733675"/>
                <a:gd name="connsiteX102" fmla="*/ 561975 w 4914900"/>
                <a:gd name="connsiteY102" fmla="*/ 585788 h 2733675"/>
                <a:gd name="connsiteX103" fmla="*/ 561975 w 4914900"/>
                <a:gd name="connsiteY103" fmla="*/ 585788 h 2733675"/>
                <a:gd name="connsiteX104" fmla="*/ 523875 w 4914900"/>
                <a:gd name="connsiteY104" fmla="*/ 547688 h 2733675"/>
                <a:gd name="connsiteX105" fmla="*/ 490538 w 4914900"/>
                <a:gd name="connsiteY105" fmla="*/ 547688 h 2733675"/>
                <a:gd name="connsiteX106" fmla="*/ 490538 w 4914900"/>
                <a:gd name="connsiteY106" fmla="*/ 519113 h 2733675"/>
                <a:gd name="connsiteX107" fmla="*/ 466725 w 4914900"/>
                <a:gd name="connsiteY107" fmla="*/ 519113 h 2733675"/>
                <a:gd name="connsiteX108" fmla="*/ 466725 w 4914900"/>
                <a:gd name="connsiteY108" fmla="*/ 519113 h 2733675"/>
                <a:gd name="connsiteX109" fmla="*/ 433388 w 4914900"/>
                <a:gd name="connsiteY109" fmla="*/ 519113 h 2733675"/>
                <a:gd name="connsiteX110" fmla="*/ 433388 w 4914900"/>
                <a:gd name="connsiteY110" fmla="*/ 476250 h 2733675"/>
                <a:gd name="connsiteX111" fmla="*/ 409575 w 4914900"/>
                <a:gd name="connsiteY111" fmla="*/ 476250 h 2733675"/>
                <a:gd name="connsiteX112" fmla="*/ 409575 w 4914900"/>
                <a:gd name="connsiteY112" fmla="*/ 461963 h 2733675"/>
                <a:gd name="connsiteX113" fmla="*/ 333375 w 4914900"/>
                <a:gd name="connsiteY113" fmla="*/ 461963 h 2733675"/>
                <a:gd name="connsiteX114" fmla="*/ 333375 w 4914900"/>
                <a:gd name="connsiteY114" fmla="*/ 438150 h 2733675"/>
                <a:gd name="connsiteX115" fmla="*/ 304800 w 4914900"/>
                <a:gd name="connsiteY115" fmla="*/ 438150 h 2733675"/>
                <a:gd name="connsiteX116" fmla="*/ 304800 w 4914900"/>
                <a:gd name="connsiteY116" fmla="*/ 395288 h 2733675"/>
                <a:gd name="connsiteX117" fmla="*/ 257175 w 4914900"/>
                <a:gd name="connsiteY117" fmla="*/ 395288 h 2733675"/>
                <a:gd name="connsiteX118" fmla="*/ 257175 w 4914900"/>
                <a:gd name="connsiteY118" fmla="*/ 276225 h 2733675"/>
                <a:gd name="connsiteX119" fmla="*/ 247650 w 4914900"/>
                <a:gd name="connsiteY119" fmla="*/ 276225 h 2733675"/>
                <a:gd name="connsiteX120" fmla="*/ 247650 w 4914900"/>
                <a:gd name="connsiteY120" fmla="*/ 152400 h 2733675"/>
                <a:gd name="connsiteX121" fmla="*/ 233363 w 4914900"/>
                <a:gd name="connsiteY121" fmla="*/ 152400 h 2733675"/>
                <a:gd name="connsiteX122" fmla="*/ 233363 w 4914900"/>
                <a:gd name="connsiteY122" fmla="*/ 52388 h 2733675"/>
                <a:gd name="connsiteX123" fmla="*/ 157163 w 4914900"/>
                <a:gd name="connsiteY123" fmla="*/ 52388 h 2733675"/>
                <a:gd name="connsiteX124" fmla="*/ 157163 w 4914900"/>
                <a:gd name="connsiteY124" fmla="*/ 19050 h 2733675"/>
                <a:gd name="connsiteX125" fmla="*/ 142875 w 4914900"/>
                <a:gd name="connsiteY125" fmla="*/ 33338 h 2733675"/>
                <a:gd name="connsiteX126" fmla="*/ 142875 w 4914900"/>
                <a:gd name="connsiteY126" fmla="*/ 33338 h 2733675"/>
                <a:gd name="connsiteX127" fmla="*/ 142875 w 4914900"/>
                <a:gd name="connsiteY127" fmla="*/ 0 h 2733675"/>
                <a:gd name="connsiteX128" fmla="*/ 0 w 4914900"/>
                <a:gd name="connsiteY128"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3525 w 4914900"/>
                <a:gd name="connsiteY49" fmla="*/ 1562100 h 2733675"/>
                <a:gd name="connsiteX50" fmla="*/ 1509713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1000125 w 4914900"/>
                <a:gd name="connsiteY73" fmla="*/ 1085850 h 2733675"/>
                <a:gd name="connsiteX74" fmla="*/ 990600 w 4914900"/>
                <a:gd name="connsiteY74" fmla="*/ 1076325 h 2733675"/>
                <a:gd name="connsiteX75" fmla="*/ 976313 w 4914900"/>
                <a:gd name="connsiteY75" fmla="*/ 1076325 h 2733675"/>
                <a:gd name="connsiteX76" fmla="*/ 976313 w 4914900"/>
                <a:gd name="connsiteY76" fmla="*/ 1042988 h 2733675"/>
                <a:gd name="connsiteX77" fmla="*/ 962025 w 4914900"/>
                <a:gd name="connsiteY77" fmla="*/ 1042988 h 2733675"/>
                <a:gd name="connsiteX78" fmla="*/ 962025 w 4914900"/>
                <a:gd name="connsiteY78" fmla="*/ 995363 h 2733675"/>
                <a:gd name="connsiteX79" fmla="*/ 909638 w 4914900"/>
                <a:gd name="connsiteY79" fmla="*/ 995363 h 2733675"/>
                <a:gd name="connsiteX80" fmla="*/ 909638 w 4914900"/>
                <a:gd name="connsiteY80" fmla="*/ 971550 h 2733675"/>
                <a:gd name="connsiteX81" fmla="*/ 776288 w 4914900"/>
                <a:gd name="connsiteY81" fmla="*/ 971550 h 2733675"/>
                <a:gd name="connsiteX82" fmla="*/ 776288 w 4914900"/>
                <a:gd name="connsiteY82" fmla="*/ 942975 h 2733675"/>
                <a:gd name="connsiteX83" fmla="*/ 762000 w 4914900"/>
                <a:gd name="connsiteY83" fmla="*/ 942975 h 2733675"/>
                <a:gd name="connsiteX84" fmla="*/ 762000 w 4914900"/>
                <a:gd name="connsiteY84" fmla="*/ 919163 h 2733675"/>
                <a:gd name="connsiteX85" fmla="*/ 700088 w 4914900"/>
                <a:gd name="connsiteY85" fmla="*/ 919163 h 2733675"/>
                <a:gd name="connsiteX86" fmla="*/ 709613 w 4914900"/>
                <a:gd name="connsiteY86" fmla="*/ 909638 h 2733675"/>
                <a:gd name="connsiteX87" fmla="*/ 685800 w 4914900"/>
                <a:gd name="connsiteY87" fmla="*/ 909638 h 2733675"/>
                <a:gd name="connsiteX88" fmla="*/ 685800 w 4914900"/>
                <a:gd name="connsiteY88" fmla="*/ 852488 h 2733675"/>
                <a:gd name="connsiteX89" fmla="*/ 657225 w 4914900"/>
                <a:gd name="connsiteY89" fmla="*/ 852488 h 2733675"/>
                <a:gd name="connsiteX90" fmla="*/ 657225 w 4914900"/>
                <a:gd name="connsiteY90" fmla="*/ 804863 h 2733675"/>
                <a:gd name="connsiteX91" fmla="*/ 633413 w 4914900"/>
                <a:gd name="connsiteY91" fmla="*/ 804863 h 2733675"/>
                <a:gd name="connsiteX92" fmla="*/ 633413 w 4914900"/>
                <a:gd name="connsiteY92" fmla="*/ 757238 h 2733675"/>
                <a:gd name="connsiteX93" fmla="*/ 619125 w 4914900"/>
                <a:gd name="connsiteY93" fmla="*/ 757238 h 2733675"/>
                <a:gd name="connsiteX94" fmla="*/ 619125 w 4914900"/>
                <a:gd name="connsiteY94" fmla="*/ 723900 h 2733675"/>
                <a:gd name="connsiteX95" fmla="*/ 600075 w 4914900"/>
                <a:gd name="connsiteY95" fmla="*/ 723900 h 2733675"/>
                <a:gd name="connsiteX96" fmla="*/ 600075 w 4914900"/>
                <a:gd name="connsiteY96" fmla="*/ 676275 h 2733675"/>
                <a:gd name="connsiteX97" fmla="*/ 595313 w 4914900"/>
                <a:gd name="connsiteY97" fmla="*/ 676275 h 2733675"/>
                <a:gd name="connsiteX98" fmla="*/ 595313 w 4914900"/>
                <a:gd name="connsiteY98" fmla="*/ 614363 h 2733675"/>
                <a:gd name="connsiteX99" fmla="*/ 561975 w 4914900"/>
                <a:gd name="connsiteY99" fmla="*/ 614363 h 2733675"/>
                <a:gd name="connsiteX100" fmla="*/ 561975 w 4914900"/>
                <a:gd name="connsiteY100" fmla="*/ 585788 h 2733675"/>
                <a:gd name="connsiteX101" fmla="*/ 561975 w 4914900"/>
                <a:gd name="connsiteY101" fmla="*/ 585788 h 2733675"/>
                <a:gd name="connsiteX102" fmla="*/ 561975 w 4914900"/>
                <a:gd name="connsiteY102" fmla="*/ 585788 h 2733675"/>
                <a:gd name="connsiteX103" fmla="*/ 523875 w 4914900"/>
                <a:gd name="connsiteY103" fmla="*/ 547688 h 2733675"/>
                <a:gd name="connsiteX104" fmla="*/ 490538 w 4914900"/>
                <a:gd name="connsiteY104" fmla="*/ 547688 h 2733675"/>
                <a:gd name="connsiteX105" fmla="*/ 490538 w 4914900"/>
                <a:gd name="connsiteY105" fmla="*/ 519113 h 2733675"/>
                <a:gd name="connsiteX106" fmla="*/ 466725 w 4914900"/>
                <a:gd name="connsiteY106" fmla="*/ 519113 h 2733675"/>
                <a:gd name="connsiteX107" fmla="*/ 466725 w 4914900"/>
                <a:gd name="connsiteY107" fmla="*/ 519113 h 2733675"/>
                <a:gd name="connsiteX108" fmla="*/ 433388 w 4914900"/>
                <a:gd name="connsiteY108" fmla="*/ 519113 h 2733675"/>
                <a:gd name="connsiteX109" fmla="*/ 433388 w 4914900"/>
                <a:gd name="connsiteY109" fmla="*/ 476250 h 2733675"/>
                <a:gd name="connsiteX110" fmla="*/ 409575 w 4914900"/>
                <a:gd name="connsiteY110" fmla="*/ 476250 h 2733675"/>
                <a:gd name="connsiteX111" fmla="*/ 409575 w 4914900"/>
                <a:gd name="connsiteY111" fmla="*/ 461963 h 2733675"/>
                <a:gd name="connsiteX112" fmla="*/ 333375 w 4914900"/>
                <a:gd name="connsiteY112" fmla="*/ 461963 h 2733675"/>
                <a:gd name="connsiteX113" fmla="*/ 333375 w 4914900"/>
                <a:gd name="connsiteY113" fmla="*/ 438150 h 2733675"/>
                <a:gd name="connsiteX114" fmla="*/ 304800 w 4914900"/>
                <a:gd name="connsiteY114" fmla="*/ 438150 h 2733675"/>
                <a:gd name="connsiteX115" fmla="*/ 304800 w 4914900"/>
                <a:gd name="connsiteY115" fmla="*/ 395288 h 2733675"/>
                <a:gd name="connsiteX116" fmla="*/ 257175 w 4914900"/>
                <a:gd name="connsiteY116" fmla="*/ 395288 h 2733675"/>
                <a:gd name="connsiteX117" fmla="*/ 257175 w 4914900"/>
                <a:gd name="connsiteY117" fmla="*/ 276225 h 2733675"/>
                <a:gd name="connsiteX118" fmla="*/ 247650 w 4914900"/>
                <a:gd name="connsiteY118" fmla="*/ 276225 h 2733675"/>
                <a:gd name="connsiteX119" fmla="*/ 247650 w 4914900"/>
                <a:gd name="connsiteY119" fmla="*/ 152400 h 2733675"/>
                <a:gd name="connsiteX120" fmla="*/ 233363 w 4914900"/>
                <a:gd name="connsiteY120" fmla="*/ 152400 h 2733675"/>
                <a:gd name="connsiteX121" fmla="*/ 233363 w 4914900"/>
                <a:gd name="connsiteY121" fmla="*/ 52388 h 2733675"/>
                <a:gd name="connsiteX122" fmla="*/ 157163 w 4914900"/>
                <a:gd name="connsiteY122" fmla="*/ 52388 h 2733675"/>
                <a:gd name="connsiteX123" fmla="*/ 157163 w 4914900"/>
                <a:gd name="connsiteY123" fmla="*/ 19050 h 2733675"/>
                <a:gd name="connsiteX124" fmla="*/ 142875 w 4914900"/>
                <a:gd name="connsiteY124" fmla="*/ 33338 h 2733675"/>
                <a:gd name="connsiteX125" fmla="*/ 142875 w 4914900"/>
                <a:gd name="connsiteY125" fmla="*/ 33338 h 2733675"/>
                <a:gd name="connsiteX126" fmla="*/ 142875 w 4914900"/>
                <a:gd name="connsiteY126" fmla="*/ 0 h 2733675"/>
                <a:gd name="connsiteX127" fmla="*/ 0 w 4914900"/>
                <a:gd name="connsiteY127"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09713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1000125 w 4914900"/>
                <a:gd name="connsiteY73" fmla="*/ 1085850 h 2733675"/>
                <a:gd name="connsiteX74" fmla="*/ 990600 w 4914900"/>
                <a:gd name="connsiteY74" fmla="*/ 1076325 h 2733675"/>
                <a:gd name="connsiteX75" fmla="*/ 976313 w 4914900"/>
                <a:gd name="connsiteY75" fmla="*/ 1076325 h 2733675"/>
                <a:gd name="connsiteX76" fmla="*/ 976313 w 4914900"/>
                <a:gd name="connsiteY76" fmla="*/ 1042988 h 2733675"/>
                <a:gd name="connsiteX77" fmla="*/ 962025 w 4914900"/>
                <a:gd name="connsiteY77" fmla="*/ 1042988 h 2733675"/>
                <a:gd name="connsiteX78" fmla="*/ 962025 w 4914900"/>
                <a:gd name="connsiteY78" fmla="*/ 995363 h 2733675"/>
                <a:gd name="connsiteX79" fmla="*/ 909638 w 4914900"/>
                <a:gd name="connsiteY79" fmla="*/ 995363 h 2733675"/>
                <a:gd name="connsiteX80" fmla="*/ 909638 w 4914900"/>
                <a:gd name="connsiteY80" fmla="*/ 971550 h 2733675"/>
                <a:gd name="connsiteX81" fmla="*/ 776288 w 4914900"/>
                <a:gd name="connsiteY81" fmla="*/ 971550 h 2733675"/>
                <a:gd name="connsiteX82" fmla="*/ 776288 w 4914900"/>
                <a:gd name="connsiteY82" fmla="*/ 942975 h 2733675"/>
                <a:gd name="connsiteX83" fmla="*/ 762000 w 4914900"/>
                <a:gd name="connsiteY83" fmla="*/ 942975 h 2733675"/>
                <a:gd name="connsiteX84" fmla="*/ 762000 w 4914900"/>
                <a:gd name="connsiteY84" fmla="*/ 919163 h 2733675"/>
                <a:gd name="connsiteX85" fmla="*/ 700088 w 4914900"/>
                <a:gd name="connsiteY85" fmla="*/ 919163 h 2733675"/>
                <a:gd name="connsiteX86" fmla="*/ 709613 w 4914900"/>
                <a:gd name="connsiteY86" fmla="*/ 909638 h 2733675"/>
                <a:gd name="connsiteX87" fmla="*/ 685800 w 4914900"/>
                <a:gd name="connsiteY87" fmla="*/ 909638 h 2733675"/>
                <a:gd name="connsiteX88" fmla="*/ 685800 w 4914900"/>
                <a:gd name="connsiteY88" fmla="*/ 852488 h 2733675"/>
                <a:gd name="connsiteX89" fmla="*/ 657225 w 4914900"/>
                <a:gd name="connsiteY89" fmla="*/ 852488 h 2733675"/>
                <a:gd name="connsiteX90" fmla="*/ 657225 w 4914900"/>
                <a:gd name="connsiteY90" fmla="*/ 804863 h 2733675"/>
                <a:gd name="connsiteX91" fmla="*/ 633413 w 4914900"/>
                <a:gd name="connsiteY91" fmla="*/ 804863 h 2733675"/>
                <a:gd name="connsiteX92" fmla="*/ 633413 w 4914900"/>
                <a:gd name="connsiteY92" fmla="*/ 757238 h 2733675"/>
                <a:gd name="connsiteX93" fmla="*/ 619125 w 4914900"/>
                <a:gd name="connsiteY93" fmla="*/ 757238 h 2733675"/>
                <a:gd name="connsiteX94" fmla="*/ 619125 w 4914900"/>
                <a:gd name="connsiteY94" fmla="*/ 723900 h 2733675"/>
                <a:gd name="connsiteX95" fmla="*/ 600075 w 4914900"/>
                <a:gd name="connsiteY95" fmla="*/ 723900 h 2733675"/>
                <a:gd name="connsiteX96" fmla="*/ 600075 w 4914900"/>
                <a:gd name="connsiteY96" fmla="*/ 676275 h 2733675"/>
                <a:gd name="connsiteX97" fmla="*/ 595313 w 4914900"/>
                <a:gd name="connsiteY97" fmla="*/ 676275 h 2733675"/>
                <a:gd name="connsiteX98" fmla="*/ 595313 w 4914900"/>
                <a:gd name="connsiteY98" fmla="*/ 614363 h 2733675"/>
                <a:gd name="connsiteX99" fmla="*/ 561975 w 4914900"/>
                <a:gd name="connsiteY99" fmla="*/ 614363 h 2733675"/>
                <a:gd name="connsiteX100" fmla="*/ 561975 w 4914900"/>
                <a:gd name="connsiteY100" fmla="*/ 585788 h 2733675"/>
                <a:gd name="connsiteX101" fmla="*/ 561975 w 4914900"/>
                <a:gd name="connsiteY101" fmla="*/ 585788 h 2733675"/>
                <a:gd name="connsiteX102" fmla="*/ 561975 w 4914900"/>
                <a:gd name="connsiteY102" fmla="*/ 585788 h 2733675"/>
                <a:gd name="connsiteX103" fmla="*/ 523875 w 4914900"/>
                <a:gd name="connsiteY103" fmla="*/ 547688 h 2733675"/>
                <a:gd name="connsiteX104" fmla="*/ 490538 w 4914900"/>
                <a:gd name="connsiteY104" fmla="*/ 547688 h 2733675"/>
                <a:gd name="connsiteX105" fmla="*/ 490538 w 4914900"/>
                <a:gd name="connsiteY105" fmla="*/ 519113 h 2733675"/>
                <a:gd name="connsiteX106" fmla="*/ 466725 w 4914900"/>
                <a:gd name="connsiteY106" fmla="*/ 519113 h 2733675"/>
                <a:gd name="connsiteX107" fmla="*/ 466725 w 4914900"/>
                <a:gd name="connsiteY107" fmla="*/ 519113 h 2733675"/>
                <a:gd name="connsiteX108" fmla="*/ 433388 w 4914900"/>
                <a:gd name="connsiteY108" fmla="*/ 519113 h 2733675"/>
                <a:gd name="connsiteX109" fmla="*/ 433388 w 4914900"/>
                <a:gd name="connsiteY109" fmla="*/ 476250 h 2733675"/>
                <a:gd name="connsiteX110" fmla="*/ 409575 w 4914900"/>
                <a:gd name="connsiteY110" fmla="*/ 476250 h 2733675"/>
                <a:gd name="connsiteX111" fmla="*/ 409575 w 4914900"/>
                <a:gd name="connsiteY111" fmla="*/ 461963 h 2733675"/>
                <a:gd name="connsiteX112" fmla="*/ 333375 w 4914900"/>
                <a:gd name="connsiteY112" fmla="*/ 461963 h 2733675"/>
                <a:gd name="connsiteX113" fmla="*/ 333375 w 4914900"/>
                <a:gd name="connsiteY113" fmla="*/ 438150 h 2733675"/>
                <a:gd name="connsiteX114" fmla="*/ 304800 w 4914900"/>
                <a:gd name="connsiteY114" fmla="*/ 438150 h 2733675"/>
                <a:gd name="connsiteX115" fmla="*/ 304800 w 4914900"/>
                <a:gd name="connsiteY115" fmla="*/ 395288 h 2733675"/>
                <a:gd name="connsiteX116" fmla="*/ 257175 w 4914900"/>
                <a:gd name="connsiteY116" fmla="*/ 395288 h 2733675"/>
                <a:gd name="connsiteX117" fmla="*/ 257175 w 4914900"/>
                <a:gd name="connsiteY117" fmla="*/ 276225 h 2733675"/>
                <a:gd name="connsiteX118" fmla="*/ 247650 w 4914900"/>
                <a:gd name="connsiteY118" fmla="*/ 276225 h 2733675"/>
                <a:gd name="connsiteX119" fmla="*/ 247650 w 4914900"/>
                <a:gd name="connsiteY119" fmla="*/ 152400 h 2733675"/>
                <a:gd name="connsiteX120" fmla="*/ 233363 w 4914900"/>
                <a:gd name="connsiteY120" fmla="*/ 152400 h 2733675"/>
                <a:gd name="connsiteX121" fmla="*/ 233363 w 4914900"/>
                <a:gd name="connsiteY121" fmla="*/ 52388 h 2733675"/>
                <a:gd name="connsiteX122" fmla="*/ 157163 w 4914900"/>
                <a:gd name="connsiteY122" fmla="*/ 52388 h 2733675"/>
                <a:gd name="connsiteX123" fmla="*/ 157163 w 4914900"/>
                <a:gd name="connsiteY123" fmla="*/ 19050 h 2733675"/>
                <a:gd name="connsiteX124" fmla="*/ 142875 w 4914900"/>
                <a:gd name="connsiteY124" fmla="*/ 33338 h 2733675"/>
                <a:gd name="connsiteX125" fmla="*/ 142875 w 4914900"/>
                <a:gd name="connsiteY125" fmla="*/ 33338 h 2733675"/>
                <a:gd name="connsiteX126" fmla="*/ 142875 w 4914900"/>
                <a:gd name="connsiteY126" fmla="*/ 0 h 2733675"/>
                <a:gd name="connsiteX127" fmla="*/ 0 w 4914900"/>
                <a:gd name="connsiteY127"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1000125 w 4914900"/>
                <a:gd name="connsiteY73" fmla="*/ 1085850 h 2733675"/>
                <a:gd name="connsiteX74" fmla="*/ 990600 w 4914900"/>
                <a:gd name="connsiteY74" fmla="*/ 1076325 h 2733675"/>
                <a:gd name="connsiteX75" fmla="*/ 976313 w 4914900"/>
                <a:gd name="connsiteY75" fmla="*/ 1076325 h 2733675"/>
                <a:gd name="connsiteX76" fmla="*/ 976313 w 4914900"/>
                <a:gd name="connsiteY76" fmla="*/ 1042988 h 2733675"/>
                <a:gd name="connsiteX77" fmla="*/ 962025 w 4914900"/>
                <a:gd name="connsiteY77" fmla="*/ 1042988 h 2733675"/>
                <a:gd name="connsiteX78" fmla="*/ 962025 w 4914900"/>
                <a:gd name="connsiteY78" fmla="*/ 995363 h 2733675"/>
                <a:gd name="connsiteX79" fmla="*/ 909638 w 4914900"/>
                <a:gd name="connsiteY79" fmla="*/ 995363 h 2733675"/>
                <a:gd name="connsiteX80" fmla="*/ 909638 w 4914900"/>
                <a:gd name="connsiteY80" fmla="*/ 971550 h 2733675"/>
                <a:gd name="connsiteX81" fmla="*/ 776288 w 4914900"/>
                <a:gd name="connsiteY81" fmla="*/ 971550 h 2733675"/>
                <a:gd name="connsiteX82" fmla="*/ 776288 w 4914900"/>
                <a:gd name="connsiteY82" fmla="*/ 942975 h 2733675"/>
                <a:gd name="connsiteX83" fmla="*/ 762000 w 4914900"/>
                <a:gd name="connsiteY83" fmla="*/ 942975 h 2733675"/>
                <a:gd name="connsiteX84" fmla="*/ 762000 w 4914900"/>
                <a:gd name="connsiteY84" fmla="*/ 919163 h 2733675"/>
                <a:gd name="connsiteX85" fmla="*/ 700088 w 4914900"/>
                <a:gd name="connsiteY85" fmla="*/ 919163 h 2733675"/>
                <a:gd name="connsiteX86" fmla="*/ 709613 w 4914900"/>
                <a:gd name="connsiteY86" fmla="*/ 909638 h 2733675"/>
                <a:gd name="connsiteX87" fmla="*/ 685800 w 4914900"/>
                <a:gd name="connsiteY87" fmla="*/ 909638 h 2733675"/>
                <a:gd name="connsiteX88" fmla="*/ 685800 w 4914900"/>
                <a:gd name="connsiteY88" fmla="*/ 852488 h 2733675"/>
                <a:gd name="connsiteX89" fmla="*/ 657225 w 4914900"/>
                <a:gd name="connsiteY89" fmla="*/ 852488 h 2733675"/>
                <a:gd name="connsiteX90" fmla="*/ 657225 w 4914900"/>
                <a:gd name="connsiteY90" fmla="*/ 804863 h 2733675"/>
                <a:gd name="connsiteX91" fmla="*/ 633413 w 4914900"/>
                <a:gd name="connsiteY91" fmla="*/ 804863 h 2733675"/>
                <a:gd name="connsiteX92" fmla="*/ 633413 w 4914900"/>
                <a:gd name="connsiteY92" fmla="*/ 757238 h 2733675"/>
                <a:gd name="connsiteX93" fmla="*/ 619125 w 4914900"/>
                <a:gd name="connsiteY93" fmla="*/ 757238 h 2733675"/>
                <a:gd name="connsiteX94" fmla="*/ 619125 w 4914900"/>
                <a:gd name="connsiteY94" fmla="*/ 723900 h 2733675"/>
                <a:gd name="connsiteX95" fmla="*/ 600075 w 4914900"/>
                <a:gd name="connsiteY95" fmla="*/ 723900 h 2733675"/>
                <a:gd name="connsiteX96" fmla="*/ 600075 w 4914900"/>
                <a:gd name="connsiteY96" fmla="*/ 676275 h 2733675"/>
                <a:gd name="connsiteX97" fmla="*/ 595313 w 4914900"/>
                <a:gd name="connsiteY97" fmla="*/ 676275 h 2733675"/>
                <a:gd name="connsiteX98" fmla="*/ 595313 w 4914900"/>
                <a:gd name="connsiteY98" fmla="*/ 614363 h 2733675"/>
                <a:gd name="connsiteX99" fmla="*/ 561975 w 4914900"/>
                <a:gd name="connsiteY99" fmla="*/ 614363 h 2733675"/>
                <a:gd name="connsiteX100" fmla="*/ 561975 w 4914900"/>
                <a:gd name="connsiteY100" fmla="*/ 585788 h 2733675"/>
                <a:gd name="connsiteX101" fmla="*/ 561975 w 4914900"/>
                <a:gd name="connsiteY101" fmla="*/ 585788 h 2733675"/>
                <a:gd name="connsiteX102" fmla="*/ 561975 w 4914900"/>
                <a:gd name="connsiteY102" fmla="*/ 585788 h 2733675"/>
                <a:gd name="connsiteX103" fmla="*/ 523875 w 4914900"/>
                <a:gd name="connsiteY103" fmla="*/ 547688 h 2733675"/>
                <a:gd name="connsiteX104" fmla="*/ 490538 w 4914900"/>
                <a:gd name="connsiteY104" fmla="*/ 547688 h 2733675"/>
                <a:gd name="connsiteX105" fmla="*/ 490538 w 4914900"/>
                <a:gd name="connsiteY105" fmla="*/ 519113 h 2733675"/>
                <a:gd name="connsiteX106" fmla="*/ 466725 w 4914900"/>
                <a:gd name="connsiteY106" fmla="*/ 519113 h 2733675"/>
                <a:gd name="connsiteX107" fmla="*/ 466725 w 4914900"/>
                <a:gd name="connsiteY107" fmla="*/ 519113 h 2733675"/>
                <a:gd name="connsiteX108" fmla="*/ 433388 w 4914900"/>
                <a:gd name="connsiteY108" fmla="*/ 519113 h 2733675"/>
                <a:gd name="connsiteX109" fmla="*/ 433388 w 4914900"/>
                <a:gd name="connsiteY109" fmla="*/ 476250 h 2733675"/>
                <a:gd name="connsiteX110" fmla="*/ 409575 w 4914900"/>
                <a:gd name="connsiteY110" fmla="*/ 476250 h 2733675"/>
                <a:gd name="connsiteX111" fmla="*/ 409575 w 4914900"/>
                <a:gd name="connsiteY111" fmla="*/ 461963 h 2733675"/>
                <a:gd name="connsiteX112" fmla="*/ 333375 w 4914900"/>
                <a:gd name="connsiteY112" fmla="*/ 461963 h 2733675"/>
                <a:gd name="connsiteX113" fmla="*/ 333375 w 4914900"/>
                <a:gd name="connsiteY113" fmla="*/ 438150 h 2733675"/>
                <a:gd name="connsiteX114" fmla="*/ 304800 w 4914900"/>
                <a:gd name="connsiteY114" fmla="*/ 438150 h 2733675"/>
                <a:gd name="connsiteX115" fmla="*/ 304800 w 4914900"/>
                <a:gd name="connsiteY115" fmla="*/ 395288 h 2733675"/>
                <a:gd name="connsiteX116" fmla="*/ 257175 w 4914900"/>
                <a:gd name="connsiteY116" fmla="*/ 395288 h 2733675"/>
                <a:gd name="connsiteX117" fmla="*/ 257175 w 4914900"/>
                <a:gd name="connsiteY117" fmla="*/ 276225 h 2733675"/>
                <a:gd name="connsiteX118" fmla="*/ 247650 w 4914900"/>
                <a:gd name="connsiteY118" fmla="*/ 276225 h 2733675"/>
                <a:gd name="connsiteX119" fmla="*/ 247650 w 4914900"/>
                <a:gd name="connsiteY119" fmla="*/ 152400 h 2733675"/>
                <a:gd name="connsiteX120" fmla="*/ 233363 w 4914900"/>
                <a:gd name="connsiteY120" fmla="*/ 152400 h 2733675"/>
                <a:gd name="connsiteX121" fmla="*/ 233363 w 4914900"/>
                <a:gd name="connsiteY121" fmla="*/ 52388 h 2733675"/>
                <a:gd name="connsiteX122" fmla="*/ 157163 w 4914900"/>
                <a:gd name="connsiteY122" fmla="*/ 52388 h 2733675"/>
                <a:gd name="connsiteX123" fmla="*/ 157163 w 4914900"/>
                <a:gd name="connsiteY123" fmla="*/ 19050 h 2733675"/>
                <a:gd name="connsiteX124" fmla="*/ 142875 w 4914900"/>
                <a:gd name="connsiteY124" fmla="*/ 33338 h 2733675"/>
                <a:gd name="connsiteX125" fmla="*/ 142875 w 4914900"/>
                <a:gd name="connsiteY125" fmla="*/ 33338 h 2733675"/>
                <a:gd name="connsiteX126" fmla="*/ 142875 w 4914900"/>
                <a:gd name="connsiteY126" fmla="*/ 0 h 2733675"/>
                <a:gd name="connsiteX127" fmla="*/ 0 w 4914900"/>
                <a:gd name="connsiteY127"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1000125 w 4914900"/>
                <a:gd name="connsiteY73" fmla="*/ 1085850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00088 w 4914900"/>
                <a:gd name="connsiteY84" fmla="*/ 919163 h 2733675"/>
                <a:gd name="connsiteX85" fmla="*/ 709613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61975 w 4914900"/>
                <a:gd name="connsiteY101" fmla="*/ 585788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57175 w 4914900"/>
                <a:gd name="connsiteY115" fmla="*/ 395288 h 2733675"/>
                <a:gd name="connsiteX116" fmla="*/ 257175 w 4914900"/>
                <a:gd name="connsiteY116" fmla="*/ 276225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00088 w 4914900"/>
                <a:gd name="connsiteY84" fmla="*/ 919163 h 2733675"/>
                <a:gd name="connsiteX85" fmla="*/ 709613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61975 w 4914900"/>
                <a:gd name="connsiteY101" fmla="*/ 585788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57175 w 4914900"/>
                <a:gd name="connsiteY115" fmla="*/ 395288 h 2733675"/>
                <a:gd name="connsiteX116" fmla="*/ 257175 w 4914900"/>
                <a:gd name="connsiteY116" fmla="*/ 276225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00088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61975 w 4914900"/>
                <a:gd name="connsiteY101" fmla="*/ 585788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57175 w 4914900"/>
                <a:gd name="connsiteY115" fmla="*/ 395288 h 2733675"/>
                <a:gd name="connsiteX116" fmla="*/ 257175 w 4914900"/>
                <a:gd name="connsiteY116" fmla="*/ 276225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61975 w 4914900"/>
                <a:gd name="connsiteY101" fmla="*/ 585788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57175 w 4914900"/>
                <a:gd name="connsiteY115" fmla="*/ 395288 h 2733675"/>
                <a:gd name="connsiteX116" fmla="*/ 257175 w 4914900"/>
                <a:gd name="connsiteY116" fmla="*/ 276225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35781 w 4914900"/>
                <a:gd name="connsiteY101" fmla="*/ 585788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57175 w 4914900"/>
                <a:gd name="connsiteY115" fmla="*/ 395288 h 2733675"/>
                <a:gd name="connsiteX116" fmla="*/ 257175 w 4914900"/>
                <a:gd name="connsiteY116" fmla="*/ 276225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57175 w 4914900"/>
                <a:gd name="connsiteY115" fmla="*/ 395288 h 2733675"/>
                <a:gd name="connsiteX116" fmla="*/ 257175 w 4914900"/>
                <a:gd name="connsiteY116" fmla="*/ 276225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83368 w 4914900"/>
                <a:gd name="connsiteY115" fmla="*/ 350044 h 2733675"/>
                <a:gd name="connsiteX116" fmla="*/ 257175 w 4914900"/>
                <a:gd name="connsiteY116" fmla="*/ 276225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83368 w 4914900"/>
                <a:gd name="connsiteY115" fmla="*/ 350044 h 2733675"/>
                <a:gd name="connsiteX116" fmla="*/ 271462 w 4914900"/>
                <a:gd name="connsiteY116" fmla="*/ 278607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83368 w 4914900"/>
                <a:gd name="connsiteY115" fmla="*/ 350044 h 2733675"/>
                <a:gd name="connsiteX116" fmla="*/ 280987 w 4914900"/>
                <a:gd name="connsiteY116" fmla="*/ 302420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83368 w 4914900"/>
                <a:gd name="connsiteY115" fmla="*/ 350044 h 2733675"/>
                <a:gd name="connsiteX116" fmla="*/ 269081 w 4914900"/>
                <a:gd name="connsiteY116" fmla="*/ 300039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95288 h 2733675"/>
                <a:gd name="connsiteX115" fmla="*/ 283368 w 4914900"/>
                <a:gd name="connsiteY115" fmla="*/ 350044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273843 w 4914900"/>
                <a:gd name="connsiteY114" fmla="*/ 400051 h 2733675"/>
                <a:gd name="connsiteX115" fmla="*/ 283368 w 4914900"/>
                <a:gd name="connsiteY115" fmla="*/ 350044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7181 w 4914900"/>
                <a:gd name="connsiteY114" fmla="*/ 392908 h 2733675"/>
                <a:gd name="connsiteX115" fmla="*/ 283368 w 4914900"/>
                <a:gd name="connsiteY115" fmla="*/ 350044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7181 w 4914900"/>
                <a:gd name="connsiteY114" fmla="*/ 392908 h 2733675"/>
                <a:gd name="connsiteX115" fmla="*/ 278606 w 4914900"/>
                <a:gd name="connsiteY115" fmla="*/ 383381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7181 w 4914900"/>
                <a:gd name="connsiteY114" fmla="*/ 392908 h 2733675"/>
                <a:gd name="connsiteX115" fmla="*/ 278606 w 4914900"/>
                <a:gd name="connsiteY115" fmla="*/ 383381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7181 w 4914900"/>
                <a:gd name="connsiteY114" fmla="*/ 392908 h 2733675"/>
                <a:gd name="connsiteX115" fmla="*/ 278606 w 4914900"/>
                <a:gd name="connsiteY115" fmla="*/ 383381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7181 w 4914900"/>
                <a:gd name="connsiteY114" fmla="*/ 392908 h 2733675"/>
                <a:gd name="connsiteX115" fmla="*/ 278606 w 4914900"/>
                <a:gd name="connsiteY115" fmla="*/ 383381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7181 w 4914900"/>
                <a:gd name="connsiteY114" fmla="*/ 392908 h 2733675"/>
                <a:gd name="connsiteX115" fmla="*/ 278606 w 4914900"/>
                <a:gd name="connsiteY115" fmla="*/ 383381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7181 w 4914900"/>
                <a:gd name="connsiteY114" fmla="*/ 392908 h 2733675"/>
                <a:gd name="connsiteX115" fmla="*/ 278606 w 4914900"/>
                <a:gd name="connsiteY115" fmla="*/ 350043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7181 w 4914900"/>
                <a:gd name="connsiteY114" fmla="*/ 392908 h 2733675"/>
                <a:gd name="connsiteX115" fmla="*/ 278606 w 4914900"/>
                <a:gd name="connsiteY115" fmla="*/ 350043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2419 w 4914900"/>
                <a:gd name="connsiteY114" fmla="*/ 359571 h 2733675"/>
                <a:gd name="connsiteX115" fmla="*/ 278606 w 4914900"/>
                <a:gd name="connsiteY115" fmla="*/ 350043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9571 h 2733675"/>
                <a:gd name="connsiteX115" fmla="*/ 278606 w 4914900"/>
                <a:gd name="connsiteY115" fmla="*/ 350043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9571 h 2733675"/>
                <a:gd name="connsiteX115" fmla="*/ 278606 w 4914900"/>
                <a:gd name="connsiteY115" fmla="*/ 350043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47650 w 4914900"/>
                <a:gd name="connsiteY117" fmla="*/ 276225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45268 w 4914900"/>
                <a:gd name="connsiteY117" fmla="*/ 288131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54793 w 4914900"/>
                <a:gd name="connsiteY117" fmla="*/ 288131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47649 w 4914900"/>
                <a:gd name="connsiteY117" fmla="*/ 283369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2875 w 4914900"/>
                <a:gd name="connsiteY124" fmla="*/ 33338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47649 w 4914900"/>
                <a:gd name="connsiteY117" fmla="*/ 283369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33338 h 2733675"/>
                <a:gd name="connsiteX124" fmla="*/ 140494 w 4914900"/>
                <a:gd name="connsiteY124" fmla="*/ 16669 h 2733675"/>
                <a:gd name="connsiteX125" fmla="*/ 142875 w 4914900"/>
                <a:gd name="connsiteY125" fmla="*/ 0 h 2733675"/>
                <a:gd name="connsiteX126" fmla="*/ 0 w 4914900"/>
                <a:gd name="connsiteY126"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47649 w 4914900"/>
                <a:gd name="connsiteY117" fmla="*/ 283369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0494 w 4914900"/>
                <a:gd name="connsiteY123" fmla="*/ 16669 h 2733675"/>
                <a:gd name="connsiteX124" fmla="*/ 142875 w 4914900"/>
                <a:gd name="connsiteY124" fmla="*/ 0 h 2733675"/>
                <a:gd name="connsiteX125" fmla="*/ 0 w 4914900"/>
                <a:gd name="connsiteY125"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47649 w 4914900"/>
                <a:gd name="connsiteY117" fmla="*/ 283369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7163 w 4914900"/>
                <a:gd name="connsiteY122" fmla="*/ 19050 h 2733675"/>
                <a:gd name="connsiteX123" fmla="*/ 142875 w 4914900"/>
                <a:gd name="connsiteY123" fmla="*/ 23812 h 2733675"/>
                <a:gd name="connsiteX124" fmla="*/ 142875 w 4914900"/>
                <a:gd name="connsiteY124" fmla="*/ 0 h 2733675"/>
                <a:gd name="connsiteX125" fmla="*/ 0 w 4914900"/>
                <a:gd name="connsiteY125"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47649 w 4914900"/>
                <a:gd name="connsiteY117" fmla="*/ 283369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9544 w 4914900"/>
                <a:gd name="connsiteY122" fmla="*/ 26194 h 2733675"/>
                <a:gd name="connsiteX123" fmla="*/ 142875 w 4914900"/>
                <a:gd name="connsiteY123" fmla="*/ 23812 h 2733675"/>
                <a:gd name="connsiteX124" fmla="*/ 142875 w 4914900"/>
                <a:gd name="connsiteY124" fmla="*/ 0 h 2733675"/>
                <a:gd name="connsiteX125" fmla="*/ 0 w 4914900"/>
                <a:gd name="connsiteY125"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47649 w 4914900"/>
                <a:gd name="connsiteY117" fmla="*/ 283369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9544 w 4914900"/>
                <a:gd name="connsiteY122" fmla="*/ 19050 h 2733675"/>
                <a:gd name="connsiteX123" fmla="*/ 142875 w 4914900"/>
                <a:gd name="connsiteY123" fmla="*/ 23812 h 2733675"/>
                <a:gd name="connsiteX124" fmla="*/ 142875 w 4914900"/>
                <a:gd name="connsiteY124" fmla="*/ 0 h 2733675"/>
                <a:gd name="connsiteX125" fmla="*/ 0 w 4914900"/>
                <a:gd name="connsiteY125" fmla="*/ 0 h 2733675"/>
                <a:gd name="connsiteX0" fmla="*/ 4914900 w 4914900"/>
                <a:gd name="connsiteY0" fmla="*/ 2733675 h 2733675"/>
                <a:gd name="connsiteX1" fmla="*/ 4914900 w 4914900"/>
                <a:gd name="connsiteY1" fmla="*/ 2552700 h 2733675"/>
                <a:gd name="connsiteX2" fmla="*/ 3833813 w 4914900"/>
                <a:gd name="connsiteY2" fmla="*/ 2552700 h 2733675"/>
                <a:gd name="connsiteX3" fmla="*/ 3833813 w 4914900"/>
                <a:gd name="connsiteY3" fmla="*/ 2466975 h 2733675"/>
                <a:gd name="connsiteX4" fmla="*/ 3238500 w 4914900"/>
                <a:gd name="connsiteY4" fmla="*/ 2466975 h 2733675"/>
                <a:gd name="connsiteX5" fmla="*/ 3238500 w 4914900"/>
                <a:gd name="connsiteY5" fmla="*/ 2386013 h 2733675"/>
                <a:gd name="connsiteX6" fmla="*/ 2714625 w 4914900"/>
                <a:gd name="connsiteY6" fmla="*/ 2386013 h 2733675"/>
                <a:gd name="connsiteX7" fmla="*/ 2714625 w 4914900"/>
                <a:gd name="connsiteY7" fmla="*/ 2352675 h 2733675"/>
                <a:gd name="connsiteX8" fmla="*/ 2662238 w 4914900"/>
                <a:gd name="connsiteY8" fmla="*/ 2352675 h 2733675"/>
                <a:gd name="connsiteX9" fmla="*/ 2662238 w 4914900"/>
                <a:gd name="connsiteY9" fmla="*/ 2309813 h 2733675"/>
                <a:gd name="connsiteX10" fmla="*/ 2328863 w 4914900"/>
                <a:gd name="connsiteY10" fmla="*/ 2309813 h 2733675"/>
                <a:gd name="connsiteX11" fmla="*/ 2328863 w 4914900"/>
                <a:gd name="connsiteY11" fmla="*/ 2281238 h 2733675"/>
                <a:gd name="connsiteX12" fmla="*/ 2262188 w 4914900"/>
                <a:gd name="connsiteY12" fmla="*/ 2281238 h 2733675"/>
                <a:gd name="connsiteX13" fmla="*/ 2262188 w 4914900"/>
                <a:gd name="connsiteY13" fmla="*/ 2238375 h 2733675"/>
                <a:gd name="connsiteX14" fmla="*/ 2205038 w 4914900"/>
                <a:gd name="connsiteY14" fmla="*/ 2238375 h 2733675"/>
                <a:gd name="connsiteX15" fmla="*/ 2205038 w 4914900"/>
                <a:gd name="connsiteY15" fmla="*/ 2205038 h 2733675"/>
                <a:gd name="connsiteX16" fmla="*/ 2185988 w 4914900"/>
                <a:gd name="connsiteY16" fmla="*/ 2205038 h 2733675"/>
                <a:gd name="connsiteX17" fmla="*/ 2185988 w 4914900"/>
                <a:gd name="connsiteY17" fmla="*/ 2166938 h 2733675"/>
                <a:gd name="connsiteX18" fmla="*/ 2143125 w 4914900"/>
                <a:gd name="connsiteY18" fmla="*/ 2166938 h 2733675"/>
                <a:gd name="connsiteX19" fmla="*/ 2143125 w 4914900"/>
                <a:gd name="connsiteY19" fmla="*/ 2105025 h 2733675"/>
                <a:gd name="connsiteX20" fmla="*/ 2119313 w 4914900"/>
                <a:gd name="connsiteY20" fmla="*/ 2105025 h 2733675"/>
                <a:gd name="connsiteX21" fmla="*/ 2119313 w 4914900"/>
                <a:gd name="connsiteY21" fmla="*/ 2057400 h 2733675"/>
                <a:gd name="connsiteX22" fmla="*/ 2114550 w 4914900"/>
                <a:gd name="connsiteY22" fmla="*/ 2057400 h 2733675"/>
                <a:gd name="connsiteX23" fmla="*/ 2114550 w 4914900"/>
                <a:gd name="connsiteY23" fmla="*/ 2014538 h 2733675"/>
                <a:gd name="connsiteX24" fmla="*/ 2095500 w 4914900"/>
                <a:gd name="connsiteY24" fmla="*/ 2014538 h 2733675"/>
                <a:gd name="connsiteX25" fmla="*/ 2095500 w 4914900"/>
                <a:gd name="connsiteY25" fmla="*/ 1957388 h 2733675"/>
                <a:gd name="connsiteX26" fmla="*/ 2052638 w 4914900"/>
                <a:gd name="connsiteY26" fmla="*/ 1957388 h 2733675"/>
                <a:gd name="connsiteX27" fmla="*/ 2052638 w 4914900"/>
                <a:gd name="connsiteY27" fmla="*/ 1933575 h 2733675"/>
                <a:gd name="connsiteX28" fmla="*/ 1995488 w 4914900"/>
                <a:gd name="connsiteY28" fmla="*/ 1933575 h 2733675"/>
                <a:gd name="connsiteX29" fmla="*/ 1995488 w 4914900"/>
                <a:gd name="connsiteY29" fmla="*/ 1890713 h 2733675"/>
                <a:gd name="connsiteX30" fmla="*/ 1928813 w 4914900"/>
                <a:gd name="connsiteY30" fmla="*/ 1890713 h 2733675"/>
                <a:gd name="connsiteX31" fmla="*/ 1928813 w 4914900"/>
                <a:gd name="connsiteY31" fmla="*/ 1852613 h 2733675"/>
                <a:gd name="connsiteX32" fmla="*/ 1878806 w 4914900"/>
                <a:gd name="connsiteY32" fmla="*/ 1850232 h 2733675"/>
                <a:gd name="connsiteX33" fmla="*/ 1874044 w 4914900"/>
                <a:gd name="connsiteY33" fmla="*/ 1819275 h 2733675"/>
                <a:gd name="connsiteX34" fmla="*/ 1700213 w 4914900"/>
                <a:gd name="connsiteY34" fmla="*/ 1819275 h 2733675"/>
                <a:gd name="connsiteX35" fmla="*/ 1700213 w 4914900"/>
                <a:gd name="connsiteY35" fmla="*/ 1795463 h 2733675"/>
                <a:gd name="connsiteX36" fmla="*/ 1666875 w 4914900"/>
                <a:gd name="connsiteY36" fmla="*/ 1795463 h 2733675"/>
                <a:gd name="connsiteX37" fmla="*/ 1666875 w 4914900"/>
                <a:gd name="connsiteY37" fmla="*/ 1757363 h 2733675"/>
                <a:gd name="connsiteX38" fmla="*/ 1638300 w 4914900"/>
                <a:gd name="connsiteY38" fmla="*/ 1757363 h 2733675"/>
                <a:gd name="connsiteX39" fmla="*/ 1638300 w 4914900"/>
                <a:gd name="connsiteY39" fmla="*/ 1724025 h 2733675"/>
                <a:gd name="connsiteX40" fmla="*/ 1595438 w 4914900"/>
                <a:gd name="connsiteY40" fmla="*/ 1724025 h 2733675"/>
                <a:gd name="connsiteX41" fmla="*/ 1595438 w 4914900"/>
                <a:gd name="connsiteY41" fmla="*/ 1685925 h 2733675"/>
                <a:gd name="connsiteX42" fmla="*/ 1566863 w 4914900"/>
                <a:gd name="connsiteY42" fmla="*/ 1685925 h 2733675"/>
                <a:gd name="connsiteX43" fmla="*/ 1566863 w 4914900"/>
                <a:gd name="connsiteY43" fmla="*/ 1633538 h 2733675"/>
                <a:gd name="connsiteX44" fmla="*/ 1552575 w 4914900"/>
                <a:gd name="connsiteY44" fmla="*/ 1633538 h 2733675"/>
                <a:gd name="connsiteX45" fmla="*/ 1552575 w 4914900"/>
                <a:gd name="connsiteY45" fmla="*/ 1609725 h 2733675"/>
                <a:gd name="connsiteX46" fmla="*/ 1543050 w 4914900"/>
                <a:gd name="connsiteY46" fmla="*/ 1609725 h 2733675"/>
                <a:gd name="connsiteX47" fmla="*/ 1543050 w 4914900"/>
                <a:gd name="connsiteY47" fmla="*/ 1585913 h 2733675"/>
                <a:gd name="connsiteX48" fmla="*/ 1533525 w 4914900"/>
                <a:gd name="connsiteY48" fmla="*/ 1585913 h 2733675"/>
                <a:gd name="connsiteX49" fmla="*/ 1535906 w 4914900"/>
                <a:gd name="connsiteY49" fmla="*/ 1550194 h 2733675"/>
                <a:gd name="connsiteX50" fmla="*/ 1516857 w 4914900"/>
                <a:gd name="connsiteY50" fmla="*/ 1547814 h 2733675"/>
                <a:gd name="connsiteX51" fmla="*/ 1514477 w 4914900"/>
                <a:gd name="connsiteY51" fmla="*/ 1509713 h 2733675"/>
                <a:gd name="connsiteX52" fmla="*/ 1443038 w 4914900"/>
                <a:gd name="connsiteY52" fmla="*/ 1509713 h 2733675"/>
                <a:gd name="connsiteX53" fmla="*/ 1443038 w 4914900"/>
                <a:gd name="connsiteY53" fmla="*/ 1485900 h 2733675"/>
                <a:gd name="connsiteX54" fmla="*/ 1423988 w 4914900"/>
                <a:gd name="connsiteY54" fmla="*/ 1485900 h 2733675"/>
                <a:gd name="connsiteX55" fmla="*/ 1421607 w 4914900"/>
                <a:gd name="connsiteY55" fmla="*/ 1464469 h 2733675"/>
                <a:gd name="connsiteX56" fmla="*/ 1309688 w 4914900"/>
                <a:gd name="connsiteY56" fmla="*/ 1466850 h 2733675"/>
                <a:gd name="connsiteX57" fmla="*/ 1309688 w 4914900"/>
                <a:gd name="connsiteY57" fmla="*/ 1395413 h 2733675"/>
                <a:gd name="connsiteX58" fmla="*/ 1247775 w 4914900"/>
                <a:gd name="connsiteY58" fmla="*/ 1395413 h 2733675"/>
                <a:gd name="connsiteX59" fmla="*/ 1247775 w 4914900"/>
                <a:gd name="connsiteY59" fmla="*/ 1376363 h 2733675"/>
                <a:gd name="connsiteX60" fmla="*/ 1166813 w 4914900"/>
                <a:gd name="connsiteY60" fmla="*/ 1376363 h 2733675"/>
                <a:gd name="connsiteX61" fmla="*/ 1166813 w 4914900"/>
                <a:gd name="connsiteY61" fmla="*/ 1328738 h 2733675"/>
                <a:gd name="connsiteX62" fmla="*/ 1123950 w 4914900"/>
                <a:gd name="connsiteY62" fmla="*/ 1328738 h 2733675"/>
                <a:gd name="connsiteX63" fmla="*/ 1123950 w 4914900"/>
                <a:gd name="connsiteY63" fmla="*/ 1300163 h 2733675"/>
                <a:gd name="connsiteX64" fmla="*/ 1104900 w 4914900"/>
                <a:gd name="connsiteY64" fmla="*/ 1300163 h 2733675"/>
                <a:gd name="connsiteX65" fmla="*/ 1104900 w 4914900"/>
                <a:gd name="connsiteY65" fmla="*/ 1276350 h 2733675"/>
                <a:gd name="connsiteX66" fmla="*/ 1062038 w 4914900"/>
                <a:gd name="connsiteY66" fmla="*/ 1276350 h 2733675"/>
                <a:gd name="connsiteX67" fmla="*/ 1062038 w 4914900"/>
                <a:gd name="connsiteY67" fmla="*/ 1204913 h 2733675"/>
                <a:gd name="connsiteX68" fmla="*/ 1047750 w 4914900"/>
                <a:gd name="connsiteY68" fmla="*/ 1204913 h 2733675"/>
                <a:gd name="connsiteX69" fmla="*/ 1047750 w 4914900"/>
                <a:gd name="connsiteY69" fmla="*/ 1171575 h 2733675"/>
                <a:gd name="connsiteX70" fmla="*/ 1033463 w 4914900"/>
                <a:gd name="connsiteY70" fmla="*/ 1171575 h 2733675"/>
                <a:gd name="connsiteX71" fmla="*/ 1033463 w 4914900"/>
                <a:gd name="connsiteY71" fmla="*/ 1128713 h 2733675"/>
                <a:gd name="connsiteX72" fmla="*/ 1000125 w 4914900"/>
                <a:gd name="connsiteY72" fmla="*/ 1128713 h 2733675"/>
                <a:gd name="connsiteX73" fmla="*/ 997744 w 4914900"/>
                <a:gd name="connsiteY73" fmla="*/ 1078706 h 2733675"/>
                <a:gd name="connsiteX74" fmla="*/ 976313 w 4914900"/>
                <a:gd name="connsiteY74" fmla="*/ 1076325 h 2733675"/>
                <a:gd name="connsiteX75" fmla="*/ 976313 w 4914900"/>
                <a:gd name="connsiteY75" fmla="*/ 1042988 h 2733675"/>
                <a:gd name="connsiteX76" fmla="*/ 962025 w 4914900"/>
                <a:gd name="connsiteY76" fmla="*/ 1042988 h 2733675"/>
                <a:gd name="connsiteX77" fmla="*/ 962025 w 4914900"/>
                <a:gd name="connsiteY77" fmla="*/ 995363 h 2733675"/>
                <a:gd name="connsiteX78" fmla="*/ 909638 w 4914900"/>
                <a:gd name="connsiteY78" fmla="*/ 995363 h 2733675"/>
                <a:gd name="connsiteX79" fmla="*/ 909638 w 4914900"/>
                <a:gd name="connsiteY79" fmla="*/ 971550 h 2733675"/>
                <a:gd name="connsiteX80" fmla="*/ 776288 w 4914900"/>
                <a:gd name="connsiteY80" fmla="*/ 971550 h 2733675"/>
                <a:gd name="connsiteX81" fmla="*/ 776288 w 4914900"/>
                <a:gd name="connsiteY81" fmla="*/ 942975 h 2733675"/>
                <a:gd name="connsiteX82" fmla="*/ 762000 w 4914900"/>
                <a:gd name="connsiteY82" fmla="*/ 942975 h 2733675"/>
                <a:gd name="connsiteX83" fmla="*/ 762000 w 4914900"/>
                <a:gd name="connsiteY83" fmla="*/ 919163 h 2733675"/>
                <a:gd name="connsiteX84" fmla="*/ 716756 w 4914900"/>
                <a:gd name="connsiteY84" fmla="*/ 919163 h 2733675"/>
                <a:gd name="connsiteX85" fmla="*/ 716756 w 4914900"/>
                <a:gd name="connsiteY85" fmla="*/ 909638 h 2733675"/>
                <a:gd name="connsiteX86" fmla="*/ 685800 w 4914900"/>
                <a:gd name="connsiteY86" fmla="*/ 909638 h 2733675"/>
                <a:gd name="connsiteX87" fmla="*/ 685800 w 4914900"/>
                <a:gd name="connsiteY87" fmla="*/ 852488 h 2733675"/>
                <a:gd name="connsiteX88" fmla="*/ 657225 w 4914900"/>
                <a:gd name="connsiteY88" fmla="*/ 852488 h 2733675"/>
                <a:gd name="connsiteX89" fmla="*/ 657225 w 4914900"/>
                <a:gd name="connsiteY89" fmla="*/ 804863 h 2733675"/>
                <a:gd name="connsiteX90" fmla="*/ 633413 w 4914900"/>
                <a:gd name="connsiteY90" fmla="*/ 804863 h 2733675"/>
                <a:gd name="connsiteX91" fmla="*/ 633413 w 4914900"/>
                <a:gd name="connsiteY91" fmla="*/ 757238 h 2733675"/>
                <a:gd name="connsiteX92" fmla="*/ 619125 w 4914900"/>
                <a:gd name="connsiteY92" fmla="*/ 757238 h 2733675"/>
                <a:gd name="connsiteX93" fmla="*/ 619125 w 4914900"/>
                <a:gd name="connsiteY93" fmla="*/ 723900 h 2733675"/>
                <a:gd name="connsiteX94" fmla="*/ 600075 w 4914900"/>
                <a:gd name="connsiteY94" fmla="*/ 723900 h 2733675"/>
                <a:gd name="connsiteX95" fmla="*/ 600075 w 4914900"/>
                <a:gd name="connsiteY95" fmla="*/ 676275 h 2733675"/>
                <a:gd name="connsiteX96" fmla="*/ 595313 w 4914900"/>
                <a:gd name="connsiteY96" fmla="*/ 676275 h 2733675"/>
                <a:gd name="connsiteX97" fmla="*/ 595313 w 4914900"/>
                <a:gd name="connsiteY97" fmla="*/ 614363 h 2733675"/>
                <a:gd name="connsiteX98" fmla="*/ 561975 w 4914900"/>
                <a:gd name="connsiteY98" fmla="*/ 614363 h 2733675"/>
                <a:gd name="connsiteX99" fmla="*/ 561975 w 4914900"/>
                <a:gd name="connsiteY99" fmla="*/ 585788 h 2733675"/>
                <a:gd name="connsiteX100" fmla="*/ 561975 w 4914900"/>
                <a:gd name="connsiteY100" fmla="*/ 585788 h 2733675"/>
                <a:gd name="connsiteX101" fmla="*/ 523875 w 4914900"/>
                <a:gd name="connsiteY101" fmla="*/ 583407 h 2733675"/>
                <a:gd name="connsiteX102" fmla="*/ 523875 w 4914900"/>
                <a:gd name="connsiteY102" fmla="*/ 547688 h 2733675"/>
                <a:gd name="connsiteX103" fmla="*/ 490538 w 4914900"/>
                <a:gd name="connsiteY103" fmla="*/ 547688 h 2733675"/>
                <a:gd name="connsiteX104" fmla="*/ 490538 w 4914900"/>
                <a:gd name="connsiteY104" fmla="*/ 519113 h 2733675"/>
                <a:gd name="connsiteX105" fmla="*/ 466725 w 4914900"/>
                <a:gd name="connsiteY105" fmla="*/ 519113 h 2733675"/>
                <a:gd name="connsiteX106" fmla="*/ 466725 w 4914900"/>
                <a:gd name="connsiteY106" fmla="*/ 519113 h 2733675"/>
                <a:gd name="connsiteX107" fmla="*/ 433388 w 4914900"/>
                <a:gd name="connsiteY107" fmla="*/ 519113 h 2733675"/>
                <a:gd name="connsiteX108" fmla="*/ 433388 w 4914900"/>
                <a:gd name="connsiteY108" fmla="*/ 476250 h 2733675"/>
                <a:gd name="connsiteX109" fmla="*/ 409575 w 4914900"/>
                <a:gd name="connsiteY109" fmla="*/ 476250 h 2733675"/>
                <a:gd name="connsiteX110" fmla="*/ 409575 w 4914900"/>
                <a:gd name="connsiteY110" fmla="*/ 461963 h 2733675"/>
                <a:gd name="connsiteX111" fmla="*/ 333375 w 4914900"/>
                <a:gd name="connsiteY111" fmla="*/ 461963 h 2733675"/>
                <a:gd name="connsiteX112" fmla="*/ 333375 w 4914900"/>
                <a:gd name="connsiteY112" fmla="*/ 438150 h 2733675"/>
                <a:gd name="connsiteX113" fmla="*/ 304800 w 4914900"/>
                <a:gd name="connsiteY113" fmla="*/ 438150 h 2733675"/>
                <a:gd name="connsiteX114" fmla="*/ 304800 w 4914900"/>
                <a:gd name="connsiteY114" fmla="*/ 352427 h 2733675"/>
                <a:gd name="connsiteX115" fmla="*/ 278606 w 4914900"/>
                <a:gd name="connsiteY115" fmla="*/ 350043 h 2733675"/>
                <a:gd name="connsiteX116" fmla="*/ 278606 w 4914900"/>
                <a:gd name="connsiteY116" fmla="*/ 285752 h 2733675"/>
                <a:gd name="connsiteX117" fmla="*/ 247649 w 4914900"/>
                <a:gd name="connsiteY117" fmla="*/ 283369 h 2733675"/>
                <a:gd name="connsiteX118" fmla="*/ 247650 w 4914900"/>
                <a:gd name="connsiteY118" fmla="*/ 152400 h 2733675"/>
                <a:gd name="connsiteX119" fmla="*/ 233363 w 4914900"/>
                <a:gd name="connsiteY119" fmla="*/ 152400 h 2733675"/>
                <a:gd name="connsiteX120" fmla="*/ 233363 w 4914900"/>
                <a:gd name="connsiteY120" fmla="*/ 52388 h 2733675"/>
                <a:gd name="connsiteX121" fmla="*/ 157163 w 4914900"/>
                <a:gd name="connsiteY121" fmla="*/ 52388 h 2733675"/>
                <a:gd name="connsiteX122" fmla="*/ 154782 w 4914900"/>
                <a:gd name="connsiteY122" fmla="*/ 21431 h 2733675"/>
                <a:gd name="connsiteX123" fmla="*/ 142875 w 4914900"/>
                <a:gd name="connsiteY123" fmla="*/ 23812 h 2733675"/>
                <a:gd name="connsiteX124" fmla="*/ 142875 w 4914900"/>
                <a:gd name="connsiteY124" fmla="*/ 0 h 2733675"/>
                <a:gd name="connsiteX125" fmla="*/ 0 w 4914900"/>
                <a:gd name="connsiteY125" fmla="*/ 0 h 273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4914900" h="2733675">
                  <a:moveTo>
                    <a:pt x="4914900" y="2733675"/>
                  </a:moveTo>
                  <a:lnTo>
                    <a:pt x="4914900" y="2552700"/>
                  </a:lnTo>
                  <a:lnTo>
                    <a:pt x="3833813" y="2552700"/>
                  </a:lnTo>
                  <a:lnTo>
                    <a:pt x="3833813" y="2466975"/>
                  </a:lnTo>
                  <a:lnTo>
                    <a:pt x="3238500" y="2466975"/>
                  </a:lnTo>
                  <a:lnTo>
                    <a:pt x="3238500" y="2386013"/>
                  </a:lnTo>
                  <a:lnTo>
                    <a:pt x="2714625" y="2386013"/>
                  </a:lnTo>
                  <a:lnTo>
                    <a:pt x="2714625" y="2352675"/>
                  </a:lnTo>
                  <a:lnTo>
                    <a:pt x="2662238" y="2352675"/>
                  </a:lnTo>
                  <a:lnTo>
                    <a:pt x="2662238" y="2309813"/>
                  </a:lnTo>
                  <a:lnTo>
                    <a:pt x="2328863" y="2309813"/>
                  </a:lnTo>
                  <a:lnTo>
                    <a:pt x="2328863" y="2281238"/>
                  </a:lnTo>
                  <a:lnTo>
                    <a:pt x="2262188" y="2281238"/>
                  </a:lnTo>
                  <a:lnTo>
                    <a:pt x="2262188" y="2238375"/>
                  </a:lnTo>
                  <a:lnTo>
                    <a:pt x="2205038" y="2238375"/>
                  </a:lnTo>
                  <a:lnTo>
                    <a:pt x="2205038" y="2205038"/>
                  </a:lnTo>
                  <a:lnTo>
                    <a:pt x="2185988" y="2205038"/>
                  </a:lnTo>
                  <a:lnTo>
                    <a:pt x="2185988" y="2166938"/>
                  </a:lnTo>
                  <a:lnTo>
                    <a:pt x="2143125" y="2166938"/>
                  </a:lnTo>
                  <a:lnTo>
                    <a:pt x="2143125" y="2105025"/>
                  </a:lnTo>
                  <a:lnTo>
                    <a:pt x="2119313" y="2105025"/>
                  </a:lnTo>
                  <a:lnTo>
                    <a:pt x="2119313" y="2057400"/>
                  </a:lnTo>
                  <a:lnTo>
                    <a:pt x="2114550" y="2057400"/>
                  </a:lnTo>
                  <a:lnTo>
                    <a:pt x="2114550" y="2014538"/>
                  </a:lnTo>
                  <a:lnTo>
                    <a:pt x="2095500" y="2014538"/>
                  </a:lnTo>
                  <a:lnTo>
                    <a:pt x="2095500" y="1957388"/>
                  </a:lnTo>
                  <a:lnTo>
                    <a:pt x="2052638" y="1957388"/>
                  </a:lnTo>
                  <a:lnTo>
                    <a:pt x="2052638" y="1933575"/>
                  </a:lnTo>
                  <a:lnTo>
                    <a:pt x="1995488" y="1933575"/>
                  </a:lnTo>
                  <a:lnTo>
                    <a:pt x="1995488" y="1890713"/>
                  </a:lnTo>
                  <a:lnTo>
                    <a:pt x="1928813" y="1890713"/>
                  </a:lnTo>
                  <a:lnTo>
                    <a:pt x="1928813" y="1852613"/>
                  </a:lnTo>
                  <a:lnTo>
                    <a:pt x="1878806" y="1850232"/>
                  </a:lnTo>
                  <a:lnTo>
                    <a:pt x="1874044" y="1819275"/>
                  </a:lnTo>
                  <a:lnTo>
                    <a:pt x="1700213" y="1819275"/>
                  </a:lnTo>
                  <a:lnTo>
                    <a:pt x="1700213" y="1795463"/>
                  </a:lnTo>
                  <a:lnTo>
                    <a:pt x="1666875" y="1795463"/>
                  </a:lnTo>
                  <a:lnTo>
                    <a:pt x="1666875" y="1757363"/>
                  </a:lnTo>
                  <a:lnTo>
                    <a:pt x="1638300" y="1757363"/>
                  </a:lnTo>
                  <a:lnTo>
                    <a:pt x="1638300" y="1724025"/>
                  </a:lnTo>
                  <a:lnTo>
                    <a:pt x="1595438" y="1724025"/>
                  </a:lnTo>
                  <a:lnTo>
                    <a:pt x="1595438" y="1685925"/>
                  </a:lnTo>
                  <a:lnTo>
                    <a:pt x="1566863" y="1685925"/>
                  </a:lnTo>
                  <a:lnTo>
                    <a:pt x="1566863" y="1633538"/>
                  </a:lnTo>
                  <a:lnTo>
                    <a:pt x="1552575" y="1633538"/>
                  </a:lnTo>
                  <a:lnTo>
                    <a:pt x="1552575" y="1609725"/>
                  </a:lnTo>
                  <a:lnTo>
                    <a:pt x="1543050" y="1609725"/>
                  </a:lnTo>
                  <a:lnTo>
                    <a:pt x="1543050" y="1585913"/>
                  </a:lnTo>
                  <a:lnTo>
                    <a:pt x="1533525" y="1585913"/>
                  </a:lnTo>
                  <a:lnTo>
                    <a:pt x="1535906" y="1550194"/>
                  </a:lnTo>
                  <a:lnTo>
                    <a:pt x="1516857" y="1547814"/>
                  </a:lnTo>
                  <a:lnTo>
                    <a:pt x="1514477" y="1509713"/>
                  </a:lnTo>
                  <a:lnTo>
                    <a:pt x="1443038" y="1509713"/>
                  </a:lnTo>
                  <a:lnTo>
                    <a:pt x="1443038" y="1485900"/>
                  </a:lnTo>
                  <a:lnTo>
                    <a:pt x="1423988" y="1485900"/>
                  </a:lnTo>
                  <a:lnTo>
                    <a:pt x="1421607" y="1464469"/>
                  </a:lnTo>
                  <a:lnTo>
                    <a:pt x="1309688" y="1466850"/>
                  </a:lnTo>
                  <a:lnTo>
                    <a:pt x="1309688" y="1395413"/>
                  </a:lnTo>
                  <a:lnTo>
                    <a:pt x="1247775" y="1395413"/>
                  </a:lnTo>
                  <a:lnTo>
                    <a:pt x="1247775" y="1376363"/>
                  </a:lnTo>
                  <a:lnTo>
                    <a:pt x="1166813" y="1376363"/>
                  </a:lnTo>
                  <a:lnTo>
                    <a:pt x="1166813" y="1328738"/>
                  </a:lnTo>
                  <a:lnTo>
                    <a:pt x="1123950" y="1328738"/>
                  </a:lnTo>
                  <a:lnTo>
                    <a:pt x="1123950" y="1300163"/>
                  </a:lnTo>
                  <a:lnTo>
                    <a:pt x="1104900" y="1300163"/>
                  </a:lnTo>
                  <a:lnTo>
                    <a:pt x="1104900" y="1276350"/>
                  </a:lnTo>
                  <a:lnTo>
                    <a:pt x="1062038" y="1276350"/>
                  </a:lnTo>
                  <a:lnTo>
                    <a:pt x="1062038" y="1204913"/>
                  </a:lnTo>
                  <a:lnTo>
                    <a:pt x="1047750" y="1204913"/>
                  </a:lnTo>
                  <a:lnTo>
                    <a:pt x="1047750" y="1171575"/>
                  </a:lnTo>
                  <a:lnTo>
                    <a:pt x="1033463" y="1171575"/>
                  </a:lnTo>
                  <a:lnTo>
                    <a:pt x="1033463" y="1128713"/>
                  </a:lnTo>
                  <a:lnTo>
                    <a:pt x="1000125" y="1128713"/>
                  </a:lnTo>
                  <a:lnTo>
                    <a:pt x="997744" y="1078706"/>
                  </a:lnTo>
                  <a:lnTo>
                    <a:pt x="976313" y="1076325"/>
                  </a:lnTo>
                  <a:lnTo>
                    <a:pt x="976313" y="1042988"/>
                  </a:lnTo>
                  <a:lnTo>
                    <a:pt x="962025" y="1042988"/>
                  </a:lnTo>
                  <a:lnTo>
                    <a:pt x="962025" y="995363"/>
                  </a:lnTo>
                  <a:lnTo>
                    <a:pt x="909638" y="995363"/>
                  </a:lnTo>
                  <a:lnTo>
                    <a:pt x="909638" y="971550"/>
                  </a:lnTo>
                  <a:lnTo>
                    <a:pt x="776288" y="971550"/>
                  </a:lnTo>
                  <a:lnTo>
                    <a:pt x="776288" y="942975"/>
                  </a:lnTo>
                  <a:lnTo>
                    <a:pt x="762000" y="942975"/>
                  </a:lnTo>
                  <a:lnTo>
                    <a:pt x="762000" y="919163"/>
                  </a:lnTo>
                  <a:lnTo>
                    <a:pt x="716756" y="919163"/>
                  </a:lnTo>
                  <a:lnTo>
                    <a:pt x="716756" y="909638"/>
                  </a:lnTo>
                  <a:lnTo>
                    <a:pt x="685800" y="909638"/>
                  </a:lnTo>
                  <a:lnTo>
                    <a:pt x="685800" y="852488"/>
                  </a:lnTo>
                  <a:lnTo>
                    <a:pt x="657225" y="852488"/>
                  </a:lnTo>
                  <a:lnTo>
                    <a:pt x="657225" y="804863"/>
                  </a:lnTo>
                  <a:lnTo>
                    <a:pt x="633413" y="804863"/>
                  </a:lnTo>
                  <a:lnTo>
                    <a:pt x="633413" y="757238"/>
                  </a:lnTo>
                  <a:lnTo>
                    <a:pt x="619125" y="757238"/>
                  </a:lnTo>
                  <a:lnTo>
                    <a:pt x="619125" y="723900"/>
                  </a:lnTo>
                  <a:lnTo>
                    <a:pt x="600075" y="723900"/>
                  </a:lnTo>
                  <a:lnTo>
                    <a:pt x="600075" y="676275"/>
                  </a:lnTo>
                  <a:lnTo>
                    <a:pt x="595313" y="676275"/>
                  </a:lnTo>
                  <a:lnTo>
                    <a:pt x="595313" y="614363"/>
                  </a:lnTo>
                  <a:lnTo>
                    <a:pt x="561975" y="614363"/>
                  </a:lnTo>
                  <a:lnTo>
                    <a:pt x="561975" y="585788"/>
                  </a:lnTo>
                  <a:lnTo>
                    <a:pt x="561975" y="585788"/>
                  </a:lnTo>
                  <a:lnTo>
                    <a:pt x="523875" y="583407"/>
                  </a:lnTo>
                  <a:lnTo>
                    <a:pt x="523875" y="547688"/>
                  </a:lnTo>
                  <a:lnTo>
                    <a:pt x="490538" y="547688"/>
                  </a:lnTo>
                  <a:lnTo>
                    <a:pt x="490538" y="519113"/>
                  </a:lnTo>
                  <a:lnTo>
                    <a:pt x="466725" y="519113"/>
                  </a:lnTo>
                  <a:lnTo>
                    <a:pt x="466725" y="519113"/>
                  </a:lnTo>
                  <a:lnTo>
                    <a:pt x="433388" y="519113"/>
                  </a:lnTo>
                  <a:lnTo>
                    <a:pt x="433388" y="476250"/>
                  </a:lnTo>
                  <a:lnTo>
                    <a:pt x="409575" y="476250"/>
                  </a:lnTo>
                  <a:lnTo>
                    <a:pt x="409575" y="461963"/>
                  </a:lnTo>
                  <a:lnTo>
                    <a:pt x="333375" y="461963"/>
                  </a:lnTo>
                  <a:lnTo>
                    <a:pt x="333375" y="438150"/>
                  </a:lnTo>
                  <a:lnTo>
                    <a:pt x="304800" y="438150"/>
                  </a:lnTo>
                  <a:cubicBezTo>
                    <a:pt x="304006" y="411957"/>
                    <a:pt x="305594" y="378620"/>
                    <a:pt x="304800" y="352427"/>
                  </a:cubicBezTo>
                  <a:cubicBezTo>
                    <a:pt x="295275" y="349251"/>
                    <a:pt x="278606" y="341313"/>
                    <a:pt x="278606" y="350043"/>
                  </a:cubicBezTo>
                  <a:cubicBezTo>
                    <a:pt x="280988" y="310356"/>
                    <a:pt x="278606" y="318295"/>
                    <a:pt x="278606" y="285752"/>
                  </a:cubicBezTo>
                  <a:lnTo>
                    <a:pt x="247649" y="283369"/>
                  </a:lnTo>
                  <a:cubicBezTo>
                    <a:pt x="247649" y="239713"/>
                    <a:pt x="247650" y="196056"/>
                    <a:pt x="247650" y="152400"/>
                  </a:cubicBezTo>
                  <a:lnTo>
                    <a:pt x="233363" y="152400"/>
                  </a:lnTo>
                  <a:lnTo>
                    <a:pt x="233363" y="52388"/>
                  </a:lnTo>
                  <a:lnTo>
                    <a:pt x="157163" y="52388"/>
                  </a:lnTo>
                  <a:lnTo>
                    <a:pt x="154782" y="21431"/>
                  </a:lnTo>
                  <a:lnTo>
                    <a:pt x="142875" y="23812"/>
                  </a:lnTo>
                  <a:lnTo>
                    <a:pt x="142875"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88" name="Group 87">
              <a:extLst>
                <a:ext uri="{FF2B5EF4-FFF2-40B4-BE49-F238E27FC236}">
                  <a16:creationId xmlns:a16="http://schemas.microsoft.com/office/drawing/2014/main" id="{FDDD003F-5A33-9D70-D3DE-86325D186137}"/>
                </a:ext>
              </a:extLst>
            </p:cNvPr>
            <p:cNvGrpSpPr/>
            <p:nvPr/>
          </p:nvGrpSpPr>
          <p:grpSpPr>
            <a:xfrm>
              <a:off x="2588003" y="1865515"/>
              <a:ext cx="95250" cy="95250"/>
              <a:chOff x="3569493" y="1976437"/>
              <a:chExt cx="95250" cy="95250"/>
            </a:xfrm>
          </p:grpSpPr>
          <p:cxnSp>
            <p:nvCxnSpPr>
              <p:cNvPr id="89" name="Straight Connector 88">
                <a:extLst>
                  <a:ext uri="{FF2B5EF4-FFF2-40B4-BE49-F238E27FC236}">
                    <a16:creationId xmlns:a16="http://schemas.microsoft.com/office/drawing/2014/main" id="{6BE4CD03-5058-F394-97DB-ACB6D28D96CF}"/>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6394390-1DEB-23AD-43E2-05FA193B9F93}"/>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8A2BB2EB-E972-6A89-3E27-C3645DD09D8C}"/>
                </a:ext>
              </a:extLst>
            </p:cNvPr>
            <p:cNvGrpSpPr/>
            <p:nvPr/>
          </p:nvGrpSpPr>
          <p:grpSpPr>
            <a:xfrm>
              <a:off x="2601997" y="1990262"/>
              <a:ext cx="95250" cy="95250"/>
              <a:chOff x="3569493" y="1976437"/>
              <a:chExt cx="95250" cy="95250"/>
            </a:xfrm>
          </p:grpSpPr>
          <p:cxnSp>
            <p:nvCxnSpPr>
              <p:cNvPr id="92" name="Straight Connector 91">
                <a:extLst>
                  <a:ext uri="{FF2B5EF4-FFF2-40B4-BE49-F238E27FC236}">
                    <a16:creationId xmlns:a16="http://schemas.microsoft.com/office/drawing/2014/main" id="{9A09DAC9-71F3-6F71-7897-5D987457A2B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4F1E8C7-E4A6-910C-36D4-09CD6951A380}"/>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16F01F04-DB49-AE3F-6E44-93AF8AF15A82}"/>
                </a:ext>
              </a:extLst>
            </p:cNvPr>
            <p:cNvGrpSpPr/>
            <p:nvPr/>
          </p:nvGrpSpPr>
          <p:grpSpPr>
            <a:xfrm>
              <a:off x="2618996" y="2056242"/>
              <a:ext cx="95250" cy="95250"/>
              <a:chOff x="3569493" y="1976437"/>
              <a:chExt cx="95250" cy="95250"/>
            </a:xfrm>
          </p:grpSpPr>
          <p:cxnSp>
            <p:nvCxnSpPr>
              <p:cNvPr id="95" name="Straight Connector 94">
                <a:extLst>
                  <a:ext uri="{FF2B5EF4-FFF2-40B4-BE49-F238E27FC236}">
                    <a16:creationId xmlns:a16="http://schemas.microsoft.com/office/drawing/2014/main" id="{A48182C5-8AC6-E3AA-3D8C-7E61C040624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F3E745A-20A8-1872-9719-99C7121CB6BC}"/>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9B907FA6-1F75-6BBF-A204-0B9120A73AA5}"/>
                </a:ext>
              </a:extLst>
            </p:cNvPr>
            <p:cNvGrpSpPr/>
            <p:nvPr/>
          </p:nvGrpSpPr>
          <p:grpSpPr>
            <a:xfrm>
              <a:off x="2705891" y="2162644"/>
              <a:ext cx="95250" cy="95250"/>
              <a:chOff x="3569493" y="1976437"/>
              <a:chExt cx="95250" cy="95250"/>
            </a:xfrm>
          </p:grpSpPr>
          <p:cxnSp>
            <p:nvCxnSpPr>
              <p:cNvPr id="98" name="Straight Connector 97">
                <a:extLst>
                  <a:ext uri="{FF2B5EF4-FFF2-40B4-BE49-F238E27FC236}">
                    <a16:creationId xmlns:a16="http://schemas.microsoft.com/office/drawing/2014/main" id="{8BFEC1E0-CD45-47B9-CD8C-109C8FCB82AA}"/>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03F89CC-A897-82FF-52C6-1F86FB5DCE2B}"/>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4BE978B0-664C-4972-A87D-C43078A0EBDC}"/>
                </a:ext>
              </a:extLst>
            </p:cNvPr>
            <p:cNvGrpSpPr/>
            <p:nvPr/>
          </p:nvGrpSpPr>
          <p:grpSpPr>
            <a:xfrm>
              <a:off x="2740055" y="2162644"/>
              <a:ext cx="95250" cy="95250"/>
              <a:chOff x="3569493" y="1976437"/>
              <a:chExt cx="95250" cy="95250"/>
            </a:xfrm>
          </p:grpSpPr>
          <p:cxnSp>
            <p:nvCxnSpPr>
              <p:cNvPr id="101" name="Straight Connector 100">
                <a:extLst>
                  <a:ext uri="{FF2B5EF4-FFF2-40B4-BE49-F238E27FC236}">
                    <a16:creationId xmlns:a16="http://schemas.microsoft.com/office/drawing/2014/main" id="{9739A333-D70A-8DDC-6A61-E7403C3255C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5988AC9-230D-B9FF-329C-15EEB4AD1683}"/>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CC0CB1C2-7DBE-5DA6-6254-D5B9D4727374}"/>
                </a:ext>
              </a:extLst>
            </p:cNvPr>
            <p:cNvGrpSpPr/>
            <p:nvPr/>
          </p:nvGrpSpPr>
          <p:grpSpPr>
            <a:xfrm>
              <a:off x="2794245" y="2210269"/>
              <a:ext cx="95250" cy="95250"/>
              <a:chOff x="3569493" y="1976437"/>
              <a:chExt cx="95250" cy="95250"/>
            </a:xfrm>
          </p:grpSpPr>
          <p:cxnSp>
            <p:nvCxnSpPr>
              <p:cNvPr id="104" name="Straight Connector 103">
                <a:extLst>
                  <a:ext uri="{FF2B5EF4-FFF2-40B4-BE49-F238E27FC236}">
                    <a16:creationId xmlns:a16="http://schemas.microsoft.com/office/drawing/2014/main" id="{2983B153-D55B-D494-CF33-A50C259E85A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A88D659-3B13-02C8-3C4F-C4A47A0A952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4B11AB51-0076-3A41-A76D-72CA231FEE32}"/>
                </a:ext>
              </a:extLst>
            </p:cNvPr>
            <p:cNvGrpSpPr/>
            <p:nvPr/>
          </p:nvGrpSpPr>
          <p:grpSpPr>
            <a:xfrm>
              <a:off x="2896060" y="2271118"/>
              <a:ext cx="95250" cy="95250"/>
              <a:chOff x="3569493" y="1976437"/>
              <a:chExt cx="95250" cy="95250"/>
            </a:xfrm>
          </p:grpSpPr>
          <p:cxnSp>
            <p:nvCxnSpPr>
              <p:cNvPr id="107" name="Straight Connector 106">
                <a:extLst>
                  <a:ext uri="{FF2B5EF4-FFF2-40B4-BE49-F238E27FC236}">
                    <a16:creationId xmlns:a16="http://schemas.microsoft.com/office/drawing/2014/main" id="{4C77C986-51FC-06D9-870D-A6D72C5010D3}"/>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E59C568-DB24-7D2A-31D6-2B3406E1FF27}"/>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7961E885-FD66-FDC6-5E83-CDA2F4D4EF11}"/>
                </a:ext>
              </a:extLst>
            </p:cNvPr>
            <p:cNvGrpSpPr/>
            <p:nvPr/>
          </p:nvGrpSpPr>
          <p:grpSpPr>
            <a:xfrm>
              <a:off x="2943685" y="2359521"/>
              <a:ext cx="95250" cy="95250"/>
              <a:chOff x="3569493" y="1976437"/>
              <a:chExt cx="95250" cy="95250"/>
            </a:xfrm>
          </p:grpSpPr>
          <p:cxnSp>
            <p:nvCxnSpPr>
              <p:cNvPr id="110" name="Straight Connector 109">
                <a:extLst>
                  <a:ext uri="{FF2B5EF4-FFF2-40B4-BE49-F238E27FC236}">
                    <a16:creationId xmlns:a16="http://schemas.microsoft.com/office/drawing/2014/main" id="{B8ED96B3-9874-CE3C-A083-938E3EA4BDCB}"/>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0CFE855-A730-A059-375A-F38A7E47F870}"/>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CFF7570D-95D9-612C-EF50-72C32FD56227}"/>
                </a:ext>
              </a:extLst>
            </p:cNvPr>
            <p:cNvGrpSpPr/>
            <p:nvPr/>
          </p:nvGrpSpPr>
          <p:grpSpPr>
            <a:xfrm>
              <a:off x="2962333" y="2460751"/>
              <a:ext cx="95250" cy="95250"/>
              <a:chOff x="3569493" y="1976437"/>
              <a:chExt cx="95250" cy="95250"/>
            </a:xfrm>
          </p:grpSpPr>
          <p:cxnSp>
            <p:nvCxnSpPr>
              <p:cNvPr id="113" name="Straight Connector 112">
                <a:extLst>
                  <a:ext uri="{FF2B5EF4-FFF2-40B4-BE49-F238E27FC236}">
                    <a16:creationId xmlns:a16="http://schemas.microsoft.com/office/drawing/2014/main" id="{3B6E6089-15C9-2F51-FB9F-CDF65B8E1420}"/>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2A6BBD2-4395-CC8E-93E9-14859558D056}"/>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1C521301-F4C7-BBCA-DD9A-D2A7211BB9DD}"/>
                </a:ext>
              </a:extLst>
            </p:cNvPr>
            <p:cNvGrpSpPr/>
            <p:nvPr/>
          </p:nvGrpSpPr>
          <p:grpSpPr>
            <a:xfrm>
              <a:off x="3057583" y="2617507"/>
              <a:ext cx="95250" cy="95250"/>
              <a:chOff x="3569493" y="1976437"/>
              <a:chExt cx="95250" cy="95250"/>
            </a:xfrm>
          </p:grpSpPr>
          <p:cxnSp>
            <p:nvCxnSpPr>
              <p:cNvPr id="116" name="Straight Connector 115">
                <a:extLst>
                  <a:ext uri="{FF2B5EF4-FFF2-40B4-BE49-F238E27FC236}">
                    <a16:creationId xmlns:a16="http://schemas.microsoft.com/office/drawing/2014/main" id="{86979422-5872-A422-366F-AAB7977688F9}"/>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86BC7DA-1785-325A-7AA6-62399ABC51A2}"/>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B19352E4-2AE4-9E9D-F1DE-DB55C52125DC}"/>
                </a:ext>
              </a:extLst>
            </p:cNvPr>
            <p:cNvGrpSpPr/>
            <p:nvPr/>
          </p:nvGrpSpPr>
          <p:grpSpPr>
            <a:xfrm>
              <a:off x="3118370" y="2630519"/>
              <a:ext cx="95250" cy="95250"/>
              <a:chOff x="3569493" y="1976437"/>
              <a:chExt cx="95250" cy="95250"/>
            </a:xfrm>
          </p:grpSpPr>
          <p:cxnSp>
            <p:nvCxnSpPr>
              <p:cNvPr id="119" name="Straight Connector 118">
                <a:extLst>
                  <a:ext uri="{FF2B5EF4-FFF2-40B4-BE49-F238E27FC236}">
                    <a16:creationId xmlns:a16="http://schemas.microsoft.com/office/drawing/2014/main" id="{6A4FC142-26D1-E391-8C3D-384DB8BA55F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9157B47-9534-6503-FB7B-B1730F9E5700}"/>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C6645A77-D3A1-6661-6905-DE009E0FDBEB}"/>
                </a:ext>
              </a:extLst>
            </p:cNvPr>
            <p:cNvGrpSpPr/>
            <p:nvPr/>
          </p:nvGrpSpPr>
          <p:grpSpPr>
            <a:xfrm>
              <a:off x="3162433" y="2681045"/>
              <a:ext cx="95250" cy="95250"/>
              <a:chOff x="3569493" y="1976437"/>
              <a:chExt cx="95250" cy="95250"/>
            </a:xfrm>
          </p:grpSpPr>
          <p:cxnSp>
            <p:nvCxnSpPr>
              <p:cNvPr id="122" name="Straight Connector 121">
                <a:extLst>
                  <a:ext uri="{FF2B5EF4-FFF2-40B4-BE49-F238E27FC236}">
                    <a16:creationId xmlns:a16="http://schemas.microsoft.com/office/drawing/2014/main" id="{C8CD5600-61EE-4ECB-4CA7-C21D542220F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1CAFB93-B87D-9B33-F2B8-79DA74C7F4A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3F4C133B-2699-8937-6690-68026C7D87D4}"/>
                </a:ext>
              </a:extLst>
            </p:cNvPr>
            <p:cNvGrpSpPr/>
            <p:nvPr/>
          </p:nvGrpSpPr>
          <p:grpSpPr>
            <a:xfrm>
              <a:off x="3343408" y="2813796"/>
              <a:ext cx="95250" cy="95250"/>
              <a:chOff x="3569493" y="1976437"/>
              <a:chExt cx="95250" cy="95250"/>
            </a:xfrm>
          </p:grpSpPr>
          <p:cxnSp>
            <p:nvCxnSpPr>
              <p:cNvPr id="125" name="Straight Connector 124">
                <a:extLst>
                  <a:ext uri="{FF2B5EF4-FFF2-40B4-BE49-F238E27FC236}">
                    <a16:creationId xmlns:a16="http://schemas.microsoft.com/office/drawing/2014/main" id="{F2453523-A091-828C-D477-EFF0931E1B90}"/>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AE95906-845D-C2A7-6AD9-294B744427F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6D61A990-85C5-6AC0-0CB5-0A2FFEA984E3}"/>
                </a:ext>
              </a:extLst>
            </p:cNvPr>
            <p:cNvGrpSpPr/>
            <p:nvPr/>
          </p:nvGrpSpPr>
          <p:grpSpPr>
            <a:xfrm>
              <a:off x="3404228" y="2973314"/>
              <a:ext cx="95250" cy="95250"/>
              <a:chOff x="3569493" y="1976437"/>
              <a:chExt cx="95250" cy="95250"/>
            </a:xfrm>
          </p:grpSpPr>
          <p:cxnSp>
            <p:nvCxnSpPr>
              <p:cNvPr id="128" name="Straight Connector 127">
                <a:extLst>
                  <a:ext uri="{FF2B5EF4-FFF2-40B4-BE49-F238E27FC236}">
                    <a16:creationId xmlns:a16="http://schemas.microsoft.com/office/drawing/2014/main" id="{84F77C76-8EC0-D90E-84F5-DCD969513343}"/>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82CBF06-C585-95E5-73F1-A7536395079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54FE21BE-5AA0-4C21-4384-49199473E6FF}"/>
                </a:ext>
              </a:extLst>
            </p:cNvPr>
            <p:cNvGrpSpPr/>
            <p:nvPr/>
          </p:nvGrpSpPr>
          <p:grpSpPr>
            <a:xfrm>
              <a:off x="3513521" y="3080750"/>
              <a:ext cx="95250" cy="95250"/>
              <a:chOff x="3569493" y="1976437"/>
              <a:chExt cx="95250" cy="95250"/>
            </a:xfrm>
          </p:grpSpPr>
          <p:cxnSp>
            <p:nvCxnSpPr>
              <p:cNvPr id="131" name="Straight Connector 130">
                <a:extLst>
                  <a:ext uri="{FF2B5EF4-FFF2-40B4-BE49-F238E27FC236}">
                    <a16:creationId xmlns:a16="http://schemas.microsoft.com/office/drawing/2014/main" id="{8D0D866F-2DE4-ED3D-C355-990243E968E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7ECC254-7297-BB3C-0395-5CE71B0E3188}"/>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26727AFD-62FD-FE0B-248F-5832F9BB6DFC}"/>
                </a:ext>
              </a:extLst>
            </p:cNvPr>
            <p:cNvGrpSpPr/>
            <p:nvPr/>
          </p:nvGrpSpPr>
          <p:grpSpPr>
            <a:xfrm>
              <a:off x="3485976" y="3023921"/>
              <a:ext cx="95250" cy="95250"/>
              <a:chOff x="3569493" y="1976437"/>
              <a:chExt cx="95250" cy="95250"/>
            </a:xfrm>
          </p:grpSpPr>
          <p:cxnSp>
            <p:nvCxnSpPr>
              <p:cNvPr id="134" name="Straight Connector 133">
                <a:extLst>
                  <a:ext uri="{FF2B5EF4-FFF2-40B4-BE49-F238E27FC236}">
                    <a16:creationId xmlns:a16="http://schemas.microsoft.com/office/drawing/2014/main" id="{C3A1816E-1759-4F9C-C658-97F90A963B38}"/>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7FFAF35-A1E5-CF28-87D4-AC3886586C85}"/>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AF0FE2D6-2BCC-2BD3-8107-77D46B6A5A56}"/>
                </a:ext>
              </a:extLst>
            </p:cNvPr>
            <p:cNvGrpSpPr/>
            <p:nvPr/>
          </p:nvGrpSpPr>
          <p:grpSpPr>
            <a:xfrm>
              <a:off x="3595677" y="3112665"/>
              <a:ext cx="95250" cy="95250"/>
              <a:chOff x="3569493" y="1976437"/>
              <a:chExt cx="95250" cy="95250"/>
            </a:xfrm>
          </p:grpSpPr>
          <p:cxnSp>
            <p:nvCxnSpPr>
              <p:cNvPr id="137" name="Straight Connector 136">
                <a:extLst>
                  <a:ext uri="{FF2B5EF4-FFF2-40B4-BE49-F238E27FC236}">
                    <a16:creationId xmlns:a16="http://schemas.microsoft.com/office/drawing/2014/main" id="{DF0586A8-4CA5-59E3-DC79-FE62523C5A92}"/>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9F4FE02-4C39-BA73-1BCC-5E983E8B2EF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43AABCED-863C-1F55-39C0-43CED395BD44}"/>
                </a:ext>
              </a:extLst>
            </p:cNvPr>
            <p:cNvGrpSpPr/>
            <p:nvPr/>
          </p:nvGrpSpPr>
          <p:grpSpPr>
            <a:xfrm>
              <a:off x="3649499" y="3112665"/>
              <a:ext cx="95250" cy="95250"/>
              <a:chOff x="3569493" y="1976437"/>
              <a:chExt cx="95250" cy="95250"/>
            </a:xfrm>
          </p:grpSpPr>
          <p:cxnSp>
            <p:nvCxnSpPr>
              <p:cNvPr id="140" name="Straight Connector 139">
                <a:extLst>
                  <a:ext uri="{FF2B5EF4-FFF2-40B4-BE49-F238E27FC236}">
                    <a16:creationId xmlns:a16="http://schemas.microsoft.com/office/drawing/2014/main" id="{3CE3D506-E0B5-BC54-EE18-082F9A50AB74}"/>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50D29F4-7098-374F-71E7-33B6722DDFA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6847A71D-BBD9-1035-C0CE-684A65F87D20}"/>
                </a:ext>
              </a:extLst>
            </p:cNvPr>
            <p:cNvGrpSpPr/>
            <p:nvPr/>
          </p:nvGrpSpPr>
          <p:grpSpPr>
            <a:xfrm>
              <a:off x="3743304" y="3171507"/>
              <a:ext cx="95250" cy="95250"/>
              <a:chOff x="3569493" y="1976437"/>
              <a:chExt cx="95250" cy="95250"/>
            </a:xfrm>
          </p:grpSpPr>
          <p:cxnSp>
            <p:nvCxnSpPr>
              <p:cNvPr id="143" name="Straight Connector 142">
                <a:extLst>
                  <a:ext uri="{FF2B5EF4-FFF2-40B4-BE49-F238E27FC236}">
                    <a16:creationId xmlns:a16="http://schemas.microsoft.com/office/drawing/2014/main" id="{1BB067EC-1519-351B-CA20-A1B5065A932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B7FA311-F41F-1F25-E6C3-FAFE2B2BB3F2}"/>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D57D4954-5E8B-37CB-FD89-E63AB9C4C0F5}"/>
                </a:ext>
              </a:extLst>
            </p:cNvPr>
            <p:cNvGrpSpPr/>
            <p:nvPr/>
          </p:nvGrpSpPr>
          <p:grpSpPr>
            <a:xfrm>
              <a:off x="3920033" y="3359619"/>
              <a:ext cx="95250" cy="95250"/>
              <a:chOff x="3569493" y="1976437"/>
              <a:chExt cx="95250" cy="95250"/>
            </a:xfrm>
          </p:grpSpPr>
          <p:cxnSp>
            <p:nvCxnSpPr>
              <p:cNvPr id="146" name="Straight Connector 145">
                <a:extLst>
                  <a:ext uri="{FF2B5EF4-FFF2-40B4-BE49-F238E27FC236}">
                    <a16:creationId xmlns:a16="http://schemas.microsoft.com/office/drawing/2014/main" id="{2DCCCFC4-6E9C-729C-6749-A5B824B53739}"/>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8F0AF05-1AFF-E2C3-9922-72D32D880FE4}"/>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14B1ED9E-4672-A303-B1D4-CDA5CC4CAAD3}"/>
                </a:ext>
              </a:extLst>
            </p:cNvPr>
            <p:cNvGrpSpPr/>
            <p:nvPr/>
          </p:nvGrpSpPr>
          <p:grpSpPr>
            <a:xfrm>
              <a:off x="3920033" y="3389783"/>
              <a:ext cx="95250" cy="95250"/>
              <a:chOff x="3569493" y="1976437"/>
              <a:chExt cx="95250" cy="95250"/>
            </a:xfrm>
          </p:grpSpPr>
          <p:cxnSp>
            <p:nvCxnSpPr>
              <p:cNvPr id="149" name="Straight Connector 148">
                <a:extLst>
                  <a:ext uri="{FF2B5EF4-FFF2-40B4-BE49-F238E27FC236}">
                    <a16:creationId xmlns:a16="http://schemas.microsoft.com/office/drawing/2014/main" id="{21FE9E30-C53E-BCE1-FE2C-0E890930D465}"/>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ED1DAD5-FDC1-6371-B2D9-8FB4450B20C7}"/>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3E3BB1A7-7A4B-CF0A-30F2-4A41E454FE1B}"/>
                </a:ext>
              </a:extLst>
            </p:cNvPr>
            <p:cNvGrpSpPr/>
            <p:nvPr/>
          </p:nvGrpSpPr>
          <p:grpSpPr>
            <a:xfrm>
              <a:off x="3945023" y="3422749"/>
              <a:ext cx="95250" cy="95250"/>
              <a:chOff x="3569493" y="1976437"/>
              <a:chExt cx="95250" cy="95250"/>
            </a:xfrm>
          </p:grpSpPr>
          <p:cxnSp>
            <p:nvCxnSpPr>
              <p:cNvPr id="152" name="Straight Connector 151">
                <a:extLst>
                  <a:ext uri="{FF2B5EF4-FFF2-40B4-BE49-F238E27FC236}">
                    <a16:creationId xmlns:a16="http://schemas.microsoft.com/office/drawing/2014/main" id="{D2E47778-C66A-31EA-74B3-7CF42C19BA7D}"/>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480EAB6-E23C-420A-DBEB-6E934E431A2B}"/>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91308A5E-6439-7FF8-65A3-B8CD04EC9706}"/>
                </a:ext>
              </a:extLst>
            </p:cNvPr>
            <p:cNvGrpSpPr/>
            <p:nvPr/>
          </p:nvGrpSpPr>
          <p:grpSpPr>
            <a:xfrm>
              <a:off x="4484729" y="3875085"/>
              <a:ext cx="95250" cy="95250"/>
              <a:chOff x="3569493" y="1976437"/>
              <a:chExt cx="95250" cy="95250"/>
            </a:xfrm>
          </p:grpSpPr>
          <p:cxnSp>
            <p:nvCxnSpPr>
              <p:cNvPr id="155" name="Straight Connector 154">
                <a:extLst>
                  <a:ext uri="{FF2B5EF4-FFF2-40B4-BE49-F238E27FC236}">
                    <a16:creationId xmlns:a16="http://schemas.microsoft.com/office/drawing/2014/main" id="{B93A5DFD-C162-C80F-C5C9-99838E4211EB}"/>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E9D034F-613D-8CF9-269C-D3E973FDD51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D4117A20-E94D-1B45-A819-4598372169D3}"/>
                </a:ext>
              </a:extLst>
            </p:cNvPr>
            <p:cNvGrpSpPr/>
            <p:nvPr/>
          </p:nvGrpSpPr>
          <p:grpSpPr>
            <a:xfrm>
              <a:off x="4870903" y="4014340"/>
              <a:ext cx="95250" cy="95250"/>
              <a:chOff x="3569493" y="1976437"/>
              <a:chExt cx="95250" cy="95250"/>
            </a:xfrm>
          </p:grpSpPr>
          <p:cxnSp>
            <p:nvCxnSpPr>
              <p:cNvPr id="158" name="Straight Connector 157">
                <a:extLst>
                  <a:ext uri="{FF2B5EF4-FFF2-40B4-BE49-F238E27FC236}">
                    <a16:creationId xmlns:a16="http://schemas.microsoft.com/office/drawing/2014/main" id="{CC9FD6D3-0B6B-2AB9-19EB-5E63448ACAF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8BD835C-FB1B-21FF-527A-CE73380828D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BFEB7ED2-5473-0595-EDDE-813DFC59A1F8}"/>
                </a:ext>
              </a:extLst>
            </p:cNvPr>
            <p:cNvGrpSpPr/>
            <p:nvPr/>
          </p:nvGrpSpPr>
          <p:grpSpPr>
            <a:xfrm>
              <a:off x="5073028" y="4094098"/>
              <a:ext cx="95250" cy="95250"/>
              <a:chOff x="3569493" y="1976437"/>
              <a:chExt cx="95250" cy="95250"/>
            </a:xfrm>
          </p:grpSpPr>
          <p:cxnSp>
            <p:nvCxnSpPr>
              <p:cNvPr id="161" name="Straight Connector 160">
                <a:extLst>
                  <a:ext uri="{FF2B5EF4-FFF2-40B4-BE49-F238E27FC236}">
                    <a16:creationId xmlns:a16="http://schemas.microsoft.com/office/drawing/2014/main" id="{5556F464-1CF3-3D00-7B3B-D4704C9D7A7D}"/>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DDCF8F41-C1C6-1F0F-4E51-55E4BE356766}"/>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C81D7A30-07C6-E157-8BD6-A5031EAF52B1}"/>
                </a:ext>
              </a:extLst>
            </p:cNvPr>
            <p:cNvGrpSpPr/>
            <p:nvPr/>
          </p:nvGrpSpPr>
          <p:grpSpPr>
            <a:xfrm>
              <a:off x="5105441" y="4094098"/>
              <a:ext cx="95250" cy="95250"/>
              <a:chOff x="3569493" y="1976437"/>
              <a:chExt cx="95250" cy="95250"/>
            </a:xfrm>
          </p:grpSpPr>
          <p:cxnSp>
            <p:nvCxnSpPr>
              <p:cNvPr id="164" name="Straight Connector 163">
                <a:extLst>
                  <a:ext uri="{FF2B5EF4-FFF2-40B4-BE49-F238E27FC236}">
                    <a16:creationId xmlns:a16="http://schemas.microsoft.com/office/drawing/2014/main" id="{904AADA2-07BC-1067-3C2A-BDA1590406A0}"/>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3388841-7242-33C5-2433-FA387BD0B1DC}"/>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F9C6E3D9-2546-B8DB-DBC4-444A77CCD1FF}"/>
                </a:ext>
              </a:extLst>
            </p:cNvPr>
            <p:cNvGrpSpPr/>
            <p:nvPr/>
          </p:nvGrpSpPr>
          <p:grpSpPr>
            <a:xfrm>
              <a:off x="5180974" y="4094098"/>
              <a:ext cx="95250" cy="95250"/>
              <a:chOff x="3569493" y="1976437"/>
              <a:chExt cx="95250" cy="95250"/>
            </a:xfrm>
          </p:grpSpPr>
          <p:cxnSp>
            <p:nvCxnSpPr>
              <p:cNvPr id="167" name="Straight Connector 166">
                <a:extLst>
                  <a:ext uri="{FF2B5EF4-FFF2-40B4-BE49-F238E27FC236}">
                    <a16:creationId xmlns:a16="http://schemas.microsoft.com/office/drawing/2014/main" id="{F13CD6F6-0074-022A-B424-06A3D54AC970}"/>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AE4C6F0-9B41-8471-3239-0D76BD3F78F8}"/>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10FCA6FE-ABF1-4957-78E4-5FD67705029E}"/>
                </a:ext>
              </a:extLst>
            </p:cNvPr>
            <p:cNvGrpSpPr/>
            <p:nvPr/>
          </p:nvGrpSpPr>
          <p:grpSpPr>
            <a:xfrm>
              <a:off x="5503385" y="4094098"/>
              <a:ext cx="95250" cy="95250"/>
              <a:chOff x="3569493" y="1976437"/>
              <a:chExt cx="95250" cy="95250"/>
            </a:xfrm>
          </p:grpSpPr>
          <p:cxnSp>
            <p:nvCxnSpPr>
              <p:cNvPr id="170" name="Straight Connector 169">
                <a:extLst>
                  <a:ext uri="{FF2B5EF4-FFF2-40B4-BE49-F238E27FC236}">
                    <a16:creationId xmlns:a16="http://schemas.microsoft.com/office/drawing/2014/main" id="{DE501696-5B9F-0922-431D-E8376C81DE3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029A3B2B-02CC-AF42-6F3E-718177C564C5}"/>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505DC46F-B8F3-276E-9153-FA9C275512D3}"/>
                </a:ext>
              </a:extLst>
            </p:cNvPr>
            <p:cNvGrpSpPr/>
            <p:nvPr/>
          </p:nvGrpSpPr>
          <p:grpSpPr>
            <a:xfrm>
              <a:off x="6114395" y="4172254"/>
              <a:ext cx="95250" cy="95250"/>
              <a:chOff x="3569493" y="1976437"/>
              <a:chExt cx="95250" cy="95250"/>
            </a:xfrm>
          </p:grpSpPr>
          <p:cxnSp>
            <p:nvCxnSpPr>
              <p:cNvPr id="173" name="Straight Connector 172">
                <a:extLst>
                  <a:ext uri="{FF2B5EF4-FFF2-40B4-BE49-F238E27FC236}">
                    <a16:creationId xmlns:a16="http://schemas.microsoft.com/office/drawing/2014/main" id="{7E363A38-7E82-3F2D-C13F-5C07F4E70392}"/>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731A9A1-9D83-B901-F5F7-1F008110C5D5}"/>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A161A331-4A03-CC30-2721-17D45E552A1E}"/>
                </a:ext>
              </a:extLst>
            </p:cNvPr>
            <p:cNvGrpSpPr/>
            <p:nvPr/>
          </p:nvGrpSpPr>
          <p:grpSpPr>
            <a:xfrm>
              <a:off x="6401307" y="4257953"/>
              <a:ext cx="95250" cy="95250"/>
              <a:chOff x="3569493" y="1976437"/>
              <a:chExt cx="95250" cy="95250"/>
            </a:xfrm>
          </p:grpSpPr>
          <p:cxnSp>
            <p:nvCxnSpPr>
              <p:cNvPr id="176" name="Straight Connector 175">
                <a:extLst>
                  <a:ext uri="{FF2B5EF4-FFF2-40B4-BE49-F238E27FC236}">
                    <a16:creationId xmlns:a16="http://schemas.microsoft.com/office/drawing/2014/main" id="{F39CFF3A-0410-C89F-9359-FFAF1D8C8E73}"/>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E6CD7FA8-1B9A-06A2-B302-0F80E60B7FB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382" name="Group 381">
            <a:extLst>
              <a:ext uri="{FF2B5EF4-FFF2-40B4-BE49-F238E27FC236}">
                <a16:creationId xmlns:a16="http://schemas.microsoft.com/office/drawing/2014/main" id="{A0104EB3-EE47-54F6-6BA8-1BA115988E64}"/>
              </a:ext>
            </a:extLst>
          </p:cNvPr>
          <p:cNvGrpSpPr/>
          <p:nvPr/>
        </p:nvGrpSpPr>
        <p:grpSpPr>
          <a:xfrm>
            <a:off x="2226004" y="1622835"/>
            <a:ext cx="9280196" cy="2692572"/>
            <a:chOff x="2226004" y="1622835"/>
            <a:chExt cx="9280196" cy="2692572"/>
          </a:xfrm>
        </p:grpSpPr>
        <p:graphicFrame>
          <p:nvGraphicFramePr>
            <p:cNvPr id="4" name="Group 155">
              <a:extLst>
                <a:ext uri="{FF2B5EF4-FFF2-40B4-BE49-F238E27FC236}">
                  <a16:creationId xmlns:a16="http://schemas.microsoft.com/office/drawing/2014/main" id="{4A04AE8F-BC55-A8B2-F695-2BA44DFFD3D9}"/>
                </a:ext>
              </a:extLst>
            </p:cNvPr>
            <p:cNvGraphicFramePr>
              <a:graphicFrameLocks/>
            </p:cNvGraphicFramePr>
            <p:nvPr>
              <p:extLst>
                <p:ext uri="{D42A27DB-BD31-4B8C-83A1-F6EECF244321}">
                  <p14:modId xmlns:p14="http://schemas.microsoft.com/office/powerpoint/2010/main" val="2759611531"/>
                </p:ext>
              </p:extLst>
            </p:nvPr>
          </p:nvGraphicFramePr>
          <p:xfrm>
            <a:off x="6110474" y="1622835"/>
            <a:ext cx="5395726" cy="1475405"/>
          </p:xfrm>
          <a:graphic>
            <a:graphicData uri="http://schemas.openxmlformats.org/drawingml/2006/table">
              <a:tbl>
                <a:tblPr/>
                <a:tblGrid>
                  <a:gridCol w="2175476">
                    <a:extLst>
                      <a:ext uri="{9D8B030D-6E8A-4147-A177-3AD203B41FA5}">
                        <a16:colId xmlns:a16="http://schemas.microsoft.com/office/drawing/2014/main" val="20000"/>
                      </a:ext>
                    </a:extLst>
                  </a:gridCol>
                  <a:gridCol w="1610125">
                    <a:extLst>
                      <a:ext uri="{9D8B030D-6E8A-4147-A177-3AD203B41FA5}">
                        <a16:colId xmlns:a16="http://schemas.microsoft.com/office/drawing/2014/main" val="20001"/>
                      </a:ext>
                    </a:extLst>
                  </a:gridCol>
                  <a:gridCol w="1610125">
                    <a:extLst>
                      <a:ext uri="{9D8B030D-6E8A-4147-A177-3AD203B41FA5}">
                        <a16:colId xmlns:a16="http://schemas.microsoft.com/office/drawing/2014/main" val="4166642406"/>
                      </a:ext>
                    </a:extLst>
                  </a:gridCol>
                </a:tblGrid>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ITT Population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algn="ctr"/>
                        <a:r>
                          <a:rPr lang="en-US" sz="1400" b="1" dirty="0">
                            <a:latin typeface="Calibri" panose="020F0502020204030204" pitchFamily="34" charset="0"/>
                            <a:cs typeface="Calibri" panose="020F0502020204030204" pitchFamily="34" charset="0"/>
                          </a:rPr>
                          <a:t>Rucaparib </a:t>
                        </a:r>
                      </a:p>
                      <a:p>
                        <a:pPr algn="ctr"/>
                        <a:r>
                          <a:rPr lang="en-US" sz="1400" b="1" dirty="0">
                            <a:latin typeface="Calibri" panose="020F0502020204030204" pitchFamily="34" charset="0"/>
                            <a:cs typeface="Calibri" panose="020F0502020204030204" pitchFamily="34" charset="0"/>
                          </a:rPr>
                          <a:t>(n = 270)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400" b="1" dirty="0">
                            <a:latin typeface="Calibri" panose="020F0502020204030204" pitchFamily="34" charset="0"/>
                            <a:cs typeface="Calibri" panose="020F0502020204030204" pitchFamily="34" charset="0"/>
                          </a:rPr>
                          <a:t>Physician’s Choice </a:t>
                        </a:r>
                      </a:p>
                      <a:p>
                        <a:pPr algn="ctr"/>
                        <a:r>
                          <a:rPr lang="en-US" sz="1400" b="1" dirty="0">
                            <a:latin typeface="Calibri" panose="020F0502020204030204" pitchFamily="34" charset="0"/>
                            <a:cs typeface="Calibri" panose="020F0502020204030204" pitchFamily="34" charset="0"/>
                          </a:rPr>
                          <a:t>(n = 135)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rPFS,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10.2 (8.3-11.2)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 (5.6-8.2)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0.61 (0.47-0.80)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tc>
                  <a:extLst>
                    <a:ext uri="{0D108BD9-81ED-4DB2-BD59-A6C34878D82A}">
                      <a16:rowId xmlns:a16="http://schemas.microsoft.com/office/drawing/2014/main" val="2231219380"/>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Log-rank </a:t>
                        </a:r>
                        <a:r>
                          <a:rPr kumimoji="0" lang="en-US" sz="14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tc>
                  <a:extLst>
                    <a:ext uri="{0D108BD9-81ED-4DB2-BD59-A6C34878D82A}">
                      <a16:rowId xmlns:a16="http://schemas.microsoft.com/office/drawing/2014/main" val="957927777"/>
                    </a:ext>
                  </a:extLst>
                </a:tr>
              </a:tbl>
            </a:graphicData>
          </a:graphic>
        </p:graphicFrame>
        <p:sp>
          <p:nvSpPr>
            <p:cNvPr id="179" name="Freeform: Shape 178">
              <a:extLst>
                <a:ext uri="{FF2B5EF4-FFF2-40B4-BE49-F238E27FC236}">
                  <a16:creationId xmlns:a16="http://schemas.microsoft.com/office/drawing/2014/main" id="{813DF348-8077-EA00-2E04-800913AAB45E}"/>
                </a:ext>
              </a:extLst>
            </p:cNvPr>
            <p:cNvSpPr/>
            <p:nvPr/>
          </p:nvSpPr>
          <p:spPr bwMode="auto">
            <a:xfrm>
              <a:off x="4558506" y="3378201"/>
              <a:ext cx="6700044" cy="889000"/>
            </a:xfrm>
            <a:custGeom>
              <a:avLst/>
              <a:gdLst>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092200 w 6743700"/>
                <a:gd name="connsiteY31" fmla="*/ 450850 h 1016000"/>
                <a:gd name="connsiteX32" fmla="*/ 1092200 w 6743700"/>
                <a:gd name="connsiteY32" fmla="*/ 412750 h 1016000"/>
                <a:gd name="connsiteX33" fmla="*/ 1079500 w 6743700"/>
                <a:gd name="connsiteY33" fmla="*/ 412750 h 1016000"/>
                <a:gd name="connsiteX34" fmla="*/ 1079500 w 6743700"/>
                <a:gd name="connsiteY34" fmla="*/ 393700 h 1016000"/>
                <a:gd name="connsiteX35" fmla="*/ 889000 w 6743700"/>
                <a:gd name="connsiteY35" fmla="*/ 393700 h 1016000"/>
                <a:gd name="connsiteX36" fmla="*/ 889000 w 6743700"/>
                <a:gd name="connsiteY36" fmla="*/ 368300 h 1016000"/>
                <a:gd name="connsiteX37" fmla="*/ 787400 w 6743700"/>
                <a:gd name="connsiteY37" fmla="*/ 368300 h 1016000"/>
                <a:gd name="connsiteX38" fmla="*/ 787400 w 6743700"/>
                <a:gd name="connsiteY38" fmla="*/ 355600 h 1016000"/>
                <a:gd name="connsiteX39" fmla="*/ 628650 w 6743700"/>
                <a:gd name="connsiteY39" fmla="*/ 355600 h 1016000"/>
                <a:gd name="connsiteX40" fmla="*/ 628650 w 6743700"/>
                <a:gd name="connsiteY40" fmla="*/ 323850 h 1016000"/>
                <a:gd name="connsiteX41" fmla="*/ 603250 w 6743700"/>
                <a:gd name="connsiteY41" fmla="*/ 323850 h 1016000"/>
                <a:gd name="connsiteX42" fmla="*/ 615950 w 6743700"/>
                <a:gd name="connsiteY42" fmla="*/ 311150 h 1016000"/>
                <a:gd name="connsiteX43" fmla="*/ 584200 w 6743700"/>
                <a:gd name="connsiteY43" fmla="*/ 311150 h 1016000"/>
                <a:gd name="connsiteX44" fmla="*/ 584200 w 6743700"/>
                <a:gd name="connsiteY44" fmla="*/ 273050 h 1016000"/>
                <a:gd name="connsiteX45" fmla="*/ 546100 w 6743700"/>
                <a:gd name="connsiteY45" fmla="*/ 273050 h 1016000"/>
                <a:gd name="connsiteX46" fmla="*/ 546100 w 6743700"/>
                <a:gd name="connsiteY46" fmla="*/ 254000 h 1016000"/>
                <a:gd name="connsiteX47" fmla="*/ 527050 w 6743700"/>
                <a:gd name="connsiteY47" fmla="*/ 273050 h 1016000"/>
                <a:gd name="connsiteX48" fmla="*/ 527050 w 6743700"/>
                <a:gd name="connsiteY48" fmla="*/ 241300 h 1016000"/>
                <a:gd name="connsiteX49" fmla="*/ 177800 w 6743700"/>
                <a:gd name="connsiteY49" fmla="*/ 241300 h 1016000"/>
                <a:gd name="connsiteX50" fmla="*/ 177800 w 6743700"/>
                <a:gd name="connsiteY50" fmla="*/ 241300 h 1016000"/>
                <a:gd name="connsiteX51" fmla="*/ 177800 w 6743700"/>
                <a:gd name="connsiteY51" fmla="*/ 209550 h 1016000"/>
                <a:gd name="connsiteX52" fmla="*/ 76200 w 6743700"/>
                <a:gd name="connsiteY52" fmla="*/ 209550 h 1016000"/>
                <a:gd name="connsiteX53" fmla="*/ 76200 w 6743700"/>
                <a:gd name="connsiteY53" fmla="*/ 171450 h 1016000"/>
                <a:gd name="connsiteX54" fmla="*/ 44450 w 6743700"/>
                <a:gd name="connsiteY54" fmla="*/ 171450 h 1016000"/>
                <a:gd name="connsiteX55" fmla="*/ 44450 w 6743700"/>
                <a:gd name="connsiteY55" fmla="*/ 107950 h 1016000"/>
                <a:gd name="connsiteX56" fmla="*/ 12700 w 6743700"/>
                <a:gd name="connsiteY56" fmla="*/ 107950 h 1016000"/>
                <a:gd name="connsiteX57" fmla="*/ 12700 w 6743700"/>
                <a:gd name="connsiteY57" fmla="*/ 12700 h 1016000"/>
                <a:gd name="connsiteX58" fmla="*/ 0 w 6743700"/>
                <a:gd name="connsiteY58"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23156 w 6743700"/>
                <a:gd name="connsiteY31" fmla="*/ 448469 h 1016000"/>
                <a:gd name="connsiteX32" fmla="*/ 1092200 w 6743700"/>
                <a:gd name="connsiteY32" fmla="*/ 412750 h 1016000"/>
                <a:gd name="connsiteX33" fmla="*/ 1079500 w 6743700"/>
                <a:gd name="connsiteY33" fmla="*/ 412750 h 1016000"/>
                <a:gd name="connsiteX34" fmla="*/ 1079500 w 6743700"/>
                <a:gd name="connsiteY34" fmla="*/ 393700 h 1016000"/>
                <a:gd name="connsiteX35" fmla="*/ 889000 w 6743700"/>
                <a:gd name="connsiteY35" fmla="*/ 393700 h 1016000"/>
                <a:gd name="connsiteX36" fmla="*/ 889000 w 6743700"/>
                <a:gd name="connsiteY36" fmla="*/ 368300 h 1016000"/>
                <a:gd name="connsiteX37" fmla="*/ 787400 w 6743700"/>
                <a:gd name="connsiteY37" fmla="*/ 368300 h 1016000"/>
                <a:gd name="connsiteX38" fmla="*/ 787400 w 6743700"/>
                <a:gd name="connsiteY38" fmla="*/ 355600 h 1016000"/>
                <a:gd name="connsiteX39" fmla="*/ 628650 w 6743700"/>
                <a:gd name="connsiteY39" fmla="*/ 355600 h 1016000"/>
                <a:gd name="connsiteX40" fmla="*/ 628650 w 6743700"/>
                <a:gd name="connsiteY40" fmla="*/ 323850 h 1016000"/>
                <a:gd name="connsiteX41" fmla="*/ 603250 w 6743700"/>
                <a:gd name="connsiteY41" fmla="*/ 323850 h 1016000"/>
                <a:gd name="connsiteX42" fmla="*/ 615950 w 6743700"/>
                <a:gd name="connsiteY42" fmla="*/ 311150 h 1016000"/>
                <a:gd name="connsiteX43" fmla="*/ 584200 w 6743700"/>
                <a:gd name="connsiteY43" fmla="*/ 311150 h 1016000"/>
                <a:gd name="connsiteX44" fmla="*/ 584200 w 6743700"/>
                <a:gd name="connsiteY44" fmla="*/ 273050 h 1016000"/>
                <a:gd name="connsiteX45" fmla="*/ 546100 w 6743700"/>
                <a:gd name="connsiteY45" fmla="*/ 273050 h 1016000"/>
                <a:gd name="connsiteX46" fmla="*/ 546100 w 6743700"/>
                <a:gd name="connsiteY46" fmla="*/ 254000 h 1016000"/>
                <a:gd name="connsiteX47" fmla="*/ 527050 w 6743700"/>
                <a:gd name="connsiteY47" fmla="*/ 273050 h 1016000"/>
                <a:gd name="connsiteX48" fmla="*/ 527050 w 6743700"/>
                <a:gd name="connsiteY48" fmla="*/ 241300 h 1016000"/>
                <a:gd name="connsiteX49" fmla="*/ 177800 w 6743700"/>
                <a:gd name="connsiteY49" fmla="*/ 241300 h 1016000"/>
                <a:gd name="connsiteX50" fmla="*/ 177800 w 6743700"/>
                <a:gd name="connsiteY50" fmla="*/ 241300 h 1016000"/>
                <a:gd name="connsiteX51" fmla="*/ 177800 w 6743700"/>
                <a:gd name="connsiteY51" fmla="*/ 209550 h 1016000"/>
                <a:gd name="connsiteX52" fmla="*/ 76200 w 6743700"/>
                <a:gd name="connsiteY52" fmla="*/ 209550 h 1016000"/>
                <a:gd name="connsiteX53" fmla="*/ 76200 w 6743700"/>
                <a:gd name="connsiteY53" fmla="*/ 171450 h 1016000"/>
                <a:gd name="connsiteX54" fmla="*/ 44450 w 6743700"/>
                <a:gd name="connsiteY54" fmla="*/ 171450 h 1016000"/>
                <a:gd name="connsiteX55" fmla="*/ 44450 w 6743700"/>
                <a:gd name="connsiteY55" fmla="*/ 107950 h 1016000"/>
                <a:gd name="connsiteX56" fmla="*/ 12700 w 6743700"/>
                <a:gd name="connsiteY56" fmla="*/ 107950 h 1016000"/>
                <a:gd name="connsiteX57" fmla="*/ 12700 w 6743700"/>
                <a:gd name="connsiteY57" fmla="*/ 12700 h 1016000"/>
                <a:gd name="connsiteX58" fmla="*/ 0 w 6743700"/>
                <a:gd name="connsiteY58"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094581 w 6743700"/>
                <a:gd name="connsiteY31" fmla="*/ 450850 h 1016000"/>
                <a:gd name="connsiteX32" fmla="*/ 1092200 w 6743700"/>
                <a:gd name="connsiteY32" fmla="*/ 412750 h 1016000"/>
                <a:gd name="connsiteX33" fmla="*/ 1079500 w 6743700"/>
                <a:gd name="connsiteY33" fmla="*/ 412750 h 1016000"/>
                <a:gd name="connsiteX34" fmla="*/ 1079500 w 6743700"/>
                <a:gd name="connsiteY34" fmla="*/ 393700 h 1016000"/>
                <a:gd name="connsiteX35" fmla="*/ 889000 w 6743700"/>
                <a:gd name="connsiteY35" fmla="*/ 393700 h 1016000"/>
                <a:gd name="connsiteX36" fmla="*/ 889000 w 6743700"/>
                <a:gd name="connsiteY36" fmla="*/ 368300 h 1016000"/>
                <a:gd name="connsiteX37" fmla="*/ 787400 w 6743700"/>
                <a:gd name="connsiteY37" fmla="*/ 368300 h 1016000"/>
                <a:gd name="connsiteX38" fmla="*/ 787400 w 6743700"/>
                <a:gd name="connsiteY38" fmla="*/ 355600 h 1016000"/>
                <a:gd name="connsiteX39" fmla="*/ 628650 w 6743700"/>
                <a:gd name="connsiteY39" fmla="*/ 355600 h 1016000"/>
                <a:gd name="connsiteX40" fmla="*/ 628650 w 6743700"/>
                <a:gd name="connsiteY40" fmla="*/ 323850 h 1016000"/>
                <a:gd name="connsiteX41" fmla="*/ 603250 w 6743700"/>
                <a:gd name="connsiteY41" fmla="*/ 323850 h 1016000"/>
                <a:gd name="connsiteX42" fmla="*/ 615950 w 6743700"/>
                <a:gd name="connsiteY42" fmla="*/ 311150 h 1016000"/>
                <a:gd name="connsiteX43" fmla="*/ 584200 w 6743700"/>
                <a:gd name="connsiteY43" fmla="*/ 311150 h 1016000"/>
                <a:gd name="connsiteX44" fmla="*/ 584200 w 6743700"/>
                <a:gd name="connsiteY44" fmla="*/ 273050 h 1016000"/>
                <a:gd name="connsiteX45" fmla="*/ 546100 w 6743700"/>
                <a:gd name="connsiteY45" fmla="*/ 273050 h 1016000"/>
                <a:gd name="connsiteX46" fmla="*/ 546100 w 6743700"/>
                <a:gd name="connsiteY46" fmla="*/ 254000 h 1016000"/>
                <a:gd name="connsiteX47" fmla="*/ 527050 w 6743700"/>
                <a:gd name="connsiteY47" fmla="*/ 273050 h 1016000"/>
                <a:gd name="connsiteX48" fmla="*/ 527050 w 6743700"/>
                <a:gd name="connsiteY48" fmla="*/ 241300 h 1016000"/>
                <a:gd name="connsiteX49" fmla="*/ 177800 w 6743700"/>
                <a:gd name="connsiteY49" fmla="*/ 241300 h 1016000"/>
                <a:gd name="connsiteX50" fmla="*/ 177800 w 6743700"/>
                <a:gd name="connsiteY50" fmla="*/ 241300 h 1016000"/>
                <a:gd name="connsiteX51" fmla="*/ 177800 w 6743700"/>
                <a:gd name="connsiteY51" fmla="*/ 209550 h 1016000"/>
                <a:gd name="connsiteX52" fmla="*/ 76200 w 6743700"/>
                <a:gd name="connsiteY52" fmla="*/ 209550 h 1016000"/>
                <a:gd name="connsiteX53" fmla="*/ 76200 w 6743700"/>
                <a:gd name="connsiteY53" fmla="*/ 171450 h 1016000"/>
                <a:gd name="connsiteX54" fmla="*/ 44450 w 6743700"/>
                <a:gd name="connsiteY54" fmla="*/ 171450 h 1016000"/>
                <a:gd name="connsiteX55" fmla="*/ 44450 w 6743700"/>
                <a:gd name="connsiteY55" fmla="*/ 107950 h 1016000"/>
                <a:gd name="connsiteX56" fmla="*/ 12700 w 6743700"/>
                <a:gd name="connsiteY56" fmla="*/ 107950 h 1016000"/>
                <a:gd name="connsiteX57" fmla="*/ 12700 w 6743700"/>
                <a:gd name="connsiteY57" fmla="*/ 12700 h 1016000"/>
                <a:gd name="connsiteX58" fmla="*/ 0 w 6743700"/>
                <a:gd name="connsiteY58"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094581 w 6743700"/>
                <a:gd name="connsiteY31" fmla="*/ 450850 h 1016000"/>
                <a:gd name="connsiteX32" fmla="*/ 1116806 w 6743700"/>
                <a:gd name="connsiteY32" fmla="*/ 468313 h 1016000"/>
                <a:gd name="connsiteX33" fmla="*/ 1092200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03250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094581 w 6743700"/>
                <a:gd name="connsiteY31" fmla="*/ 450850 h 1016000"/>
                <a:gd name="connsiteX32" fmla="*/ 1123949 w 6743700"/>
                <a:gd name="connsiteY32" fmla="*/ 427831 h 1016000"/>
                <a:gd name="connsiteX33" fmla="*/ 1092200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03250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23156 w 6743700"/>
                <a:gd name="connsiteY31" fmla="*/ 457994 h 1016000"/>
                <a:gd name="connsiteX32" fmla="*/ 1123949 w 6743700"/>
                <a:gd name="connsiteY32" fmla="*/ 427831 h 1016000"/>
                <a:gd name="connsiteX33" fmla="*/ 1092200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03250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23156 w 6743700"/>
                <a:gd name="connsiteY31" fmla="*/ 457994 h 1016000"/>
                <a:gd name="connsiteX32" fmla="*/ 1097755 w 6743700"/>
                <a:gd name="connsiteY32" fmla="*/ 442119 h 1016000"/>
                <a:gd name="connsiteX33" fmla="*/ 1092200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03250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23156 w 6743700"/>
                <a:gd name="connsiteY31" fmla="*/ 457994 h 1016000"/>
                <a:gd name="connsiteX32" fmla="*/ 1097755 w 6743700"/>
                <a:gd name="connsiteY32" fmla="*/ 442119 h 1016000"/>
                <a:gd name="connsiteX33" fmla="*/ 1092200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03250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23156 w 6743700"/>
                <a:gd name="connsiteY31" fmla="*/ 457994 h 1016000"/>
                <a:gd name="connsiteX32" fmla="*/ 1097755 w 6743700"/>
                <a:gd name="connsiteY32" fmla="*/ 442119 h 1016000"/>
                <a:gd name="connsiteX33" fmla="*/ 1101725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03250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23156 w 6743700"/>
                <a:gd name="connsiteY31" fmla="*/ 457994 h 1016000"/>
                <a:gd name="connsiteX32" fmla="*/ 1097755 w 6743700"/>
                <a:gd name="connsiteY32" fmla="*/ 449263 h 1016000"/>
                <a:gd name="connsiteX33" fmla="*/ 1101725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03250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23156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03250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03250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73050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100 w 6743700"/>
                <a:gd name="connsiteY47" fmla="*/ 254000 h 1016000"/>
                <a:gd name="connsiteX48" fmla="*/ 527050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8481 w 6743700"/>
                <a:gd name="connsiteY47" fmla="*/ 261144 h 1016000"/>
                <a:gd name="connsiteX48" fmla="*/ 527050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38956 w 6743700"/>
                <a:gd name="connsiteY47" fmla="*/ 261144 h 1016000"/>
                <a:gd name="connsiteX48" fmla="*/ 527050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38956 w 6743700"/>
                <a:gd name="connsiteY47" fmla="*/ 261144 h 1016000"/>
                <a:gd name="connsiteX48" fmla="*/ 534194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38956 w 6743700"/>
                <a:gd name="connsiteY47" fmla="*/ 261144 h 1016000"/>
                <a:gd name="connsiteX48" fmla="*/ 527051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38956 w 6743700"/>
                <a:gd name="connsiteY47" fmla="*/ 258763 h 1016000"/>
                <a:gd name="connsiteX48" fmla="*/ 527051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38956 w 6743700"/>
                <a:gd name="connsiteY47" fmla="*/ 258763 h 1016000"/>
                <a:gd name="connsiteX48" fmla="*/ 548482 w 6743700"/>
                <a:gd name="connsiteY48" fmla="*/ 261144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38956 w 6743700"/>
                <a:gd name="connsiteY47" fmla="*/ 258763 h 1016000"/>
                <a:gd name="connsiteX48" fmla="*/ 515144 w 6743700"/>
                <a:gd name="connsiteY48" fmla="*/ 28257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65149 w 6743700"/>
                <a:gd name="connsiteY47" fmla="*/ 244475 h 1016000"/>
                <a:gd name="connsiteX48" fmla="*/ 515144 w 6743700"/>
                <a:gd name="connsiteY48" fmla="*/ 28257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65149 w 6743700"/>
                <a:gd name="connsiteY47" fmla="*/ 244475 h 1016000"/>
                <a:gd name="connsiteX48" fmla="*/ 527050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3718 w 6743700"/>
                <a:gd name="connsiteY47" fmla="*/ 265907 h 1016000"/>
                <a:gd name="connsiteX48" fmla="*/ 527050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8480 w 6743700"/>
                <a:gd name="connsiteY47" fmla="*/ 254000 h 1016000"/>
                <a:gd name="connsiteX48" fmla="*/ 527050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8480 w 6743700"/>
                <a:gd name="connsiteY47" fmla="*/ 254000 h 1016000"/>
                <a:gd name="connsiteX48" fmla="*/ 527050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8480 w 6743700"/>
                <a:gd name="connsiteY47" fmla="*/ 256381 h 1016000"/>
                <a:gd name="connsiteX48" fmla="*/ 527050 w 6743700"/>
                <a:gd name="connsiteY48" fmla="*/ 263525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8480 w 6743700"/>
                <a:gd name="connsiteY47" fmla="*/ 256381 h 1016000"/>
                <a:gd name="connsiteX48" fmla="*/ 527050 w 6743700"/>
                <a:gd name="connsiteY48" fmla="*/ 251618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8480 w 6743700"/>
                <a:gd name="connsiteY47" fmla="*/ 256381 h 1016000"/>
                <a:gd name="connsiteX48" fmla="*/ 524668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8480 w 6743700"/>
                <a:gd name="connsiteY47" fmla="*/ 256381 h 1016000"/>
                <a:gd name="connsiteX48" fmla="*/ 531812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8480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099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76200 w 6743700"/>
                <a:gd name="connsiteY53" fmla="*/ 209550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099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92869 w 6743700"/>
                <a:gd name="connsiteY53" fmla="*/ 207168 h 1016000"/>
                <a:gd name="connsiteX54" fmla="*/ 76200 w 6743700"/>
                <a:gd name="connsiteY54" fmla="*/ 171450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099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92869 w 6743700"/>
                <a:gd name="connsiteY53" fmla="*/ 207168 h 1016000"/>
                <a:gd name="connsiteX54" fmla="*/ 90488 w 6743700"/>
                <a:gd name="connsiteY54" fmla="*/ 169068 h 1016000"/>
                <a:gd name="connsiteX55" fmla="*/ 44450 w 6743700"/>
                <a:gd name="connsiteY55" fmla="*/ 171450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099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92869 w 6743700"/>
                <a:gd name="connsiteY53" fmla="*/ 207168 h 1016000"/>
                <a:gd name="connsiteX54" fmla="*/ 90488 w 6743700"/>
                <a:gd name="connsiteY54" fmla="*/ 169068 h 1016000"/>
                <a:gd name="connsiteX55" fmla="*/ 65881 w 6743700"/>
                <a:gd name="connsiteY55" fmla="*/ 169069 h 1016000"/>
                <a:gd name="connsiteX56" fmla="*/ 44450 w 6743700"/>
                <a:gd name="connsiteY56" fmla="*/ 107950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099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92869 w 6743700"/>
                <a:gd name="connsiteY53" fmla="*/ 207168 h 1016000"/>
                <a:gd name="connsiteX54" fmla="*/ 90488 w 6743700"/>
                <a:gd name="connsiteY54" fmla="*/ 169068 h 1016000"/>
                <a:gd name="connsiteX55" fmla="*/ 65881 w 6743700"/>
                <a:gd name="connsiteY55" fmla="*/ 169069 h 1016000"/>
                <a:gd name="connsiteX56" fmla="*/ 68262 w 6743700"/>
                <a:gd name="connsiteY56" fmla="*/ 141288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099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92869 w 6743700"/>
                <a:gd name="connsiteY53" fmla="*/ 207168 h 1016000"/>
                <a:gd name="connsiteX54" fmla="*/ 90488 w 6743700"/>
                <a:gd name="connsiteY54" fmla="*/ 169068 h 1016000"/>
                <a:gd name="connsiteX55" fmla="*/ 65881 w 6743700"/>
                <a:gd name="connsiteY55" fmla="*/ 169069 h 1016000"/>
                <a:gd name="connsiteX56" fmla="*/ 65881 w 6743700"/>
                <a:gd name="connsiteY56" fmla="*/ 146051 h 1016000"/>
                <a:gd name="connsiteX57" fmla="*/ 12700 w 6743700"/>
                <a:gd name="connsiteY57" fmla="*/ 107950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099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92869 w 6743700"/>
                <a:gd name="connsiteY53" fmla="*/ 207168 h 1016000"/>
                <a:gd name="connsiteX54" fmla="*/ 90488 w 6743700"/>
                <a:gd name="connsiteY54" fmla="*/ 169068 h 1016000"/>
                <a:gd name="connsiteX55" fmla="*/ 65881 w 6743700"/>
                <a:gd name="connsiteY55" fmla="*/ 169069 h 1016000"/>
                <a:gd name="connsiteX56" fmla="*/ 65881 w 6743700"/>
                <a:gd name="connsiteY56" fmla="*/ 146051 h 1016000"/>
                <a:gd name="connsiteX57" fmla="*/ 43656 w 6743700"/>
                <a:gd name="connsiteY57" fmla="*/ 148431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099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92869 w 6743700"/>
                <a:gd name="connsiteY53" fmla="*/ 207168 h 1016000"/>
                <a:gd name="connsiteX54" fmla="*/ 90488 w 6743700"/>
                <a:gd name="connsiteY54" fmla="*/ 169068 h 1016000"/>
                <a:gd name="connsiteX55" fmla="*/ 65881 w 6743700"/>
                <a:gd name="connsiteY55" fmla="*/ 169069 h 1016000"/>
                <a:gd name="connsiteX56" fmla="*/ 65881 w 6743700"/>
                <a:gd name="connsiteY56" fmla="*/ 146051 h 1016000"/>
                <a:gd name="connsiteX57" fmla="*/ 43656 w 6743700"/>
                <a:gd name="connsiteY57" fmla="*/ 143669 h 1016000"/>
                <a:gd name="connsiteX58" fmla="*/ 12700 w 6743700"/>
                <a:gd name="connsiteY58" fmla="*/ 12700 h 1016000"/>
                <a:gd name="connsiteX59" fmla="*/ 0 w 6743700"/>
                <a:gd name="connsiteY59" fmla="*/ 0 h 1016000"/>
                <a:gd name="connsiteX0" fmla="*/ 6743700 w 6743700"/>
                <a:gd name="connsiteY0" fmla="*/ 1016000 h 1016000"/>
                <a:gd name="connsiteX1" fmla="*/ 5073650 w 6743700"/>
                <a:gd name="connsiteY1" fmla="*/ 1016000 h 1016000"/>
                <a:gd name="connsiteX2" fmla="*/ 5073650 w 6743700"/>
                <a:gd name="connsiteY2" fmla="*/ 958850 h 1016000"/>
                <a:gd name="connsiteX3" fmla="*/ 4508500 w 6743700"/>
                <a:gd name="connsiteY3" fmla="*/ 958850 h 1016000"/>
                <a:gd name="connsiteX4" fmla="*/ 4508500 w 6743700"/>
                <a:gd name="connsiteY4" fmla="*/ 908050 h 1016000"/>
                <a:gd name="connsiteX5" fmla="*/ 4254500 w 6743700"/>
                <a:gd name="connsiteY5" fmla="*/ 908050 h 1016000"/>
                <a:gd name="connsiteX6" fmla="*/ 4254500 w 6743700"/>
                <a:gd name="connsiteY6" fmla="*/ 857250 h 1016000"/>
                <a:gd name="connsiteX7" fmla="*/ 3403600 w 6743700"/>
                <a:gd name="connsiteY7" fmla="*/ 857250 h 1016000"/>
                <a:gd name="connsiteX8" fmla="*/ 3403600 w 6743700"/>
                <a:gd name="connsiteY8" fmla="*/ 812800 h 1016000"/>
                <a:gd name="connsiteX9" fmla="*/ 3168650 w 6743700"/>
                <a:gd name="connsiteY9" fmla="*/ 812800 h 1016000"/>
                <a:gd name="connsiteX10" fmla="*/ 3168650 w 6743700"/>
                <a:gd name="connsiteY10" fmla="*/ 787400 h 1016000"/>
                <a:gd name="connsiteX11" fmla="*/ 2813050 w 6743700"/>
                <a:gd name="connsiteY11" fmla="*/ 787400 h 1016000"/>
                <a:gd name="connsiteX12" fmla="*/ 2813050 w 6743700"/>
                <a:gd name="connsiteY12" fmla="*/ 742950 h 1016000"/>
                <a:gd name="connsiteX13" fmla="*/ 2597150 w 6743700"/>
                <a:gd name="connsiteY13" fmla="*/ 742950 h 1016000"/>
                <a:gd name="connsiteX14" fmla="*/ 2597150 w 6743700"/>
                <a:gd name="connsiteY14" fmla="*/ 711200 h 1016000"/>
                <a:gd name="connsiteX15" fmla="*/ 2241550 w 6743700"/>
                <a:gd name="connsiteY15" fmla="*/ 711200 h 1016000"/>
                <a:gd name="connsiteX16" fmla="*/ 2241550 w 6743700"/>
                <a:gd name="connsiteY16" fmla="*/ 679450 h 1016000"/>
                <a:gd name="connsiteX17" fmla="*/ 1968500 w 6743700"/>
                <a:gd name="connsiteY17" fmla="*/ 679450 h 1016000"/>
                <a:gd name="connsiteX18" fmla="*/ 1968500 w 6743700"/>
                <a:gd name="connsiteY18" fmla="*/ 647700 h 1016000"/>
                <a:gd name="connsiteX19" fmla="*/ 1733550 w 6743700"/>
                <a:gd name="connsiteY19" fmla="*/ 647700 h 1016000"/>
                <a:gd name="connsiteX20" fmla="*/ 1733550 w 6743700"/>
                <a:gd name="connsiteY20" fmla="*/ 615950 h 1016000"/>
                <a:gd name="connsiteX21" fmla="*/ 1708150 w 6743700"/>
                <a:gd name="connsiteY21" fmla="*/ 615950 h 1016000"/>
                <a:gd name="connsiteX22" fmla="*/ 1708150 w 6743700"/>
                <a:gd name="connsiteY22" fmla="*/ 603250 h 1016000"/>
                <a:gd name="connsiteX23" fmla="*/ 1670050 w 6743700"/>
                <a:gd name="connsiteY23" fmla="*/ 603250 h 1016000"/>
                <a:gd name="connsiteX24" fmla="*/ 1670050 w 6743700"/>
                <a:gd name="connsiteY24" fmla="*/ 571500 h 1016000"/>
                <a:gd name="connsiteX25" fmla="*/ 1644650 w 6743700"/>
                <a:gd name="connsiteY25" fmla="*/ 571500 h 1016000"/>
                <a:gd name="connsiteX26" fmla="*/ 1644650 w 6743700"/>
                <a:gd name="connsiteY26" fmla="*/ 527050 h 1016000"/>
                <a:gd name="connsiteX27" fmla="*/ 1320800 w 6743700"/>
                <a:gd name="connsiteY27" fmla="*/ 527050 h 1016000"/>
                <a:gd name="connsiteX28" fmla="*/ 1320800 w 6743700"/>
                <a:gd name="connsiteY28" fmla="*/ 488950 h 1016000"/>
                <a:gd name="connsiteX29" fmla="*/ 1130300 w 6743700"/>
                <a:gd name="connsiteY29" fmla="*/ 488950 h 1016000"/>
                <a:gd name="connsiteX30" fmla="*/ 1130300 w 6743700"/>
                <a:gd name="connsiteY30" fmla="*/ 488950 h 1016000"/>
                <a:gd name="connsiteX31" fmla="*/ 1130300 w 6743700"/>
                <a:gd name="connsiteY31" fmla="*/ 457994 h 1016000"/>
                <a:gd name="connsiteX32" fmla="*/ 1097755 w 6743700"/>
                <a:gd name="connsiteY32" fmla="*/ 449263 h 1016000"/>
                <a:gd name="connsiteX33" fmla="*/ 1099344 w 6743700"/>
                <a:gd name="connsiteY33" fmla="*/ 412750 h 1016000"/>
                <a:gd name="connsiteX34" fmla="*/ 1079500 w 6743700"/>
                <a:gd name="connsiteY34" fmla="*/ 412750 h 1016000"/>
                <a:gd name="connsiteX35" fmla="*/ 1079500 w 6743700"/>
                <a:gd name="connsiteY35" fmla="*/ 393700 h 1016000"/>
                <a:gd name="connsiteX36" fmla="*/ 889000 w 6743700"/>
                <a:gd name="connsiteY36" fmla="*/ 393700 h 1016000"/>
                <a:gd name="connsiteX37" fmla="*/ 889000 w 6743700"/>
                <a:gd name="connsiteY37" fmla="*/ 368300 h 1016000"/>
                <a:gd name="connsiteX38" fmla="*/ 787400 w 6743700"/>
                <a:gd name="connsiteY38" fmla="*/ 368300 h 1016000"/>
                <a:gd name="connsiteX39" fmla="*/ 787400 w 6743700"/>
                <a:gd name="connsiteY39" fmla="*/ 355600 h 1016000"/>
                <a:gd name="connsiteX40" fmla="*/ 628650 w 6743700"/>
                <a:gd name="connsiteY40" fmla="*/ 355600 h 1016000"/>
                <a:gd name="connsiteX41" fmla="*/ 628650 w 6743700"/>
                <a:gd name="connsiteY41" fmla="*/ 323850 h 1016000"/>
                <a:gd name="connsiteX42" fmla="*/ 617538 w 6743700"/>
                <a:gd name="connsiteY42" fmla="*/ 323850 h 1016000"/>
                <a:gd name="connsiteX43" fmla="*/ 615950 w 6743700"/>
                <a:gd name="connsiteY43" fmla="*/ 311150 h 1016000"/>
                <a:gd name="connsiteX44" fmla="*/ 584200 w 6743700"/>
                <a:gd name="connsiteY44" fmla="*/ 311150 h 1016000"/>
                <a:gd name="connsiteX45" fmla="*/ 584200 w 6743700"/>
                <a:gd name="connsiteY45" fmla="*/ 273050 h 1016000"/>
                <a:gd name="connsiteX46" fmla="*/ 546100 w 6743700"/>
                <a:gd name="connsiteY46" fmla="*/ 273050 h 1016000"/>
                <a:gd name="connsiteX47" fmla="*/ 546099 w 6743700"/>
                <a:gd name="connsiteY47" fmla="*/ 256381 h 1016000"/>
                <a:gd name="connsiteX48" fmla="*/ 527049 w 6743700"/>
                <a:gd name="connsiteY48" fmla="*/ 256381 h 1016000"/>
                <a:gd name="connsiteX49" fmla="*/ 527050 w 6743700"/>
                <a:gd name="connsiteY49" fmla="*/ 241300 h 1016000"/>
                <a:gd name="connsiteX50" fmla="*/ 177800 w 6743700"/>
                <a:gd name="connsiteY50" fmla="*/ 241300 h 1016000"/>
                <a:gd name="connsiteX51" fmla="*/ 177800 w 6743700"/>
                <a:gd name="connsiteY51" fmla="*/ 241300 h 1016000"/>
                <a:gd name="connsiteX52" fmla="*/ 177800 w 6743700"/>
                <a:gd name="connsiteY52" fmla="*/ 209550 h 1016000"/>
                <a:gd name="connsiteX53" fmla="*/ 92869 w 6743700"/>
                <a:gd name="connsiteY53" fmla="*/ 207168 h 1016000"/>
                <a:gd name="connsiteX54" fmla="*/ 90488 w 6743700"/>
                <a:gd name="connsiteY54" fmla="*/ 169068 h 1016000"/>
                <a:gd name="connsiteX55" fmla="*/ 65881 w 6743700"/>
                <a:gd name="connsiteY55" fmla="*/ 169069 h 1016000"/>
                <a:gd name="connsiteX56" fmla="*/ 65881 w 6743700"/>
                <a:gd name="connsiteY56" fmla="*/ 146051 h 1016000"/>
                <a:gd name="connsiteX57" fmla="*/ 43656 w 6743700"/>
                <a:gd name="connsiteY57" fmla="*/ 146050 h 1016000"/>
                <a:gd name="connsiteX58" fmla="*/ 12700 w 6743700"/>
                <a:gd name="connsiteY58" fmla="*/ 12700 h 1016000"/>
                <a:gd name="connsiteX59" fmla="*/ 0 w 6743700"/>
                <a:gd name="connsiteY59" fmla="*/ 0 h 1016000"/>
                <a:gd name="connsiteX0" fmla="*/ 6731000 w 6731000"/>
                <a:gd name="connsiteY0" fmla="*/ 1003300 h 1003300"/>
                <a:gd name="connsiteX1" fmla="*/ 5060950 w 6731000"/>
                <a:gd name="connsiteY1" fmla="*/ 1003300 h 1003300"/>
                <a:gd name="connsiteX2" fmla="*/ 5060950 w 6731000"/>
                <a:gd name="connsiteY2" fmla="*/ 946150 h 1003300"/>
                <a:gd name="connsiteX3" fmla="*/ 4495800 w 6731000"/>
                <a:gd name="connsiteY3" fmla="*/ 946150 h 1003300"/>
                <a:gd name="connsiteX4" fmla="*/ 4495800 w 6731000"/>
                <a:gd name="connsiteY4" fmla="*/ 895350 h 1003300"/>
                <a:gd name="connsiteX5" fmla="*/ 4241800 w 6731000"/>
                <a:gd name="connsiteY5" fmla="*/ 895350 h 1003300"/>
                <a:gd name="connsiteX6" fmla="*/ 4241800 w 6731000"/>
                <a:gd name="connsiteY6" fmla="*/ 844550 h 1003300"/>
                <a:gd name="connsiteX7" fmla="*/ 3390900 w 6731000"/>
                <a:gd name="connsiteY7" fmla="*/ 844550 h 1003300"/>
                <a:gd name="connsiteX8" fmla="*/ 3390900 w 6731000"/>
                <a:gd name="connsiteY8" fmla="*/ 800100 h 1003300"/>
                <a:gd name="connsiteX9" fmla="*/ 3155950 w 6731000"/>
                <a:gd name="connsiteY9" fmla="*/ 800100 h 1003300"/>
                <a:gd name="connsiteX10" fmla="*/ 3155950 w 6731000"/>
                <a:gd name="connsiteY10" fmla="*/ 774700 h 1003300"/>
                <a:gd name="connsiteX11" fmla="*/ 2800350 w 6731000"/>
                <a:gd name="connsiteY11" fmla="*/ 774700 h 1003300"/>
                <a:gd name="connsiteX12" fmla="*/ 2800350 w 6731000"/>
                <a:gd name="connsiteY12" fmla="*/ 730250 h 1003300"/>
                <a:gd name="connsiteX13" fmla="*/ 2584450 w 6731000"/>
                <a:gd name="connsiteY13" fmla="*/ 730250 h 1003300"/>
                <a:gd name="connsiteX14" fmla="*/ 2584450 w 6731000"/>
                <a:gd name="connsiteY14" fmla="*/ 698500 h 1003300"/>
                <a:gd name="connsiteX15" fmla="*/ 2228850 w 6731000"/>
                <a:gd name="connsiteY15" fmla="*/ 698500 h 1003300"/>
                <a:gd name="connsiteX16" fmla="*/ 2228850 w 6731000"/>
                <a:gd name="connsiteY16" fmla="*/ 666750 h 1003300"/>
                <a:gd name="connsiteX17" fmla="*/ 1955800 w 6731000"/>
                <a:gd name="connsiteY17" fmla="*/ 666750 h 1003300"/>
                <a:gd name="connsiteX18" fmla="*/ 1955800 w 6731000"/>
                <a:gd name="connsiteY18" fmla="*/ 635000 h 1003300"/>
                <a:gd name="connsiteX19" fmla="*/ 1720850 w 6731000"/>
                <a:gd name="connsiteY19" fmla="*/ 635000 h 1003300"/>
                <a:gd name="connsiteX20" fmla="*/ 1720850 w 6731000"/>
                <a:gd name="connsiteY20" fmla="*/ 603250 h 1003300"/>
                <a:gd name="connsiteX21" fmla="*/ 1695450 w 6731000"/>
                <a:gd name="connsiteY21" fmla="*/ 603250 h 1003300"/>
                <a:gd name="connsiteX22" fmla="*/ 1695450 w 6731000"/>
                <a:gd name="connsiteY22" fmla="*/ 590550 h 1003300"/>
                <a:gd name="connsiteX23" fmla="*/ 1657350 w 6731000"/>
                <a:gd name="connsiteY23" fmla="*/ 590550 h 1003300"/>
                <a:gd name="connsiteX24" fmla="*/ 1657350 w 6731000"/>
                <a:gd name="connsiteY24" fmla="*/ 558800 h 1003300"/>
                <a:gd name="connsiteX25" fmla="*/ 1631950 w 6731000"/>
                <a:gd name="connsiteY25" fmla="*/ 558800 h 1003300"/>
                <a:gd name="connsiteX26" fmla="*/ 1631950 w 6731000"/>
                <a:gd name="connsiteY26" fmla="*/ 514350 h 1003300"/>
                <a:gd name="connsiteX27" fmla="*/ 1308100 w 6731000"/>
                <a:gd name="connsiteY27" fmla="*/ 514350 h 1003300"/>
                <a:gd name="connsiteX28" fmla="*/ 1308100 w 6731000"/>
                <a:gd name="connsiteY28" fmla="*/ 476250 h 1003300"/>
                <a:gd name="connsiteX29" fmla="*/ 1117600 w 6731000"/>
                <a:gd name="connsiteY29" fmla="*/ 476250 h 1003300"/>
                <a:gd name="connsiteX30" fmla="*/ 1117600 w 6731000"/>
                <a:gd name="connsiteY30" fmla="*/ 476250 h 1003300"/>
                <a:gd name="connsiteX31" fmla="*/ 1117600 w 6731000"/>
                <a:gd name="connsiteY31" fmla="*/ 445294 h 1003300"/>
                <a:gd name="connsiteX32" fmla="*/ 1085055 w 6731000"/>
                <a:gd name="connsiteY32" fmla="*/ 436563 h 1003300"/>
                <a:gd name="connsiteX33" fmla="*/ 1086644 w 6731000"/>
                <a:gd name="connsiteY33" fmla="*/ 400050 h 1003300"/>
                <a:gd name="connsiteX34" fmla="*/ 1066800 w 6731000"/>
                <a:gd name="connsiteY34" fmla="*/ 400050 h 1003300"/>
                <a:gd name="connsiteX35" fmla="*/ 1066800 w 6731000"/>
                <a:gd name="connsiteY35" fmla="*/ 381000 h 1003300"/>
                <a:gd name="connsiteX36" fmla="*/ 876300 w 6731000"/>
                <a:gd name="connsiteY36" fmla="*/ 381000 h 1003300"/>
                <a:gd name="connsiteX37" fmla="*/ 876300 w 6731000"/>
                <a:gd name="connsiteY37" fmla="*/ 355600 h 1003300"/>
                <a:gd name="connsiteX38" fmla="*/ 774700 w 6731000"/>
                <a:gd name="connsiteY38" fmla="*/ 355600 h 1003300"/>
                <a:gd name="connsiteX39" fmla="*/ 774700 w 6731000"/>
                <a:gd name="connsiteY39" fmla="*/ 342900 h 1003300"/>
                <a:gd name="connsiteX40" fmla="*/ 615950 w 6731000"/>
                <a:gd name="connsiteY40" fmla="*/ 342900 h 1003300"/>
                <a:gd name="connsiteX41" fmla="*/ 615950 w 6731000"/>
                <a:gd name="connsiteY41" fmla="*/ 311150 h 1003300"/>
                <a:gd name="connsiteX42" fmla="*/ 604838 w 6731000"/>
                <a:gd name="connsiteY42" fmla="*/ 311150 h 1003300"/>
                <a:gd name="connsiteX43" fmla="*/ 603250 w 6731000"/>
                <a:gd name="connsiteY43" fmla="*/ 298450 h 1003300"/>
                <a:gd name="connsiteX44" fmla="*/ 571500 w 6731000"/>
                <a:gd name="connsiteY44" fmla="*/ 298450 h 1003300"/>
                <a:gd name="connsiteX45" fmla="*/ 571500 w 6731000"/>
                <a:gd name="connsiteY45" fmla="*/ 260350 h 1003300"/>
                <a:gd name="connsiteX46" fmla="*/ 533400 w 6731000"/>
                <a:gd name="connsiteY46" fmla="*/ 260350 h 1003300"/>
                <a:gd name="connsiteX47" fmla="*/ 533399 w 6731000"/>
                <a:gd name="connsiteY47" fmla="*/ 243681 h 1003300"/>
                <a:gd name="connsiteX48" fmla="*/ 514349 w 6731000"/>
                <a:gd name="connsiteY48" fmla="*/ 243681 h 1003300"/>
                <a:gd name="connsiteX49" fmla="*/ 514350 w 6731000"/>
                <a:gd name="connsiteY49" fmla="*/ 228600 h 1003300"/>
                <a:gd name="connsiteX50" fmla="*/ 165100 w 6731000"/>
                <a:gd name="connsiteY50" fmla="*/ 228600 h 1003300"/>
                <a:gd name="connsiteX51" fmla="*/ 165100 w 6731000"/>
                <a:gd name="connsiteY51" fmla="*/ 228600 h 1003300"/>
                <a:gd name="connsiteX52" fmla="*/ 165100 w 6731000"/>
                <a:gd name="connsiteY52" fmla="*/ 196850 h 1003300"/>
                <a:gd name="connsiteX53" fmla="*/ 80169 w 6731000"/>
                <a:gd name="connsiteY53" fmla="*/ 194468 h 1003300"/>
                <a:gd name="connsiteX54" fmla="*/ 77788 w 6731000"/>
                <a:gd name="connsiteY54" fmla="*/ 156368 h 1003300"/>
                <a:gd name="connsiteX55" fmla="*/ 53181 w 6731000"/>
                <a:gd name="connsiteY55" fmla="*/ 156369 h 1003300"/>
                <a:gd name="connsiteX56" fmla="*/ 53181 w 6731000"/>
                <a:gd name="connsiteY56" fmla="*/ 133351 h 1003300"/>
                <a:gd name="connsiteX57" fmla="*/ 30956 w 6731000"/>
                <a:gd name="connsiteY57" fmla="*/ 133350 h 1003300"/>
                <a:gd name="connsiteX58" fmla="*/ 0 w 6731000"/>
                <a:gd name="connsiteY58" fmla="*/ 0 h 1003300"/>
                <a:gd name="connsiteX59" fmla="*/ 23019 w 6731000"/>
                <a:gd name="connsiteY59" fmla="*/ 89694 h 1003300"/>
                <a:gd name="connsiteX0" fmla="*/ 6731000 w 6731000"/>
                <a:gd name="connsiteY0" fmla="*/ 1003300 h 1003300"/>
                <a:gd name="connsiteX1" fmla="*/ 5060950 w 6731000"/>
                <a:gd name="connsiteY1" fmla="*/ 1003300 h 1003300"/>
                <a:gd name="connsiteX2" fmla="*/ 5060950 w 6731000"/>
                <a:gd name="connsiteY2" fmla="*/ 946150 h 1003300"/>
                <a:gd name="connsiteX3" fmla="*/ 4495800 w 6731000"/>
                <a:gd name="connsiteY3" fmla="*/ 946150 h 1003300"/>
                <a:gd name="connsiteX4" fmla="*/ 4495800 w 6731000"/>
                <a:gd name="connsiteY4" fmla="*/ 895350 h 1003300"/>
                <a:gd name="connsiteX5" fmla="*/ 4241800 w 6731000"/>
                <a:gd name="connsiteY5" fmla="*/ 895350 h 1003300"/>
                <a:gd name="connsiteX6" fmla="*/ 4241800 w 6731000"/>
                <a:gd name="connsiteY6" fmla="*/ 844550 h 1003300"/>
                <a:gd name="connsiteX7" fmla="*/ 3390900 w 6731000"/>
                <a:gd name="connsiteY7" fmla="*/ 844550 h 1003300"/>
                <a:gd name="connsiteX8" fmla="*/ 3390900 w 6731000"/>
                <a:gd name="connsiteY8" fmla="*/ 800100 h 1003300"/>
                <a:gd name="connsiteX9" fmla="*/ 3155950 w 6731000"/>
                <a:gd name="connsiteY9" fmla="*/ 800100 h 1003300"/>
                <a:gd name="connsiteX10" fmla="*/ 3155950 w 6731000"/>
                <a:gd name="connsiteY10" fmla="*/ 774700 h 1003300"/>
                <a:gd name="connsiteX11" fmla="*/ 2800350 w 6731000"/>
                <a:gd name="connsiteY11" fmla="*/ 774700 h 1003300"/>
                <a:gd name="connsiteX12" fmla="*/ 2800350 w 6731000"/>
                <a:gd name="connsiteY12" fmla="*/ 730250 h 1003300"/>
                <a:gd name="connsiteX13" fmla="*/ 2584450 w 6731000"/>
                <a:gd name="connsiteY13" fmla="*/ 730250 h 1003300"/>
                <a:gd name="connsiteX14" fmla="*/ 2584450 w 6731000"/>
                <a:gd name="connsiteY14" fmla="*/ 698500 h 1003300"/>
                <a:gd name="connsiteX15" fmla="*/ 2228850 w 6731000"/>
                <a:gd name="connsiteY15" fmla="*/ 698500 h 1003300"/>
                <a:gd name="connsiteX16" fmla="*/ 2228850 w 6731000"/>
                <a:gd name="connsiteY16" fmla="*/ 666750 h 1003300"/>
                <a:gd name="connsiteX17" fmla="*/ 1955800 w 6731000"/>
                <a:gd name="connsiteY17" fmla="*/ 666750 h 1003300"/>
                <a:gd name="connsiteX18" fmla="*/ 1955800 w 6731000"/>
                <a:gd name="connsiteY18" fmla="*/ 635000 h 1003300"/>
                <a:gd name="connsiteX19" fmla="*/ 1720850 w 6731000"/>
                <a:gd name="connsiteY19" fmla="*/ 635000 h 1003300"/>
                <a:gd name="connsiteX20" fmla="*/ 1720850 w 6731000"/>
                <a:gd name="connsiteY20" fmla="*/ 603250 h 1003300"/>
                <a:gd name="connsiteX21" fmla="*/ 1695450 w 6731000"/>
                <a:gd name="connsiteY21" fmla="*/ 603250 h 1003300"/>
                <a:gd name="connsiteX22" fmla="*/ 1695450 w 6731000"/>
                <a:gd name="connsiteY22" fmla="*/ 590550 h 1003300"/>
                <a:gd name="connsiteX23" fmla="*/ 1657350 w 6731000"/>
                <a:gd name="connsiteY23" fmla="*/ 590550 h 1003300"/>
                <a:gd name="connsiteX24" fmla="*/ 1657350 w 6731000"/>
                <a:gd name="connsiteY24" fmla="*/ 558800 h 1003300"/>
                <a:gd name="connsiteX25" fmla="*/ 1631950 w 6731000"/>
                <a:gd name="connsiteY25" fmla="*/ 558800 h 1003300"/>
                <a:gd name="connsiteX26" fmla="*/ 1631950 w 6731000"/>
                <a:gd name="connsiteY26" fmla="*/ 514350 h 1003300"/>
                <a:gd name="connsiteX27" fmla="*/ 1308100 w 6731000"/>
                <a:gd name="connsiteY27" fmla="*/ 514350 h 1003300"/>
                <a:gd name="connsiteX28" fmla="*/ 1308100 w 6731000"/>
                <a:gd name="connsiteY28" fmla="*/ 476250 h 1003300"/>
                <a:gd name="connsiteX29" fmla="*/ 1117600 w 6731000"/>
                <a:gd name="connsiteY29" fmla="*/ 476250 h 1003300"/>
                <a:gd name="connsiteX30" fmla="*/ 1117600 w 6731000"/>
                <a:gd name="connsiteY30" fmla="*/ 476250 h 1003300"/>
                <a:gd name="connsiteX31" fmla="*/ 1117600 w 6731000"/>
                <a:gd name="connsiteY31" fmla="*/ 445294 h 1003300"/>
                <a:gd name="connsiteX32" fmla="*/ 1085055 w 6731000"/>
                <a:gd name="connsiteY32" fmla="*/ 436563 h 1003300"/>
                <a:gd name="connsiteX33" fmla="*/ 1086644 w 6731000"/>
                <a:gd name="connsiteY33" fmla="*/ 400050 h 1003300"/>
                <a:gd name="connsiteX34" fmla="*/ 1066800 w 6731000"/>
                <a:gd name="connsiteY34" fmla="*/ 400050 h 1003300"/>
                <a:gd name="connsiteX35" fmla="*/ 1066800 w 6731000"/>
                <a:gd name="connsiteY35" fmla="*/ 381000 h 1003300"/>
                <a:gd name="connsiteX36" fmla="*/ 876300 w 6731000"/>
                <a:gd name="connsiteY36" fmla="*/ 381000 h 1003300"/>
                <a:gd name="connsiteX37" fmla="*/ 876300 w 6731000"/>
                <a:gd name="connsiteY37" fmla="*/ 355600 h 1003300"/>
                <a:gd name="connsiteX38" fmla="*/ 774700 w 6731000"/>
                <a:gd name="connsiteY38" fmla="*/ 355600 h 1003300"/>
                <a:gd name="connsiteX39" fmla="*/ 774700 w 6731000"/>
                <a:gd name="connsiteY39" fmla="*/ 342900 h 1003300"/>
                <a:gd name="connsiteX40" fmla="*/ 615950 w 6731000"/>
                <a:gd name="connsiteY40" fmla="*/ 342900 h 1003300"/>
                <a:gd name="connsiteX41" fmla="*/ 615950 w 6731000"/>
                <a:gd name="connsiteY41" fmla="*/ 311150 h 1003300"/>
                <a:gd name="connsiteX42" fmla="*/ 604838 w 6731000"/>
                <a:gd name="connsiteY42" fmla="*/ 311150 h 1003300"/>
                <a:gd name="connsiteX43" fmla="*/ 603250 w 6731000"/>
                <a:gd name="connsiteY43" fmla="*/ 298450 h 1003300"/>
                <a:gd name="connsiteX44" fmla="*/ 571500 w 6731000"/>
                <a:gd name="connsiteY44" fmla="*/ 298450 h 1003300"/>
                <a:gd name="connsiteX45" fmla="*/ 571500 w 6731000"/>
                <a:gd name="connsiteY45" fmla="*/ 260350 h 1003300"/>
                <a:gd name="connsiteX46" fmla="*/ 533400 w 6731000"/>
                <a:gd name="connsiteY46" fmla="*/ 260350 h 1003300"/>
                <a:gd name="connsiteX47" fmla="*/ 533399 w 6731000"/>
                <a:gd name="connsiteY47" fmla="*/ 243681 h 1003300"/>
                <a:gd name="connsiteX48" fmla="*/ 514349 w 6731000"/>
                <a:gd name="connsiteY48" fmla="*/ 243681 h 1003300"/>
                <a:gd name="connsiteX49" fmla="*/ 514350 w 6731000"/>
                <a:gd name="connsiteY49" fmla="*/ 228600 h 1003300"/>
                <a:gd name="connsiteX50" fmla="*/ 165100 w 6731000"/>
                <a:gd name="connsiteY50" fmla="*/ 228600 h 1003300"/>
                <a:gd name="connsiteX51" fmla="*/ 165100 w 6731000"/>
                <a:gd name="connsiteY51" fmla="*/ 228600 h 1003300"/>
                <a:gd name="connsiteX52" fmla="*/ 165100 w 6731000"/>
                <a:gd name="connsiteY52" fmla="*/ 196850 h 1003300"/>
                <a:gd name="connsiteX53" fmla="*/ 80169 w 6731000"/>
                <a:gd name="connsiteY53" fmla="*/ 194468 h 1003300"/>
                <a:gd name="connsiteX54" fmla="*/ 77788 w 6731000"/>
                <a:gd name="connsiteY54" fmla="*/ 156368 h 1003300"/>
                <a:gd name="connsiteX55" fmla="*/ 53181 w 6731000"/>
                <a:gd name="connsiteY55" fmla="*/ 156369 h 1003300"/>
                <a:gd name="connsiteX56" fmla="*/ 53181 w 6731000"/>
                <a:gd name="connsiteY56" fmla="*/ 133351 h 1003300"/>
                <a:gd name="connsiteX57" fmla="*/ 30956 w 6731000"/>
                <a:gd name="connsiteY57" fmla="*/ 133350 h 1003300"/>
                <a:gd name="connsiteX58" fmla="*/ 0 w 6731000"/>
                <a:gd name="connsiteY58" fmla="*/ 0 h 1003300"/>
                <a:gd name="connsiteX59" fmla="*/ 32544 w 6731000"/>
                <a:gd name="connsiteY59" fmla="*/ 99219 h 1003300"/>
                <a:gd name="connsiteX0" fmla="*/ 6721475 w 6721475"/>
                <a:gd name="connsiteY0" fmla="*/ 904081 h 904081"/>
                <a:gd name="connsiteX1" fmla="*/ 5051425 w 6721475"/>
                <a:gd name="connsiteY1" fmla="*/ 904081 h 904081"/>
                <a:gd name="connsiteX2" fmla="*/ 5051425 w 6721475"/>
                <a:gd name="connsiteY2" fmla="*/ 846931 h 904081"/>
                <a:gd name="connsiteX3" fmla="*/ 4486275 w 6721475"/>
                <a:gd name="connsiteY3" fmla="*/ 846931 h 904081"/>
                <a:gd name="connsiteX4" fmla="*/ 4486275 w 6721475"/>
                <a:gd name="connsiteY4" fmla="*/ 796131 h 904081"/>
                <a:gd name="connsiteX5" fmla="*/ 4232275 w 6721475"/>
                <a:gd name="connsiteY5" fmla="*/ 796131 h 904081"/>
                <a:gd name="connsiteX6" fmla="*/ 4232275 w 6721475"/>
                <a:gd name="connsiteY6" fmla="*/ 745331 h 904081"/>
                <a:gd name="connsiteX7" fmla="*/ 3381375 w 6721475"/>
                <a:gd name="connsiteY7" fmla="*/ 745331 h 904081"/>
                <a:gd name="connsiteX8" fmla="*/ 3381375 w 6721475"/>
                <a:gd name="connsiteY8" fmla="*/ 700881 h 904081"/>
                <a:gd name="connsiteX9" fmla="*/ 3146425 w 6721475"/>
                <a:gd name="connsiteY9" fmla="*/ 700881 h 904081"/>
                <a:gd name="connsiteX10" fmla="*/ 3146425 w 6721475"/>
                <a:gd name="connsiteY10" fmla="*/ 675481 h 904081"/>
                <a:gd name="connsiteX11" fmla="*/ 2790825 w 6721475"/>
                <a:gd name="connsiteY11" fmla="*/ 675481 h 904081"/>
                <a:gd name="connsiteX12" fmla="*/ 2790825 w 6721475"/>
                <a:gd name="connsiteY12" fmla="*/ 631031 h 904081"/>
                <a:gd name="connsiteX13" fmla="*/ 2574925 w 6721475"/>
                <a:gd name="connsiteY13" fmla="*/ 631031 h 904081"/>
                <a:gd name="connsiteX14" fmla="*/ 2574925 w 6721475"/>
                <a:gd name="connsiteY14" fmla="*/ 599281 h 904081"/>
                <a:gd name="connsiteX15" fmla="*/ 2219325 w 6721475"/>
                <a:gd name="connsiteY15" fmla="*/ 599281 h 904081"/>
                <a:gd name="connsiteX16" fmla="*/ 2219325 w 6721475"/>
                <a:gd name="connsiteY16" fmla="*/ 567531 h 904081"/>
                <a:gd name="connsiteX17" fmla="*/ 1946275 w 6721475"/>
                <a:gd name="connsiteY17" fmla="*/ 567531 h 904081"/>
                <a:gd name="connsiteX18" fmla="*/ 1946275 w 6721475"/>
                <a:gd name="connsiteY18" fmla="*/ 535781 h 904081"/>
                <a:gd name="connsiteX19" fmla="*/ 1711325 w 6721475"/>
                <a:gd name="connsiteY19" fmla="*/ 535781 h 904081"/>
                <a:gd name="connsiteX20" fmla="*/ 1711325 w 6721475"/>
                <a:gd name="connsiteY20" fmla="*/ 504031 h 904081"/>
                <a:gd name="connsiteX21" fmla="*/ 1685925 w 6721475"/>
                <a:gd name="connsiteY21" fmla="*/ 504031 h 904081"/>
                <a:gd name="connsiteX22" fmla="*/ 1685925 w 6721475"/>
                <a:gd name="connsiteY22" fmla="*/ 491331 h 904081"/>
                <a:gd name="connsiteX23" fmla="*/ 1647825 w 6721475"/>
                <a:gd name="connsiteY23" fmla="*/ 491331 h 904081"/>
                <a:gd name="connsiteX24" fmla="*/ 1647825 w 6721475"/>
                <a:gd name="connsiteY24" fmla="*/ 459581 h 904081"/>
                <a:gd name="connsiteX25" fmla="*/ 1622425 w 6721475"/>
                <a:gd name="connsiteY25" fmla="*/ 459581 h 904081"/>
                <a:gd name="connsiteX26" fmla="*/ 1622425 w 6721475"/>
                <a:gd name="connsiteY26" fmla="*/ 415131 h 904081"/>
                <a:gd name="connsiteX27" fmla="*/ 1298575 w 6721475"/>
                <a:gd name="connsiteY27" fmla="*/ 415131 h 904081"/>
                <a:gd name="connsiteX28" fmla="*/ 1298575 w 6721475"/>
                <a:gd name="connsiteY28" fmla="*/ 377031 h 904081"/>
                <a:gd name="connsiteX29" fmla="*/ 1108075 w 6721475"/>
                <a:gd name="connsiteY29" fmla="*/ 377031 h 904081"/>
                <a:gd name="connsiteX30" fmla="*/ 1108075 w 6721475"/>
                <a:gd name="connsiteY30" fmla="*/ 377031 h 904081"/>
                <a:gd name="connsiteX31" fmla="*/ 1108075 w 6721475"/>
                <a:gd name="connsiteY31" fmla="*/ 346075 h 904081"/>
                <a:gd name="connsiteX32" fmla="*/ 1075530 w 6721475"/>
                <a:gd name="connsiteY32" fmla="*/ 337344 h 904081"/>
                <a:gd name="connsiteX33" fmla="*/ 1077119 w 6721475"/>
                <a:gd name="connsiteY33" fmla="*/ 300831 h 904081"/>
                <a:gd name="connsiteX34" fmla="*/ 1057275 w 6721475"/>
                <a:gd name="connsiteY34" fmla="*/ 300831 h 904081"/>
                <a:gd name="connsiteX35" fmla="*/ 1057275 w 6721475"/>
                <a:gd name="connsiteY35" fmla="*/ 281781 h 904081"/>
                <a:gd name="connsiteX36" fmla="*/ 866775 w 6721475"/>
                <a:gd name="connsiteY36" fmla="*/ 281781 h 904081"/>
                <a:gd name="connsiteX37" fmla="*/ 866775 w 6721475"/>
                <a:gd name="connsiteY37" fmla="*/ 256381 h 904081"/>
                <a:gd name="connsiteX38" fmla="*/ 765175 w 6721475"/>
                <a:gd name="connsiteY38" fmla="*/ 256381 h 904081"/>
                <a:gd name="connsiteX39" fmla="*/ 765175 w 6721475"/>
                <a:gd name="connsiteY39" fmla="*/ 243681 h 904081"/>
                <a:gd name="connsiteX40" fmla="*/ 606425 w 6721475"/>
                <a:gd name="connsiteY40" fmla="*/ 243681 h 904081"/>
                <a:gd name="connsiteX41" fmla="*/ 606425 w 6721475"/>
                <a:gd name="connsiteY41" fmla="*/ 211931 h 904081"/>
                <a:gd name="connsiteX42" fmla="*/ 595313 w 6721475"/>
                <a:gd name="connsiteY42" fmla="*/ 211931 h 904081"/>
                <a:gd name="connsiteX43" fmla="*/ 593725 w 6721475"/>
                <a:gd name="connsiteY43" fmla="*/ 199231 h 904081"/>
                <a:gd name="connsiteX44" fmla="*/ 561975 w 6721475"/>
                <a:gd name="connsiteY44" fmla="*/ 199231 h 904081"/>
                <a:gd name="connsiteX45" fmla="*/ 561975 w 6721475"/>
                <a:gd name="connsiteY45" fmla="*/ 161131 h 904081"/>
                <a:gd name="connsiteX46" fmla="*/ 523875 w 6721475"/>
                <a:gd name="connsiteY46" fmla="*/ 161131 h 904081"/>
                <a:gd name="connsiteX47" fmla="*/ 523874 w 6721475"/>
                <a:gd name="connsiteY47" fmla="*/ 144462 h 904081"/>
                <a:gd name="connsiteX48" fmla="*/ 504824 w 6721475"/>
                <a:gd name="connsiteY48" fmla="*/ 144462 h 904081"/>
                <a:gd name="connsiteX49" fmla="*/ 504825 w 6721475"/>
                <a:gd name="connsiteY49" fmla="*/ 129381 h 904081"/>
                <a:gd name="connsiteX50" fmla="*/ 155575 w 6721475"/>
                <a:gd name="connsiteY50" fmla="*/ 129381 h 904081"/>
                <a:gd name="connsiteX51" fmla="*/ 155575 w 6721475"/>
                <a:gd name="connsiteY51" fmla="*/ 129381 h 904081"/>
                <a:gd name="connsiteX52" fmla="*/ 155575 w 6721475"/>
                <a:gd name="connsiteY52" fmla="*/ 97631 h 904081"/>
                <a:gd name="connsiteX53" fmla="*/ 70644 w 6721475"/>
                <a:gd name="connsiteY53" fmla="*/ 95249 h 904081"/>
                <a:gd name="connsiteX54" fmla="*/ 68263 w 6721475"/>
                <a:gd name="connsiteY54" fmla="*/ 57149 h 904081"/>
                <a:gd name="connsiteX55" fmla="*/ 43656 w 6721475"/>
                <a:gd name="connsiteY55" fmla="*/ 57150 h 904081"/>
                <a:gd name="connsiteX56" fmla="*/ 43656 w 6721475"/>
                <a:gd name="connsiteY56" fmla="*/ 34132 h 904081"/>
                <a:gd name="connsiteX57" fmla="*/ 21431 w 6721475"/>
                <a:gd name="connsiteY57" fmla="*/ 34131 h 904081"/>
                <a:gd name="connsiteX58" fmla="*/ 0 w 6721475"/>
                <a:gd name="connsiteY58" fmla="*/ 794 h 904081"/>
                <a:gd name="connsiteX59" fmla="*/ 23019 w 6721475"/>
                <a:gd name="connsiteY59" fmla="*/ 0 h 904081"/>
                <a:gd name="connsiteX0" fmla="*/ 6722269 w 6722269"/>
                <a:gd name="connsiteY0" fmla="*/ 970756 h 970756"/>
                <a:gd name="connsiteX1" fmla="*/ 5052219 w 6722269"/>
                <a:gd name="connsiteY1" fmla="*/ 970756 h 970756"/>
                <a:gd name="connsiteX2" fmla="*/ 5052219 w 6722269"/>
                <a:gd name="connsiteY2" fmla="*/ 913606 h 970756"/>
                <a:gd name="connsiteX3" fmla="*/ 4487069 w 6722269"/>
                <a:gd name="connsiteY3" fmla="*/ 913606 h 970756"/>
                <a:gd name="connsiteX4" fmla="*/ 4487069 w 6722269"/>
                <a:gd name="connsiteY4" fmla="*/ 862806 h 970756"/>
                <a:gd name="connsiteX5" fmla="*/ 4233069 w 6722269"/>
                <a:gd name="connsiteY5" fmla="*/ 862806 h 970756"/>
                <a:gd name="connsiteX6" fmla="*/ 4233069 w 6722269"/>
                <a:gd name="connsiteY6" fmla="*/ 812006 h 970756"/>
                <a:gd name="connsiteX7" fmla="*/ 3382169 w 6722269"/>
                <a:gd name="connsiteY7" fmla="*/ 812006 h 970756"/>
                <a:gd name="connsiteX8" fmla="*/ 3382169 w 6722269"/>
                <a:gd name="connsiteY8" fmla="*/ 767556 h 970756"/>
                <a:gd name="connsiteX9" fmla="*/ 3147219 w 6722269"/>
                <a:gd name="connsiteY9" fmla="*/ 767556 h 970756"/>
                <a:gd name="connsiteX10" fmla="*/ 3147219 w 6722269"/>
                <a:gd name="connsiteY10" fmla="*/ 742156 h 970756"/>
                <a:gd name="connsiteX11" fmla="*/ 2791619 w 6722269"/>
                <a:gd name="connsiteY11" fmla="*/ 742156 h 970756"/>
                <a:gd name="connsiteX12" fmla="*/ 2791619 w 6722269"/>
                <a:gd name="connsiteY12" fmla="*/ 697706 h 970756"/>
                <a:gd name="connsiteX13" fmla="*/ 2575719 w 6722269"/>
                <a:gd name="connsiteY13" fmla="*/ 697706 h 970756"/>
                <a:gd name="connsiteX14" fmla="*/ 2575719 w 6722269"/>
                <a:gd name="connsiteY14" fmla="*/ 665956 h 970756"/>
                <a:gd name="connsiteX15" fmla="*/ 2220119 w 6722269"/>
                <a:gd name="connsiteY15" fmla="*/ 665956 h 970756"/>
                <a:gd name="connsiteX16" fmla="*/ 2220119 w 6722269"/>
                <a:gd name="connsiteY16" fmla="*/ 634206 h 970756"/>
                <a:gd name="connsiteX17" fmla="*/ 1947069 w 6722269"/>
                <a:gd name="connsiteY17" fmla="*/ 634206 h 970756"/>
                <a:gd name="connsiteX18" fmla="*/ 1947069 w 6722269"/>
                <a:gd name="connsiteY18" fmla="*/ 602456 h 970756"/>
                <a:gd name="connsiteX19" fmla="*/ 1712119 w 6722269"/>
                <a:gd name="connsiteY19" fmla="*/ 602456 h 970756"/>
                <a:gd name="connsiteX20" fmla="*/ 1712119 w 6722269"/>
                <a:gd name="connsiteY20" fmla="*/ 570706 h 970756"/>
                <a:gd name="connsiteX21" fmla="*/ 1686719 w 6722269"/>
                <a:gd name="connsiteY21" fmla="*/ 570706 h 970756"/>
                <a:gd name="connsiteX22" fmla="*/ 1686719 w 6722269"/>
                <a:gd name="connsiteY22" fmla="*/ 558006 h 970756"/>
                <a:gd name="connsiteX23" fmla="*/ 1648619 w 6722269"/>
                <a:gd name="connsiteY23" fmla="*/ 558006 h 970756"/>
                <a:gd name="connsiteX24" fmla="*/ 1648619 w 6722269"/>
                <a:gd name="connsiteY24" fmla="*/ 526256 h 970756"/>
                <a:gd name="connsiteX25" fmla="*/ 1623219 w 6722269"/>
                <a:gd name="connsiteY25" fmla="*/ 526256 h 970756"/>
                <a:gd name="connsiteX26" fmla="*/ 1623219 w 6722269"/>
                <a:gd name="connsiteY26" fmla="*/ 481806 h 970756"/>
                <a:gd name="connsiteX27" fmla="*/ 1299369 w 6722269"/>
                <a:gd name="connsiteY27" fmla="*/ 481806 h 970756"/>
                <a:gd name="connsiteX28" fmla="*/ 1299369 w 6722269"/>
                <a:gd name="connsiteY28" fmla="*/ 443706 h 970756"/>
                <a:gd name="connsiteX29" fmla="*/ 1108869 w 6722269"/>
                <a:gd name="connsiteY29" fmla="*/ 443706 h 970756"/>
                <a:gd name="connsiteX30" fmla="*/ 1108869 w 6722269"/>
                <a:gd name="connsiteY30" fmla="*/ 443706 h 970756"/>
                <a:gd name="connsiteX31" fmla="*/ 1108869 w 6722269"/>
                <a:gd name="connsiteY31" fmla="*/ 412750 h 970756"/>
                <a:gd name="connsiteX32" fmla="*/ 1076324 w 6722269"/>
                <a:gd name="connsiteY32" fmla="*/ 404019 h 970756"/>
                <a:gd name="connsiteX33" fmla="*/ 1077913 w 6722269"/>
                <a:gd name="connsiteY33" fmla="*/ 367506 h 970756"/>
                <a:gd name="connsiteX34" fmla="*/ 1058069 w 6722269"/>
                <a:gd name="connsiteY34" fmla="*/ 367506 h 970756"/>
                <a:gd name="connsiteX35" fmla="*/ 1058069 w 6722269"/>
                <a:gd name="connsiteY35" fmla="*/ 348456 h 970756"/>
                <a:gd name="connsiteX36" fmla="*/ 867569 w 6722269"/>
                <a:gd name="connsiteY36" fmla="*/ 348456 h 970756"/>
                <a:gd name="connsiteX37" fmla="*/ 867569 w 6722269"/>
                <a:gd name="connsiteY37" fmla="*/ 323056 h 970756"/>
                <a:gd name="connsiteX38" fmla="*/ 765969 w 6722269"/>
                <a:gd name="connsiteY38" fmla="*/ 323056 h 970756"/>
                <a:gd name="connsiteX39" fmla="*/ 765969 w 6722269"/>
                <a:gd name="connsiteY39" fmla="*/ 310356 h 970756"/>
                <a:gd name="connsiteX40" fmla="*/ 607219 w 6722269"/>
                <a:gd name="connsiteY40" fmla="*/ 310356 h 970756"/>
                <a:gd name="connsiteX41" fmla="*/ 607219 w 6722269"/>
                <a:gd name="connsiteY41" fmla="*/ 278606 h 970756"/>
                <a:gd name="connsiteX42" fmla="*/ 596107 w 6722269"/>
                <a:gd name="connsiteY42" fmla="*/ 278606 h 970756"/>
                <a:gd name="connsiteX43" fmla="*/ 594519 w 6722269"/>
                <a:gd name="connsiteY43" fmla="*/ 265906 h 970756"/>
                <a:gd name="connsiteX44" fmla="*/ 562769 w 6722269"/>
                <a:gd name="connsiteY44" fmla="*/ 265906 h 970756"/>
                <a:gd name="connsiteX45" fmla="*/ 562769 w 6722269"/>
                <a:gd name="connsiteY45" fmla="*/ 227806 h 970756"/>
                <a:gd name="connsiteX46" fmla="*/ 524669 w 6722269"/>
                <a:gd name="connsiteY46" fmla="*/ 227806 h 970756"/>
                <a:gd name="connsiteX47" fmla="*/ 524668 w 6722269"/>
                <a:gd name="connsiteY47" fmla="*/ 211137 h 970756"/>
                <a:gd name="connsiteX48" fmla="*/ 505618 w 6722269"/>
                <a:gd name="connsiteY48" fmla="*/ 211137 h 970756"/>
                <a:gd name="connsiteX49" fmla="*/ 505619 w 6722269"/>
                <a:gd name="connsiteY49" fmla="*/ 196056 h 970756"/>
                <a:gd name="connsiteX50" fmla="*/ 156369 w 6722269"/>
                <a:gd name="connsiteY50" fmla="*/ 196056 h 970756"/>
                <a:gd name="connsiteX51" fmla="*/ 156369 w 6722269"/>
                <a:gd name="connsiteY51" fmla="*/ 196056 h 970756"/>
                <a:gd name="connsiteX52" fmla="*/ 156369 w 6722269"/>
                <a:gd name="connsiteY52" fmla="*/ 164306 h 970756"/>
                <a:gd name="connsiteX53" fmla="*/ 71438 w 6722269"/>
                <a:gd name="connsiteY53" fmla="*/ 161924 h 970756"/>
                <a:gd name="connsiteX54" fmla="*/ 69057 w 6722269"/>
                <a:gd name="connsiteY54" fmla="*/ 123824 h 970756"/>
                <a:gd name="connsiteX55" fmla="*/ 44450 w 6722269"/>
                <a:gd name="connsiteY55" fmla="*/ 123825 h 970756"/>
                <a:gd name="connsiteX56" fmla="*/ 44450 w 6722269"/>
                <a:gd name="connsiteY56" fmla="*/ 100807 h 970756"/>
                <a:gd name="connsiteX57" fmla="*/ 22225 w 6722269"/>
                <a:gd name="connsiteY57" fmla="*/ 100806 h 970756"/>
                <a:gd name="connsiteX58" fmla="*/ 794 w 6722269"/>
                <a:gd name="connsiteY58" fmla="*/ 67469 h 970756"/>
                <a:gd name="connsiteX59" fmla="*/ 0 w 6722269"/>
                <a:gd name="connsiteY59" fmla="*/ 0 h 970756"/>
                <a:gd name="connsiteX0" fmla="*/ 6722269 w 6722269"/>
                <a:gd name="connsiteY0" fmla="*/ 970756 h 970756"/>
                <a:gd name="connsiteX1" fmla="*/ 5052219 w 6722269"/>
                <a:gd name="connsiteY1" fmla="*/ 970756 h 970756"/>
                <a:gd name="connsiteX2" fmla="*/ 5052219 w 6722269"/>
                <a:gd name="connsiteY2" fmla="*/ 913606 h 970756"/>
                <a:gd name="connsiteX3" fmla="*/ 4487069 w 6722269"/>
                <a:gd name="connsiteY3" fmla="*/ 913606 h 970756"/>
                <a:gd name="connsiteX4" fmla="*/ 4487069 w 6722269"/>
                <a:gd name="connsiteY4" fmla="*/ 862806 h 970756"/>
                <a:gd name="connsiteX5" fmla="*/ 4233069 w 6722269"/>
                <a:gd name="connsiteY5" fmla="*/ 862806 h 970756"/>
                <a:gd name="connsiteX6" fmla="*/ 4233069 w 6722269"/>
                <a:gd name="connsiteY6" fmla="*/ 812006 h 970756"/>
                <a:gd name="connsiteX7" fmla="*/ 3382169 w 6722269"/>
                <a:gd name="connsiteY7" fmla="*/ 812006 h 970756"/>
                <a:gd name="connsiteX8" fmla="*/ 3382169 w 6722269"/>
                <a:gd name="connsiteY8" fmla="*/ 767556 h 970756"/>
                <a:gd name="connsiteX9" fmla="*/ 3147219 w 6722269"/>
                <a:gd name="connsiteY9" fmla="*/ 767556 h 970756"/>
                <a:gd name="connsiteX10" fmla="*/ 3147219 w 6722269"/>
                <a:gd name="connsiteY10" fmla="*/ 742156 h 970756"/>
                <a:gd name="connsiteX11" fmla="*/ 2791619 w 6722269"/>
                <a:gd name="connsiteY11" fmla="*/ 742156 h 970756"/>
                <a:gd name="connsiteX12" fmla="*/ 2791619 w 6722269"/>
                <a:gd name="connsiteY12" fmla="*/ 697706 h 970756"/>
                <a:gd name="connsiteX13" fmla="*/ 2575719 w 6722269"/>
                <a:gd name="connsiteY13" fmla="*/ 697706 h 970756"/>
                <a:gd name="connsiteX14" fmla="*/ 2575719 w 6722269"/>
                <a:gd name="connsiteY14" fmla="*/ 665956 h 970756"/>
                <a:gd name="connsiteX15" fmla="*/ 2220119 w 6722269"/>
                <a:gd name="connsiteY15" fmla="*/ 665956 h 970756"/>
                <a:gd name="connsiteX16" fmla="*/ 2220119 w 6722269"/>
                <a:gd name="connsiteY16" fmla="*/ 634206 h 970756"/>
                <a:gd name="connsiteX17" fmla="*/ 1947069 w 6722269"/>
                <a:gd name="connsiteY17" fmla="*/ 634206 h 970756"/>
                <a:gd name="connsiteX18" fmla="*/ 1947069 w 6722269"/>
                <a:gd name="connsiteY18" fmla="*/ 602456 h 970756"/>
                <a:gd name="connsiteX19" fmla="*/ 1712119 w 6722269"/>
                <a:gd name="connsiteY19" fmla="*/ 602456 h 970756"/>
                <a:gd name="connsiteX20" fmla="*/ 1712119 w 6722269"/>
                <a:gd name="connsiteY20" fmla="*/ 570706 h 970756"/>
                <a:gd name="connsiteX21" fmla="*/ 1686719 w 6722269"/>
                <a:gd name="connsiteY21" fmla="*/ 570706 h 970756"/>
                <a:gd name="connsiteX22" fmla="*/ 1686719 w 6722269"/>
                <a:gd name="connsiteY22" fmla="*/ 558006 h 970756"/>
                <a:gd name="connsiteX23" fmla="*/ 1648619 w 6722269"/>
                <a:gd name="connsiteY23" fmla="*/ 558006 h 970756"/>
                <a:gd name="connsiteX24" fmla="*/ 1648619 w 6722269"/>
                <a:gd name="connsiteY24" fmla="*/ 526256 h 970756"/>
                <a:gd name="connsiteX25" fmla="*/ 1623219 w 6722269"/>
                <a:gd name="connsiteY25" fmla="*/ 526256 h 970756"/>
                <a:gd name="connsiteX26" fmla="*/ 1623219 w 6722269"/>
                <a:gd name="connsiteY26" fmla="*/ 481806 h 970756"/>
                <a:gd name="connsiteX27" fmla="*/ 1299369 w 6722269"/>
                <a:gd name="connsiteY27" fmla="*/ 481806 h 970756"/>
                <a:gd name="connsiteX28" fmla="*/ 1299369 w 6722269"/>
                <a:gd name="connsiteY28" fmla="*/ 443706 h 970756"/>
                <a:gd name="connsiteX29" fmla="*/ 1108869 w 6722269"/>
                <a:gd name="connsiteY29" fmla="*/ 443706 h 970756"/>
                <a:gd name="connsiteX30" fmla="*/ 1108869 w 6722269"/>
                <a:gd name="connsiteY30" fmla="*/ 443706 h 970756"/>
                <a:gd name="connsiteX31" fmla="*/ 1108869 w 6722269"/>
                <a:gd name="connsiteY31" fmla="*/ 412750 h 970756"/>
                <a:gd name="connsiteX32" fmla="*/ 1076324 w 6722269"/>
                <a:gd name="connsiteY32" fmla="*/ 404019 h 970756"/>
                <a:gd name="connsiteX33" fmla="*/ 1077913 w 6722269"/>
                <a:gd name="connsiteY33" fmla="*/ 367506 h 970756"/>
                <a:gd name="connsiteX34" fmla="*/ 1058069 w 6722269"/>
                <a:gd name="connsiteY34" fmla="*/ 367506 h 970756"/>
                <a:gd name="connsiteX35" fmla="*/ 1058069 w 6722269"/>
                <a:gd name="connsiteY35" fmla="*/ 348456 h 970756"/>
                <a:gd name="connsiteX36" fmla="*/ 867569 w 6722269"/>
                <a:gd name="connsiteY36" fmla="*/ 348456 h 970756"/>
                <a:gd name="connsiteX37" fmla="*/ 867569 w 6722269"/>
                <a:gd name="connsiteY37" fmla="*/ 323056 h 970756"/>
                <a:gd name="connsiteX38" fmla="*/ 765969 w 6722269"/>
                <a:gd name="connsiteY38" fmla="*/ 323056 h 970756"/>
                <a:gd name="connsiteX39" fmla="*/ 765969 w 6722269"/>
                <a:gd name="connsiteY39" fmla="*/ 310356 h 970756"/>
                <a:gd name="connsiteX40" fmla="*/ 607219 w 6722269"/>
                <a:gd name="connsiteY40" fmla="*/ 310356 h 970756"/>
                <a:gd name="connsiteX41" fmla="*/ 607219 w 6722269"/>
                <a:gd name="connsiteY41" fmla="*/ 278606 h 970756"/>
                <a:gd name="connsiteX42" fmla="*/ 596107 w 6722269"/>
                <a:gd name="connsiteY42" fmla="*/ 278606 h 970756"/>
                <a:gd name="connsiteX43" fmla="*/ 594519 w 6722269"/>
                <a:gd name="connsiteY43" fmla="*/ 265906 h 970756"/>
                <a:gd name="connsiteX44" fmla="*/ 562769 w 6722269"/>
                <a:gd name="connsiteY44" fmla="*/ 265906 h 970756"/>
                <a:gd name="connsiteX45" fmla="*/ 562769 w 6722269"/>
                <a:gd name="connsiteY45" fmla="*/ 227806 h 970756"/>
                <a:gd name="connsiteX46" fmla="*/ 524669 w 6722269"/>
                <a:gd name="connsiteY46" fmla="*/ 227806 h 970756"/>
                <a:gd name="connsiteX47" fmla="*/ 524668 w 6722269"/>
                <a:gd name="connsiteY47" fmla="*/ 211137 h 970756"/>
                <a:gd name="connsiteX48" fmla="*/ 505618 w 6722269"/>
                <a:gd name="connsiteY48" fmla="*/ 211137 h 970756"/>
                <a:gd name="connsiteX49" fmla="*/ 505619 w 6722269"/>
                <a:gd name="connsiteY49" fmla="*/ 196056 h 970756"/>
                <a:gd name="connsiteX50" fmla="*/ 156369 w 6722269"/>
                <a:gd name="connsiteY50" fmla="*/ 196056 h 970756"/>
                <a:gd name="connsiteX51" fmla="*/ 156369 w 6722269"/>
                <a:gd name="connsiteY51" fmla="*/ 196056 h 970756"/>
                <a:gd name="connsiteX52" fmla="*/ 156369 w 6722269"/>
                <a:gd name="connsiteY52" fmla="*/ 164306 h 970756"/>
                <a:gd name="connsiteX53" fmla="*/ 71438 w 6722269"/>
                <a:gd name="connsiteY53" fmla="*/ 161924 h 970756"/>
                <a:gd name="connsiteX54" fmla="*/ 69057 w 6722269"/>
                <a:gd name="connsiteY54" fmla="*/ 123824 h 970756"/>
                <a:gd name="connsiteX55" fmla="*/ 44450 w 6722269"/>
                <a:gd name="connsiteY55" fmla="*/ 123825 h 970756"/>
                <a:gd name="connsiteX56" fmla="*/ 44450 w 6722269"/>
                <a:gd name="connsiteY56" fmla="*/ 100807 h 970756"/>
                <a:gd name="connsiteX57" fmla="*/ 22225 w 6722269"/>
                <a:gd name="connsiteY57" fmla="*/ 100806 h 970756"/>
                <a:gd name="connsiteX58" fmla="*/ 22225 w 6722269"/>
                <a:gd name="connsiteY58" fmla="*/ 81756 h 970756"/>
                <a:gd name="connsiteX59" fmla="*/ 0 w 6722269"/>
                <a:gd name="connsiteY59" fmla="*/ 0 h 970756"/>
                <a:gd name="connsiteX0" fmla="*/ 6722269 w 6722269"/>
                <a:gd name="connsiteY0" fmla="*/ 904081 h 904081"/>
                <a:gd name="connsiteX1" fmla="*/ 5052219 w 6722269"/>
                <a:gd name="connsiteY1" fmla="*/ 904081 h 904081"/>
                <a:gd name="connsiteX2" fmla="*/ 5052219 w 6722269"/>
                <a:gd name="connsiteY2" fmla="*/ 846931 h 904081"/>
                <a:gd name="connsiteX3" fmla="*/ 4487069 w 6722269"/>
                <a:gd name="connsiteY3" fmla="*/ 846931 h 904081"/>
                <a:gd name="connsiteX4" fmla="*/ 4487069 w 6722269"/>
                <a:gd name="connsiteY4" fmla="*/ 796131 h 904081"/>
                <a:gd name="connsiteX5" fmla="*/ 4233069 w 6722269"/>
                <a:gd name="connsiteY5" fmla="*/ 796131 h 904081"/>
                <a:gd name="connsiteX6" fmla="*/ 4233069 w 6722269"/>
                <a:gd name="connsiteY6" fmla="*/ 745331 h 904081"/>
                <a:gd name="connsiteX7" fmla="*/ 3382169 w 6722269"/>
                <a:gd name="connsiteY7" fmla="*/ 745331 h 904081"/>
                <a:gd name="connsiteX8" fmla="*/ 3382169 w 6722269"/>
                <a:gd name="connsiteY8" fmla="*/ 700881 h 904081"/>
                <a:gd name="connsiteX9" fmla="*/ 3147219 w 6722269"/>
                <a:gd name="connsiteY9" fmla="*/ 700881 h 904081"/>
                <a:gd name="connsiteX10" fmla="*/ 3147219 w 6722269"/>
                <a:gd name="connsiteY10" fmla="*/ 675481 h 904081"/>
                <a:gd name="connsiteX11" fmla="*/ 2791619 w 6722269"/>
                <a:gd name="connsiteY11" fmla="*/ 675481 h 904081"/>
                <a:gd name="connsiteX12" fmla="*/ 2791619 w 6722269"/>
                <a:gd name="connsiteY12" fmla="*/ 631031 h 904081"/>
                <a:gd name="connsiteX13" fmla="*/ 2575719 w 6722269"/>
                <a:gd name="connsiteY13" fmla="*/ 631031 h 904081"/>
                <a:gd name="connsiteX14" fmla="*/ 2575719 w 6722269"/>
                <a:gd name="connsiteY14" fmla="*/ 599281 h 904081"/>
                <a:gd name="connsiteX15" fmla="*/ 2220119 w 6722269"/>
                <a:gd name="connsiteY15" fmla="*/ 599281 h 904081"/>
                <a:gd name="connsiteX16" fmla="*/ 2220119 w 6722269"/>
                <a:gd name="connsiteY16" fmla="*/ 567531 h 904081"/>
                <a:gd name="connsiteX17" fmla="*/ 1947069 w 6722269"/>
                <a:gd name="connsiteY17" fmla="*/ 567531 h 904081"/>
                <a:gd name="connsiteX18" fmla="*/ 1947069 w 6722269"/>
                <a:gd name="connsiteY18" fmla="*/ 535781 h 904081"/>
                <a:gd name="connsiteX19" fmla="*/ 1712119 w 6722269"/>
                <a:gd name="connsiteY19" fmla="*/ 535781 h 904081"/>
                <a:gd name="connsiteX20" fmla="*/ 1712119 w 6722269"/>
                <a:gd name="connsiteY20" fmla="*/ 504031 h 904081"/>
                <a:gd name="connsiteX21" fmla="*/ 1686719 w 6722269"/>
                <a:gd name="connsiteY21" fmla="*/ 504031 h 904081"/>
                <a:gd name="connsiteX22" fmla="*/ 1686719 w 6722269"/>
                <a:gd name="connsiteY22" fmla="*/ 491331 h 904081"/>
                <a:gd name="connsiteX23" fmla="*/ 1648619 w 6722269"/>
                <a:gd name="connsiteY23" fmla="*/ 491331 h 904081"/>
                <a:gd name="connsiteX24" fmla="*/ 1648619 w 6722269"/>
                <a:gd name="connsiteY24" fmla="*/ 459581 h 904081"/>
                <a:gd name="connsiteX25" fmla="*/ 1623219 w 6722269"/>
                <a:gd name="connsiteY25" fmla="*/ 459581 h 904081"/>
                <a:gd name="connsiteX26" fmla="*/ 1623219 w 6722269"/>
                <a:gd name="connsiteY26" fmla="*/ 415131 h 904081"/>
                <a:gd name="connsiteX27" fmla="*/ 1299369 w 6722269"/>
                <a:gd name="connsiteY27" fmla="*/ 415131 h 904081"/>
                <a:gd name="connsiteX28" fmla="*/ 1299369 w 6722269"/>
                <a:gd name="connsiteY28" fmla="*/ 377031 h 904081"/>
                <a:gd name="connsiteX29" fmla="*/ 1108869 w 6722269"/>
                <a:gd name="connsiteY29" fmla="*/ 377031 h 904081"/>
                <a:gd name="connsiteX30" fmla="*/ 1108869 w 6722269"/>
                <a:gd name="connsiteY30" fmla="*/ 377031 h 904081"/>
                <a:gd name="connsiteX31" fmla="*/ 1108869 w 6722269"/>
                <a:gd name="connsiteY31" fmla="*/ 346075 h 904081"/>
                <a:gd name="connsiteX32" fmla="*/ 1076324 w 6722269"/>
                <a:gd name="connsiteY32" fmla="*/ 337344 h 904081"/>
                <a:gd name="connsiteX33" fmla="*/ 1077913 w 6722269"/>
                <a:gd name="connsiteY33" fmla="*/ 300831 h 904081"/>
                <a:gd name="connsiteX34" fmla="*/ 1058069 w 6722269"/>
                <a:gd name="connsiteY34" fmla="*/ 300831 h 904081"/>
                <a:gd name="connsiteX35" fmla="*/ 1058069 w 6722269"/>
                <a:gd name="connsiteY35" fmla="*/ 281781 h 904081"/>
                <a:gd name="connsiteX36" fmla="*/ 867569 w 6722269"/>
                <a:gd name="connsiteY36" fmla="*/ 281781 h 904081"/>
                <a:gd name="connsiteX37" fmla="*/ 867569 w 6722269"/>
                <a:gd name="connsiteY37" fmla="*/ 256381 h 904081"/>
                <a:gd name="connsiteX38" fmla="*/ 765969 w 6722269"/>
                <a:gd name="connsiteY38" fmla="*/ 256381 h 904081"/>
                <a:gd name="connsiteX39" fmla="*/ 765969 w 6722269"/>
                <a:gd name="connsiteY39" fmla="*/ 243681 h 904081"/>
                <a:gd name="connsiteX40" fmla="*/ 607219 w 6722269"/>
                <a:gd name="connsiteY40" fmla="*/ 243681 h 904081"/>
                <a:gd name="connsiteX41" fmla="*/ 607219 w 6722269"/>
                <a:gd name="connsiteY41" fmla="*/ 211931 h 904081"/>
                <a:gd name="connsiteX42" fmla="*/ 596107 w 6722269"/>
                <a:gd name="connsiteY42" fmla="*/ 211931 h 904081"/>
                <a:gd name="connsiteX43" fmla="*/ 594519 w 6722269"/>
                <a:gd name="connsiteY43" fmla="*/ 199231 h 904081"/>
                <a:gd name="connsiteX44" fmla="*/ 562769 w 6722269"/>
                <a:gd name="connsiteY44" fmla="*/ 199231 h 904081"/>
                <a:gd name="connsiteX45" fmla="*/ 562769 w 6722269"/>
                <a:gd name="connsiteY45" fmla="*/ 161131 h 904081"/>
                <a:gd name="connsiteX46" fmla="*/ 524669 w 6722269"/>
                <a:gd name="connsiteY46" fmla="*/ 161131 h 904081"/>
                <a:gd name="connsiteX47" fmla="*/ 524668 w 6722269"/>
                <a:gd name="connsiteY47" fmla="*/ 144462 h 904081"/>
                <a:gd name="connsiteX48" fmla="*/ 505618 w 6722269"/>
                <a:gd name="connsiteY48" fmla="*/ 144462 h 904081"/>
                <a:gd name="connsiteX49" fmla="*/ 505619 w 6722269"/>
                <a:gd name="connsiteY49" fmla="*/ 129381 h 904081"/>
                <a:gd name="connsiteX50" fmla="*/ 156369 w 6722269"/>
                <a:gd name="connsiteY50" fmla="*/ 129381 h 904081"/>
                <a:gd name="connsiteX51" fmla="*/ 156369 w 6722269"/>
                <a:gd name="connsiteY51" fmla="*/ 129381 h 904081"/>
                <a:gd name="connsiteX52" fmla="*/ 156369 w 6722269"/>
                <a:gd name="connsiteY52" fmla="*/ 97631 h 904081"/>
                <a:gd name="connsiteX53" fmla="*/ 71438 w 6722269"/>
                <a:gd name="connsiteY53" fmla="*/ 95249 h 904081"/>
                <a:gd name="connsiteX54" fmla="*/ 69057 w 6722269"/>
                <a:gd name="connsiteY54" fmla="*/ 57149 h 904081"/>
                <a:gd name="connsiteX55" fmla="*/ 44450 w 6722269"/>
                <a:gd name="connsiteY55" fmla="*/ 57150 h 904081"/>
                <a:gd name="connsiteX56" fmla="*/ 44450 w 6722269"/>
                <a:gd name="connsiteY56" fmla="*/ 34132 h 904081"/>
                <a:gd name="connsiteX57" fmla="*/ 22225 w 6722269"/>
                <a:gd name="connsiteY57" fmla="*/ 34131 h 904081"/>
                <a:gd name="connsiteX58" fmla="*/ 22225 w 6722269"/>
                <a:gd name="connsiteY58" fmla="*/ 15081 h 904081"/>
                <a:gd name="connsiteX59" fmla="*/ 0 w 6722269"/>
                <a:gd name="connsiteY59" fmla="*/ 0 h 904081"/>
                <a:gd name="connsiteX0" fmla="*/ 6724650 w 6724650"/>
                <a:gd name="connsiteY0" fmla="*/ 908843 h 908843"/>
                <a:gd name="connsiteX1" fmla="*/ 5054600 w 6724650"/>
                <a:gd name="connsiteY1" fmla="*/ 908843 h 908843"/>
                <a:gd name="connsiteX2" fmla="*/ 5054600 w 6724650"/>
                <a:gd name="connsiteY2" fmla="*/ 851693 h 908843"/>
                <a:gd name="connsiteX3" fmla="*/ 4489450 w 6724650"/>
                <a:gd name="connsiteY3" fmla="*/ 851693 h 908843"/>
                <a:gd name="connsiteX4" fmla="*/ 4489450 w 6724650"/>
                <a:gd name="connsiteY4" fmla="*/ 800893 h 908843"/>
                <a:gd name="connsiteX5" fmla="*/ 4235450 w 6724650"/>
                <a:gd name="connsiteY5" fmla="*/ 800893 h 908843"/>
                <a:gd name="connsiteX6" fmla="*/ 4235450 w 6724650"/>
                <a:gd name="connsiteY6" fmla="*/ 750093 h 908843"/>
                <a:gd name="connsiteX7" fmla="*/ 3384550 w 6724650"/>
                <a:gd name="connsiteY7" fmla="*/ 750093 h 908843"/>
                <a:gd name="connsiteX8" fmla="*/ 3384550 w 6724650"/>
                <a:gd name="connsiteY8" fmla="*/ 705643 h 908843"/>
                <a:gd name="connsiteX9" fmla="*/ 3149600 w 6724650"/>
                <a:gd name="connsiteY9" fmla="*/ 705643 h 908843"/>
                <a:gd name="connsiteX10" fmla="*/ 3149600 w 6724650"/>
                <a:gd name="connsiteY10" fmla="*/ 680243 h 908843"/>
                <a:gd name="connsiteX11" fmla="*/ 2794000 w 6724650"/>
                <a:gd name="connsiteY11" fmla="*/ 680243 h 908843"/>
                <a:gd name="connsiteX12" fmla="*/ 2794000 w 6724650"/>
                <a:gd name="connsiteY12" fmla="*/ 635793 h 908843"/>
                <a:gd name="connsiteX13" fmla="*/ 2578100 w 6724650"/>
                <a:gd name="connsiteY13" fmla="*/ 635793 h 908843"/>
                <a:gd name="connsiteX14" fmla="*/ 2578100 w 6724650"/>
                <a:gd name="connsiteY14" fmla="*/ 604043 h 908843"/>
                <a:gd name="connsiteX15" fmla="*/ 2222500 w 6724650"/>
                <a:gd name="connsiteY15" fmla="*/ 604043 h 908843"/>
                <a:gd name="connsiteX16" fmla="*/ 2222500 w 6724650"/>
                <a:gd name="connsiteY16" fmla="*/ 572293 h 908843"/>
                <a:gd name="connsiteX17" fmla="*/ 1949450 w 6724650"/>
                <a:gd name="connsiteY17" fmla="*/ 572293 h 908843"/>
                <a:gd name="connsiteX18" fmla="*/ 1949450 w 6724650"/>
                <a:gd name="connsiteY18" fmla="*/ 540543 h 908843"/>
                <a:gd name="connsiteX19" fmla="*/ 1714500 w 6724650"/>
                <a:gd name="connsiteY19" fmla="*/ 540543 h 908843"/>
                <a:gd name="connsiteX20" fmla="*/ 1714500 w 6724650"/>
                <a:gd name="connsiteY20" fmla="*/ 508793 h 908843"/>
                <a:gd name="connsiteX21" fmla="*/ 1689100 w 6724650"/>
                <a:gd name="connsiteY21" fmla="*/ 508793 h 908843"/>
                <a:gd name="connsiteX22" fmla="*/ 1689100 w 6724650"/>
                <a:gd name="connsiteY22" fmla="*/ 496093 h 908843"/>
                <a:gd name="connsiteX23" fmla="*/ 1651000 w 6724650"/>
                <a:gd name="connsiteY23" fmla="*/ 496093 h 908843"/>
                <a:gd name="connsiteX24" fmla="*/ 1651000 w 6724650"/>
                <a:gd name="connsiteY24" fmla="*/ 464343 h 908843"/>
                <a:gd name="connsiteX25" fmla="*/ 1625600 w 6724650"/>
                <a:gd name="connsiteY25" fmla="*/ 464343 h 908843"/>
                <a:gd name="connsiteX26" fmla="*/ 1625600 w 6724650"/>
                <a:gd name="connsiteY26" fmla="*/ 419893 h 908843"/>
                <a:gd name="connsiteX27" fmla="*/ 1301750 w 6724650"/>
                <a:gd name="connsiteY27" fmla="*/ 419893 h 908843"/>
                <a:gd name="connsiteX28" fmla="*/ 1301750 w 6724650"/>
                <a:gd name="connsiteY28" fmla="*/ 381793 h 908843"/>
                <a:gd name="connsiteX29" fmla="*/ 1111250 w 6724650"/>
                <a:gd name="connsiteY29" fmla="*/ 381793 h 908843"/>
                <a:gd name="connsiteX30" fmla="*/ 1111250 w 6724650"/>
                <a:gd name="connsiteY30" fmla="*/ 381793 h 908843"/>
                <a:gd name="connsiteX31" fmla="*/ 1111250 w 6724650"/>
                <a:gd name="connsiteY31" fmla="*/ 350837 h 908843"/>
                <a:gd name="connsiteX32" fmla="*/ 1078705 w 6724650"/>
                <a:gd name="connsiteY32" fmla="*/ 342106 h 908843"/>
                <a:gd name="connsiteX33" fmla="*/ 1080294 w 6724650"/>
                <a:gd name="connsiteY33" fmla="*/ 305593 h 908843"/>
                <a:gd name="connsiteX34" fmla="*/ 1060450 w 6724650"/>
                <a:gd name="connsiteY34" fmla="*/ 305593 h 908843"/>
                <a:gd name="connsiteX35" fmla="*/ 1060450 w 6724650"/>
                <a:gd name="connsiteY35" fmla="*/ 286543 h 908843"/>
                <a:gd name="connsiteX36" fmla="*/ 869950 w 6724650"/>
                <a:gd name="connsiteY36" fmla="*/ 286543 h 908843"/>
                <a:gd name="connsiteX37" fmla="*/ 869950 w 6724650"/>
                <a:gd name="connsiteY37" fmla="*/ 261143 h 908843"/>
                <a:gd name="connsiteX38" fmla="*/ 768350 w 6724650"/>
                <a:gd name="connsiteY38" fmla="*/ 261143 h 908843"/>
                <a:gd name="connsiteX39" fmla="*/ 768350 w 6724650"/>
                <a:gd name="connsiteY39" fmla="*/ 248443 h 908843"/>
                <a:gd name="connsiteX40" fmla="*/ 609600 w 6724650"/>
                <a:gd name="connsiteY40" fmla="*/ 248443 h 908843"/>
                <a:gd name="connsiteX41" fmla="*/ 609600 w 6724650"/>
                <a:gd name="connsiteY41" fmla="*/ 216693 h 908843"/>
                <a:gd name="connsiteX42" fmla="*/ 598488 w 6724650"/>
                <a:gd name="connsiteY42" fmla="*/ 216693 h 908843"/>
                <a:gd name="connsiteX43" fmla="*/ 596900 w 6724650"/>
                <a:gd name="connsiteY43" fmla="*/ 203993 h 908843"/>
                <a:gd name="connsiteX44" fmla="*/ 565150 w 6724650"/>
                <a:gd name="connsiteY44" fmla="*/ 203993 h 908843"/>
                <a:gd name="connsiteX45" fmla="*/ 565150 w 6724650"/>
                <a:gd name="connsiteY45" fmla="*/ 165893 h 908843"/>
                <a:gd name="connsiteX46" fmla="*/ 527050 w 6724650"/>
                <a:gd name="connsiteY46" fmla="*/ 165893 h 908843"/>
                <a:gd name="connsiteX47" fmla="*/ 527049 w 6724650"/>
                <a:gd name="connsiteY47" fmla="*/ 149224 h 908843"/>
                <a:gd name="connsiteX48" fmla="*/ 507999 w 6724650"/>
                <a:gd name="connsiteY48" fmla="*/ 149224 h 908843"/>
                <a:gd name="connsiteX49" fmla="*/ 508000 w 6724650"/>
                <a:gd name="connsiteY49" fmla="*/ 134143 h 908843"/>
                <a:gd name="connsiteX50" fmla="*/ 158750 w 6724650"/>
                <a:gd name="connsiteY50" fmla="*/ 134143 h 908843"/>
                <a:gd name="connsiteX51" fmla="*/ 158750 w 6724650"/>
                <a:gd name="connsiteY51" fmla="*/ 134143 h 908843"/>
                <a:gd name="connsiteX52" fmla="*/ 158750 w 6724650"/>
                <a:gd name="connsiteY52" fmla="*/ 102393 h 908843"/>
                <a:gd name="connsiteX53" fmla="*/ 73819 w 6724650"/>
                <a:gd name="connsiteY53" fmla="*/ 100011 h 908843"/>
                <a:gd name="connsiteX54" fmla="*/ 71438 w 6724650"/>
                <a:gd name="connsiteY54" fmla="*/ 61911 h 908843"/>
                <a:gd name="connsiteX55" fmla="*/ 46831 w 6724650"/>
                <a:gd name="connsiteY55" fmla="*/ 61912 h 908843"/>
                <a:gd name="connsiteX56" fmla="*/ 46831 w 6724650"/>
                <a:gd name="connsiteY56" fmla="*/ 38894 h 908843"/>
                <a:gd name="connsiteX57" fmla="*/ 24606 w 6724650"/>
                <a:gd name="connsiteY57" fmla="*/ 38893 h 908843"/>
                <a:gd name="connsiteX58" fmla="*/ 24606 w 6724650"/>
                <a:gd name="connsiteY58" fmla="*/ 19843 h 908843"/>
                <a:gd name="connsiteX59" fmla="*/ 0 w 6724650"/>
                <a:gd name="connsiteY59" fmla="*/ 0 h 908843"/>
                <a:gd name="connsiteX0" fmla="*/ 6724650 w 6724650"/>
                <a:gd name="connsiteY0" fmla="*/ 909466 h 909466"/>
                <a:gd name="connsiteX1" fmla="*/ 5054600 w 6724650"/>
                <a:gd name="connsiteY1" fmla="*/ 909466 h 909466"/>
                <a:gd name="connsiteX2" fmla="*/ 5054600 w 6724650"/>
                <a:gd name="connsiteY2" fmla="*/ 852316 h 909466"/>
                <a:gd name="connsiteX3" fmla="*/ 4489450 w 6724650"/>
                <a:gd name="connsiteY3" fmla="*/ 852316 h 909466"/>
                <a:gd name="connsiteX4" fmla="*/ 4489450 w 6724650"/>
                <a:gd name="connsiteY4" fmla="*/ 801516 h 909466"/>
                <a:gd name="connsiteX5" fmla="*/ 4235450 w 6724650"/>
                <a:gd name="connsiteY5" fmla="*/ 801516 h 909466"/>
                <a:gd name="connsiteX6" fmla="*/ 4235450 w 6724650"/>
                <a:gd name="connsiteY6" fmla="*/ 750716 h 909466"/>
                <a:gd name="connsiteX7" fmla="*/ 3384550 w 6724650"/>
                <a:gd name="connsiteY7" fmla="*/ 750716 h 909466"/>
                <a:gd name="connsiteX8" fmla="*/ 3384550 w 6724650"/>
                <a:gd name="connsiteY8" fmla="*/ 706266 h 909466"/>
                <a:gd name="connsiteX9" fmla="*/ 3149600 w 6724650"/>
                <a:gd name="connsiteY9" fmla="*/ 706266 h 909466"/>
                <a:gd name="connsiteX10" fmla="*/ 3149600 w 6724650"/>
                <a:gd name="connsiteY10" fmla="*/ 680866 h 909466"/>
                <a:gd name="connsiteX11" fmla="*/ 2794000 w 6724650"/>
                <a:gd name="connsiteY11" fmla="*/ 680866 h 909466"/>
                <a:gd name="connsiteX12" fmla="*/ 2794000 w 6724650"/>
                <a:gd name="connsiteY12" fmla="*/ 636416 h 909466"/>
                <a:gd name="connsiteX13" fmla="*/ 2578100 w 6724650"/>
                <a:gd name="connsiteY13" fmla="*/ 636416 h 909466"/>
                <a:gd name="connsiteX14" fmla="*/ 2578100 w 6724650"/>
                <a:gd name="connsiteY14" fmla="*/ 604666 h 909466"/>
                <a:gd name="connsiteX15" fmla="*/ 2222500 w 6724650"/>
                <a:gd name="connsiteY15" fmla="*/ 604666 h 909466"/>
                <a:gd name="connsiteX16" fmla="*/ 2222500 w 6724650"/>
                <a:gd name="connsiteY16" fmla="*/ 572916 h 909466"/>
                <a:gd name="connsiteX17" fmla="*/ 1949450 w 6724650"/>
                <a:gd name="connsiteY17" fmla="*/ 572916 h 909466"/>
                <a:gd name="connsiteX18" fmla="*/ 1949450 w 6724650"/>
                <a:gd name="connsiteY18" fmla="*/ 541166 h 909466"/>
                <a:gd name="connsiteX19" fmla="*/ 1714500 w 6724650"/>
                <a:gd name="connsiteY19" fmla="*/ 541166 h 909466"/>
                <a:gd name="connsiteX20" fmla="*/ 1714500 w 6724650"/>
                <a:gd name="connsiteY20" fmla="*/ 509416 h 909466"/>
                <a:gd name="connsiteX21" fmla="*/ 1689100 w 6724650"/>
                <a:gd name="connsiteY21" fmla="*/ 509416 h 909466"/>
                <a:gd name="connsiteX22" fmla="*/ 1689100 w 6724650"/>
                <a:gd name="connsiteY22" fmla="*/ 496716 h 909466"/>
                <a:gd name="connsiteX23" fmla="*/ 1651000 w 6724650"/>
                <a:gd name="connsiteY23" fmla="*/ 496716 h 909466"/>
                <a:gd name="connsiteX24" fmla="*/ 1651000 w 6724650"/>
                <a:gd name="connsiteY24" fmla="*/ 464966 h 909466"/>
                <a:gd name="connsiteX25" fmla="*/ 1625600 w 6724650"/>
                <a:gd name="connsiteY25" fmla="*/ 464966 h 909466"/>
                <a:gd name="connsiteX26" fmla="*/ 1625600 w 6724650"/>
                <a:gd name="connsiteY26" fmla="*/ 420516 h 909466"/>
                <a:gd name="connsiteX27" fmla="*/ 1301750 w 6724650"/>
                <a:gd name="connsiteY27" fmla="*/ 420516 h 909466"/>
                <a:gd name="connsiteX28" fmla="*/ 1301750 w 6724650"/>
                <a:gd name="connsiteY28" fmla="*/ 382416 h 909466"/>
                <a:gd name="connsiteX29" fmla="*/ 1111250 w 6724650"/>
                <a:gd name="connsiteY29" fmla="*/ 382416 h 909466"/>
                <a:gd name="connsiteX30" fmla="*/ 1111250 w 6724650"/>
                <a:gd name="connsiteY30" fmla="*/ 382416 h 909466"/>
                <a:gd name="connsiteX31" fmla="*/ 1111250 w 6724650"/>
                <a:gd name="connsiteY31" fmla="*/ 351460 h 909466"/>
                <a:gd name="connsiteX32" fmla="*/ 1078705 w 6724650"/>
                <a:gd name="connsiteY32" fmla="*/ 342729 h 909466"/>
                <a:gd name="connsiteX33" fmla="*/ 1080294 w 6724650"/>
                <a:gd name="connsiteY33" fmla="*/ 306216 h 909466"/>
                <a:gd name="connsiteX34" fmla="*/ 1060450 w 6724650"/>
                <a:gd name="connsiteY34" fmla="*/ 306216 h 909466"/>
                <a:gd name="connsiteX35" fmla="*/ 1060450 w 6724650"/>
                <a:gd name="connsiteY35" fmla="*/ 287166 h 909466"/>
                <a:gd name="connsiteX36" fmla="*/ 869950 w 6724650"/>
                <a:gd name="connsiteY36" fmla="*/ 287166 h 909466"/>
                <a:gd name="connsiteX37" fmla="*/ 869950 w 6724650"/>
                <a:gd name="connsiteY37" fmla="*/ 261766 h 909466"/>
                <a:gd name="connsiteX38" fmla="*/ 768350 w 6724650"/>
                <a:gd name="connsiteY38" fmla="*/ 261766 h 909466"/>
                <a:gd name="connsiteX39" fmla="*/ 768350 w 6724650"/>
                <a:gd name="connsiteY39" fmla="*/ 249066 h 909466"/>
                <a:gd name="connsiteX40" fmla="*/ 609600 w 6724650"/>
                <a:gd name="connsiteY40" fmla="*/ 249066 h 909466"/>
                <a:gd name="connsiteX41" fmla="*/ 609600 w 6724650"/>
                <a:gd name="connsiteY41" fmla="*/ 217316 h 909466"/>
                <a:gd name="connsiteX42" fmla="*/ 598488 w 6724650"/>
                <a:gd name="connsiteY42" fmla="*/ 217316 h 909466"/>
                <a:gd name="connsiteX43" fmla="*/ 596900 w 6724650"/>
                <a:gd name="connsiteY43" fmla="*/ 204616 h 909466"/>
                <a:gd name="connsiteX44" fmla="*/ 565150 w 6724650"/>
                <a:gd name="connsiteY44" fmla="*/ 204616 h 909466"/>
                <a:gd name="connsiteX45" fmla="*/ 565150 w 6724650"/>
                <a:gd name="connsiteY45" fmla="*/ 166516 h 909466"/>
                <a:gd name="connsiteX46" fmla="*/ 527050 w 6724650"/>
                <a:gd name="connsiteY46" fmla="*/ 166516 h 909466"/>
                <a:gd name="connsiteX47" fmla="*/ 527049 w 6724650"/>
                <a:gd name="connsiteY47" fmla="*/ 149847 h 909466"/>
                <a:gd name="connsiteX48" fmla="*/ 507999 w 6724650"/>
                <a:gd name="connsiteY48" fmla="*/ 149847 h 909466"/>
                <a:gd name="connsiteX49" fmla="*/ 508000 w 6724650"/>
                <a:gd name="connsiteY49" fmla="*/ 134766 h 909466"/>
                <a:gd name="connsiteX50" fmla="*/ 158750 w 6724650"/>
                <a:gd name="connsiteY50" fmla="*/ 134766 h 909466"/>
                <a:gd name="connsiteX51" fmla="*/ 158750 w 6724650"/>
                <a:gd name="connsiteY51" fmla="*/ 134766 h 909466"/>
                <a:gd name="connsiteX52" fmla="*/ 158750 w 6724650"/>
                <a:gd name="connsiteY52" fmla="*/ 103016 h 909466"/>
                <a:gd name="connsiteX53" fmla="*/ 73819 w 6724650"/>
                <a:gd name="connsiteY53" fmla="*/ 100634 h 909466"/>
                <a:gd name="connsiteX54" fmla="*/ 71438 w 6724650"/>
                <a:gd name="connsiteY54" fmla="*/ 62534 h 909466"/>
                <a:gd name="connsiteX55" fmla="*/ 46831 w 6724650"/>
                <a:gd name="connsiteY55" fmla="*/ 62535 h 909466"/>
                <a:gd name="connsiteX56" fmla="*/ 46831 w 6724650"/>
                <a:gd name="connsiteY56" fmla="*/ 39517 h 909466"/>
                <a:gd name="connsiteX57" fmla="*/ 24606 w 6724650"/>
                <a:gd name="connsiteY57" fmla="*/ 39516 h 909466"/>
                <a:gd name="connsiteX58" fmla="*/ 24606 w 6724650"/>
                <a:gd name="connsiteY58" fmla="*/ 20466 h 909466"/>
                <a:gd name="connsiteX59" fmla="*/ 0 w 6724650"/>
                <a:gd name="connsiteY59" fmla="*/ 623 h 909466"/>
                <a:gd name="connsiteX0" fmla="*/ 6729412 w 6729412"/>
                <a:gd name="connsiteY0" fmla="*/ 905825 h 905825"/>
                <a:gd name="connsiteX1" fmla="*/ 5059362 w 6729412"/>
                <a:gd name="connsiteY1" fmla="*/ 905825 h 905825"/>
                <a:gd name="connsiteX2" fmla="*/ 5059362 w 6729412"/>
                <a:gd name="connsiteY2" fmla="*/ 848675 h 905825"/>
                <a:gd name="connsiteX3" fmla="*/ 4494212 w 6729412"/>
                <a:gd name="connsiteY3" fmla="*/ 848675 h 905825"/>
                <a:gd name="connsiteX4" fmla="*/ 4494212 w 6729412"/>
                <a:gd name="connsiteY4" fmla="*/ 797875 h 905825"/>
                <a:gd name="connsiteX5" fmla="*/ 4240212 w 6729412"/>
                <a:gd name="connsiteY5" fmla="*/ 797875 h 905825"/>
                <a:gd name="connsiteX6" fmla="*/ 4240212 w 6729412"/>
                <a:gd name="connsiteY6" fmla="*/ 747075 h 905825"/>
                <a:gd name="connsiteX7" fmla="*/ 3389312 w 6729412"/>
                <a:gd name="connsiteY7" fmla="*/ 747075 h 905825"/>
                <a:gd name="connsiteX8" fmla="*/ 3389312 w 6729412"/>
                <a:gd name="connsiteY8" fmla="*/ 702625 h 905825"/>
                <a:gd name="connsiteX9" fmla="*/ 3154362 w 6729412"/>
                <a:gd name="connsiteY9" fmla="*/ 702625 h 905825"/>
                <a:gd name="connsiteX10" fmla="*/ 3154362 w 6729412"/>
                <a:gd name="connsiteY10" fmla="*/ 677225 h 905825"/>
                <a:gd name="connsiteX11" fmla="*/ 2798762 w 6729412"/>
                <a:gd name="connsiteY11" fmla="*/ 677225 h 905825"/>
                <a:gd name="connsiteX12" fmla="*/ 2798762 w 6729412"/>
                <a:gd name="connsiteY12" fmla="*/ 632775 h 905825"/>
                <a:gd name="connsiteX13" fmla="*/ 2582862 w 6729412"/>
                <a:gd name="connsiteY13" fmla="*/ 632775 h 905825"/>
                <a:gd name="connsiteX14" fmla="*/ 2582862 w 6729412"/>
                <a:gd name="connsiteY14" fmla="*/ 601025 h 905825"/>
                <a:gd name="connsiteX15" fmla="*/ 2227262 w 6729412"/>
                <a:gd name="connsiteY15" fmla="*/ 601025 h 905825"/>
                <a:gd name="connsiteX16" fmla="*/ 2227262 w 6729412"/>
                <a:gd name="connsiteY16" fmla="*/ 569275 h 905825"/>
                <a:gd name="connsiteX17" fmla="*/ 1954212 w 6729412"/>
                <a:gd name="connsiteY17" fmla="*/ 569275 h 905825"/>
                <a:gd name="connsiteX18" fmla="*/ 1954212 w 6729412"/>
                <a:gd name="connsiteY18" fmla="*/ 537525 h 905825"/>
                <a:gd name="connsiteX19" fmla="*/ 1719262 w 6729412"/>
                <a:gd name="connsiteY19" fmla="*/ 537525 h 905825"/>
                <a:gd name="connsiteX20" fmla="*/ 1719262 w 6729412"/>
                <a:gd name="connsiteY20" fmla="*/ 505775 h 905825"/>
                <a:gd name="connsiteX21" fmla="*/ 1693862 w 6729412"/>
                <a:gd name="connsiteY21" fmla="*/ 505775 h 905825"/>
                <a:gd name="connsiteX22" fmla="*/ 1693862 w 6729412"/>
                <a:gd name="connsiteY22" fmla="*/ 493075 h 905825"/>
                <a:gd name="connsiteX23" fmla="*/ 1655762 w 6729412"/>
                <a:gd name="connsiteY23" fmla="*/ 493075 h 905825"/>
                <a:gd name="connsiteX24" fmla="*/ 1655762 w 6729412"/>
                <a:gd name="connsiteY24" fmla="*/ 461325 h 905825"/>
                <a:gd name="connsiteX25" fmla="*/ 1630362 w 6729412"/>
                <a:gd name="connsiteY25" fmla="*/ 461325 h 905825"/>
                <a:gd name="connsiteX26" fmla="*/ 1630362 w 6729412"/>
                <a:gd name="connsiteY26" fmla="*/ 416875 h 905825"/>
                <a:gd name="connsiteX27" fmla="*/ 1306512 w 6729412"/>
                <a:gd name="connsiteY27" fmla="*/ 416875 h 905825"/>
                <a:gd name="connsiteX28" fmla="*/ 1306512 w 6729412"/>
                <a:gd name="connsiteY28" fmla="*/ 378775 h 905825"/>
                <a:gd name="connsiteX29" fmla="*/ 1116012 w 6729412"/>
                <a:gd name="connsiteY29" fmla="*/ 378775 h 905825"/>
                <a:gd name="connsiteX30" fmla="*/ 1116012 w 6729412"/>
                <a:gd name="connsiteY30" fmla="*/ 378775 h 905825"/>
                <a:gd name="connsiteX31" fmla="*/ 1116012 w 6729412"/>
                <a:gd name="connsiteY31" fmla="*/ 347819 h 905825"/>
                <a:gd name="connsiteX32" fmla="*/ 1083467 w 6729412"/>
                <a:gd name="connsiteY32" fmla="*/ 339088 h 905825"/>
                <a:gd name="connsiteX33" fmla="*/ 1085056 w 6729412"/>
                <a:gd name="connsiteY33" fmla="*/ 302575 h 905825"/>
                <a:gd name="connsiteX34" fmla="*/ 1065212 w 6729412"/>
                <a:gd name="connsiteY34" fmla="*/ 302575 h 905825"/>
                <a:gd name="connsiteX35" fmla="*/ 1065212 w 6729412"/>
                <a:gd name="connsiteY35" fmla="*/ 283525 h 905825"/>
                <a:gd name="connsiteX36" fmla="*/ 874712 w 6729412"/>
                <a:gd name="connsiteY36" fmla="*/ 283525 h 905825"/>
                <a:gd name="connsiteX37" fmla="*/ 874712 w 6729412"/>
                <a:gd name="connsiteY37" fmla="*/ 258125 h 905825"/>
                <a:gd name="connsiteX38" fmla="*/ 773112 w 6729412"/>
                <a:gd name="connsiteY38" fmla="*/ 258125 h 905825"/>
                <a:gd name="connsiteX39" fmla="*/ 773112 w 6729412"/>
                <a:gd name="connsiteY39" fmla="*/ 245425 h 905825"/>
                <a:gd name="connsiteX40" fmla="*/ 614362 w 6729412"/>
                <a:gd name="connsiteY40" fmla="*/ 245425 h 905825"/>
                <a:gd name="connsiteX41" fmla="*/ 614362 w 6729412"/>
                <a:gd name="connsiteY41" fmla="*/ 213675 h 905825"/>
                <a:gd name="connsiteX42" fmla="*/ 603250 w 6729412"/>
                <a:gd name="connsiteY42" fmla="*/ 213675 h 905825"/>
                <a:gd name="connsiteX43" fmla="*/ 601662 w 6729412"/>
                <a:gd name="connsiteY43" fmla="*/ 200975 h 905825"/>
                <a:gd name="connsiteX44" fmla="*/ 569912 w 6729412"/>
                <a:gd name="connsiteY44" fmla="*/ 200975 h 905825"/>
                <a:gd name="connsiteX45" fmla="*/ 569912 w 6729412"/>
                <a:gd name="connsiteY45" fmla="*/ 162875 h 905825"/>
                <a:gd name="connsiteX46" fmla="*/ 531812 w 6729412"/>
                <a:gd name="connsiteY46" fmla="*/ 162875 h 905825"/>
                <a:gd name="connsiteX47" fmla="*/ 531811 w 6729412"/>
                <a:gd name="connsiteY47" fmla="*/ 146206 h 905825"/>
                <a:gd name="connsiteX48" fmla="*/ 512761 w 6729412"/>
                <a:gd name="connsiteY48" fmla="*/ 146206 h 905825"/>
                <a:gd name="connsiteX49" fmla="*/ 512762 w 6729412"/>
                <a:gd name="connsiteY49" fmla="*/ 131125 h 905825"/>
                <a:gd name="connsiteX50" fmla="*/ 163512 w 6729412"/>
                <a:gd name="connsiteY50" fmla="*/ 131125 h 905825"/>
                <a:gd name="connsiteX51" fmla="*/ 163512 w 6729412"/>
                <a:gd name="connsiteY51" fmla="*/ 131125 h 905825"/>
                <a:gd name="connsiteX52" fmla="*/ 163512 w 6729412"/>
                <a:gd name="connsiteY52" fmla="*/ 99375 h 905825"/>
                <a:gd name="connsiteX53" fmla="*/ 78581 w 6729412"/>
                <a:gd name="connsiteY53" fmla="*/ 96993 h 905825"/>
                <a:gd name="connsiteX54" fmla="*/ 76200 w 6729412"/>
                <a:gd name="connsiteY54" fmla="*/ 58893 h 905825"/>
                <a:gd name="connsiteX55" fmla="*/ 51593 w 6729412"/>
                <a:gd name="connsiteY55" fmla="*/ 58894 h 905825"/>
                <a:gd name="connsiteX56" fmla="*/ 51593 w 6729412"/>
                <a:gd name="connsiteY56" fmla="*/ 35876 h 905825"/>
                <a:gd name="connsiteX57" fmla="*/ 29368 w 6729412"/>
                <a:gd name="connsiteY57" fmla="*/ 35875 h 905825"/>
                <a:gd name="connsiteX58" fmla="*/ 29368 w 6729412"/>
                <a:gd name="connsiteY58" fmla="*/ 16825 h 905825"/>
                <a:gd name="connsiteX59" fmla="*/ 0 w 6729412"/>
                <a:gd name="connsiteY59" fmla="*/ 1745 h 905825"/>
                <a:gd name="connsiteX0" fmla="*/ 6729853 w 6729853"/>
                <a:gd name="connsiteY0" fmla="*/ 909637 h 909637"/>
                <a:gd name="connsiteX1" fmla="*/ 5059803 w 6729853"/>
                <a:gd name="connsiteY1" fmla="*/ 909637 h 909637"/>
                <a:gd name="connsiteX2" fmla="*/ 5059803 w 6729853"/>
                <a:gd name="connsiteY2" fmla="*/ 852487 h 909637"/>
                <a:gd name="connsiteX3" fmla="*/ 4494653 w 6729853"/>
                <a:gd name="connsiteY3" fmla="*/ 852487 h 909637"/>
                <a:gd name="connsiteX4" fmla="*/ 4494653 w 6729853"/>
                <a:gd name="connsiteY4" fmla="*/ 801687 h 909637"/>
                <a:gd name="connsiteX5" fmla="*/ 4240653 w 6729853"/>
                <a:gd name="connsiteY5" fmla="*/ 801687 h 909637"/>
                <a:gd name="connsiteX6" fmla="*/ 4240653 w 6729853"/>
                <a:gd name="connsiteY6" fmla="*/ 750887 h 909637"/>
                <a:gd name="connsiteX7" fmla="*/ 3389753 w 6729853"/>
                <a:gd name="connsiteY7" fmla="*/ 750887 h 909637"/>
                <a:gd name="connsiteX8" fmla="*/ 3389753 w 6729853"/>
                <a:gd name="connsiteY8" fmla="*/ 706437 h 909637"/>
                <a:gd name="connsiteX9" fmla="*/ 3154803 w 6729853"/>
                <a:gd name="connsiteY9" fmla="*/ 706437 h 909637"/>
                <a:gd name="connsiteX10" fmla="*/ 3154803 w 6729853"/>
                <a:gd name="connsiteY10" fmla="*/ 681037 h 909637"/>
                <a:gd name="connsiteX11" fmla="*/ 2799203 w 6729853"/>
                <a:gd name="connsiteY11" fmla="*/ 681037 h 909637"/>
                <a:gd name="connsiteX12" fmla="*/ 2799203 w 6729853"/>
                <a:gd name="connsiteY12" fmla="*/ 636587 h 909637"/>
                <a:gd name="connsiteX13" fmla="*/ 2583303 w 6729853"/>
                <a:gd name="connsiteY13" fmla="*/ 636587 h 909637"/>
                <a:gd name="connsiteX14" fmla="*/ 2583303 w 6729853"/>
                <a:gd name="connsiteY14" fmla="*/ 604837 h 909637"/>
                <a:gd name="connsiteX15" fmla="*/ 2227703 w 6729853"/>
                <a:gd name="connsiteY15" fmla="*/ 604837 h 909637"/>
                <a:gd name="connsiteX16" fmla="*/ 2227703 w 6729853"/>
                <a:gd name="connsiteY16" fmla="*/ 573087 h 909637"/>
                <a:gd name="connsiteX17" fmla="*/ 1954653 w 6729853"/>
                <a:gd name="connsiteY17" fmla="*/ 573087 h 909637"/>
                <a:gd name="connsiteX18" fmla="*/ 1954653 w 6729853"/>
                <a:gd name="connsiteY18" fmla="*/ 541337 h 909637"/>
                <a:gd name="connsiteX19" fmla="*/ 1719703 w 6729853"/>
                <a:gd name="connsiteY19" fmla="*/ 541337 h 909637"/>
                <a:gd name="connsiteX20" fmla="*/ 1719703 w 6729853"/>
                <a:gd name="connsiteY20" fmla="*/ 509587 h 909637"/>
                <a:gd name="connsiteX21" fmla="*/ 1694303 w 6729853"/>
                <a:gd name="connsiteY21" fmla="*/ 509587 h 909637"/>
                <a:gd name="connsiteX22" fmla="*/ 1694303 w 6729853"/>
                <a:gd name="connsiteY22" fmla="*/ 496887 h 909637"/>
                <a:gd name="connsiteX23" fmla="*/ 1656203 w 6729853"/>
                <a:gd name="connsiteY23" fmla="*/ 496887 h 909637"/>
                <a:gd name="connsiteX24" fmla="*/ 1656203 w 6729853"/>
                <a:gd name="connsiteY24" fmla="*/ 465137 h 909637"/>
                <a:gd name="connsiteX25" fmla="*/ 1630803 w 6729853"/>
                <a:gd name="connsiteY25" fmla="*/ 465137 h 909637"/>
                <a:gd name="connsiteX26" fmla="*/ 1630803 w 6729853"/>
                <a:gd name="connsiteY26" fmla="*/ 420687 h 909637"/>
                <a:gd name="connsiteX27" fmla="*/ 1306953 w 6729853"/>
                <a:gd name="connsiteY27" fmla="*/ 420687 h 909637"/>
                <a:gd name="connsiteX28" fmla="*/ 1306953 w 6729853"/>
                <a:gd name="connsiteY28" fmla="*/ 382587 h 909637"/>
                <a:gd name="connsiteX29" fmla="*/ 1116453 w 6729853"/>
                <a:gd name="connsiteY29" fmla="*/ 382587 h 909637"/>
                <a:gd name="connsiteX30" fmla="*/ 1116453 w 6729853"/>
                <a:gd name="connsiteY30" fmla="*/ 382587 h 909637"/>
                <a:gd name="connsiteX31" fmla="*/ 1116453 w 6729853"/>
                <a:gd name="connsiteY31" fmla="*/ 351631 h 909637"/>
                <a:gd name="connsiteX32" fmla="*/ 1083908 w 6729853"/>
                <a:gd name="connsiteY32" fmla="*/ 342900 h 909637"/>
                <a:gd name="connsiteX33" fmla="*/ 1085497 w 6729853"/>
                <a:gd name="connsiteY33" fmla="*/ 306387 h 909637"/>
                <a:gd name="connsiteX34" fmla="*/ 1065653 w 6729853"/>
                <a:gd name="connsiteY34" fmla="*/ 306387 h 909637"/>
                <a:gd name="connsiteX35" fmla="*/ 1065653 w 6729853"/>
                <a:gd name="connsiteY35" fmla="*/ 287337 h 909637"/>
                <a:gd name="connsiteX36" fmla="*/ 875153 w 6729853"/>
                <a:gd name="connsiteY36" fmla="*/ 287337 h 909637"/>
                <a:gd name="connsiteX37" fmla="*/ 875153 w 6729853"/>
                <a:gd name="connsiteY37" fmla="*/ 261937 h 909637"/>
                <a:gd name="connsiteX38" fmla="*/ 773553 w 6729853"/>
                <a:gd name="connsiteY38" fmla="*/ 261937 h 909637"/>
                <a:gd name="connsiteX39" fmla="*/ 773553 w 6729853"/>
                <a:gd name="connsiteY39" fmla="*/ 249237 h 909637"/>
                <a:gd name="connsiteX40" fmla="*/ 614803 w 6729853"/>
                <a:gd name="connsiteY40" fmla="*/ 249237 h 909637"/>
                <a:gd name="connsiteX41" fmla="*/ 614803 w 6729853"/>
                <a:gd name="connsiteY41" fmla="*/ 217487 h 909637"/>
                <a:gd name="connsiteX42" fmla="*/ 603691 w 6729853"/>
                <a:gd name="connsiteY42" fmla="*/ 217487 h 909637"/>
                <a:gd name="connsiteX43" fmla="*/ 602103 w 6729853"/>
                <a:gd name="connsiteY43" fmla="*/ 204787 h 909637"/>
                <a:gd name="connsiteX44" fmla="*/ 570353 w 6729853"/>
                <a:gd name="connsiteY44" fmla="*/ 204787 h 909637"/>
                <a:gd name="connsiteX45" fmla="*/ 570353 w 6729853"/>
                <a:gd name="connsiteY45" fmla="*/ 166687 h 909637"/>
                <a:gd name="connsiteX46" fmla="*/ 532253 w 6729853"/>
                <a:gd name="connsiteY46" fmla="*/ 166687 h 909637"/>
                <a:gd name="connsiteX47" fmla="*/ 532252 w 6729853"/>
                <a:gd name="connsiteY47" fmla="*/ 150018 h 909637"/>
                <a:gd name="connsiteX48" fmla="*/ 513202 w 6729853"/>
                <a:gd name="connsiteY48" fmla="*/ 150018 h 909637"/>
                <a:gd name="connsiteX49" fmla="*/ 513203 w 6729853"/>
                <a:gd name="connsiteY49" fmla="*/ 134937 h 909637"/>
                <a:gd name="connsiteX50" fmla="*/ 163953 w 6729853"/>
                <a:gd name="connsiteY50" fmla="*/ 134937 h 909637"/>
                <a:gd name="connsiteX51" fmla="*/ 163953 w 6729853"/>
                <a:gd name="connsiteY51" fmla="*/ 134937 h 909637"/>
                <a:gd name="connsiteX52" fmla="*/ 163953 w 6729853"/>
                <a:gd name="connsiteY52" fmla="*/ 103187 h 909637"/>
                <a:gd name="connsiteX53" fmla="*/ 79022 w 6729853"/>
                <a:gd name="connsiteY53" fmla="*/ 100805 h 909637"/>
                <a:gd name="connsiteX54" fmla="*/ 76641 w 6729853"/>
                <a:gd name="connsiteY54" fmla="*/ 62705 h 909637"/>
                <a:gd name="connsiteX55" fmla="*/ 52034 w 6729853"/>
                <a:gd name="connsiteY55" fmla="*/ 62706 h 909637"/>
                <a:gd name="connsiteX56" fmla="*/ 52034 w 6729853"/>
                <a:gd name="connsiteY56" fmla="*/ 39688 h 909637"/>
                <a:gd name="connsiteX57" fmla="*/ 29809 w 6729853"/>
                <a:gd name="connsiteY57" fmla="*/ 39687 h 909637"/>
                <a:gd name="connsiteX58" fmla="*/ 29809 w 6729853"/>
                <a:gd name="connsiteY58" fmla="*/ 20637 h 909637"/>
                <a:gd name="connsiteX59" fmla="*/ 441 w 6729853"/>
                <a:gd name="connsiteY59" fmla="*/ 5557 h 909637"/>
                <a:gd name="connsiteX60" fmla="*/ 12347 w 6729853"/>
                <a:gd name="connsiteY60" fmla="*/ 0 h 909637"/>
                <a:gd name="connsiteX0" fmla="*/ 6729412 w 6729412"/>
                <a:gd name="connsiteY0" fmla="*/ 905825 h 905825"/>
                <a:gd name="connsiteX1" fmla="*/ 5059362 w 6729412"/>
                <a:gd name="connsiteY1" fmla="*/ 905825 h 905825"/>
                <a:gd name="connsiteX2" fmla="*/ 5059362 w 6729412"/>
                <a:gd name="connsiteY2" fmla="*/ 848675 h 905825"/>
                <a:gd name="connsiteX3" fmla="*/ 4494212 w 6729412"/>
                <a:gd name="connsiteY3" fmla="*/ 848675 h 905825"/>
                <a:gd name="connsiteX4" fmla="*/ 4494212 w 6729412"/>
                <a:gd name="connsiteY4" fmla="*/ 797875 h 905825"/>
                <a:gd name="connsiteX5" fmla="*/ 4240212 w 6729412"/>
                <a:gd name="connsiteY5" fmla="*/ 797875 h 905825"/>
                <a:gd name="connsiteX6" fmla="*/ 4240212 w 6729412"/>
                <a:gd name="connsiteY6" fmla="*/ 747075 h 905825"/>
                <a:gd name="connsiteX7" fmla="*/ 3389312 w 6729412"/>
                <a:gd name="connsiteY7" fmla="*/ 747075 h 905825"/>
                <a:gd name="connsiteX8" fmla="*/ 3389312 w 6729412"/>
                <a:gd name="connsiteY8" fmla="*/ 702625 h 905825"/>
                <a:gd name="connsiteX9" fmla="*/ 3154362 w 6729412"/>
                <a:gd name="connsiteY9" fmla="*/ 702625 h 905825"/>
                <a:gd name="connsiteX10" fmla="*/ 3154362 w 6729412"/>
                <a:gd name="connsiteY10" fmla="*/ 677225 h 905825"/>
                <a:gd name="connsiteX11" fmla="*/ 2798762 w 6729412"/>
                <a:gd name="connsiteY11" fmla="*/ 677225 h 905825"/>
                <a:gd name="connsiteX12" fmla="*/ 2798762 w 6729412"/>
                <a:gd name="connsiteY12" fmla="*/ 632775 h 905825"/>
                <a:gd name="connsiteX13" fmla="*/ 2582862 w 6729412"/>
                <a:gd name="connsiteY13" fmla="*/ 632775 h 905825"/>
                <a:gd name="connsiteX14" fmla="*/ 2582862 w 6729412"/>
                <a:gd name="connsiteY14" fmla="*/ 601025 h 905825"/>
                <a:gd name="connsiteX15" fmla="*/ 2227262 w 6729412"/>
                <a:gd name="connsiteY15" fmla="*/ 601025 h 905825"/>
                <a:gd name="connsiteX16" fmla="*/ 2227262 w 6729412"/>
                <a:gd name="connsiteY16" fmla="*/ 569275 h 905825"/>
                <a:gd name="connsiteX17" fmla="*/ 1954212 w 6729412"/>
                <a:gd name="connsiteY17" fmla="*/ 569275 h 905825"/>
                <a:gd name="connsiteX18" fmla="*/ 1954212 w 6729412"/>
                <a:gd name="connsiteY18" fmla="*/ 537525 h 905825"/>
                <a:gd name="connsiteX19" fmla="*/ 1719262 w 6729412"/>
                <a:gd name="connsiteY19" fmla="*/ 537525 h 905825"/>
                <a:gd name="connsiteX20" fmla="*/ 1719262 w 6729412"/>
                <a:gd name="connsiteY20" fmla="*/ 505775 h 905825"/>
                <a:gd name="connsiteX21" fmla="*/ 1693862 w 6729412"/>
                <a:gd name="connsiteY21" fmla="*/ 505775 h 905825"/>
                <a:gd name="connsiteX22" fmla="*/ 1693862 w 6729412"/>
                <a:gd name="connsiteY22" fmla="*/ 493075 h 905825"/>
                <a:gd name="connsiteX23" fmla="*/ 1655762 w 6729412"/>
                <a:gd name="connsiteY23" fmla="*/ 493075 h 905825"/>
                <a:gd name="connsiteX24" fmla="*/ 1655762 w 6729412"/>
                <a:gd name="connsiteY24" fmla="*/ 461325 h 905825"/>
                <a:gd name="connsiteX25" fmla="*/ 1630362 w 6729412"/>
                <a:gd name="connsiteY25" fmla="*/ 461325 h 905825"/>
                <a:gd name="connsiteX26" fmla="*/ 1630362 w 6729412"/>
                <a:gd name="connsiteY26" fmla="*/ 416875 h 905825"/>
                <a:gd name="connsiteX27" fmla="*/ 1306512 w 6729412"/>
                <a:gd name="connsiteY27" fmla="*/ 416875 h 905825"/>
                <a:gd name="connsiteX28" fmla="*/ 1306512 w 6729412"/>
                <a:gd name="connsiteY28" fmla="*/ 378775 h 905825"/>
                <a:gd name="connsiteX29" fmla="*/ 1116012 w 6729412"/>
                <a:gd name="connsiteY29" fmla="*/ 378775 h 905825"/>
                <a:gd name="connsiteX30" fmla="*/ 1116012 w 6729412"/>
                <a:gd name="connsiteY30" fmla="*/ 378775 h 905825"/>
                <a:gd name="connsiteX31" fmla="*/ 1116012 w 6729412"/>
                <a:gd name="connsiteY31" fmla="*/ 347819 h 905825"/>
                <a:gd name="connsiteX32" fmla="*/ 1083467 w 6729412"/>
                <a:gd name="connsiteY32" fmla="*/ 339088 h 905825"/>
                <a:gd name="connsiteX33" fmla="*/ 1085056 w 6729412"/>
                <a:gd name="connsiteY33" fmla="*/ 302575 h 905825"/>
                <a:gd name="connsiteX34" fmla="*/ 1065212 w 6729412"/>
                <a:gd name="connsiteY34" fmla="*/ 302575 h 905825"/>
                <a:gd name="connsiteX35" fmla="*/ 1065212 w 6729412"/>
                <a:gd name="connsiteY35" fmla="*/ 283525 h 905825"/>
                <a:gd name="connsiteX36" fmla="*/ 874712 w 6729412"/>
                <a:gd name="connsiteY36" fmla="*/ 283525 h 905825"/>
                <a:gd name="connsiteX37" fmla="*/ 874712 w 6729412"/>
                <a:gd name="connsiteY37" fmla="*/ 258125 h 905825"/>
                <a:gd name="connsiteX38" fmla="*/ 773112 w 6729412"/>
                <a:gd name="connsiteY38" fmla="*/ 258125 h 905825"/>
                <a:gd name="connsiteX39" fmla="*/ 773112 w 6729412"/>
                <a:gd name="connsiteY39" fmla="*/ 245425 h 905825"/>
                <a:gd name="connsiteX40" fmla="*/ 614362 w 6729412"/>
                <a:gd name="connsiteY40" fmla="*/ 245425 h 905825"/>
                <a:gd name="connsiteX41" fmla="*/ 614362 w 6729412"/>
                <a:gd name="connsiteY41" fmla="*/ 213675 h 905825"/>
                <a:gd name="connsiteX42" fmla="*/ 603250 w 6729412"/>
                <a:gd name="connsiteY42" fmla="*/ 213675 h 905825"/>
                <a:gd name="connsiteX43" fmla="*/ 601662 w 6729412"/>
                <a:gd name="connsiteY43" fmla="*/ 200975 h 905825"/>
                <a:gd name="connsiteX44" fmla="*/ 569912 w 6729412"/>
                <a:gd name="connsiteY44" fmla="*/ 200975 h 905825"/>
                <a:gd name="connsiteX45" fmla="*/ 569912 w 6729412"/>
                <a:gd name="connsiteY45" fmla="*/ 162875 h 905825"/>
                <a:gd name="connsiteX46" fmla="*/ 531812 w 6729412"/>
                <a:gd name="connsiteY46" fmla="*/ 162875 h 905825"/>
                <a:gd name="connsiteX47" fmla="*/ 531811 w 6729412"/>
                <a:gd name="connsiteY47" fmla="*/ 146206 h 905825"/>
                <a:gd name="connsiteX48" fmla="*/ 512761 w 6729412"/>
                <a:gd name="connsiteY48" fmla="*/ 146206 h 905825"/>
                <a:gd name="connsiteX49" fmla="*/ 512762 w 6729412"/>
                <a:gd name="connsiteY49" fmla="*/ 131125 h 905825"/>
                <a:gd name="connsiteX50" fmla="*/ 163512 w 6729412"/>
                <a:gd name="connsiteY50" fmla="*/ 131125 h 905825"/>
                <a:gd name="connsiteX51" fmla="*/ 163512 w 6729412"/>
                <a:gd name="connsiteY51" fmla="*/ 131125 h 905825"/>
                <a:gd name="connsiteX52" fmla="*/ 163512 w 6729412"/>
                <a:gd name="connsiteY52" fmla="*/ 99375 h 905825"/>
                <a:gd name="connsiteX53" fmla="*/ 78581 w 6729412"/>
                <a:gd name="connsiteY53" fmla="*/ 96993 h 905825"/>
                <a:gd name="connsiteX54" fmla="*/ 76200 w 6729412"/>
                <a:gd name="connsiteY54" fmla="*/ 58893 h 905825"/>
                <a:gd name="connsiteX55" fmla="*/ 51593 w 6729412"/>
                <a:gd name="connsiteY55" fmla="*/ 58894 h 905825"/>
                <a:gd name="connsiteX56" fmla="*/ 51593 w 6729412"/>
                <a:gd name="connsiteY56" fmla="*/ 35876 h 905825"/>
                <a:gd name="connsiteX57" fmla="*/ 29368 w 6729412"/>
                <a:gd name="connsiteY57" fmla="*/ 35875 h 905825"/>
                <a:gd name="connsiteX58" fmla="*/ 29368 w 6729412"/>
                <a:gd name="connsiteY58" fmla="*/ 16825 h 905825"/>
                <a:gd name="connsiteX59" fmla="*/ 0 w 6729412"/>
                <a:gd name="connsiteY59" fmla="*/ 1745 h 905825"/>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61950 h 889000"/>
                <a:gd name="connsiteX29" fmla="*/ 1086644 w 6700044"/>
                <a:gd name="connsiteY29" fmla="*/ 361950 h 889000"/>
                <a:gd name="connsiteX30" fmla="*/ 1086644 w 6700044"/>
                <a:gd name="connsiteY30" fmla="*/ 361950 h 889000"/>
                <a:gd name="connsiteX31" fmla="*/ 1086644 w 6700044"/>
                <a:gd name="connsiteY31" fmla="*/ 330994 h 889000"/>
                <a:gd name="connsiteX32" fmla="*/ 1054099 w 6700044"/>
                <a:gd name="connsiteY32" fmla="*/ 322263 h 889000"/>
                <a:gd name="connsiteX33" fmla="*/ 1055688 w 6700044"/>
                <a:gd name="connsiteY33" fmla="*/ 285750 h 889000"/>
                <a:gd name="connsiteX34" fmla="*/ 1035844 w 6700044"/>
                <a:gd name="connsiteY34" fmla="*/ 285750 h 889000"/>
                <a:gd name="connsiteX35" fmla="*/ 1035844 w 6700044"/>
                <a:gd name="connsiteY35" fmla="*/ 266700 h 889000"/>
                <a:gd name="connsiteX36" fmla="*/ 845344 w 6700044"/>
                <a:gd name="connsiteY36" fmla="*/ 266700 h 889000"/>
                <a:gd name="connsiteX37" fmla="*/ 845344 w 6700044"/>
                <a:gd name="connsiteY37" fmla="*/ 241300 h 889000"/>
                <a:gd name="connsiteX38" fmla="*/ 743744 w 6700044"/>
                <a:gd name="connsiteY38" fmla="*/ 241300 h 889000"/>
                <a:gd name="connsiteX39" fmla="*/ 743744 w 6700044"/>
                <a:gd name="connsiteY39" fmla="*/ 228600 h 889000"/>
                <a:gd name="connsiteX40" fmla="*/ 584994 w 6700044"/>
                <a:gd name="connsiteY40" fmla="*/ 228600 h 889000"/>
                <a:gd name="connsiteX41" fmla="*/ 584994 w 6700044"/>
                <a:gd name="connsiteY41" fmla="*/ 196850 h 889000"/>
                <a:gd name="connsiteX42" fmla="*/ 573882 w 6700044"/>
                <a:gd name="connsiteY42" fmla="*/ 196850 h 889000"/>
                <a:gd name="connsiteX43" fmla="*/ 572294 w 6700044"/>
                <a:gd name="connsiteY43" fmla="*/ 184150 h 889000"/>
                <a:gd name="connsiteX44" fmla="*/ 540544 w 6700044"/>
                <a:gd name="connsiteY44" fmla="*/ 184150 h 889000"/>
                <a:gd name="connsiteX45" fmla="*/ 540544 w 6700044"/>
                <a:gd name="connsiteY45" fmla="*/ 146050 h 889000"/>
                <a:gd name="connsiteX46" fmla="*/ 502444 w 6700044"/>
                <a:gd name="connsiteY46" fmla="*/ 146050 h 889000"/>
                <a:gd name="connsiteX47" fmla="*/ 502443 w 6700044"/>
                <a:gd name="connsiteY47" fmla="*/ 129381 h 889000"/>
                <a:gd name="connsiteX48" fmla="*/ 483393 w 6700044"/>
                <a:gd name="connsiteY48" fmla="*/ 129381 h 889000"/>
                <a:gd name="connsiteX49" fmla="*/ 483394 w 6700044"/>
                <a:gd name="connsiteY49" fmla="*/ 114300 h 889000"/>
                <a:gd name="connsiteX50" fmla="*/ 134144 w 6700044"/>
                <a:gd name="connsiteY50" fmla="*/ 114300 h 889000"/>
                <a:gd name="connsiteX51" fmla="*/ 134144 w 6700044"/>
                <a:gd name="connsiteY51" fmla="*/ 114300 h 889000"/>
                <a:gd name="connsiteX52" fmla="*/ 134144 w 6700044"/>
                <a:gd name="connsiteY52" fmla="*/ 82550 h 889000"/>
                <a:gd name="connsiteX53" fmla="*/ 49213 w 6700044"/>
                <a:gd name="connsiteY53" fmla="*/ 80168 h 889000"/>
                <a:gd name="connsiteX54" fmla="*/ 46832 w 6700044"/>
                <a:gd name="connsiteY54" fmla="*/ 42068 h 889000"/>
                <a:gd name="connsiteX55" fmla="*/ 22225 w 6700044"/>
                <a:gd name="connsiteY55" fmla="*/ 42069 h 889000"/>
                <a:gd name="connsiteX56" fmla="*/ 22225 w 6700044"/>
                <a:gd name="connsiteY56" fmla="*/ 19051 h 889000"/>
                <a:gd name="connsiteX57" fmla="*/ 0 w 6700044"/>
                <a:gd name="connsiteY57" fmla="*/ 19050 h 889000"/>
                <a:gd name="connsiteX58" fmla="*/ 0 w 6700044"/>
                <a:gd name="connsiteY58" fmla="*/ 0 h 889000"/>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61950 h 889000"/>
                <a:gd name="connsiteX29" fmla="*/ 1086644 w 6700044"/>
                <a:gd name="connsiteY29" fmla="*/ 361950 h 889000"/>
                <a:gd name="connsiteX30" fmla="*/ 1086644 w 6700044"/>
                <a:gd name="connsiteY30" fmla="*/ 376238 h 889000"/>
                <a:gd name="connsiteX31" fmla="*/ 1086644 w 6700044"/>
                <a:gd name="connsiteY31" fmla="*/ 330994 h 889000"/>
                <a:gd name="connsiteX32" fmla="*/ 1054099 w 6700044"/>
                <a:gd name="connsiteY32" fmla="*/ 322263 h 889000"/>
                <a:gd name="connsiteX33" fmla="*/ 1055688 w 6700044"/>
                <a:gd name="connsiteY33" fmla="*/ 285750 h 889000"/>
                <a:gd name="connsiteX34" fmla="*/ 1035844 w 6700044"/>
                <a:gd name="connsiteY34" fmla="*/ 285750 h 889000"/>
                <a:gd name="connsiteX35" fmla="*/ 1035844 w 6700044"/>
                <a:gd name="connsiteY35" fmla="*/ 266700 h 889000"/>
                <a:gd name="connsiteX36" fmla="*/ 845344 w 6700044"/>
                <a:gd name="connsiteY36" fmla="*/ 266700 h 889000"/>
                <a:gd name="connsiteX37" fmla="*/ 845344 w 6700044"/>
                <a:gd name="connsiteY37" fmla="*/ 241300 h 889000"/>
                <a:gd name="connsiteX38" fmla="*/ 743744 w 6700044"/>
                <a:gd name="connsiteY38" fmla="*/ 241300 h 889000"/>
                <a:gd name="connsiteX39" fmla="*/ 743744 w 6700044"/>
                <a:gd name="connsiteY39" fmla="*/ 228600 h 889000"/>
                <a:gd name="connsiteX40" fmla="*/ 584994 w 6700044"/>
                <a:gd name="connsiteY40" fmla="*/ 228600 h 889000"/>
                <a:gd name="connsiteX41" fmla="*/ 584994 w 6700044"/>
                <a:gd name="connsiteY41" fmla="*/ 196850 h 889000"/>
                <a:gd name="connsiteX42" fmla="*/ 573882 w 6700044"/>
                <a:gd name="connsiteY42" fmla="*/ 196850 h 889000"/>
                <a:gd name="connsiteX43" fmla="*/ 572294 w 6700044"/>
                <a:gd name="connsiteY43" fmla="*/ 184150 h 889000"/>
                <a:gd name="connsiteX44" fmla="*/ 540544 w 6700044"/>
                <a:gd name="connsiteY44" fmla="*/ 184150 h 889000"/>
                <a:gd name="connsiteX45" fmla="*/ 540544 w 6700044"/>
                <a:gd name="connsiteY45" fmla="*/ 146050 h 889000"/>
                <a:gd name="connsiteX46" fmla="*/ 502444 w 6700044"/>
                <a:gd name="connsiteY46" fmla="*/ 146050 h 889000"/>
                <a:gd name="connsiteX47" fmla="*/ 502443 w 6700044"/>
                <a:gd name="connsiteY47" fmla="*/ 129381 h 889000"/>
                <a:gd name="connsiteX48" fmla="*/ 483393 w 6700044"/>
                <a:gd name="connsiteY48" fmla="*/ 129381 h 889000"/>
                <a:gd name="connsiteX49" fmla="*/ 483394 w 6700044"/>
                <a:gd name="connsiteY49" fmla="*/ 114300 h 889000"/>
                <a:gd name="connsiteX50" fmla="*/ 134144 w 6700044"/>
                <a:gd name="connsiteY50" fmla="*/ 114300 h 889000"/>
                <a:gd name="connsiteX51" fmla="*/ 134144 w 6700044"/>
                <a:gd name="connsiteY51" fmla="*/ 114300 h 889000"/>
                <a:gd name="connsiteX52" fmla="*/ 134144 w 6700044"/>
                <a:gd name="connsiteY52" fmla="*/ 82550 h 889000"/>
                <a:gd name="connsiteX53" fmla="*/ 49213 w 6700044"/>
                <a:gd name="connsiteY53" fmla="*/ 80168 h 889000"/>
                <a:gd name="connsiteX54" fmla="*/ 46832 w 6700044"/>
                <a:gd name="connsiteY54" fmla="*/ 42068 h 889000"/>
                <a:gd name="connsiteX55" fmla="*/ 22225 w 6700044"/>
                <a:gd name="connsiteY55" fmla="*/ 42069 h 889000"/>
                <a:gd name="connsiteX56" fmla="*/ 22225 w 6700044"/>
                <a:gd name="connsiteY56" fmla="*/ 19051 h 889000"/>
                <a:gd name="connsiteX57" fmla="*/ 0 w 6700044"/>
                <a:gd name="connsiteY57" fmla="*/ 19050 h 889000"/>
                <a:gd name="connsiteX58" fmla="*/ 0 w 6700044"/>
                <a:gd name="connsiteY58" fmla="*/ 0 h 889000"/>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76238 h 889000"/>
                <a:gd name="connsiteX29" fmla="*/ 1086644 w 6700044"/>
                <a:gd name="connsiteY29" fmla="*/ 361950 h 889000"/>
                <a:gd name="connsiteX30" fmla="*/ 1086644 w 6700044"/>
                <a:gd name="connsiteY30" fmla="*/ 376238 h 889000"/>
                <a:gd name="connsiteX31" fmla="*/ 1086644 w 6700044"/>
                <a:gd name="connsiteY31" fmla="*/ 330994 h 889000"/>
                <a:gd name="connsiteX32" fmla="*/ 1054099 w 6700044"/>
                <a:gd name="connsiteY32" fmla="*/ 322263 h 889000"/>
                <a:gd name="connsiteX33" fmla="*/ 1055688 w 6700044"/>
                <a:gd name="connsiteY33" fmla="*/ 285750 h 889000"/>
                <a:gd name="connsiteX34" fmla="*/ 1035844 w 6700044"/>
                <a:gd name="connsiteY34" fmla="*/ 285750 h 889000"/>
                <a:gd name="connsiteX35" fmla="*/ 1035844 w 6700044"/>
                <a:gd name="connsiteY35" fmla="*/ 266700 h 889000"/>
                <a:gd name="connsiteX36" fmla="*/ 845344 w 6700044"/>
                <a:gd name="connsiteY36" fmla="*/ 266700 h 889000"/>
                <a:gd name="connsiteX37" fmla="*/ 845344 w 6700044"/>
                <a:gd name="connsiteY37" fmla="*/ 241300 h 889000"/>
                <a:gd name="connsiteX38" fmla="*/ 743744 w 6700044"/>
                <a:gd name="connsiteY38" fmla="*/ 241300 h 889000"/>
                <a:gd name="connsiteX39" fmla="*/ 743744 w 6700044"/>
                <a:gd name="connsiteY39" fmla="*/ 228600 h 889000"/>
                <a:gd name="connsiteX40" fmla="*/ 584994 w 6700044"/>
                <a:gd name="connsiteY40" fmla="*/ 228600 h 889000"/>
                <a:gd name="connsiteX41" fmla="*/ 584994 w 6700044"/>
                <a:gd name="connsiteY41" fmla="*/ 196850 h 889000"/>
                <a:gd name="connsiteX42" fmla="*/ 573882 w 6700044"/>
                <a:gd name="connsiteY42" fmla="*/ 196850 h 889000"/>
                <a:gd name="connsiteX43" fmla="*/ 572294 w 6700044"/>
                <a:gd name="connsiteY43" fmla="*/ 184150 h 889000"/>
                <a:gd name="connsiteX44" fmla="*/ 540544 w 6700044"/>
                <a:gd name="connsiteY44" fmla="*/ 184150 h 889000"/>
                <a:gd name="connsiteX45" fmla="*/ 540544 w 6700044"/>
                <a:gd name="connsiteY45" fmla="*/ 146050 h 889000"/>
                <a:gd name="connsiteX46" fmla="*/ 502444 w 6700044"/>
                <a:gd name="connsiteY46" fmla="*/ 146050 h 889000"/>
                <a:gd name="connsiteX47" fmla="*/ 502443 w 6700044"/>
                <a:gd name="connsiteY47" fmla="*/ 129381 h 889000"/>
                <a:gd name="connsiteX48" fmla="*/ 483393 w 6700044"/>
                <a:gd name="connsiteY48" fmla="*/ 129381 h 889000"/>
                <a:gd name="connsiteX49" fmla="*/ 483394 w 6700044"/>
                <a:gd name="connsiteY49" fmla="*/ 114300 h 889000"/>
                <a:gd name="connsiteX50" fmla="*/ 134144 w 6700044"/>
                <a:gd name="connsiteY50" fmla="*/ 114300 h 889000"/>
                <a:gd name="connsiteX51" fmla="*/ 134144 w 6700044"/>
                <a:gd name="connsiteY51" fmla="*/ 114300 h 889000"/>
                <a:gd name="connsiteX52" fmla="*/ 134144 w 6700044"/>
                <a:gd name="connsiteY52" fmla="*/ 82550 h 889000"/>
                <a:gd name="connsiteX53" fmla="*/ 49213 w 6700044"/>
                <a:gd name="connsiteY53" fmla="*/ 80168 h 889000"/>
                <a:gd name="connsiteX54" fmla="*/ 46832 w 6700044"/>
                <a:gd name="connsiteY54" fmla="*/ 42068 h 889000"/>
                <a:gd name="connsiteX55" fmla="*/ 22225 w 6700044"/>
                <a:gd name="connsiteY55" fmla="*/ 42069 h 889000"/>
                <a:gd name="connsiteX56" fmla="*/ 22225 w 6700044"/>
                <a:gd name="connsiteY56" fmla="*/ 19051 h 889000"/>
                <a:gd name="connsiteX57" fmla="*/ 0 w 6700044"/>
                <a:gd name="connsiteY57" fmla="*/ 19050 h 889000"/>
                <a:gd name="connsiteX58" fmla="*/ 0 w 6700044"/>
                <a:gd name="connsiteY58" fmla="*/ 0 h 889000"/>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76238 h 889000"/>
                <a:gd name="connsiteX29" fmla="*/ 1112838 w 6700044"/>
                <a:gd name="connsiteY29" fmla="*/ 381000 h 889000"/>
                <a:gd name="connsiteX30" fmla="*/ 1086644 w 6700044"/>
                <a:gd name="connsiteY30" fmla="*/ 376238 h 889000"/>
                <a:gd name="connsiteX31" fmla="*/ 1086644 w 6700044"/>
                <a:gd name="connsiteY31" fmla="*/ 330994 h 889000"/>
                <a:gd name="connsiteX32" fmla="*/ 1054099 w 6700044"/>
                <a:gd name="connsiteY32" fmla="*/ 322263 h 889000"/>
                <a:gd name="connsiteX33" fmla="*/ 1055688 w 6700044"/>
                <a:gd name="connsiteY33" fmla="*/ 285750 h 889000"/>
                <a:gd name="connsiteX34" fmla="*/ 1035844 w 6700044"/>
                <a:gd name="connsiteY34" fmla="*/ 285750 h 889000"/>
                <a:gd name="connsiteX35" fmla="*/ 1035844 w 6700044"/>
                <a:gd name="connsiteY35" fmla="*/ 266700 h 889000"/>
                <a:gd name="connsiteX36" fmla="*/ 845344 w 6700044"/>
                <a:gd name="connsiteY36" fmla="*/ 266700 h 889000"/>
                <a:gd name="connsiteX37" fmla="*/ 845344 w 6700044"/>
                <a:gd name="connsiteY37" fmla="*/ 241300 h 889000"/>
                <a:gd name="connsiteX38" fmla="*/ 743744 w 6700044"/>
                <a:gd name="connsiteY38" fmla="*/ 241300 h 889000"/>
                <a:gd name="connsiteX39" fmla="*/ 743744 w 6700044"/>
                <a:gd name="connsiteY39" fmla="*/ 228600 h 889000"/>
                <a:gd name="connsiteX40" fmla="*/ 584994 w 6700044"/>
                <a:gd name="connsiteY40" fmla="*/ 228600 h 889000"/>
                <a:gd name="connsiteX41" fmla="*/ 584994 w 6700044"/>
                <a:gd name="connsiteY41" fmla="*/ 196850 h 889000"/>
                <a:gd name="connsiteX42" fmla="*/ 573882 w 6700044"/>
                <a:gd name="connsiteY42" fmla="*/ 196850 h 889000"/>
                <a:gd name="connsiteX43" fmla="*/ 572294 w 6700044"/>
                <a:gd name="connsiteY43" fmla="*/ 184150 h 889000"/>
                <a:gd name="connsiteX44" fmla="*/ 540544 w 6700044"/>
                <a:gd name="connsiteY44" fmla="*/ 184150 h 889000"/>
                <a:gd name="connsiteX45" fmla="*/ 540544 w 6700044"/>
                <a:gd name="connsiteY45" fmla="*/ 146050 h 889000"/>
                <a:gd name="connsiteX46" fmla="*/ 502444 w 6700044"/>
                <a:gd name="connsiteY46" fmla="*/ 146050 h 889000"/>
                <a:gd name="connsiteX47" fmla="*/ 502443 w 6700044"/>
                <a:gd name="connsiteY47" fmla="*/ 129381 h 889000"/>
                <a:gd name="connsiteX48" fmla="*/ 483393 w 6700044"/>
                <a:gd name="connsiteY48" fmla="*/ 129381 h 889000"/>
                <a:gd name="connsiteX49" fmla="*/ 483394 w 6700044"/>
                <a:gd name="connsiteY49" fmla="*/ 114300 h 889000"/>
                <a:gd name="connsiteX50" fmla="*/ 134144 w 6700044"/>
                <a:gd name="connsiteY50" fmla="*/ 114300 h 889000"/>
                <a:gd name="connsiteX51" fmla="*/ 134144 w 6700044"/>
                <a:gd name="connsiteY51" fmla="*/ 114300 h 889000"/>
                <a:gd name="connsiteX52" fmla="*/ 134144 w 6700044"/>
                <a:gd name="connsiteY52" fmla="*/ 82550 h 889000"/>
                <a:gd name="connsiteX53" fmla="*/ 49213 w 6700044"/>
                <a:gd name="connsiteY53" fmla="*/ 80168 h 889000"/>
                <a:gd name="connsiteX54" fmla="*/ 46832 w 6700044"/>
                <a:gd name="connsiteY54" fmla="*/ 42068 h 889000"/>
                <a:gd name="connsiteX55" fmla="*/ 22225 w 6700044"/>
                <a:gd name="connsiteY55" fmla="*/ 42069 h 889000"/>
                <a:gd name="connsiteX56" fmla="*/ 22225 w 6700044"/>
                <a:gd name="connsiteY56" fmla="*/ 19051 h 889000"/>
                <a:gd name="connsiteX57" fmla="*/ 0 w 6700044"/>
                <a:gd name="connsiteY57" fmla="*/ 19050 h 889000"/>
                <a:gd name="connsiteX58" fmla="*/ 0 w 6700044"/>
                <a:gd name="connsiteY58" fmla="*/ 0 h 889000"/>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76238 h 889000"/>
                <a:gd name="connsiteX29" fmla="*/ 1112838 w 6700044"/>
                <a:gd name="connsiteY29" fmla="*/ 381000 h 889000"/>
                <a:gd name="connsiteX30" fmla="*/ 1086644 w 6700044"/>
                <a:gd name="connsiteY30" fmla="*/ 330994 h 889000"/>
                <a:gd name="connsiteX31" fmla="*/ 1054099 w 6700044"/>
                <a:gd name="connsiteY31" fmla="*/ 322263 h 889000"/>
                <a:gd name="connsiteX32" fmla="*/ 1055688 w 6700044"/>
                <a:gd name="connsiteY32" fmla="*/ 285750 h 889000"/>
                <a:gd name="connsiteX33" fmla="*/ 1035844 w 6700044"/>
                <a:gd name="connsiteY33" fmla="*/ 285750 h 889000"/>
                <a:gd name="connsiteX34" fmla="*/ 1035844 w 6700044"/>
                <a:gd name="connsiteY34" fmla="*/ 266700 h 889000"/>
                <a:gd name="connsiteX35" fmla="*/ 845344 w 6700044"/>
                <a:gd name="connsiteY35" fmla="*/ 266700 h 889000"/>
                <a:gd name="connsiteX36" fmla="*/ 845344 w 6700044"/>
                <a:gd name="connsiteY36" fmla="*/ 241300 h 889000"/>
                <a:gd name="connsiteX37" fmla="*/ 743744 w 6700044"/>
                <a:gd name="connsiteY37" fmla="*/ 241300 h 889000"/>
                <a:gd name="connsiteX38" fmla="*/ 743744 w 6700044"/>
                <a:gd name="connsiteY38" fmla="*/ 228600 h 889000"/>
                <a:gd name="connsiteX39" fmla="*/ 584994 w 6700044"/>
                <a:gd name="connsiteY39" fmla="*/ 228600 h 889000"/>
                <a:gd name="connsiteX40" fmla="*/ 584994 w 6700044"/>
                <a:gd name="connsiteY40" fmla="*/ 196850 h 889000"/>
                <a:gd name="connsiteX41" fmla="*/ 573882 w 6700044"/>
                <a:gd name="connsiteY41" fmla="*/ 196850 h 889000"/>
                <a:gd name="connsiteX42" fmla="*/ 572294 w 6700044"/>
                <a:gd name="connsiteY42" fmla="*/ 184150 h 889000"/>
                <a:gd name="connsiteX43" fmla="*/ 540544 w 6700044"/>
                <a:gd name="connsiteY43" fmla="*/ 184150 h 889000"/>
                <a:gd name="connsiteX44" fmla="*/ 540544 w 6700044"/>
                <a:gd name="connsiteY44" fmla="*/ 146050 h 889000"/>
                <a:gd name="connsiteX45" fmla="*/ 502444 w 6700044"/>
                <a:gd name="connsiteY45" fmla="*/ 146050 h 889000"/>
                <a:gd name="connsiteX46" fmla="*/ 502443 w 6700044"/>
                <a:gd name="connsiteY46" fmla="*/ 129381 h 889000"/>
                <a:gd name="connsiteX47" fmla="*/ 483393 w 6700044"/>
                <a:gd name="connsiteY47" fmla="*/ 129381 h 889000"/>
                <a:gd name="connsiteX48" fmla="*/ 483394 w 6700044"/>
                <a:gd name="connsiteY48" fmla="*/ 114300 h 889000"/>
                <a:gd name="connsiteX49" fmla="*/ 134144 w 6700044"/>
                <a:gd name="connsiteY49" fmla="*/ 114300 h 889000"/>
                <a:gd name="connsiteX50" fmla="*/ 134144 w 6700044"/>
                <a:gd name="connsiteY50" fmla="*/ 114300 h 889000"/>
                <a:gd name="connsiteX51" fmla="*/ 134144 w 6700044"/>
                <a:gd name="connsiteY51" fmla="*/ 82550 h 889000"/>
                <a:gd name="connsiteX52" fmla="*/ 49213 w 6700044"/>
                <a:gd name="connsiteY52" fmla="*/ 80168 h 889000"/>
                <a:gd name="connsiteX53" fmla="*/ 46832 w 6700044"/>
                <a:gd name="connsiteY53" fmla="*/ 42068 h 889000"/>
                <a:gd name="connsiteX54" fmla="*/ 22225 w 6700044"/>
                <a:gd name="connsiteY54" fmla="*/ 42069 h 889000"/>
                <a:gd name="connsiteX55" fmla="*/ 22225 w 6700044"/>
                <a:gd name="connsiteY55" fmla="*/ 19051 h 889000"/>
                <a:gd name="connsiteX56" fmla="*/ 0 w 6700044"/>
                <a:gd name="connsiteY56" fmla="*/ 19050 h 889000"/>
                <a:gd name="connsiteX57" fmla="*/ 0 w 6700044"/>
                <a:gd name="connsiteY57" fmla="*/ 0 h 889000"/>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76238 h 889000"/>
                <a:gd name="connsiteX29" fmla="*/ 1100931 w 6700044"/>
                <a:gd name="connsiteY29" fmla="*/ 376237 h 889000"/>
                <a:gd name="connsiteX30" fmla="*/ 1086644 w 6700044"/>
                <a:gd name="connsiteY30" fmla="*/ 330994 h 889000"/>
                <a:gd name="connsiteX31" fmla="*/ 1054099 w 6700044"/>
                <a:gd name="connsiteY31" fmla="*/ 322263 h 889000"/>
                <a:gd name="connsiteX32" fmla="*/ 1055688 w 6700044"/>
                <a:gd name="connsiteY32" fmla="*/ 285750 h 889000"/>
                <a:gd name="connsiteX33" fmla="*/ 1035844 w 6700044"/>
                <a:gd name="connsiteY33" fmla="*/ 285750 h 889000"/>
                <a:gd name="connsiteX34" fmla="*/ 1035844 w 6700044"/>
                <a:gd name="connsiteY34" fmla="*/ 266700 h 889000"/>
                <a:gd name="connsiteX35" fmla="*/ 845344 w 6700044"/>
                <a:gd name="connsiteY35" fmla="*/ 266700 h 889000"/>
                <a:gd name="connsiteX36" fmla="*/ 845344 w 6700044"/>
                <a:gd name="connsiteY36" fmla="*/ 241300 h 889000"/>
                <a:gd name="connsiteX37" fmla="*/ 743744 w 6700044"/>
                <a:gd name="connsiteY37" fmla="*/ 241300 h 889000"/>
                <a:gd name="connsiteX38" fmla="*/ 743744 w 6700044"/>
                <a:gd name="connsiteY38" fmla="*/ 228600 h 889000"/>
                <a:gd name="connsiteX39" fmla="*/ 584994 w 6700044"/>
                <a:gd name="connsiteY39" fmla="*/ 228600 h 889000"/>
                <a:gd name="connsiteX40" fmla="*/ 584994 w 6700044"/>
                <a:gd name="connsiteY40" fmla="*/ 196850 h 889000"/>
                <a:gd name="connsiteX41" fmla="*/ 573882 w 6700044"/>
                <a:gd name="connsiteY41" fmla="*/ 196850 h 889000"/>
                <a:gd name="connsiteX42" fmla="*/ 572294 w 6700044"/>
                <a:gd name="connsiteY42" fmla="*/ 184150 h 889000"/>
                <a:gd name="connsiteX43" fmla="*/ 540544 w 6700044"/>
                <a:gd name="connsiteY43" fmla="*/ 184150 h 889000"/>
                <a:gd name="connsiteX44" fmla="*/ 540544 w 6700044"/>
                <a:gd name="connsiteY44" fmla="*/ 146050 h 889000"/>
                <a:gd name="connsiteX45" fmla="*/ 502444 w 6700044"/>
                <a:gd name="connsiteY45" fmla="*/ 146050 h 889000"/>
                <a:gd name="connsiteX46" fmla="*/ 502443 w 6700044"/>
                <a:gd name="connsiteY46" fmla="*/ 129381 h 889000"/>
                <a:gd name="connsiteX47" fmla="*/ 483393 w 6700044"/>
                <a:gd name="connsiteY47" fmla="*/ 129381 h 889000"/>
                <a:gd name="connsiteX48" fmla="*/ 483394 w 6700044"/>
                <a:gd name="connsiteY48" fmla="*/ 114300 h 889000"/>
                <a:gd name="connsiteX49" fmla="*/ 134144 w 6700044"/>
                <a:gd name="connsiteY49" fmla="*/ 114300 h 889000"/>
                <a:gd name="connsiteX50" fmla="*/ 134144 w 6700044"/>
                <a:gd name="connsiteY50" fmla="*/ 114300 h 889000"/>
                <a:gd name="connsiteX51" fmla="*/ 134144 w 6700044"/>
                <a:gd name="connsiteY51" fmla="*/ 82550 h 889000"/>
                <a:gd name="connsiteX52" fmla="*/ 49213 w 6700044"/>
                <a:gd name="connsiteY52" fmla="*/ 80168 h 889000"/>
                <a:gd name="connsiteX53" fmla="*/ 46832 w 6700044"/>
                <a:gd name="connsiteY53" fmla="*/ 42068 h 889000"/>
                <a:gd name="connsiteX54" fmla="*/ 22225 w 6700044"/>
                <a:gd name="connsiteY54" fmla="*/ 42069 h 889000"/>
                <a:gd name="connsiteX55" fmla="*/ 22225 w 6700044"/>
                <a:gd name="connsiteY55" fmla="*/ 19051 h 889000"/>
                <a:gd name="connsiteX56" fmla="*/ 0 w 6700044"/>
                <a:gd name="connsiteY56" fmla="*/ 19050 h 889000"/>
                <a:gd name="connsiteX57" fmla="*/ 0 w 6700044"/>
                <a:gd name="connsiteY57" fmla="*/ 0 h 889000"/>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76238 h 889000"/>
                <a:gd name="connsiteX29" fmla="*/ 1089025 w 6700044"/>
                <a:gd name="connsiteY29" fmla="*/ 378619 h 889000"/>
                <a:gd name="connsiteX30" fmla="*/ 1086644 w 6700044"/>
                <a:gd name="connsiteY30" fmla="*/ 330994 h 889000"/>
                <a:gd name="connsiteX31" fmla="*/ 1054099 w 6700044"/>
                <a:gd name="connsiteY31" fmla="*/ 322263 h 889000"/>
                <a:gd name="connsiteX32" fmla="*/ 1055688 w 6700044"/>
                <a:gd name="connsiteY32" fmla="*/ 285750 h 889000"/>
                <a:gd name="connsiteX33" fmla="*/ 1035844 w 6700044"/>
                <a:gd name="connsiteY33" fmla="*/ 285750 h 889000"/>
                <a:gd name="connsiteX34" fmla="*/ 1035844 w 6700044"/>
                <a:gd name="connsiteY34" fmla="*/ 266700 h 889000"/>
                <a:gd name="connsiteX35" fmla="*/ 845344 w 6700044"/>
                <a:gd name="connsiteY35" fmla="*/ 266700 h 889000"/>
                <a:gd name="connsiteX36" fmla="*/ 845344 w 6700044"/>
                <a:gd name="connsiteY36" fmla="*/ 241300 h 889000"/>
                <a:gd name="connsiteX37" fmla="*/ 743744 w 6700044"/>
                <a:gd name="connsiteY37" fmla="*/ 241300 h 889000"/>
                <a:gd name="connsiteX38" fmla="*/ 743744 w 6700044"/>
                <a:gd name="connsiteY38" fmla="*/ 228600 h 889000"/>
                <a:gd name="connsiteX39" fmla="*/ 584994 w 6700044"/>
                <a:gd name="connsiteY39" fmla="*/ 228600 h 889000"/>
                <a:gd name="connsiteX40" fmla="*/ 584994 w 6700044"/>
                <a:gd name="connsiteY40" fmla="*/ 196850 h 889000"/>
                <a:gd name="connsiteX41" fmla="*/ 573882 w 6700044"/>
                <a:gd name="connsiteY41" fmla="*/ 196850 h 889000"/>
                <a:gd name="connsiteX42" fmla="*/ 572294 w 6700044"/>
                <a:gd name="connsiteY42" fmla="*/ 184150 h 889000"/>
                <a:gd name="connsiteX43" fmla="*/ 540544 w 6700044"/>
                <a:gd name="connsiteY43" fmla="*/ 184150 h 889000"/>
                <a:gd name="connsiteX44" fmla="*/ 540544 w 6700044"/>
                <a:gd name="connsiteY44" fmla="*/ 146050 h 889000"/>
                <a:gd name="connsiteX45" fmla="*/ 502444 w 6700044"/>
                <a:gd name="connsiteY45" fmla="*/ 146050 h 889000"/>
                <a:gd name="connsiteX46" fmla="*/ 502443 w 6700044"/>
                <a:gd name="connsiteY46" fmla="*/ 129381 h 889000"/>
                <a:gd name="connsiteX47" fmla="*/ 483393 w 6700044"/>
                <a:gd name="connsiteY47" fmla="*/ 129381 h 889000"/>
                <a:gd name="connsiteX48" fmla="*/ 483394 w 6700044"/>
                <a:gd name="connsiteY48" fmla="*/ 114300 h 889000"/>
                <a:gd name="connsiteX49" fmla="*/ 134144 w 6700044"/>
                <a:gd name="connsiteY49" fmla="*/ 114300 h 889000"/>
                <a:gd name="connsiteX50" fmla="*/ 134144 w 6700044"/>
                <a:gd name="connsiteY50" fmla="*/ 114300 h 889000"/>
                <a:gd name="connsiteX51" fmla="*/ 134144 w 6700044"/>
                <a:gd name="connsiteY51" fmla="*/ 82550 h 889000"/>
                <a:gd name="connsiteX52" fmla="*/ 49213 w 6700044"/>
                <a:gd name="connsiteY52" fmla="*/ 80168 h 889000"/>
                <a:gd name="connsiteX53" fmla="*/ 46832 w 6700044"/>
                <a:gd name="connsiteY53" fmla="*/ 42068 h 889000"/>
                <a:gd name="connsiteX54" fmla="*/ 22225 w 6700044"/>
                <a:gd name="connsiteY54" fmla="*/ 42069 h 889000"/>
                <a:gd name="connsiteX55" fmla="*/ 22225 w 6700044"/>
                <a:gd name="connsiteY55" fmla="*/ 19051 h 889000"/>
                <a:gd name="connsiteX56" fmla="*/ 0 w 6700044"/>
                <a:gd name="connsiteY56" fmla="*/ 19050 h 889000"/>
                <a:gd name="connsiteX57" fmla="*/ 0 w 6700044"/>
                <a:gd name="connsiteY57" fmla="*/ 0 h 889000"/>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76238 h 889000"/>
                <a:gd name="connsiteX29" fmla="*/ 1089025 w 6700044"/>
                <a:gd name="connsiteY29" fmla="*/ 371475 h 889000"/>
                <a:gd name="connsiteX30" fmla="*/ 1086644 w 6700044"/>
                <a:gd name="connsiteY30" fmla="*/ 330994 h 889000"/>
                <a:gd name="connsiteX31" fmla="*/ 1054099 w 6700044"/>
                <a:gd name="connsiteY31" fmla="*/ 322263 h 889000"/>
                <a:gd name="connsiteX32" fmla="*/ 1055688 w 6700044"/>
                <a:gd name="connsiteY32" fmla="*/ 285750 h 889000"/>
                <a:gd name="connsiteX33" fmla="*/ 1035844 w 6700044"/>
                <a:gd name="connsiteY33" fmla="*/ 285750 h 889000"/>
                <a:gd name="connsiteX34" fmla="*/ 1035844 w 6700044"/>
                <a:gd name="connsiteY34" fmla="*/ 266700 h 889000"/>
                <a:gd name="connsiteX35" fmla="*/ 845344 w 6700044"/>
                <a:gd name="connsiteY35" fmla="*/ 266700 h 889000"/>
                <a:gd name="connsiteX36" fmla="*/ 845344 w 6700044"/>
                <a:gd name="connsiteY36" fmla="*/ 241300 h 889000"/>
                <a:gd name="connsiteX37" fmla="*/ 743744 w 6700044"/>
                <a:gd name="connsiteY37" fmla="*/ 241300 h 889000"/>
                <a:gd name="connsiteX38" fmla="*/ 743744 w 6700044"/>
                <a:gd name="connsiteY38" fmla="*/ 228600 h 889000"/>
                <a:gd name="connsiteX39" fmla="*/ 584994 w 6700044"/>
                <a:gd name="connsiteY39" fmla="*/ 228600 h 889000"/>
                <a:gd name="connsiteX40" fmla="*/ 584994 w 6700044"/>
                <a:gd name="connsiteY40" fmla="*/ 196850 h 889000"/>
                <a:gd name="connsiteX41" fmla="*/ 573882 w 6700044"/>
                <a:gd name="connsiteY41" fmla="*/ 196850 h 889000"/>
                <a:gd name="connsiteX42" fmla="*/ 572294 w 6700044"/>
                <a:gd name="connsiteY42" fmla="*/ 184150 h 889000"/>
                <a:gd name="connsiteX43" fmla="*/ 540544 w 6700044"/>
                <a:gd name="connsiteY43" fmla="*/ 184150 h 889000"/>
                <a:gd name="connsiteX44" fmla="*/ 540544 w 6700044"/>
                <a:gd name="connsiteY44" fmla="*/ 146050 h 889000"/>
                <a:gd name="connsiteX45" fmla="*/ 502444 w 6700044"/>
                <a:gd name="connsiteY45" fmla="*/ 146050 h 889000"/>
                <a:gd name="connsiteX46" fmla="*/ 502443 w 6700044"/>
                <a:gd name="connsiteY46" fmla="*/ 129381 h 889000"/>
                <a:gd name="connsiteX47" fmla="*/ 483393 w 6700044"/>
                <a:gd name="connsiteY47" fmla="*/ 129381 h 889000"/>
                <a:gd name="connsiteX48" fmla="*/ 483394 w 6700044"/>
                <a:gd name="connsiteY48" fmla="*/ 114300 h 889000"/>
                <a:gd name="connsiteX49" fmla="*/ 134144 w 6700044"/>
                <a:gd name="connsiteY49" fmla="*/ 114300 h 889000"/>
                <a:gd name="connsiteX50" fmla="*/ 134144 w 6700044"/>
                <a:gd name="connsiteY50" fmla="*/ 114300 h 889000"/>
                <a:gd name="connsiteX51" fmla="*/ 134144 w 6700044"/>
                <a:gd name="connsiteY51" fmla="*/ 82550 h 889000"/>
                <a:gd name="connsiteX52" fmla="*/ 49213 w 6700044"/>
                <a:gd name="connsiteY52" fmla="*/ 80168 h 889000"/>
                <a:gd name="connsiteX53" fmla="*/ 46832 w 6700044"/>
                <a:gd name="connsiteY53" fmla="*/ 42068 h 889000"/>
                <a:gd name="connsiteX54" fmla="*/ 22225 w 6700044"/>
                <a:gd name="connsiteY54" fmla="*/ 42069 h 889000"/>
                <a:gd name="connsiteX55" fmla="*/ 22225 w 6700044"/>
                <a:gd name="connsiteY55" fmla="*/ 19051 h 889000"/>
                <a:gd name="connsiteX56" fmla="*/ 0 w 6700044"/>
                <a:gd name="connsiteY56" fmla="*/ 19050 h 889000"/>
                <a:gd name="connsiteX57" fmla="*/ 0 w 6700044"/>
                <a:gd name="connsiteY57" fmla="*/ 0 h 889000"/>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76238 h 889000"/>
                <a:gd name="connsiteX29" fmla="*/ 1089025 w 6700044"/>
                <a:gd name="connsiteY29" fmla="*/ 371475 h 889000"/>
                <a:gd name="connsiteX30" fmla="*/ 1086644 w 6700044"/>
                <a:gd name="connsiteY30" fmla="*/ 330994 h 889000"/>
                <a:gd name="connsiteX31" fmla="*/ 1054099 w 6700044"/>
                <a:gd name="connsiteY31" fmla="*/ 322263 h 889000"/>
                <a:gd name="connsiteX32" fmla="*/ 1055688 w 6700044"/>
                <a:gd name="connsiteY32" fmla="*/ 285750 h 889000"/>
                <a:gd name="connsiteX33" fmla="*/ 1035844 w 6700044"/>
                <a:gd name="connsiteY33" fmla="*/ 285750 h 889000"/>
                <a:gd name="connsiteX34" fmla="*/ 1035844 w 6700044"/>
                <a:gd name="connsiteY34" fmla="*/ 266700 h 889000"/>
                <a:gd name="connsiteX35" fmla="*/ 845344 w 6700044"/>
                <a:gd name="connsiteY35" fmla="*/ 266700 h 889000"/>
                <a:gd name="connsiteX36" fmla="*/ 845344 w 6700044"/>
                <a:gd name="connsiteY36" fmla="*/ 241300 h 889000"/>
                <a:gd name="connsiteX37" fmla="*/ 743744 w 6700044"/>
                <a:gd name="connsiteY37" fmla="*/ 241300 h 889000"/>
                <a:gd name="connsiteX38" fmla="*/ 743744 w 6700044"/>
                <a:gd name="connsiteY38" fmla="*/ 228600 h 889000"/>
                <a:gd name="connsiteX39" fmla="*/ 584994 w 6700044"/>
                <a:gd name="connsiteY39" fmla="*/ 228600 h 889000"/>
                <a:gd name="connsiteX40" fmla="*/ 584994 w 6700044"/>
                <a:gd name="connsiteY40" fmla="*/ 196850 h 889000"/>
                <a:gd name="connsiteX41" fmla="*/ 573882 w 6700044"/>
                <a:gd name="connsiteY41" fmla="*/ 196850 h 889000"/>
                <a:gd name="connsiteX42" fmla="*/ 572294 w 6700044"/>
                <a:gd name="connsiteY42" fmla="*/ 184150 h 889000"/>
                <a:gd name="connsiteX43" fmla="*/ 540544 w 6700044"/>
                <a:gd name="connsiteY43" fmla="*/ 184150 h 889000"/>
                <a:gd name="connsiteX44" fmla="*/ 540544 w 6700044"/>
                <a:gd name="connsiteY44" fmla="*/ 146050 h 889000"/>
                <a:gd name="connsiteX45" fmla="*/ 502444 w 6700044"/>
                <a:gd name="connsiteY45" fmla="*/ 146050 h 889000"/>
                <a:gd name="connsiteX46" fmla="*/ 502443 w 6700044"/>
                <a:gd name="connsiteY46" fmla="*/ 129381 h 889000"/>
                <a:gd name="connsiteX47" fmla="*/ 483393 w 6700044"/>
                <a:gd name="connsiteY47" fmla="*/ 129381 h 889000"/>
                <a:gd name="connsiteX48" fmla="*/ 483394 w 6700044"/>
                <a:gd name="connsiteY48" fmla="*/ 114300 h 889000"/>
                <a:gd name="connsiteX49" fmla="*/ 134144 w 6700044"/>
                <a:gd name="connsiteY49" fmla="*/ 114300 h 889000"/>
                <a:gd name="connsiteX50" fmla="*/ 134144 w 6700044"/>
                <a:gd name="connsiteY50" fmla="*/ 114300 h 889000"/>
                <a:gd name="connsiteX51" fmla="*/ 134144 w 6700044"/>
                <a:gd name="connsiteY51" fmla="*/ 82550 h 889000"/>
                <a:gd name="connsiteX52" fmla="*/ 49213 w 6700044"/>
                <a:gd name="connsiteY52" fmla="*/ 80168 h 889000"/>
                <a:gd name="connsiteX53" fmla="*/ 46832 w 6700044"/>
                <a:gd name="connsiteY53" fmla="*/ 42068 h 889000"/>
                <a:gd name="connsiteX54" fmla="*/ 22225 w 6700044"/>
                <a:gd name="connsiteY54" fmla="*/ 42069 h 889000"/>
                <a:gd name="connsiteX55" fmla="*/ 22225 w 6700044"/>
                <a:gd name="connsiteY55" fmla="*/ 19051 h 889000"/>
                <a:gd name="connsiteX56" fmla="*/ 0 w 6700044"/>
                <a:gd name="connsiteY56" fmla="*/ 19050 h 889000"/>
                <a:gd name="connsiteX57" fmla="*/ 0 w 6700044"/>
                <a:gd name="connsiteY57" fmla="*/ 0 h 889000"/>
                <a:gd name="connsiteX0" fmla="*/ 6700044 w 6700044"/>
                <a:gd name="connsiteY0" fmla="*/ 889000 h 889000"/>
                <a:gd name="connsiteX1" fmla="*/ 5029994 w 6700044"/>
                <a:gd name="connsiteY1" fmla="*/ 889000 h 889000"/>
                <a:gd name="connsiteX2" fmla="*/ 5029994 w 6700044"/>
                <a:gd name="connsiteY2" fmla="*/ 831850 h 889000"/>
                <a:gd name="connsiteX3" fmla="*/ 4464844 w 6700044"/>
                <a:gd name="connsiteY3" fmla="*/ 831850 h 889000"/>
                <a:gd name="connsiteX4" fmla="*/ 4464844 w 6700044"/>
                <a:gd name="connsiteY4" fmla="*/ 781050 h 889000"/>
                <a:gd name="connsiteX5" fmla="*/ 4210844 w 6700044"/>
                <a:gd name="connsiteY5" fmla="*/ 781050 h 889000"/>
                <a:gd name="connsiteX6" fmla="*/ 4210844 w 6700044"/>
                <a:gd name="connsiteY6" fmla="*/ 730250 h 889000"/>
                <a:gd name="connsiteX7" fmla="*/ 3359944 w 6700044"/>
                <a:gd name="connsiteY7" fmla="*/ 730250 h 889000"/>
                <a:gd name="connsiteX8" fmla="*/ 3359944 w 6700044"/>
                <a:gd name="connsiteY8" fmla="*/ 685800 h 889000"/>
                <a:gd name="connsiteX9" fmla="*/ 3124994 w 6700044"/>
                <a:gd name="connsiteY9" fmla="*/ 685800 h 889000"/>
                <a:gd name="connsiteX10" fmla="*/ 3124994 w 6700044"/>
                <a:gd name="connsiteY10" fmla="*/ 660400 h 889000"/>
                <a:gd name="connsiteX11" fmla="*/ 2769394 w 6700044"/>
                <a:gd name="connsiteY11" fmla="*/ 660400 h 889000"/>
                <a:gd name="connsiteX12" fmla="*/ 2769394 w 6700044"/>
                <a:gd name="connsiteY12" fmla="*/ 615950 h 889000"/>
                <a:gd name="connsiteX13" fmla="*/ 2553494 w 6700044"/>
                <a:gd name="connsiteY13" fmla="*/ 615950 h 889000"/>
                <a:gd name="connsiteX14" fmla="*/ 2553494 w 6700044"/>
                <a:gd name="connsiteY14" fmla="*/ 584200 h 889000"/>
                <a:gd name="connsiteX15" fmla="*/ 2197894 w 6700044"/>
                <a:gd name="connsiteY15" fmla="*/ 584200 h 889000"/>
                <a:gd name="connsiteX16" fmla="*/ 2197894 w 6700044"/>
                <a:gd name="connsiteY16" fmla="*/ 552450 h 889000"/>
                <a:gd name="connsiteX17" fmla="*/ 1924844 w 6700044"/>
                <a:gd name="connsiteY17" fmla="*/ 552450 h 889000"/>
                <a:gd name="connsiteX18" fmla="*/ 1924844 w 6700044"/>
                <a:gd name="connsiteY18" fmla="*/ 520700 h 889000"/>
                <a:gd name="connsiteX19" fmla="*/ 1689894 w 6700044"/>
                <a:gd name="connsiteY19" fmla="*/ 520700 h 889000"/>
                <a:gd name="connsiteX20" fmla="*/ 1689894 w 6700044"/>
                <a:gd name="connsiteY20" fmla="*/ 488950 h 889000"/>
                <a:gd name="connsiteX21" fmla="*/ 1664494 w 6700044"/>
                <a:gd name="connsiteY21" fmla="*/ 488950 h 889000"/>
                <a:gd name="connsiteX22" fmla="*/ 1664494 w 6700044"/>
                <a:gd name="connsiteY22" fmla="*/ 476250 h 889000"/>
                <a:gd name="connsiteX23" fmla="*/ 1626394 w 6700044"/>
                <a:gd name="connsiteY23" fmla="*/ 476250 h 889000"/>
                <a:gd name="connsiteX24" fmla="*/ 1626394 w 6700044"/>
                <a:gd name="connsiteY24" fmla="*/ 444500 h 889000"/>
                <a:gd name="connsiteX25" fmla="*/ 1600994 w 6700044"/>
                <a:gd name="connsiteY25" fmla="*/ 444500 h 889000"/>
                <a:gd name="connsiteX26" fmla="*/ 1600994 w 6700044"/>
                <a:gd name="connsiteY26" fmla="*/ 400050 h 889000"/>
                <a:gd name="connsiteX27" fmla="*/ 1277144 w 6700044"/>
                <a:gd name="connsiteY27" fmla="*/ 400050 h 889000"/>
                <a:gd name="connsiteX28" fmla="*/ 1277144 w 6700044"/>
                <a:gd name="connsiteY28" fmla="*/ 376238 h 889000"/>
                <a:gd name="connsiteX29" fmla="*/ 1089025 w 6700044"/>
                <a:gd name="connsiteY29" fmla="*/ 378619 h 889000"/>
                <a:gd name="connsiteX30" fmla="*/ 1086644 w 6700044"/>
                <a:gd name="connsiteY30" fmla="*/ 330994 h 889000"/>
                <a:gd name="connsiteX31" fmla="*/ 1054099 w 6700044"/>
                <a:gd name="connsiteY31" fmla="*/ 322263 h 889000"/>
                <a:gd name="connsiteX32" fmla="*/ 1055688 w 6700044"/>
                <a:gd name="connsiteY32" fmla="*/ 285750 h 889000"/>
                <a:gd name="connsiteX33" fmla="*/ 1035844 w 6700044"/>
                <a:gd name="connsiteY33" fmla="*/ 285750 h 889000"/>
                <a:gd name="connsiteX34" fmla="*/ 1035844 w 6700044"/>
                <a:gd name="connsiteY34" fmla="*/ 266700 h 889000"/>
                <a:gd name="connsiteX35" fmla="*/ 845344 w 6700044"/>
                <a:gd name="connsiteY35" fmla="*/ 266700 h 889000"/>
                <a:gd name="connsiteX36" fmla="*/ 845344 w 6700044"/>
                <a:gd name="connsiteY36" fmla="*/ 241300 h 889000"/>
                <a:gd name="connsiteX37" fmla="*/ 743744 w 6700044"/>
                <a:gd name="connsiteY37" fmla="*/ 241300 h 889000"/>
                <a:gd name="connsiteX38" fmla="*/ 743744 w 6700044"/>
                <a:gd name="connsiteY38" fmla="*/ 228600 h 889000"/>
                <a:gd name="connsiteX39" fmla="*/ 584994 w 6700044"/>
                <a:gd name="connsiteY39" fmla="*/ 228600 h 889000"/>
                <a:gd name="connsiteX40" fmla="*/ 584994 w 6700044"/>
                <a:gd name="connsiteY40" fmla="*/ 196850 h 889000"/>
                <a:gd name="connsiteX41" fmla="*/ 573882 w 6700044"/>
                <a:gd name="connsiteY41" fmla="*/ 196850 h 889000"/>
                <a:gd name="connsiteX42" fmla="*/ 572294 w 6700044"/>
                <a:gd name="connsiteY42" fmla="*/ 184150 h 889000"/>
                <a:gd name="connsiteX43" fmla="*/ 540544 w 6700044"/>
                <a:gd name="connsiteY43" fmla="*/ 184150 h 889000"/>
                <a:gd name="connsiteX44" fmla="*/ 540544 w 6700044"/>
                <a:gd name="connsiteY44" fmla="*/ 146050 h 889000"/>
                <a:gd name="connsiteX45" fmla="*/ 502444 w 6700044"/>
                <a:gd name="connsiteY45" fmla="*/ 146050 h 889000"/>
                <a:gd name="connsiteX46" fmla="*/ 502443 w 6700044"/>
                <a:gd name="connsiteY46" fmla="*/ 129381 h 889000"/>
                <a:gd name="connsiteX47" fmla="*/ 483393 w 6700044"/>
                <a:gd name="connsiteY47" fmla="*/ 129381 h 889000"/>
                <a:gd name="connsiteX48" fmla="*/ 483394 w 6700044"/>
                <a:gd name="connsiteY48" fmla="*/ 114300 h 889000"/>
                <a:gd name="connsiteX49" fmla="*/ 134144 w 6700044"/>
                <a:gd name="connsiteY49" fmla="*/ 114300 h 889000"/>
                <a:gd name="connsiteX50" fmla="*/ 134144 w 6700044"/>
                <a:gd name="connsiteY50" fmla="*/ 114300 h 889000"/>
                <a:gd name="connsiteX51" fmla="*/ 134144 w 6700044"/>
                <a:gd name="connsiteY51" fmla="*/ 82550 h 889000"/>
                <a:gd name="connsiteX52" fmla="*/ 49213 w 6700044"/>
                <a:gd name="connsiteY52" fmla="*/ 80168 h 889000"/>
                <a:gd name="connsiteX53" fmla="*/ 46832 w 6700044"/>
                <a:gd name="connsiteY53" fmla="*/ 42068 h 889000"/>
                <a:gd name="connsiteX54" fmla="*/ 22225 w 6700044"/>
                <a:gd name="connsiteY54" fmla="*/ 42069 h 889000"/>
                <a:gd name="connsiteX55" fmla="*/ 22225 w 6700044"/>
                <a:gd name="connsiteY55" fmla="*/ 19051 h 889000"/>
                <a:gd name="connsiteX56" fmla="*/ 0 w 6700044"/>
                <a:gd name="connsiteY56" fmla="*/ 19050 h 889000"/>
                <a:gd name="connsiteX57" fmla="*/ 0 w 6700044"/>
                <a:gd name="connsiteY57" fmla="*/ 0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700044" h="889000">
                  <a:moveTo>
                    <a:pt x="6700044" y="889000"/>
                  </a:moveTo>
                  <a:lnTo>
                    <a:pt x="5029994" y="889000"/>
                  </a:lnTo>
                  <a:lnTo>
                    <a:pt x="5029994" y="831850"/>
                  </a:lnTo>
                  <a:lnTo>
                    <a:pt x="4464844" y="831850"/>
                  </a:lnTo>
                  <a:lnTo>
                    <a:pt x="4464844" y="781050"/>
                  </a:lnTo>
                  <a:lnTo>
                    <a:pt x="4210844" y="781050"/>
                  </a:lnTo>
                  <a:lnTo>
                    <a:pt x="4210844" y="730250"/>
                  </a:lnTo>
                  <a:lnTo>
                    <a:pt x="3359944" y="730250"/>
                  </a:lnTo>
                  <a:lnTo>
                    <a:pt x="3359944" y="685800"/>
                  </a:lnTo>
                  <a:lnTo>
                    <a:pt x="3124994" y="685800"/>
                  </a:lnTo>
                  <a:lnTo>
                    <a:pt x="3124994" y="660400"/>
                  </a:lnTo>
                  <a:lnTo>
                    <a:pt x="2769394" y="660400"/>
                  </a:lnTo>
                  <a:lnTo>
                    <a:pt x="2769394" y="615950"/>
                  </a:lnTo>
                  <a:lnTo>
                    <a:pt x="2553494" y="615950"/>
                  </a:lnTo>
                  <a:lnTo>
                    <a:pt x="2553494" y="584200"/>
                  </a:lnTo>
                  <a:lnTo>
                    <a:pt x="2197894" y="584200"/>
                  </a:lnTo>
                  <a:lnTo>
                    <a:pt x="2197894" y="552450"/>
                  </a:lnTo>
                  <a:lnTo>
                    <a:pt x="1924844" y="552450"/>
                  </a:lnTo>
                  <a:lnTo>
                    <a:pt x="1924844" y="520700"/>
                  </a:lnTo>
                  <a:lnTo>
                    <a:pt x="1689894" y="520700"/>
                  </a:lnTo>
                  <a:lnTo>
                    <a:pt x="1689894" y="488950"/>
                  </a:lnTo>
                  <a:lnTo>
                    <a:pt x="1664494" y="488950"/>
                  </a:lnTo>
                  <a:lnTo>
                    <a:pt x="1664494" y="476250"/>
                  </a:lnTo>
                  <a:lnTo>
                    <a:pt x="1626394" y="476250"/>
                  </a:lnTo>
                  <a:lnTo>
                    <a:pt x="1626394" y="444500"/>
                  </a:lnTo>
                  <a:lnTo>
                    <a:pt x="1600994" y="444500"/>
                  </a:lnTo>
                  <a:lnTo>
                    <a:pt x="1600994" y="400050"/>
                  </a:lnTo>
                  <a:lnTo>
                    <a:pt x="1277144" y="400050"/>
                  </a:lnTo>
                  <a:lnTo>
                    <a:pt x="1277144" y="376238"/>
                  </a:lnTo>
                  <a:lnTo>
                    <a:pt x="1089025" y="378619"/>
                  </a:lnTo>
                  <a:lnTo>
                    <a:pt x="1086644" y="330994"/>
                  </a:lnTo>
                  <a:cubicBezTo>
                    <a:pt x="1086908" y="320940"/>
                    <a:pt x="1053835" y="332317"/>
                    <a:pt x="1054099" y="322263"/>
                  </a:cubicBezTo>
                  <a:cubicBezTo>
                    <a:pt x="1054629" y="310092"/>
                    <a:pt x="1055158" y="297921"/>
                    <a:pt x="1055688" y="285750"/>
                  </a:cubicBezTo>
                  <a:lnTo>
                    <a:pt x="1035844" y="285750"/>
                  </a:lnTo>
                  <a:lnTo>
                    <a:pt x="1035844" y="266700"/>
                  </a:lnTo>
                  <a:lnTo>
                    <a:pt x="845344" y="266700"/>
                  </a:lnTo>
                  <a:lnTo>
                    <a:pt x="845344" y="241300"/>
                  </a:lnTo>
                  <a:lnTo>
                    <a:pt x="743744" y="241300"/>
                  </a:lnTo>
                  <a:lnTo>
                    <a:pt x="743744" y="228600"/>
                  </a:lnTo>
                  <a:lnTo>
                    <a:pt x="584994" y="228600"/>
                  </a:lnTo>
                  <a:lnTo>
                    <a:pt x="584994" y="196850"/>
                  </a:lnTo>
                  <a:lnTo>
                    <a:pt x="573882" y="196850"/>
                  </a:lnTo>
                  <a:lnTo>
                    <a:pt x="572294" y="184150"/>
                  </a:lnTo>
                  <a:lnTo>
                    <a:pt x="540544" y="184150"/>
                  </a:lnTo>
                  <a:lnTo>
                    <a:pt x="540544" y="146050"/>
                  </a:lnTo>
                  <a:lnTo>
                    <a:pt x="502444" y="146050"/>
                  </a:lnTo>
                  <a:cubicBezTo>
                    <a:pt x="502444" y="140494"/>
                    <a:pt x="502443" y="134937"/>
                    <a:pt x="502443" y="129381"/>
                  </a:cubicBezTo>
                  <a:lnTo>
                    <a:pt x="483393" y="129381"/>
                  </a:lnTo>
                  <a:cubicBezTo>
                    <a:pt x="483393" y="124354"/>
                    <a:pt x="483394" y="119327"/>
                    <a:pt x="483394" y="114300"/>
                  </a:cubicBezTo>
                  <a:lnTo>
                    <a:pt x="134144" y="114300"/>
                  </a:lnTo>
                  <a:lnTo>
                    <a:pt x="134144" y="114300"/>
                  </a:lnTo>
                  <a:lnTo>
                    <a:pt x="134144" y="82550"/>
                  </a:lnTo>
                  <a:lnTo>
                    <a:pt x="49213" y="80168"/>
                  </a:lnTo>
                  <a:lnTo>
                    <a:pt x="46832" y="42068"/>
                  </a:lnTo>
                  <a:lnTo>
                    <a:pt x="22225" y="42069"/>
                  </a:lnTo>
                  <a:lnTo>
                    <a:pt x="22225" y="19051"/>
                  </a:lnTo>
                  <a:lnTo>
                    <a:pt x="0" y="1905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80" name="Freeform: Shape 179">
              <a:extLst>
                <a:ext uri="{FF2B5EF4-FFF2-40B4-BE49-F238E27FC236}">
                  <a16:creationId xmlns:a16="http://schemas.microsoft.com/office/drawing/2014/main" id="{6DCEE222-C016-9EB7-6C99-C333D2C85C24}"/>
                </a:ext>
              </a:extLst>
            </p:cNvPr>
            <p:cNvSpPr/>
            <p:nvPr/>
          </p:nvSpPr>
          <p:spPr bwMode="auto">
            <a:xfrm>
              <a:off x="2257425" y="1728788"/>
              <a:ext cx="2297906" cy="1659731"/>
            </a:xfrm>
            <a:custGeom>
              <a:avLst/>
              <a:gdLst>
                <a:gd name="connsiteX0" fmla="*/ 0 w 2297906"/>
                <a:gd name="connsiteY0" fmla="*/ 0 h 1659731"/>
                <a:gd name="connsiteX1" fmla="*/ 214313 w 2297906"/>
                <a:gd name="connsiteY1" fmla="*/ 0 h 1659731"/>
                <a:gd name="connsiteX2" fmla="*/ 214313 w 2297906"/>
                <a:gd name="connsiteY2" fmla="*/ 33337 h 1659731"/>
                <a:gd name="connsiteX3" fmla="*/ 276225 w 2297906"/>
                <a:gd name="connsiteY3" fmla="*/ 33337 h 1659731"/>
                <a:gd name="connsiteX4" fmla="*/ 276225 w 2297906"/>
                <a:gd name="connsiteY4" fmla="*/ 42862 h 1659731"/>
                <a:gd name="connsiteX5" fmla="*/ 354806 w 2297906"/>
                <a:gd name="connsiteY5" fmla="*/ 42862 h 1659731"/>
                <a:gd name="connsiteX6" fmla="*/ 354806 w 2297906"/>
                <a:gd name="connsiteY6" fmla="*/ 88106 h 1659731"/>
                <a:gd name="connsiteX7" fmla="*/ 371475 w 2297906"/>
                <a:gd name="connsiteY7" fmla="*/ 88106 h 1659731"/>
                <a:gd name="connsiteX8" fmla="*/ 371475 w 2297906"/>
                <a:gd name="connsiteY8" fmla="*/ 180975 h 1659731"/>
                <a:gd name="connsiteX9" fmla="*/ 390525 w 2297906"/>
                <a:gd name="connsiteY9" fmla="*/ 180975 h 1659731"/>
                <a:gd name="connsiteX10" fmla="*/ 390525 w 2297906"/>
                <a:gd name="connsiteY10" fmla="*/ 242887 h 1659731"/>
                <a:gd name="connsiteX11" fmla="*/ 404813 w 2297906"/>
                <a:gd name="connsiteY11" fmla="*/ 242887 h 1659731"/>
                <a:gd name="connsiteX12" fmla="*/ 404813 w 2297906"/>
                <a:gd name="connsiteY12" fmla="*/ 278606 h 1659731"/>
                <a:gd name="connsiteX13" fmla="*/ 476250 w 2297906"/>
                <a:gd name="connsiteY13" fmla="*/ 278606 h 1659731"/>
                <a:gd name="connsiteX14" fmla="*/ 476250 w 2297906"/>
                <a:gd name="connsiteY14" fmla="*/ 304800 h 1659731"/>
                <a:gd name="connsiteX15" fmla="*/ 507206 w 2297906"/>
                <a:gd name="connsiteY15" fmla="*/ 304800 h 1659731"/>
                <a:gd name="connsiteX16" fmla="*/ 507206 w 2297906"/>
                <a:gd name="connsiteY16" fmla="*/ 319087 h 1659731"/>
                <a:gd name="connsiteX17" fmla="*/ 695325 w 2297906"/>
                <a:gd name="connsiteY17" fmla="*/ 319087 h 1659731"/>
                <a:gd name="connsiteX18" fmla="*/ 695325 w 2297906"/>
                <a:gd name="connsiteY18" fmla="*/ 340518 h 1659731"/>
                <a:gd name="connsiteX19" fmla="*/ 735806 w 2297906"/>
                <a:gd name="connsiteY19" fmla="*/ 340518 h 1659731"/>
                <a:gd name="connsiteX20" fmla="*/ 735806 w 2297906"/>
                <a:gd name="connsiteY20" fmla="*/ 392906 h 1659731"/>
                <a:gd name="connsiteX21" fmla="*/ 750094 w 2297906"/>
                <a:gd name="connsiteY21" fmla="*/ 392906 h 1659731"/>
                <a:gd name="connsiteX22" fmla="*/ 750094 w 2297906"/>
                <a:gd name="connsiteY22" fmla="*/ 461962 h 1659731"/>
                <a:gd name="connsiteX23" fmla="*/ 762000 w 2297906"/>
                <a:gd name="connsiteY23" fmla="*/ 461962 h 1659731"/>
                <a:gd name="connsiteX24" fmla="*/ 762000 w 2297906"/>
                <a:gd name="connsiteY24" fmla="*/ 545306 h 1659731"/>
                <a:gd name="connsiteX25" fmla="*/ 773906 w 2297906"/>
                <a:gd name="connsiteY25" fmla="*/ 545306 h 1659731"/>
                <a:gd name="connsiteX26" fmla="*/ 773906 w 2297906"/>
                <a:gd name="connsiteY26" fmla="*/ 585787 h 1659731"/>
                <a:gd name="connsiteX27" fmla="*/ 795338 w 2297906"/>
                <a:gd name="connsiteY27" fmla="*/ 585787 h 1659731"/>
                <a:gd name="connsiteX28" fmla="*/ 795338 w 2297906"/>
                <a:gd name="connsiteY28" fmla="*/ 614362 h 1659731"/>
                <a:gd name="connsiteX29" fmla="*/ 1045369 w 2297906"/>
                <a:gd name="connsiteY29" fmla="*/ 614362 h 1659731"/>
                <a:gd name="connsiteX30" fmla="*/ 1045369 w 2297906"/>
                <a:gd name="connsiteY30" fmla="*/ 642937 h 1659731"/>
                <a:gd name="connsiteX31" fmla="*/ 1107281 w 2297906"/>
                <a:gd name="connsiteY31" fmla="*/ 642937 h 1659731"/>
                <a:gd name="connsiteX32" fmla="*/ 1107281 w 2297906"/>
                <a:gd name="connsiteY32" fmla="*/ 676275 h 1659731"/>
                <a:gd name="connsiteX33" fmla="*/ 1123950 w 2297906"/>
                <a:gd name="connsiteY33" fmla="*/ 676275 h 1659731"/>
                <a:gd name="connsiteX34" fmla="*/ 1123950 w 2297906"/>
                <a:gd name="connsiteY34" fmla="*/ 733425 h 1659731"/>
                <a:gd name="connsiteX35" fmla="*/ 1145381 w 2297906"/>
                <a:gd name="connsiteY35" fmla="*/ 733425 h 1659731"/>
                <a:gd name="connsiteX36" fmla="*/ 1145381 w 2297906"/>
                <a:gd name="connsiteY36" fmla="*/ 769143 h 1659731"/>
                <a:gd name="connsiteX37" fmla="*/ 1221581 w 2297906"/>
                <a:gd name="connsiteY37" fmla="*/ 769143 h 1659731"/>
                <a:gd name="connsiteX38" fmla="*/ 1221581 w 2297906"/>
                <a:gd name="connsiteY38" fmla="*/ 769143 h 1659731"/>
                <a:gd name="connsiteX39" fmla="*/ 1221581 w 2297906"/>
                <a:gd name="connsiteY39" fmla="*/ 785812 h 1659731"/>
                <a:gd name="connsiteX40" fmla="*/ 1302544 w 2297906"/>
                <a:gd name="connsiteY40" fmla="*/ 785812 h 1659731"/>
                <a:gd name="connsiteX41" fmla="*/ 1302544 w 2297906"/>
                <a:gd name="connsiteY41" fmla="*/ 797718 h 1659731"/>
                <a:gd name="connsiteX42" fmla="*/ 1366838 w 2297906"/>
                <a:gd name="connsiteY42" fmla="*/ 797718 h 1659731"/>
                <a:gd name="connsiteX43" fmla="*/ 1366838 w 2297906"/>
                <a:gd name="connsiteY43" fmla="*/ 807243 h 1659731"/>
                <a:gd name="connsiteX44" fmla="*/ 1400175 w 2297906"/>
                <a:gd name="connsiteY44" fmla="*/ 807243 h 1659731"/>
                <a:gd name="connsiteX45" fmla="*/ 1400175 w 2297906"/>
                <a:gd name="connsiteY45" fmla="*/ 826293 h 1659731"/>
                <a:gd name="connsiteX46" fmla="*/ 1433513 w 2297906"/>
                <a:gd name="connsiteY46" fmla="*/ 826293 h 1659731"/>
                <a:gd name="connsiteX47" fmla="*/ 1433513 w 2297906"/>
                <a:gd name="connsiteY47" fmla="*/ 840581 h 1659731"/>
                <a:gd name="connsiteX48" fmla="*/ 1478756 w 2297906"/>
                <a:gd name="connsiteY48" fmla="*/ 840581 h 1659731"/>
                <a:gd name="connsiteX49" fmla="*/ 1478756 w 2297906"/>
                <a:gd name="connsiteY49" fmla="*/ 864393 h 1659731"/>
                <a:gd name="connsiteX50" fmla="*/ 1500188 w 2297906"/>
                <a:gd name="connsiteY50" fmla="*/ 864393 h 1659731"/>
                <a:gd name="connsiteX51" fmla="*/ 1500188 w 2297906"/>
                <a:gd name="connsiteY51" fmla="*/ 897731 h 1659731"/>
                <a:gd name="connsiteX52" fmla="*/ 1604963 w 2297906"/>
                <a:gd name="connsiteY52" fmla="*/ 897731 h 1659731"/>
                <a:gd name="connsiteX53" fmla="*/ 1604963 w 2297906"/>
                <a:gd name="connsiteY53" fmla="*/ 921543 h 1659731"/>
                <a:gd name="connsiteX54" fmla="*/ 1635919 w 2297906"/>
                <a:gd name="connsiteY54" fmla="*/ 921543 h 1659731"/>
                <a:gd name="connsiteX55" fmla="*/ 1635919 w 2297906"/>
                <a:gd name="connsiteY55" fmla="*/ 921543 h 1659731"/>
                <a:gd name="connsiteX56" fmla="*/ 1647826 w 2297906"/>
                <a:gd name="connsiteY56" fmla="*/ 933450 h 1659731"/>
                <a:gd name="connsiteX57" fmla="*/ 1647826 w 2297906"/>
                <a:gd name="connsiteY57" fmla="*/ 995362 h 1659731"/>
                <a:gd name="connsiteX58" fmla="*/ 1659731 w 2297906"/>
                <a:gd name="connsiteY58" fmla="*/ 995362 h 1659731"/>
                <a:gd name="connsiteX59" fmla="*/ 1659731 w 2297906"/>
                <a:gd name="connsiteY59" fmla="*/ 1042987 h 1659731"/>
                <a:gd name="connsiteX60" fmla="*/ 1676400 w 2297906"/>
                <a:gd name="connsiteY60" fmla="*/ 1042987 h 1659731"/>
                <a:gd name="connsiteX61" fmla="*/ 1676400 w 2297906"/>
                <a:gd name="connsiteY61" fmla="*/ 1109662 h 1659731"/>
                <a:gd name="connsiteX62" fmla="*/ 1685925 w 2297906"/>
                <a:gd name="connsiteY62" fmla="*/ 1109662 h 1659731"/>
                <a:gd name="connsiteX63" fmla="*/ 1685925 w 2297906"/>
                <a:gd name="connsiteY63" fmla="*/ 1183481 h 1659731"/>
                <a:gd name="connsiteX64" fmla="*/ 1685925 w 2297906"/>
                <a:gd name="connsiteY64" fmla="*/ 1183481 h 1659731"/>
                <a:gd name="connsiteX65" fmla="*/ 1685925 w 2297906"/>
                <a:gd name="connsiteY65" fmla="*/ 1235868 h 1659731"/>
                <a:gd name="connsiteX66" fmla="*/ 1709738 w 2297906"/>
                <a:gd name="connsiteY66" fmla="*/ 1235868 h 1659731"/>
                <a:gd name="connsiteX67" fmla="*/ 1709738 w 2297906"/>
                <a:gd name="connsiteY67" fmla="*/ 1278731 h 1659731"/>
                <a:gd name="connsiteX68" fmla="*/ 1750219 w 2297906"/>
                <a:gd name="connsiteY68" fmla="*/ 1278731 h 1659731"/>
                <a:gd name="connsiteX69" fmla="*/ 1750219 w 2297906"/>
                <a:gd name="connsiteY69" fmla="*/ 1302543 h 1659731"/>
                <a:gd name="connsiteX70" fmla="*/ 1788319 w 2297906"/>
                <a:gd name="connsiteY70" fmla="*/ 1302543 h 1659731"/>
                <a:gd name="connsiteX71" fmla="*/ 1788319 w 2297906"/>
                <a:gd name="connsiteY71" fmla="*/ 1321593 h 1659731"/>
                <a:gd name="connsiteX72" fmla="*/ 1862138 w 2297906"/>
                <a:gd name="connsiteY72" fmla="*/ 1321593 h 1659731"/>
                <a:gd name="connsiteX73" fmla="*/ 1862138 w 2297906"/>
                <a:gd name="connsiteY73" fmla="*/ 1333500 h 1659731"/>
                <a:gd name="connsiteX74" fmla="*/ 1885950 w 2297906"/>
                <a:gd name="connsiteY74" fmla="*/ 1333500 h 1659731"/>
                <a:gd name="connsiteX75" fmla="*/ 1885950 w 2297906"/>
                <a:gd name="connsiteY75" fmla="*/ 1359693 h 1659731"/>
                <a:gd name="connsiteX76" fmla="*/ 1935956 w 2297906"/>
                <a:gd name="connsiteY76" fmla="*/ 1359693 h 1659731"/>
                <a:gd name="connsiteX77" fmla="*/ 1935956 w 2297906"/>
                <a:gd name="connsiteY77" fmla="*/ 1376362 h 1659731"/>
                <a:gd name="connsiteX78" fmla="*/ 2076450 w 2297906"/>
                <a:gd name="connsiteY78" fmla="*/ 1376362 h 1659731"/>
                <a:gd name="connsiteX79" fmla="*/ 2076450 w 2297906"/>
                <a:gd name="connsiteY79" fmla="*/ 1393031 h 1659731"/>
                <a:gd name="connsiteX80" fmla="*/ 2171700 w 2297906"/>
                <a:gd name="connsiteY80" fmla="*/ 1393031 h 1659731"/>
                <a:gd name="connsiteX81" fmla="*/ 2171700 w 2297906"/>
                <a:gd name="connsiteY81" fmla="*/ 1414462 h 1659731"/>
                <a:gd name="connsiteX82" fmla="*/ 2190750 w 2297906"/>
                <a:gd name="connsiteY82" fmla="*/ 1414462 h 1659731"/>
                <a:gd name="connsiteX83" fmla="*/ 2190750 w 2297906"/>
                <a:gd name="connsiteY83" fmla="*/ 1433512 h 1659731"/>
                <a:gd name="connsiteX84" fmla="*/ 2212181 w 2297906"/>
                <a:gd name="connsiteY84" fmla="*/ 1433512 h 1659731"/>
                <a:gd name="connsiteX85" fmla="*/ 2212181 w 2297906"/>
                <a:gd name="connsiteY85" fmla="*/ 1473993 h 1659731"/>
                <a:gd name="connsiteX86" fmla="*/ 2226469 w 2297906"/>
                <a:gd name="connsiteY86" fmla="*/ 1473993 h 1659731"/>
                <a:gd name="connsiteX87" fmla="*/ 2226469 w 2297906"/>
                <a:gd name="connsiteY87" fmla="*/ 1504950 h 1659731"/>
                <a:gd name="connsiteX88" fmla="*/ 2262188 w 2297906"/>
                <a:gd name="connsiteY88" fmla="*/ 1504950 h 1659731"/>
                <a:gd name="connsiteX89" fmla="*/ 2262188 w 2297906"/>
                <a:gd name="connsiteY89" fmla="*/ 1554956 h 1659731"/>
                <a:gd name="connsiteX90" fmla="*/ 2281238 w 2297906"/>
                <a:gd name="connsiteY90" fmla="*/ 1554956 h 1659731"/>
                <a:gd name="connsiteX91" fmla="*/ 2281238 w 2297906"/>
                <a:gd name="connsiteY91" fmla="*/ 1624012 h 1659731"/>
                <a:gd name="connsiteX92" fmla="*/ 2297906 w 2297906"/>
                <a:gd name="connsiteY92" fmla="*/ 1624012 h 1659731"/>
                <a:gd name="connsiteX93" fmla="*/ 2297906 w 2297906"/>
                <a:gd name="connsiteY93" fmla="*/ 1659731 h 1659731"/>
                <a:gd name="connsiteX0" fmla="*/ 0 w 2297906"/>
                <a:gd name="connsiteY0" fmla="*/ 0 h 1659731"/>
                <a:gd name="connsiteX1" fmla="*/ 214313 w 2297906"/>
                <a:gd name="connsiteY1" fmla="*/ 0 h 1659731"/>
                <a:gd name="connsiteX2" fmla="*/ 214313 w 2297906"/>
                <a:gd name="connsiteY2" fmla="*/ 33337 h 1659731"/>
                <a:gd name="connsiteX3" fmla="*/ 276225 w 2297906"/>
                <a:gd name="connsiteY3" fmla="*/ 33337 h 1659731"/>
                <a:gd name="connsiteX4" fmla="*/ 276225 w 2297906"/>
                <a:gd name="connsiteY4" fmla="*/ 42862 h 1659731"/>
                <a:gd name="connsiteX5" fmla="*/ 354806 w 2297906"/>
                <a:gd name="connsiteY5" fmla="*/ 42862 h 1659731"/>
                <a:gd name="connsiteX6" fmla="*/ 354806 w 2297906"/>
                <a:gd name="connsiteY6" fmla="*/ 88106 h 1659731"/>
                <a:gd name="connsiteX7" fmla="*/ 371475 w 2297906"/>
                <a:gd name="connsiteY7" fmla="*/ 88106 h 1659731"/>
                <a:gd name="connsiteX8" fmla="*/ 371475 w 2297906"/>
                <a:gd name="connsiteY8" fmla="*/ 180975 h 1659731"/>
                <a:gd name="connsiteX9" fmla="*/ 390525 w 2297906"/>
                <a:gd name="connsiteY9" fmla="*/ 180975 h 1659731"/>
                <a:gd name="connsiteX10" fmla="*/ 390525 w 2297906"/>
                <a:gd name="connsiteY10" fmla="*/ 242887 h 1659731"/>
                <a:gd name="connsiteX11" fmla="*/ 404813 w 2297906"/>
                <a:gd name="connsiteY11" fmla="*/ 242887 h 1659731"/>
                <a:gd name="connsiteX12" fmla="*/ 404813 w 2297906"/>
                <a:gd name="connsiteY12" fmla="*/ 278606 h 1659731"/>
                <a:gd name="connsiteX13" fmla="*/ 476250 w 2297906"/>
                <a:gd name="connsiteY13" fmla="*/ 278606 h 1659731"/>
                <a:gd name="connsiteX14" fmla="*/ 476250 w 2297906"/>
                <a:gd name="connsiteY14" fmla="*/ 304800 h 1659731"/>
                <a:gd name="connsiteX15" fmla="*/ 507206 w 2297906"/>
                <a:gd name="connsiteY15" fmla="*/ 304800 h 1659731"/>
                <a:gd name="connsiteX16" fmla="*/ 507206 w 2297906"/>
                <a:gd name="connsiteY16" fmla="*/ 319087 h 1659731"/>
                <a:gd name="connsiteX17" fmla="*/ 695325 w 2297906"/>
                <a:gd name="connsiteY17" fmla="*/ 319087 h 1659731"/>
                <a:gd name="connsiteX18" fmla="*/ 695325 w 2297906"/>
                <a:gd name="connsiteY18" fmla="*/ 340518 h 1659731"/>
                <a:gd name="connsiteX19" fmla="*/ 735806 w 2297906"/>
                <a:gd name="connsiteY19" fmla="*/ 340518 h 1659731"/>
                <a:gd name="connsiteX20" fmla="*/ 735806 w 2297906"/>
                <a:gd name="connsiteY20" fmla="*/ 392906 h 1659731"/>
                <a:gd name="connsiteX21" fmla="*/ 750094 w 2297906"/>
                <a:gd name="connsiteY21" fmla="*/ 392906 h 1659731"/>
                <a:gd name="connsiteX22" fmla="*/ 750094 w 2297906"/>
                <a:gd name="connsiteY22" fmla="*/ 461962 h 1659731"/>
                <a:gd name="connsiteX23" fmla="*/ 762000 w 2297906"/>
                <a:gd name="connsiteY23" fmla="*/ 461962 h 1659731"/>
                <a:gd name="connsiteX24" fmla="*/ 762000 w 2297906"/>
                <a:gd name="connsiteY24" fmla="*/ 545306 h 1659731"/>
                <a:gd name="connsiteX25" fmla="*/ 773906 w 2297906"/>
                <a:gd name="connsiteY25" fmla="*/ 545306 h 1659731"/>
                <a:gd name="connsiteX26" fmla="*/ 773906 w 2297906"/>
                <a:gd name="connsiteY26" fmla="*/ 585787 h 1659731"/>
                <a:gd name="connsiteX27" fmla="*/ 795338 w 2297906"/>
                <a:gd name="connsiteY27" fmla="*/ 585787 h 1659731"/>
                <a:gd name="connsiteX28" fmla="*/ 795338 w 2297906"/>
                <a:gd name="connsiteY28" fmla="*/ 614362 h 1659731"/>
                <a:gd name="connsiteX29" fmla="*/ 1045369 w 2297906"/>
                <a:gd name="connsiteY29" fmla="*/ 614362 h 1659731"/>
                <a:gd name="connsiteX30" fmla="*/ 1045369 w 2297906"/>
                <a:gd name="connsiteY30" fmla="*/ 642937 h 1659731"/>
                <a:gd name="connsiteX31" fmla="*/ 1107281 w 2297906"/>
                <a:gd name="connsiteY31" fmla="*/ 642937 h 1659731"/>
                <a:gd name="connsiteX32" fmla="*/ 1107281 w 2297906"/>
                <a:gd name="connsiteY32" fmla="*/ 676275 h 1659731"/>
                <a:gd name="connsiteX33" fmla="*/ 1123950 w 2297906"/>
                <a:gd name="connsiteY33" fmla="*/ 676275 h 1659731"/>
                <a:gd name="connsiteX34" fmla="*/ 1123950 w 2297906"/>
                <a:gd name="connsiteY34" fmla="*/ 733425 h 1659731"/>
                <a:gd name="connsiteX35" fmla="*/ 1145381 w 2297906"/>
                <a:gd name="connsiteY35" fmla="*/ 733425 h 1659731"/>
                <a:gd name="connsiteX36" fmla="*/ 1145381 w 2297906"/>
                <a:gd name="connsiteY36" fmla="*/ 769143 h 1659731"/>
                <a:gd name="connsiteX37" fmla="*/ 1221581 w 2297906"/>
                <a:gd name="connsiteY37" fmla="*/ 769143 h 1659731"/>
                <a:gd name="connsiteX38" fmla="*/ 1221581 w 2297906"/>
                <a:gd name="connsiteY38" fmla="*/ 769143 h 1659731"/>
                <a:gd name="connsiteX39" fmla="*/ 1221581 w 2297906"/>
                <a:gd name="connsiteY39" fmla="*/ 785812 h 1659731"/>
                <a:gd name="connsiteX40" fmla="*/ 1302544 w 2297906"/>
                <a:gd name="connsiteY40" fmla="*/ 785812 h 1659731"/>
                <a:gd name="connsiteX41" fmla="*/ 1302544 w 2297906"/>
                <a:gd name="connsiteY41" fmla="*/ 797718 h 1659731"/>
                <a:gd name="connsiteX42" fmla="*/ 1366838 w 2297906"/>
                <a:gd name="connsiteY42" fmla="*/ 797718 h 1659731"/>
                <a:gd name="connsiteX43" fmla="*/ 1366838 w 2297906"/>
                <a:gd name="connsiteY43" fmla="*/ 807243 h 1659731"/>
                <a:gd name="connsiteX44" fmla="*/ 1400175 w 2297906"/>
                <a:gd name="connsiteY44" fmla="*/ 807243 h 1659731"/>
                <a:gd name="connsiteX45" fmla="*/ 1400175 w 2297906"/>
                <a:gd name="connsiteY45" fmla="*/ 826293 h 1659731"/>
                <a:gd name="connsiteX46" fmla="*/ 1433513 w 2297906"/>
                <a:gd name="connsiteY46" fmla="*/ 826293 h 1659731"/>
                <a:gd name="connsiteX47" fmla="*/ 1433513 w 2297906"/>
                <a:gd name="connsiteY47" fmla="*/ 840581 h 1659731"/>
                <a:gd name="connsiteX48" fmla="*/ 1478756 w 2297906"/>
                <a:gd name="connsiteY48" fmla="*/ 840581 h 1659731"/>
                <a:gd name="connsiteX49" fmla="*/ 1478756 w 2297906"/>
                <a:gd name="connsiteY49" fmla="*/ 864393 h 1659731"/>
                <a:gd name="connsiteX50" fmla="*/ 1500188 w 2297906"/>
                <a:gd name="connsiteY50" fmla="*/ 864393 h 1659731"/>
                <a:gd name="connsiteX51" fmla="*/ 1500188 w 2297906"/>
                <a:gd name="connsiteY51" fmla="*/ 897731 h 1659731"/>
                <a:gd name="connsiteX52" fmla="*/ 1604963 w 2297906"/>
                <a:gd name="connsiteY52" fmla="*/ 897731 h 1659731"/>
                <a:gd name="connsiteX53" fmla="*/ 1604963 w 2297906"/>
                <a:gd name="connsiteY53" fmla="*/ 921543 h 1659731"/>
                <a:gd name="connsiteX54" fmla="*/ 1635919 w 2297906"/>
                <a:gd name="connsiteY54" fmla="*/ 921543 h 1659731"/>
                <a:gd name="connsiteX55" fmla="*/ 1635919 w 2297906"/>
                <a:gd name="connsiteY55" fmla="*/ 921543 h 1659731"/>
                <a:gd name="connsiteX56" fmla="*/ 1647826 w 2297906"/>
                <a:gd name="connsiteY56" fmla="*/ 995362 h 1659731"/>
                <a:gd name="connsiteX57" fmla="*/ 1659731 w 2297906"/>
                <a:gd name="connsiteY57" fmla="*/ 995362 h 1659731"/>
                <a:gd name="connsiteX58" fmla="*/ 1659731 w 2297906"/>
                <a:gd name="connsiteY58" fmla="*/ 1042987 h 1659731"/>
                <a:gd name="connsiteX59" fmla="*/ 1676400 w 2297906"/>
                <a:gd name="connsiteY59" fmla="*/ 1042987 h 1659731"/>
                <a:gd name="connsiteX60" fmla="*/ 1676400 w 2297906"/>
                <a:gd name="connsiteY60" fmla="*/ 1109662 h 1659731"/>
                <a:gd name="connsiteX61" fmla="*/ 1685925 w 2297906"/>
                <a:gd name="connsiteY61" fmla="*/ 1109662 h 1659731"/>
                <a:gd name="connsiteX62" fmla="*/ 1685925 w 2297906"/>
                <a:gd name="connsiteY62" fmla="*/ 1183481 h 1659731"/>
                <a:gd name="connsiteX63" fmla="*/ 1685925 w 2297906"/>
                <a:gd name="connsiteY63" fmla="*/ 1183481 h 1659731"/>
                <a:gd name="connsiteX64" fmla="*/ 1685925 w 2297906"/>
                <a:gd name="connsiteY64" fmla="*/ 1235868 h 1659731"/>
                <a:gd name="connsiteX65" fmla="*/ 1709738 w 2297906"/>
                <a:gd name="connsiteY65" fmla="*/ 1235868 h 1659731"/>
                <a:gd name="connsiteX66" fmla="*/ 1709738 w 2297906"/>
                <a:gd name="connsiteY66" fmla="*/ 1278731 h 1659731"/>
                <a:gd name="connsiteX67" fmla="*/ 1750219 w 2297906"/>
                <a:gd name="connsiteY67" fmla="*/ 1278731 h 1659731"/>
                <a:gd name="connsiteX68" fmla="*/ 1750219 w 2297906"/>
                <a:gd name="connsiteY68" fmla="*/ 1302543 h 1659731"/>
                <a:gd name="connsiteX69" fmla="*/ 1788319 w 2297906"/>
                <a:gd name="connsiteY69" fmla="*/ 1302543 h 1659731"/>
                <a:gd name="connsiteX70" fmla="*/ 1788319 w 2297906"/>
                <a:gd name="connsiteY70" fmla="*/ 1321593 h 1659731"/>
                <a:gd name="connsiteX71" fmla="*/ 1862138 w 2297906"/>
                <a:gd name="connsiteY71" fmla="*/ 1321593 h 1659731"/>
                <a:gd name="connsiteX72" fmla="*/ 1862138 w 2297906"/>
                <a:gd name="connsiteY72" fmla="*/ 1333500 h 1659731"/>
                <a:gd name="connsiteX73" fmla="*/ 1885950 w 2297906"/>
                <a:gd name="connsiteY73" fmla="*/ 1333500 h 1659731"/>
                <a:gd name="connsiteX74" fmla="*/ 1885950 w 2297906"/>
                <a:gd name="connsiteY74" fmla="*/ 1359693 h 1659731"/>
                <a:gd name="connsiteX75" fmla="*/ 1935956 w 2297906"/>
                <a:gd name="connsiteY75" fmla="*/ 1359693 h 1659731"/>
                <a:gd name="connsiteX76" fmla="*/ 1935956 w 2297906"/>
                <a:gd name="connsiteY76" fmla="*/ 1376362 h 1659731"/>
                <a:gd name="connsiteX77" fmla="*/ 2076450 w 2297906"/>
                <a:gd name="connsiteY77" fmla="*/ 1376362 h 1659731"/>
                <a:gd name="connsiteX78" fmla="*/ 2076450 w 2297906"/>
                <a:gd name="connsiteY78" fmla="*/ 1393031 h 1659731"/>
                <a:gd name="connsiteX79" fmla="*/ 2171700 w 2297906"/>
                <a:gd name="connsiteY79" fmla="*/ 1393031 h 1659731"/>
                <a:gd name="connsiteX80" fmla="*/ 2171700 w 2297906"/>
                <a:gd name="connsiteY80" fmla="*/ 1414462 h 1659731"/>
                <a:gd name="connsiteX81" fmla="*/ 2190750 w 2297906"/>
                <a:gd name="connsiteY81" fmla="*/ 1414462 h 1659731"/>
                <a:gd name="connsiteX82" fmla="*/ 2190750 w 2297906"/>
                <a:gd name="connsiteY82" fmla="*/ 1433512 h 1659731"/>
                <a:gd name="connsiteX83" fmla="*/ 2212181 w 2297906"/>
                <a:gd name="connsiteY83" fmla="*/ 1433512 h 1659731"/>
                <a:gd name="connsiteX84" fmla="*/ 2212181 w 2297906"/>
                <a:gd name="connsiteY84" fmla="*/ 1473993 h 1659731"/>
                <a:gd name="connsiteX85" fmla="*/ 2226469 w 2297906"/>
                <a:gd name="connsiteY85" fmla="*/ 1473993 h 1659731"/>
                <a:gd name="connsiteX86" fmla="*/ 2226469 w 2297906"/>
                <a:gd name="connsiteY86" fmla="*/ 1504950 h 1659731"/>
                <a:gd name="connsiteX87" fmla="*/ 2262188 w 2297906"/>
                <a:gd name="connsiteY87" fmla="*/ 1504950 h 1659731"/>
                <a:gd name="connsiteX88" fmla="*/ 2262188 w 2297906"/>
                <a:gd name="connsiteY88" fmla="*/ 1554956 h 1659731"/>
                <a:gd name="connsiteX89" fmla="*/ 2281238 w 2297906"/>
                <a:gd name="connsiteY89" fmla="*/ 1554956 h 1659731"/>
                <a:gd name="connsiteX90" fmla="*/ 2281238 w 2297906"/>
                <a:gd name="connsiteY90" fmla="*/ 1624012 h 1659731"/>
                <a:gd name="connsiteX91" fmla="*/ 2297906 w 2297906"/>
                <a:gd name="connsiteY91" fmla="*/ 1624012 h 1659731"/>
                <a:gd name="connsiteX92" fmla="*/ 2297906 w 2297906"/>
                <a:gd name="connsiteY92" fmla="*/ 1659731 h 1659731"/>
                <a:gd name="connsiteX0" fmla="*/ 0 w 2297906"/>
                <a:gd name="connsiteY0" fmla="*/ 0 h 1659731"/>
                <a:gd name="connsiteX1" fmla="*/ 214313 w 2297906"/>
                <a:gd name="connsiteY1" fmla="*/ 0 h 1659731"/>
                <a:gd name="connsiteX2" fmla="*/ 214313 w 2297906"/>
                <a:gd name="connsiteY2" fmla="*/ 33337 h 1659731"/>
                <a:gd name="connsiteX3" fmla="*/ 276225 w 2297906"/>
                <a:gd name="connsiteY3" fmla="*/ 33337 h 1659731"/>
                <a:gd name="connsiteX4" fmla="*/ 276225 w 2297906"/>
                <a:gd name="connsiteY4" fmla="*/ 42862 h 1659731"/>
                <a:gd name="connsiteX5" fmla="*/ 354806 w 2297906"/>
                <a:gd name="connsiteY5" fmla="*/ 42862 h 1659731"/>
                <a:gd name="connsiteX6" fmla="*/ 354806 w 2297906"/>
                <a:gd name="connsiteY6" fmla="*/ 88106 h 1659731"/>
                <a:gd name="connsiteX7" fmla="*/ 371475 w 2297906"/>
                <a:gd name="connsiteY7" fmla="*/ 88106 h 1659731"/>
                <a:gd name="connsiteX8" fmla="*/ 371475 w 2297906"/>
                <a:gd name="connsiteY8" fmla="*/ 180975 h 1659731"/>
                <a:gd name="connsiteX9" fmla="*/ 390525 w 2297906"/>
                <a:gd name="connsiteY9" fmla="*/ 180975 h 1659731"/>
                <a:gd name="connsiteX10" fmla="*/ 390525 w 2297906"/>
                <a:gd name="connsiteY10" fmla="*/ 242887 h 1659731"/>
                <a:gd name="connsiteX11" fmla="*/ 404813 w 2297906"/>
                <a:gd name="connsiteY11" fmla="*/ 242887 h 1659731"/>
                <a:gd name="connsiteX12" fmla="*/ 404813 w 2297906"/>
                <a:gd name="connsiteY12" fmla="*/ 278606 h 1659731"/>
                <a:gd name="connsiteX13" fmla="*/ 476250 w 2297906"/>
                <a:gd name="connsiteY13" fmla="*/ 278606 h 1659731"/>
                <a:gd name="connsiteX14" fmla="*/ 476250 w 2297906"/>
                <a:gd name="connsiteY14" fmla="*/ 304800 h 1659731"/>
                <a:gd name="connsiteX15" fmla="*/ 507206 w 2297906"/>
                <a:gd name="connsiteY15" fmla="*/ 304800 h 1659731"/>
                <a:gd name="connsiteX16" fmla="*/ 507206 w 2297906"/>
                <a:gd name="connsiteY16" fmla="*/ 319087 h 1659731"/>
                <a:gd name="connsiteX17" fmla="*/ 695325 w 2297906"/>
                <a:gd name="connsiteY17" fmla="*/ 319087 h 1659731"/>
                <a:gd name="connsiteX18" fmla="*/ 695325 w 2297906"/>
                <a:gd name="connsiteY18" fmla="*/ 340518 h 1659731"/>
                <a:gd name="connsiteX19" fmla="*/ 735806 w 2297906"/>
                <a:gd name="connsiteY19" fmla="*/ 340518 h 1659731"/>
                <a:gd name="connsiteX20" fmla="*/ 735806 w 2297906"/>
                <a:gd name="connsiteY20" fmla="*/ 392906 h 1659731"/>
                <a:gd name="connsiteX21" fmla="*/ 750094 w 2297906"/>
                <a:gd name="connsiteY21" fmla="*/ 392906 h 1659731"/>
                <a:gd name="connsiteX22" fmla="*/ 750094 w 2297906"/>
                <a:gd name="connsiteY22" fmla="*/ 461962 h 1659731"/>
                <a:gd name="connsiteX23" fmla="*/ 762000 w 2297906"/>
                <a:gd name="connsiteY23" fmla="*/ 461962 h 1659731"/>
                <a:gd name="connsiteX24" fmla="*/ 762000 w 2297906"/>
                <a:gd name="connsiteY24" fmla="*/ 545306 h 1659731"/>
                <a:gd name="connsiteX25" fmla="*/ 773906 w 2297906"/>
                <a:gd name="connsiteY25" fmla="*/ 545306 h 1659731"/>
                <a:gd name="connsiteX26" fmla="*/ 773906 w 2297906"/>
                <a:gd name="connsiteY26" fmla="*/ 585787 h 1659731"/>
                <a:gd name="connsiteX27" fmla="*/ 795338 w 2297906"/>
                <a:gd name="connsiteY27" fmla="*/ 585787 h 1659731"/>
                <a:gd name="connsiteX28" fmla="*/ 795338 w 2297906"/>
                <a:gd name="connsiteY28" fmla="*/ 614362 h 1659731"/>
                <a:gd name="connsiteX29" fmla="*/ 1045369 w 2297906"/>
                <a:gd name="connsiteY29" fmla="*/ 614362 h 1659731"/>
                <a:gd name="connsiteX30" fmla="*/ 1045369 w 2297906"/>
                <a:gd name="connsiteY30" fmla="*/ 642937 h 1659731"/>
                <a:gd name="connsiteX31" fmla="*/ 1107281 w 2297906"/>
                <a:gd name="connsiteY31" fmla="*/ 642937 h 1659731"/>
                <a:gd name="connsiteX32" fmla="*/ 1107281 w 2297906"/>
                <a:gd name="connsiteY32" fmla="*/ 676275 h 1659731"/>
                <a:gd name="connsiteX33" fmla="*/ 1123950 w 2297906"/>
                <a:gd name="connsiteY33" fmla="*/ 676275 h 1659731"/>
                <a:gd name="connsiteX34" fmla="*/ 1123950 w 2297906"/>
                <a:gd name="connsiteY34" fmla="*/ 733425 h 1659731"/>
                <a:gd name="connsiteX35" fmla="*/ 1145381 w 2297906"/>
                <a:gd name="connsiteY35" fmla="*/ 733425 h 1659731"/>
                <a:gd name="connsiteX36" fmla="*/ 1145381 w 2297906"/>
                <a:gd name="connsiteY36" fmla="*/ 769143 h 1659731"/>
                <a:gd name="connsiteX37" fmla="*/ 1221581 w 2297906"/>
                <a:gd name="connsiteY37" fmla="*/ 769143 h 1659731"/>
                <a:gd name="connsiteX38" fmla="*/ 1221581 w 2297906"/>
                <a:gd name="connsiteY38" fmla="*/ 769143 h 1659731"/>
                <a:gd name="connsiteX39" fmla="*/ 1221581 w 2297906"/>
                <a:gd name="connsiteY39" fmla="*/ 785812 h 1659731"/>
                <a:gd name="connsiteX40" fmla="*/ 1302544 w 2297906"/>
                <a:gd name="connsiteY40" fmla="*/ 785812 h 1659731"/>
                <a:gd name="connsiteX41" fmla="*/ 1302544 w 2297906"/>
                <a:gd name="connsiteY41" fmla="*/ 797718 h 1659731"/>
                <a:gd name="connsiteX42" fmla="*/ 1366838 w 2297906"/>
                <a:gd name="connsiteY42" fmla="*/ 797718 h 1659731"/>
                <a:gd name="connsiteX43" fmla="*/ 1366838 w 2297906"/>
                <a:gd name="connsiteY43" fmla="*/ 807243 h 1659731"/>
                <a:gd name="connsiteX44" fmla="*/ 1400175 w 2297906"/>
                <a:gd name="connsiteY44" fmla="*/ 807243 h 1659731"/>
                <a:gd name="connsiteX45" fmla="*/ 1400175 w 2297906"/>
                <a:gd name="connsiteY45" fmla="*/ 826293 h 1659731"/>
                <a:gd name="connsiteX46" fmla="*/ 1433513 w 2297906"/>
                <a:gd name="connsiteY46" fmla="*/ 826293 h 1659731"/>
                <a:gd name="connsiteX47" fmla="*/ 1433513 w 2297906"/>
                <a:gd name="connsiteY47" fmla="*/ 840581 h 1659731"/>
                <a:gd name="connsiteX48" fmla="*/ 1478756 w 2297906"/>
                <a:gd name="connsiteY48" fmla="*/ 840581 h 1659731"/>
                <a:gd name="connsiteX49" fmla="*/ 1478756 w 2297906"/>
                <a:gd name="connsiteY49" fmla="*/ 864393 h 1659731"/>
                <a:gd name="connsiteX50" fmla="*/ 1500188 w 2297906"/>
                <a:gd name="connsiteY50" fmla="*/ 864393 h 1659731"/>
                <a:gd name="connsiteX51" fmla="*/ 1500188 w 2297906"/>
                <a:gd name="connsiteY51" fmla="*/ 897731 h 1659731"/>
                <a:gd name="connsiteX52" fmla="*/ 1604963 w 2297906"/>
                <a:gd name="connsiteY52" fmla="*/ 897731 h 1659731"/>
                <a:gd name="connsiteX53" fmla="*/ 1604963 w 2297906"/>
                <a:gd name="connsiteY53" fmla="*/ 921543 h 1659731"/>
                <a:gd name="connsiteX54" fmla="*/ 1635919 w 2297906"/>
                <a:gd name="connsiteY54" fmla="*/ 921543 h 1659731"/>
                <a:gd name="connsiteX55" fmla="*/ 1650207 w 2297906"/>
                <a:gd name="connsiteY55" fmla="*/ 921543 h 1659731"/>
                <a:gd name="connsiteX56" fmla="*/ 1647826 w 2297906"/>
                <a:gd name="connsiteY56" fmla="*/ 995362 h 1659731"/>
                <a:gd name="connsiteX57" fmla="*/ 1659731 w 2297906"/>
                <a:gd name="connsiteY57" fmla="*/ 995362 h 1659731"/>
                <a:gd name="connsiteX58" fmla="*/ 1659731 w 2297906"/>
                <a:gd name="connsiteY58" fmla="*/ 1042987 h 1659731"/>
                <a:gd name="connsiteX59" fmla="*/ 1676400 w 2297906"/>
                <a:gd name="connsiteY59" fmla="*/ 1042987 h 1659731"/>
                <a:gd name="connsiteX60" fmla="*/ 1676400 w 2297906"/>
                <a:gd name="connsiteY60" fmla="*/ 1109662 h 1659731"/>
                <a:gd name="connsiteX61" fmla="*/ 1685925 w 2297906"/>
                <a:gd name="connsiteY61" fmla="*/ 1109662 h 1659731"/>
                <a:gd name="connsiteX62" fmla="*/ 1685925 w 2297906"/>
                <a:gd name="connsiteY62" fmla="*/ 1183481 h 1659731"/>
                <a:gd name="connsiteX63" fmla="*/ 1685925 w 2297906"/>
                <a:gd name="connsiteY63" fmla="*/ 1183481 h 1659731"/>
                <a:gd name="connsiteX64" fmla="*/ 1685925 w 2297906"/>
                <a:gd name="connsiteY64" fmla="*/ 1235868 h 1659731"/>
                <a:gd name="connsiteX65" fmla="*/ 1709738 w 2297906"/>
                <a:gd name="connsiteY65" fmla="*/ 1235868 h 1659731"/>
                <a:gd name="connsiteX66" fmla="*/ 1709738 w 2297906"/>
                <a:gd name="connsiteY66" fmla="*/ 1278731 h 1659731"/>
                <a:gd name="connsiteX67" fmla="*/ 1750219 w 2297906"/>
                <a:gd name="connsiteY67" fmla="*/ 1278731 h 1659731"/>
                <a:gd name="connsiteX68" fmla="*/ 1750219 w 2297906"/>
                <a:gd name="connsiteY68" fmla="*/ 1302543 h 1659731"/>
                <a:gd name="connsiteX69" fmla="*/ 1788319 w 2297906"/>
                <a:gd name="connsiteY69" fmla="*/ 1302543 h 1659731"/>
                <a:gd name="connsiteX70" fmla="*/ 1788319 w 2297906"/>
                <a:gd name="connsiteY70" fmla="*/ 1321593 h 1659731"/>
                <a:gd name="connsiteX71" fmla="*/ 1862138 w 2297906"/>
                <a:gd name="connsiteY71" fmla="*/ 1321593 h 1659731"/>
                <a:gd name="connsiteX72" fmla="*/ 1862138 w 2297906"/>
                <a:gd name="connsiteY72" fmla="*/ 1333500 h 1659731"/>
                <a:gd name="connsiteX73" fmla="*/ 1885950 w 2297906"/>
                <a:gd name="connsiteY73" fmla="*/ 1333500 h 1659731"/>
                <a:gd name="connsiteX74" fmla="*/ 1885950 w 2297906"/>
                <a:gd name="connsiteY74" fmla="*/ 1359693 h 1659731"/>
                <a:gd name="connsiteX75" fmla="*/ 1935956 w 2297906"/>
                <a:gd name="connsiteY75" fmla="*/ 1359693 h 1659731"/>
                <a:gd name="connsiteX76" fmla="*/ 1935956 w 2297906"/>
                <a:gd name="connsiteY76" fmla="*/ 1376362 h 1659731"/>
                <a:gd name="connsiteX77" fmla="*/ 2076450 w 2297906"/>
                <a:gd name="connsiteY77" fmla="*/ 1376362 h 1659731"/>
                <a:gd name="connsiteX78" fmla="*/ 2076450 w 2297906"/>
                <a:gd name="connsiteY78" fmla="*/ 1393031 h 1659731"/>
                <a:gd name="connsiteX79" fmla="*/ 2171700 w 2297906"/>
                <a:gd name="connsiteY79" fmla="*/ 1393031 h 1659731"/>
                <a:gd name="connsiteX80" fmla="*/ 2171700 w 2297906"/>
                <a:gd name="connsiteY80" fmla="*/ 1414462 h 1659731"/>
                <a:gd name="connsiteX81" fmla="*/ 2190750 w 2297906"/>
                <a:gd name="connsiteY81" fmla="*/ 1414462 h 1659731"/>
                <a:gd name="connsiteX82" fmla="*/ 2190750 w 2297906"/>
                <a:gd name="connsiteY82" fmla="*/ 1433512 h 1659731"/>
                <a:gd name="connsiteX83" fmla="*/ 2212181 w 2297906"/>
                <a:gd name="connsiteY83" fmla="*/ 1433512 h 1659731"/>
                <a:gd name="connsiteX84" fmla="*/ 2212181 w 2297906"/>
                <a:gd name="connsiteY84" fmla="*/ 1473993 h 1659731"/>
                <a:gd name="connsiteX85" fmla="*/ 2226469 w 2297906"/>
                <a:gd name="connsiteY85" fmla="*/ 1473993 h 1659731"/>
                <a:gd name="connsiteX86" fmla="*/ 2226469 w 2297906"/>
                <a:gd name="connsiteY86" fmla="*/ 1504950 h 1659731"/>
                <a:gd name="connsiteX87" fmla="*/ 2262188 w 2297906"/>
                <a:gd name="connsiteY87" fmla="*/ 1504950 h 1659731"/>
                <a:gd name="connsiteX88" fmla="*/ 2262188 w 2297906"/>
                <a:gd name="connsiteY88" fmla="*/ 1554956 h 1659731"/>
                <a:gd name="connsiteX89" fmla="*/ 2281238 w 2297906"/>
                <a:gd name="connsiteY89" fmla="*/ 1554956 h 1659731"/>
                <a:gd name="connsiteX90" fmla="*/ 2281238 w 2297906"/>
                <a:gd name="connsiteY90" fmla="*/ 1624012 h 1659731"/>
                <a:gd name="connsiteX91" fmla="*/ 2297906 w 2297906"/>
                <a:gd name="connsiteY91" fmla="*/ 1624012 h 1659731"/>
                <a:gd name="connsiteX92" fmla="*/ 2297906 w 2297906"/>
                <a:gd name="connsiteY92" fmla="*/ 1659731 h 165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97906" h="1659731">
                  <a:moveTo>
                    <a:pt x="0" y="0"/>
                  </a:moveTo>
                  <a:lnTo>
                    <a:pt x="214313" y="0"/>
                  </a:lnTo>
                  <a:lnTo>
                    <a:pt x="214313" y="33337"/>
                  </a:lnTo>
                  <a:lnTo>
                    <a:pt x="276225" y="33337"/>
                  </a:lnTo>
                  <a:lnTo>
                    <a:pt x="276225" y="42862"/>
                  </a:lnTo>
                  <a:lnTo>
                    <a:pt x="354806" y="42862"/>
                  </a:lnTo>
                  <a:lnTo>
                    <a:pt x="354806" y="88106"/>
                  </a:lnTo>
                  <a:lnTo>
                    <a:pt x="371475" y="88106"/>
                  </a:lnTo>
                  <a:lnTo>
                    <a:pt x="371475" y="180975"/>
                  </a:lnTo>
                  <a:lnTo>
                    <a:pt x="390525" y="180975"/>
                  </a:lnTo>
                  <a:lnTo>
                    <a:pt x="390525" y="242887"/>
                  </a:lnTo>
                  <a:lnTo>
                    <a:pt x="404813" y="242887"/>
                  </a:lnTo>
                  <a:lnTo>
                    <a:pt x="404813" y="278606"/>
                  </a:lnTo>
                  <a:lnTo>
                    <a:pt x="476250" y="278606"/>
                  </a:lnTo>
                  <a:lnTo>
                    <a:pt x="476250" y="304800"/>
                  </a:lnTo>
                  <a:lnTo>
                    <a:pt x="507206" y="304800"/>
                  </a:lnTo>
                  <a:lnTo>
                    <a:pt x="507206" y="319087"/>
                  </a:lnTo>
                  <a:lnTo>
                    <a:pt x="695325" y="319087"/>
                  </a:lnTo>
                  <a:lnTo>
                    <a:pt x="695325" y="340518"/>
                  </a:lnTo>
                  <a:lnTo>
                    <a:pt x="735806" y="340518"/>
                  </a:lnTo>
                  <a:lnTo>
                    <a:pt x="735806" y="392906"/>
                  </a:lnTo>
                  <a:lnTo>
                    <a:pt x="750094" y="392906"/>
                  </a:lnTo>
                  <a:lnTo>
                    <a:pt x="750094" y="461962"/>
                  </a:lnTo>
                  <a:lnTo>
                    <a:pt x="762000" y="461962"/>
                  </a:lnTo>
                  <a:lnTo>
                    <a:pt x="762000" y="545306"/>
                  </a:lnTo>
                  <a:lnTo>
                    <a:pt x="773906" y="545306"/>
                  </a:lnTo>
                  <a:lnTo>
                    <a:pt x="773906" y="585787"/>
                  </a:lnTo>
                  <a:lnTo>
                    <a:pt x="795338" y="585787"/>
                  </a:lnTo>
                  <a:lnTo>
                    <a:pt x="795338" y="614362"/>
                  </a:lnTo>
                  <a:lnTo>
                    <a:pt x="1045369" y="614362"/>
                  </a:lnTo>
                  <a:lnTo>
                    <a:pt x="1045369" y="642937"/>
                  </a:lnTo>
                  <a:lnTo>
                    <a:pt x="1107281" y="642937"/>
                  </a:lnTo>
                  <a:lnTo>
                    <a:pt x="1107281" y="676275"/>
                  </a:lnTo>
                  <a:lnTo>
                    <a:pt x="1123950" y="676275"/>
                  </a:lnTo>
                  <a:lnTo>
                    <a:pt x="1123950" y="733425"/>
                  </a:lnTo>
                  <a:lnTo>
                    <a:pt x="1145381" y="733425"/>
                  </a:lnTo>
                  <a:lnTo>
                    <a:pt x="1145381" y="769143"/>
                  </a:lnTo>
                  <a:lnTo>
                    <a:pt x="1221581" y="769143"/>
                  </a:lnTo>
                  <a:lnTo>
                    <a:pt x="1221581" y="769143"/>
                  </a:lnTo>
                  <a:lnTo>
                    <a:pt x="1221581" y="785812"/>
                  </a:lnTo>
                  <a:lnTo>
                    <a:pt x="1302544" y="785812"/>
                  </a:lnTo>
                  <a:lnTo>
                    <a:pt x="1302544" y="797718"/>
                  </a:lnTo>
                  <a:lnTo>
                    <a:pt x="1366838" y="797718"/>
                  </a:lnTo>
                  <a:lnTo>
                    <a:pt x="1366838" y="807243"/>
                  </a:lnTo>
                  <a:lnTo>
                    <a:pt x="1400175" y="807243"/>
                  </a:lnTo>
                  <a:lnTo>
                    <a:pt x="1400175" y="826293"/>
                  </a:lnTo>
                  <a:lnTo>
                    <a:pt x="1433513" y="826293"/>
                  </a:lnTo>
                  <a:lnTo>
                    <a:pt x="1433513" y="840581"/>
                  </a:lnTo>
                  <a:lnTo>
                    <a:pt x="1478756" y="840581"/>
                  </a:lnTo>
                  <a:lnTo>
                    <a:pt x="1478756" y="864393"/>
                  </a:lnTo>
                  <a:lnTo>
                    <a:pt x="1500188" y="864393"/>
                  </a:lnTo>
                  <a:lnTo>
                    <a:pt x="1500188" y="897731"/>
                  </a:lnTo>
                  <a:lnTo>
                    <a:pt x="1604963" y="897731"/>
                  </a:lnTo>
                  <a:lnTo>
                    <a:pt x="1604963" y="921543"/>
                  </a:lnTo>
                  <a:lnTo>
                    <a:pt x="1635919" y="921543"/>
                  </a:lnTo>
                  <a:lnTo>
                    <a:pt x="1650207" y="921543"/>
                  </a:lnTo>
                  <a:cubicBezTo>
                    <a:pt x="1649413" y="946149"/>
                    <a:pt x="1648620" y="970756"/>
                    <a:pt x="1647826" y="995362"/>
                  </a:cubicBezTo>
                  <a:lnTo>
                    <a:pt x="1659731" y="995362"/>
                  </a:lnTo>
                  <a:lnTo>
                    <a:pt x="1659731" y="1042987"/>
                  </a:lnTo>
                  <a:lnTo>
                    <a:pt x="1676400" y="1042987"/>
                  </a:lnTo>
                  <a:lnTo>
                    <a:pt x="1676400" y="1109662"/>
                  </a:lnTo>
                  <a:lnTo>
                    <a:pt x="1685925" y="1109662"/>
                  </a:lnTo>
                  <a:lnTo>
                    <a:pt x="1685925" y="1183481"/>
                  </a:lnTo>
                  <a:lnTo>
                    <a:pt x="1685925" y="1183481"/>
                  </a:lnTo>
                  <a:lnTo>
                    <a:pt x="1685925" y="1235868"/>
                  </a:lnTo>
                  <a:lnTo>
                    <a:pt x="1709738" y="1235868"/>
                  </a:lnTo>
                  <a:lnTo>
                    <a:pt x="1709738" y="1278731"/>
                  </a:lnTo>
                  <a:lnTo>
                    <a:pt x="1750219" y="1278731"/>
                  </a:lnTo>
                  <a:lnTo>
                    <a:pt x="1750219" y="1302543"/>
                  </a:lnTo>
                  <a:lnTo>
                    <a:pt x="1788319" y="1302543"/>
                  </a:lnTo>
                  <a:lnTo>
                    <a:pt x="1788319" y="1321593"/>
                  </a:lnTo>
                  <a:lnTo>
                    <a:pt x="1862138" y="1321593"/>
                  </a:lnTo>
                  <a:lnTo>
                    <a:pt x="1862138" y="1333500"/>
                  </a:lnTo>
                  <a:lnTo>
                    <a:pt x="1885950" y="1333500"/>
                  </a:lnTo>
                  <a:lnTo>
                    <a:pt x="1885950" y="1359693"/>
                  </a:lnTo>
                  <a:lnTo>
                    <a:pt x="1935956" y="1359693"/>
                  </a:lnTo>
                  <a:lnTo>
                    <a:pt x="1935956" y="1376362"/>
                  </a:lnTo>
                  <a:lnTo>
                    <a:pt x="2076450" y="1376362"/>
                  </a:lnTo>
                  <a:lnTo>
                    <a:pt x="2076450" y="1393031"/>
                  </a:lnTo>
                  <a:lnTo>
                    <a:pt x="2171700" y="1393031"/>
                  </a:lnTo>
                  <a:lnTo>
                    <a:pt x="2171700" y="1414462"/>
                  </a:lnTo>
                  <a:lnTo>
                    <a:pt x="2190750" y="1414462"/>
                  </a:lnTo>
                  <a:lnTo>
                    <a:pt x="2190750" y="1433512"/>
                  </a:lnTo>
                  <a:lnTo>
                    <a:pt x="2212181" y="1433512"/>
                  </a:lnTo>
                  <a:lnTo>
                    <a:pt x="2212181" y="1473993"/>
                  </a:lnTo>
                  <a:lnTo>
                    <a:pt x="2226469" y="1473993"/>
                  </a:lnTo>
                  <a:lnTo>
                    <a:pt x="2226469" y="1504950"/>
                  </a:lnTo>
                  <a:lnTo>
                    <a:pt x="2262188" y="1504950"/>
                  </a:lnTo>
                  <a:lnTo>
                    <a:pt x="2262188" y="1554956"/>
                  </a:lnTo>
                  <a:lnTo>
                    <a:pt x="2281238" y="1554956"/>
                  </a:lnTo>
                  <a:lnTo>
                    <a:pt x="2281238" y="1624012"/>
                  </a:lnTo>
                  <a:lnTo>
                    <a:pt x="2297906" y="1624012"/>
                  </a:lnTo>
                  <a:lnTo>
                    <a:pt x="2297906" y="1659731"/>
                  </a:lnTo>
                </a:path>
              </a:pathLst>
            </a:custGeom>
            <a:noFill/>
            <a:ln w="28575">
              <a:solidFill>
                <a:schemeClr val="accent1"/>
              </a:solidFill>
              <a:miter lim="800000"/>
              <a:headEnd/>
              <a:tailEnd/>
            </a:ln>
          </p:spPr>
          <p:txBody>
            <a:bodyPr rtlCol="0" anchor="ctr"/>
            <a:lstStyle/>
            <a:p>
              <a:pPr algn="ctr"/>
              <a:endParaRPr lang="en-US"/>
            </a:p>
          </p:txBody>
        </p:sp>
        <p:grpSp>
          <p:nvGrpSpPr>
            <p:cNvPr id="181" name="Group 180">
              <a:extLst>
                <a:ext uri="{FF2B5EF4-FFF2-40B4-BE49-F238E27FC236}">
                  <a16:creationId xmlns:a16="http://schemas.microsoft.com/office/drawing/2014/main" id="{BCC803E2-6B3A-0CB2-9232-2EBF94D70FE5}"/>
                </a:ext>
              </a:extLst>
            </p:cNvPr>
            <p:cNvGrpSpPr/>
            <p:nvPr/>
          </p:nvGrpSpPr>
          <p:grpSpPr>
            <a:xfrm>
              <a:off x="2226004" y="1683521"/>
              <a:ext cx="95250" cy="95250"/>
              <a:chOff x="3569493" y="1976437"/>
              <a:chExt cx="95250" cy="95250"/>
            </a:xfrm>
          </p:grpSpPr>
          <p:cxnSp>
            <p:nvCxnSpPr>
              <p:cNvPr id="182" name="Straight Connector 181">
                <a:extLst>
                  <a:ext uri="{FF2B5EF4-FFF2-40B4-BE49-F238E27FC236}">
                    <a16:creationId xmlns:a16="http://schemas.microsoft.com/office/drawing/2014/main" id="{0EBE68D1-85EF-205A-5E7B-8CF36114C29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2FCABC0-A056-8CB6-34B9-6D8B50E8614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19F05DE0-0662-7E26-BDDE-D967CA2301BE}"/>
                </a:ext>
              </a:extLst>
            </p:cNvPr>
            <p:cNvGrpSpPr/>
            <p:nvPr/>
          </p:nvGrpSpPr>
          <p:grpSpPr>
            <a:xfrm>
              <a:off x="2477196" y="1716524"/>
              <a:ext cx="95250" cy="95250"/>
              <a:chOff x="3569493" y="1976437"/>
              <a:chExt cx="95250" cy="95250"/>
            </a:xfrm>
          </p:grpSpPr>
          <p:cxnSp>
            <p:nvCxnSpPr>
              <p:cNvPr id="185" name="Straight Connector 184">
                <a:extLst>
                  <a:ext uri="{FF2B5EF4-FFF2-40B4-BE49-F238E27FC236}">
                    <a16:creationId xmlns:a16="http://schemas.microsoft.com/office/drawing/2014/main" id="{BE7EBD57-9CBB-1C7F-D787-A89004AD784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5040DF6-4E92-ABBA-35DE-D5252DF5FFE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603966C3-DC6F-24C6-409C-C54D8A21609B}"/>
                </a:ext>
              </a:extLst>
            </p:cNvPr>
            <p:cNvGrpSpPr/>
            <p:nvPr/>
          </p:nvGrpSpPr>
          <p:grpSpPr>
            <a:xfrm>
              <a:off x="2524821" y="1716524"/>
              <a:ext cx="95250" cy="95250"/>
              <a:chOff x="3569493" y="1976437"/>
              <a:chExt cx="95250" cy="95250"/>
            </a:xfrm>
          </p:grpSpPr>
          <p:cxnSp>
            <p:nvCxnSpPr>
              <p:cNvPr id="188" name="Straight Connector 187">
                <a:extLst>
                  <a:ext uri="{FF2B5EF4-FFF2-40B4-BE49-F238E27FC236}">
                    <a16:creationId xmlns:a16="http://schemas.microsoft.com/office/drawing/2014/main" id="{C6F905BB-AC72-E21A-678A-3E3B262B4F1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9623DF2-117E-BA36-1318-A116D0A6F9E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F98CC6F6-A168-3AAE-A16B-1277AFDA8521}"/>
                </a:ext>
              </a:extLst>
            </p:cNvPr>
            <p:cNvGrpSpPr/>
            <p:nvPr/>
          </p:nvGrpSpPr>
          <p:grpSpPr>
            <a:xfrm>
              <a:off x="2562900" y="1733726"/>
              <a:ext cx="95250" cy="95250"/>
              <a:chOff x="3569493" y="1976437"/>
              <a:chExt cx="95250" cy="95250"/>
            </a:xfrm>
          </p:grpSpPr>
          <p:cxnSp>
            <p:nvCxnSpPr>
              <p:cNvPr id="191" name="Straight Connector 190">
                <a:extLst>
                  <a:ext uri="{FF2B5EF4-FFF2-40B4-BE49-F238E27FC236}">
                    <a16:creationId xmlns:a16="http://schemas.microsoft.com/office/drawing/2014/main" id="{EFF5B0D5-2AEB-62F9-0DFC-32E7025F7C8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D1DC5579-E8B8-2433-0919-CF25C5F8A49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D2F225F8-5B9A-DE12-14A4-1561737DC0C7}"/>
                </a:ext>
              </a:extLst>
            </p:cNvPr>
            <p:cNvGrpSpPr/>
            <p:nvPr/>
          </p:nvGrpSpPr>
          <p:grpSpPr>
            <a:xfrm>
              <a:off x="2579063" y="1776260"/>
              <a:ext cx="95250" cy="95250"/>
              <a:chOff x="3569493" y="1976437"/>
              <a:chExt cx="95250" cy="95250"/>
            </a:xfrm>
          </p:grpSpPr>
          <p:cxnSp>
            <p:nvCxnSpPr>
              <p:cNvPr id="194" name="Straight Connector 193">
                <a:extLst>
                  <a:ext uri="{FF2B5EF4-FFF2-40B4-BE49-F238E27FC236}">
                    <a16:creationId xmlns:a16="http://schemas.microsoft.com/office/drawing/2014/main" id="{AA293C0E-772B-1C93-F344-293060DCDF7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3C8894E-70D7-9511-DAE6-77FF57D89BD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58EF19A5-E4DC-4969-BE5D-83FCF2012E8D}"/>
                </a:ext>
              </a:extLst>
            </p:cNvPr>
            <p:cNvGrpSpPr/>
            <p:nvPr/>
          </p:nvGrpSpPr>
          <p:grpSpPr>
            <a:xfrm>
              <a:off x="2583093" y="1799340"/>
              <a:ext cx="95250" cy="95250"/>
              <a:chOff x="3569493" y="1976437"/>
              <a:chExt cx="95250" cy="95250"/>
            </a:xfrm>
          </p:grpSpPr>
          <p:cxnSp>
            <p:nvCxnSpPr>
              <p:cNvPr id="197" name="Straight Connector 196">
                <a:extLst>
                  <a:ext uri="{FF2B5EF4-FFF2-40B4-BE49-F238E27FC236}">
                    <a16:creationId xmlns:a16="http://schemas.microsoft.com/office/drawing/2014/main" id="{20637517-7A4B-1EB1-27CF-04F652578ED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84BAF811-9EFC-615A-4607-A52B98A0731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23216295-AEE9-67DC-16FD-2E3F1100E3AE}"/>
                </a:ext>
              </a:extLst>
            </p:cNvPr>
            <p:cNvGrpSpPr/>
            <p:nvPr/>
          </p:nvGrpSpPr>
          <p:grpSpPr>
            <a:xfrm>
              <a:off x="2601997" y="1892214"/>
              <a:ext cx="95250" cy="95250"/>
              <a:chOff x="3569493" y="1976437"/>
              <a:chExt cx="95250" cy="95250"/>
            </a:xfrm>
          </p:grpSpPr>
          <p:cxnSp>
            <p:nvCxnSpPr>
              <p:cNvPr id="200" name="Straight Connector 199">
                <a:extLst>
                  <a:ext uri="{FF2B5EF4-FFF2-40B4-BE49-F238E27FC236}">
                    <a16:creationId xmlns:a16="http://schemas.microsoft.com/office/drawing/2014/main" id="{63608580-66C8-E2AA-DA7D-FFA3747BCF0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96A9DB3-C37C-6E63-4952-CCD6526EF0B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673C9959-16D7-6F61-4FF4-7AA0D8378ED6}"/>
                </a:ext>
              </a:extLst>
            </p:cNvPr>
            <p:cNvGrpSpPr/>
            <p:nvPr/>
          </p:nvGrpSpPr>
          <p:grpSpPr>
            <a:xfrm>
              <a:off x="2628690" y="1950025"/>
              <a:ext cx="95250" cy="95250"/>
              <a:chOff x="3569493" y="1976437"/>
              <a:chExt cx="95250" cy="95250"/>
            </a:xfrm>
          </p:grpSpPr>
          <p:cxnSp>
            <p:nvCxnSpPr>
              <p:cNvPr id="203" name="Straight Connector 202">
                <a:extLst>
                  <a:ext uri="{FF2B5EF4-FFF2-40B4-BE49-F238E27FC236}">
                    <a16:creationId xmlns:a16="http://schemas.microsoft.com/office/drawing/2014/main" id="{B84C9732-60B7-8E23-4590-2B950967090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5422D06-4645-4EA0-9B45-D89C1CAEBEA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5F5003B6-2C3E-07D8-DA62-DFD9B2200EF1}"/>
                </a:ext>
              </a:extLst>
            </p:cNvPr>
            <p:cNvGrpSpPr/>
            <p:nvPr/>
          </p:nvGrpSpPr>
          <p:grpSpPr>
            <a:xfrm>
              <a:off x="2680102" y="1978431"/>
              <a:ext cx="95250" cy="95250"/>
              <a:chOff x="3569493" y="1976437"/>
              <a:chExt cx="95250" cy="95250"/>
            </a:xfrm>
          </p:grpSpPr>
          <p:cxnSp>
            <p:nvCxnSpPr>
              <p:cNvPr id="206" name="Straight Connector 205">
                <a:extLst>
                  <a:ext uri="{FF2B5EF4-FFF2-40B4-BE49-F238E27FC236}">
                    <a16:creationId xmlns:a16="http://schemas.microsoft.com/office/drawing/2014/main" id="{06E44D53-0139-B042-1D31-3E1DEB60056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C1CAA87-1A1A-6489-4A2E-C70746AFE0F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44241A2A-38BC-F69B-B2F2-A6FF6376DBC5}"/>
                </a:ext>
              </a:extLst>
            </p:cNvPr>
            <p:cNvGrpSpPr/>
            <p:nvPr/>
          </p:nvGrpSpPr>
          <p:grpSpPr>
            <a:xfrm>
              <a:off x="2706795" y="1980912"/>
              <a:ext cx="95250" cy="95250"/>
              <a:chOff x="3569493" y="1976437"/>
              <a:chExt cx="95250" cy="95250"/>
            </a:xfrm>
          </p:grpSpPr>
          <p:cxnSp>
            <p:nvCxnSpPr>
              <p:cNvPr id="209" name="Straight Connector 208">
                <a:extLst>
                  <a:ext uri="{FF2B5EF4-FFF2-40B4-BE49-F238E27FC236}">
                    <a16:creationId xmlns:a16="http://schemas.microsoft.com/office/drawing/2014/main" id="{4FB9E137-3A0A-9E35-0D3C-B3CB8CD5100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B1AC581-44E7-F22F-B587-82B3F12AC65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3CD8EB6A-7432-E470-B872-992D9179A26B}"/>
                </a:ext>
              </a:extLst>
            </p:cNvPr>
            <p:cNvGrpSpPr/>
            <p:nvPr/>
          </p:nvGrpSpPr>
          <p:grpSpPr>
            <a:xfrm>
              <a:off x="2741305" y="1997650"/>
              <a:ext cx="95250" cy="95250"/>
              <a:chOff x="3569493" y="1976437"/>
              <a:chExt cx="95250" cy="95250"/>
            </a:xfrm>
          </p:grpSpPr>
          <p:cxnSp>
            <p:nvCxnSpPr>
              <p:cNvPr id="212" name="Straight Connector 211">
                <a:extLst>
                  <a:ext uri="{FF2B5EF4-FFF2-40B4-BE49-F238E27FC236}">
                    <a16:creationId xmlns:a16="http://schemas.microsoft.com/office/drawing/2014/main" id="{B41EE774-DECE-EE77-18D3-C7B486B620E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FDD5F8FD-B7BC-C8B9-474F-A04EE812155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E05BE931-27CA-DE02-CD46-F13AE780DD62}"/>
                </a:ext>
              </a:extLst>
            </p:cNvPr>
            <p:cNvGrpSpPr/>
            <p:nvPr/>
          </p:nvGrpSpPr>
          <p:grpSpPr>
            <a:xfrm>
              <a:off x="2873920" y="2004189"/>
              <a:ext cx="95250" cy="95250"/>
              <a:chOff x="3569493" y="1976437"/>
              <a:chExt cx="95250" cy="95250"/>
            </a:xfrm>
          </p:grpSpPr>
          <p:cxnSp>
            <p:nvCxnSpPr>
              <p:cNvPr id="215" name="Straight Connector 214">
                <a:extLst>
                  <a:ext uri="{FF2B5EF4-FFF2-40B4-BE49-F238E27FC236}">
                    <a16:creationId xmlns:a16="http://schemas.microsoft.com/office/drawing/2014/main" id="{EBBCD15B-872C-8EB7-9219-FB11FCCC960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E34871C-130A-27FC-84B5-D382828AD67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B607E239-02FF-A462-7729-D0D69C56C693}"/>
                </a:ext>
              </a:extLst>
            </p:cNvPr>
            <p:cNvGrpSpPr/>
            <p:nvPr/>
          </p:nvGrpSpPr>
          <p:grpSpPr>
            <a:xfrm>
              <a:off x="2932753" y="2026056"/>
              <a:ext cx="95250" cy="95250"/>
              <a:chOff x="3569493" y="1976437"/>
              <a:chExt cx="95250" cy="95250"/>
            </a:xfrm>
          </p:grpSpPr>
          <p:cxnSp>
            <p:nvCxnSpPr>
              <p:cNvPr id="218" name="Straight Connector 217">
                <a:extLst>
                  <a:ext uri="{FF2B5EF4-FFF2-40B4-BE49-F238E27FC236}">
                    <a16:creationId xmlns:a16="http://schemas.microsoft.com/office/drawing/2014/main" id="{52D96A32-32D6-E804-32DF-0AAEB94434B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F18CD3F-37DE-9D45-8200-2BD3E59AD03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FD275D1C-CD21-194C-8A5C-1DF2F461D45C}"/>
                </a:ext>
              </a:extLst>
            </p:cNvPr>
            <p:cNvGrpSpPr/>
            <p:nvPr/>
          </p:nvGrpSpPr>
          <p:grpSpPr>
            <a:xfrm>
              <a:off x="2954876" y="2073681"/>
              <a:ext cx="95250" cy="95250"/>
              <a:chOff x="3569493" y="1976437"/>
              <a:chExt cx="95250" cy="95250"/>
            </a:xfrm>
          </p:grpSpPr>
          <p:cxnSp>
            <p:nvCxnSpPr>
              <p:cNvPr id="221" name="Straight Connector 220">
                <a:extLst>
                  <a:ext uri="{FF2B5EF4-FFF2-40B4-BE49-F238E27FC236}">
                    <a16:creationId xmlns:a16="http://schemas.microsoft.com/office/drawing/2014/main" id="{88F86FE9-772E-AF40-AD8D-13135FEA925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16A3073A-949A-1E79-36D9-1F2B35532EC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9FECE17A-5FBE-83FB-6284-4AB31B3C653D}"/>
                </a:ext>
              </a:extLst>
            </p:cNvPr>
            <p:cNvGrpSpPr/>
            <p:nvPr/>
          </p:nvGrpSpPr>
          <p:grpSpPr>
            <a:xfrm>
              <a:off x="2973095" y="2140403"/>
              <a:ext cx="95250" cy="95250"/>
              <a:chOff x="3569493" y="1976437"/>
              <a:chExt cx="95250" cy="95250"/>
            </a:xfrm>
          </p:grpSpPr>
          <p:cxnSp>
            <p:nvCxnSpPr>
              <p:cNvPr id="224" name="Straight Connector 223">
                <a:extLst>
                  <a:ext uri="{FF2B5EF4-FFF2-40B4-BE49-F238E27FC236}">
                    <a16:creationId xmlns:a16="http://schemas.microsoft.com/office/drawing/2014/main" id="{49584140-4A9F-3538-D6C9-528162A9A1E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60DD44E3-A6BC-DA06-C00B-97EFF26C459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0D52B59D-135B-68AD-301D-874369C3A83C}"/>
                </a:ext>
              </a:extLst>
            </p:cNvPr>
            <p:cNvGrpSpPr/>
            <p:nvPr/>
          </p:nvGrpSpPr>
          <p:grpSpPr>
            <a:xfrm>
              <a:off x="2978317" y="2209708"/>
              <a:ext cx="95250" cy="95250"/>
              <a:chOff x="3569493" y="1976437"/>
              <a:chExt cx="95250" cy="95250"/>
            </a:xfrm>
          </p:grpSpPr>
          <p:cxnSp>
            <p:nvCxnSpPr>
              <p:cNvPr id="227" name="Straight Connector 226">
                <a:extLst>
                  <a:ext uri="{FF2B5EF4-FFF2-40B4-BE49-F238E27FC236}">
                    <a16:creationId xmlns:a16="http://schemas.microsoft.com/office/drawing/2014/main" id="{AF221DD2-B7A5-EEB5-10F7-99A5185E2EE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46C92E0-3EAD-4A68-8A13-55A78953803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0EFCB74A-CA3D-7E62-198B-7B3F6B7532F6}"/>
                </a:ext>
              </a:extLst>
            </p:cNvPr>
            <p:cNvGrpSpPr/>
            <p:nvPr/>
          </p:nvGrpSpPr>
          <p:grpSpPr>
            <a:xfrm>
              <a:off x="2995580" y="2260937"/>
              <a:ext cx="95250" cy="95250"/>
              <a:chOff x="3569493" y="1976437"/>
              <a:chExt cx="95250" cy="95250"/>
            </a:xfrm>
          </p:grpSpPr>
          <p:cxnSp>
            <p:nvCxnSpPr>
              <p:cNvPr id="230" name="Straight Connector 229">
                <a:extLst>
                  <a:ext uri="{FF2B5EF4-FFF2-40B4-BE49-F238E27FC236}">
                    <a16:creationId xmlns:a16="http://schemas.microsoft.com/office/drawing/2014/main" id="{0D3482DB-7282-DB58-DBCD-9AF0E80F0D6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FF7C679-5E13-92B5-2657-93FDB971C94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8E1582F6-B77E-65B2-7B23-9568F8E6DE1A}"/>
                </a:ext>
              </a:extLst>
            </p:cNvPr>
            <p:cNvGrpSpPr/>
            <p:nvPr/>
          </p:nvGrpSpPr>
          <p:grpSpPr>
            <a:xfrm>
              <a:off x="3018239" y="2282652"/>
              <a:ext cx="95250" cy="95250"/>
              <a:chOff x="3569493" y="1976437"/>
              <a:chExt cx="95250" cy="95250"/>
            </a:xfrm>
          </p:grpSpPr>
          <p:cxnSp>
            <p:nvCxnSpPr>
              <p:cNvPr id="233" name="Straight Connector 232">
                <a:extLst>
                  <a:ext uri="{FF2B5EF4-FFF2-40B4-BE49-F238E27FC236}">
                    <a16:creationId xmlns:a16="http://schemas.microsoft.com/office/drawing/2014/main" id="{A0BB2352-6E11-4EC7-B748-0A6C090FE6E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8115B3EA-AB28-38EA-9EC6-C8D9E0D2B4B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FDBBEC89-2CA4-88DC-007D-359B859CFACE}"/>
                </a:ext>
              </a:extLst>
            </p:cNvPr>
            <p:cNvGrpSpPr/>
            <p:nvPr/>
          </p:nvGrpSpPr>
          <p:grpSpPr>
            <a:xfrm>
              <a:off x="3223865" y="2294232"/>
              <a:ext cx="95250" cy="95250"/>
              <a:chOff x="3569493" y="1976437"/>
              <a:chExt cx="95250" cy="95250"/>
            </a:xfrm>
          </p:grpSpPr>
          <p:cxnSp>
            <p:nvCxnSpPr>
              <p:cNvPr id="236" name="Straight Connector 235">
                <a:extLst>
                  <a:ext uri="{FF2B5EF4-FFF2-40B4-BE49-F238E27FC236}">
                    <a16:creationId xmlns:a16="http://schemas.microsoft.com/office/drawing/2014/main" id="{B2F3FED2-377E-3D80-00C7-C40494DA27E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2D5F200-DA59-B328-EBF8-E2154FD74DF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EB43FCCF-9CCF-46A7-7661-6E0A81B6A634}"/>
                </a:ext>
              </a:extLst>
            </p:cNvPr>
            <p:cNvGrpSpPr/>
            <p:nvPr/>
          </p:nvGrpSpPr>
          <p:grpSpPr>
            <a:xfrm>
              <a:off x="3298281" y="2321050"/>
              <a:ext cx="95250" cy="95250"/>
              <a:chOff x="3569493" y="1976437"/>
              <a:chExt cx="95250" cy="95250"/>
            </a:xfrm>
          </p:grpSpPr>
          <p:cxnSp>
            <p:nvCxnSpPr>
              <p:cNvPr id="239" name="Straight Connector 238">
                <a:extLst>
                  <a:ext uri="{FF2B5EF4-FFF2-40B4-BE49-F238E27FC236}">
                    <a16:creationId xmlns:a16="http://schemas.microsoft.com/office/drawing/2014/main" id="{CA987E37-C859-7DCC-4A07-88BDDA54A05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6A30F265-835B-9E7B-3C9E-2ECF2D39F7E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D13CEEA5-9193-6DF0-B45D-455272500FB4}"/>
                </a:ext>
              </a:extLst>
            </p:cNvPr>
            <p:cNvGrpSpPr/>
            <p:nvPr/>
          </p:nvGrpSpPr>
          <p:grpSpPr>
            <a:xfrm>
              <a:off x="3328207" y="2355011"/>
              <a:ext cx="95250" cy="95250"/>
              <a:chOff x="3569493" y="1976437"/>
              <a:chExt cx="95250" cy="95250"/>
            </a:xfrm>
          </p:grpSpPr>
          <p:cxnSp>
            <p:nvCxnSpPr>
              <p:cNvPr id="242" name="Straight Connector 241">
                <a:extLst>
                  <a:ext uri="{FF2B5EF4-FFF2-40B4-BE49-F238E27FC236}">
                    <a16:creationId xmlns:a16="http://schemas.microsoft.com/office/drawing/2014/main" id="{DDB9EAFF-AA62-9C98-6692-2F32C97F021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674CFB8D-00E1-DC84-4E85-C76E6392B73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0E2A3588-C690-1705-71DF-4F2616A5BA6A}"/>
                </a:ext>
              </a:extLst>
            </p:cNvPr>
            <p:cNvGrpSpPr/>
            <p:nvPr/>
          </p:nvGrpSpPr>
          <p:grpSpPr>
            <a:xfrm>
              <a:off x="3331144" y="2382649"/>
              <a:ext cx="95250" cy="95250"/>
              <a:chOff x="3569493" y="1976437"/>
              <a:chExt cx="95250" cy="95250"/>
            </a:xfrm>
          </p:grpSpPr>
          <p:cxnSp>
            <p:nvCxnSpPr>
              <p:cNvPr id="245" name="Straight Connector 244">
                <a:extLst>
                  <a:ext uri="{FF2B5EF4-FFF2-40B4-BE49-F238E27FC236}">
                    <a16:creationId xmlns:a16="http://schemas.microsoft.com/office/drawing/2014/main" id="{05982FD9-021F-165B-D2DB-E547960FADD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B4DA457-D3EC-C434-2044-A9B79850D59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35C090CD-7C70-D207-3A41-DF2D8C9D5B39}"/>
                </a:ext>
              </a:extLst>
            </p:cNvPr>
            <p:cNvGrpSpPr/>
            <p:nvPr/>
          </p:nvGrpSpPr>
          <p:grpSpPr>
            <a:xfrm>
              <a:off x="3343408" y="2419616"/>
              <a:ext cx="95250" cy="95250"/>
              <a:chOff x="3569493" y="1976437"/>
              <a:chExt cx="95250" cy="95250"/>
            </a:xfrm>
          </p:grpSpPr>
          <p:cxnSp>
            <p:nvCxnSpPr>
              <p:cNvPr id="248" name="Straight Connector 247">
                <a:extLst>
                  <a:ext uri="{FF2B5EF4-FFF2-40B4-BE49-F238E27FC236}">
                    <a16:creationId xmlns:a16="http://schemas.microsoft.com/office/drawing/2014/main" id="{00297B5F-F07D-D6A1-EE82-A6C15923F2E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CF71E516-2DAF-EA5A-00E2-0B20888E115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FB4EA4E3-265E-20F5-49DB-8D8BA52E6C32}"/>
                </a:ext>
              </a:extLst>
            </p:cNvPr>
            <p:cNvGrpSpPr/>
            <p:nvPr/>
          </p:nvGrpSpPr>
          <p:grpSpPr>
            <a:xfrm>
              <a:off x="3356399" y="2450261"/>
              <a:ext cx="95250" cy="95250"/>
              <a:chOff x="3569493" y="1976437"/>
              <a:chExt cx="95250" cy="95250"/>
            </a:xfrm>
          </p:grpSpPr>
          <p:cxnSp>
            <p:nvCxnSpPr>
              <p:cNvPr id="251" name="Straight Connector 250">
                <a:extLst>
                  <a:ext uri="{FF2B5EF4-FFF2-40B4-BE49-F238E27FC236}">
                    <a16:creationId xmlns:a16="http://schemas.microsoft.com/office/drawing/2014/main" id="{49571292-75E5-E4FB-C799-2EEE56C9C63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64D2BFC-ACC6-83DE-369D-F7FDA271022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241A84F1-8781-1DFB-7376-D62835850903}"/>
                </a:ext>
              </a:extLst>
            </p:cNvPr>
            <p:cNvGrpSpPr/>
            <p:nvPr/>
          </p:nvGrpSpPr>
          <p:grpSpPr>
            <a:xfrm>
              <a:off x="3496855" y="2461423"/>
              <a:ext cx="95250" cy="95250"/>
              <a:chOff x="3569493" y="1976437"/>
              <a:chExt cx="95250" cy="95250"/>
            </a:xfrm>
          </p:grpSpPr>
          <p:cxnSp>
            <p:nvCxnSpPr>
              <p:cNvPr id="254" name="Straight Connector 253">
                <a:extLst>
                  <a:ext uri="{FF2B5EF4-FFF2-40B4-BE49-F238E27FC236}">
                    <a16:creationId xmlns:a16="http://schemas.microsoft.com/office/drawing/2014/main" id="{002EF999-272B-CA35-966F-47EE1DCE09D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F5A25884-5128-9BB8-014A-217350D0C94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465B4D39-6A1E-8710-3B87-4DF63EA29D7F}"/>
                </a:ext>
              </a:extLst>
            </p:cNvPr>
            <p:cNvGrpSpPr/>
            <p:nvPr/>
          </p:nvGrpSpPr>
          <p:grpSpPr>
            <a:xfrm>
              <a:off x="3642225" y="2508376"/>
              <a:ext cx="95250" cy="95250"/>
              <a:chOff x="3569493" y="1976437"/>
              <a:chExt cx="95250" cy="95250"/>
            </a:xfrm>
          </p:grpSpPr>
          <p:cxnSp>
            <p:nvCxnSpPr>
              <p:cNvPr id="257" name="Straight Connector 256">
                <a:extLst>
                  <a:ext uri="{FF2B5EF4-FFF2-40B4-BE49-F238E27FC236}">
                    <a16:creationId xmlns:a16="http://schemas.microsoft.com/office/drawing/2014/main" id="{80D89A11-6016-4550-ACF2-DC14B016BD4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52846C36-AF27-2A0C-EB5B-66276F21A6A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771BF82F-2362-5A68-880B-17D9A032F600}"/>
                </a:ext>
              </a:extLst>
            </p:cNvPr>
            <p:cNvGrpSpPr/>
            <p:nvPr/>
          </p:nvGrpSpPr>
          <p:grpSpPr>
            <a:xfrm>
              <a:off x="3724392" y="2563500"/>
              <a:ext cx="95250" cy="95250"/>
              <a:chOff x="3569493" y="1976437"/>
              <a:chExt cx="95250" cy="95250"/>
            </a:xfrm>
          </p:grpSpPr>
          <p:cxnSp>
            <p:nvCxnSpPr>
              <p:cNvPr id="260" name="Straight Connector 259">
                <a:extLst>
                  <a:ext uri="{FF2B5EF4-FFF2-40B4-BE49-F238E27FC236}">
                    <a16:creationId xmlns:a16="http://schemas.microsoft.com/office/drawing/2014/main" id="{630486B6-7B55-D95E-929C-2819D4BE511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AE8AE7BA-8D73-A7FF-661D-FCDA409E8A5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CC960EB3-28E4-32BB-05C6-00D9812435FD}"/>
                </a:ext>
              </a:extLst>
            </p:cNvPr>
            <p:cNvGrpSpPr/>
            <p:nvPr/>
          </p:nvGrpSpPr>
          <p:grpSpPr>
            <a:xfrm>
              <a:off x="3857820" y="2661289"/>
              <a:ext cx="95250" cy="95250"/>
              <a:chOff x="3569493" y="1976437"/>
              <a:chExt cx="95250" cy="95250"/>
            </a:xfrm>
          </p:grpSpPr>
          <p:cxnSp>
            <p:nvCxnSpPr>
              <p:cNvPr id="263" name="Straight Connector 262">
                <a:extLst>
                  <a:ext uri="{FF2B5EF4-FFF2-40B4-BE49-F238E27FC236}">
                    <a16:creationId xmlns:a16="http://schemas.microsoft.com/office/drawing/2014/main" id="{773B77F0-9EE9-E4A4-3878-A28F2541604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80883BAF-A20D-4C25-8849-86473F3A628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4E4FC931-357D-C8C5-FA85-C95D61CE6A4A}"/>
                </a:ext>
              </a:extLst>
            </p:cNvPr>
            <p:cNvGrpSpPr/>
            <p:nvPr/>
          </p:nvGrpSpPr>
          <p:grpSpPr>
            <a:xfrm>
              <a:off x="3868374" y="2688702"/>
              <a:ext cx="95250" cy="95250"/>
              <a:chOff x="3569493" y="1976437"/>
              <a:chExt cx="95250" cy="95250"/>
            </a:xfrm>
          </p:grpSpPr>
          <p:cxnSp>
            <p:nvCxnSpPr>
              <p:cNvPr id="266" name="Straight Connector 265">
                <a:extLst>
                  <a:ext uri="{FF2B5EF4-FFF2-40B4-BE49-F238E27FC236}">
                    <a16:creationId xmlns:a16="http://schemas.microsoft.com/office/drawing/2014/main" id="{7698EF43-6F3D-9B2A-DAE6-830D6063C70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92FC5690-3FA0-0560-44B0-4EE6D12E616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F61DF2BD-8D38-0C19-180F-30F576A4A72D}"/>
                </a:ext>
              </a:extLst>
            </p:cNvPr>
            <p:cNvGrpSpPr/>
            <p:nvPr/>
          </p:nvGrpSpPr>
          <p:grpSpPr>
            <a:xfrm>
              <a:off x="3877824" y="2727440"/>
              <a:ext cx="95250" cy="95250"/>
              <a:chOff x="3569493" y="1976437"/>
              <a:chExt cx="95250" cy="95250"/>
            </a:xfrm>
          </p:grpSpPr>
          <p:cxnSp>
            <p:nvCxnSpPr>
              <p:cNvPr id="269" name="Straight Connector 268">
                <a:extLst>
                  <a:ext uri="{FF2B5EF4-FFF2-40B4-BE49-F238E27FC236}">
                    <a16:creationId xmlns:a16="http://schemas.microsoft.com/office/drawing/2014/main" id="{36E907B2-7E19-F8CE-7D7A-F6841112E89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C14AC702-F6C1-33F7-9FD3-7BBB6247783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CE54E7B7-EADB-29B7-B95D-96618B4A23AD}"/>
                </a:ext>
              </a:extLst>
            </p:cNvPr>
            <p:cNvGrpSpPr/>
            <p:nvPr/>
          </p:nvGrpSpPr>
          <p:grpSpPr>
            <a:xfrm>
              <a:off x="3888190" y="2778527"/>
              <a:ext cx="95250" cy="95250"/>
              <a:chOff x="3569493" y="1976437"/>
              <a:chExt cx="95250" cy="95250"/>
            </a:xfrm>
          </p:grpSpPr>
          <p:cxnSp>
            <p:nvCxnSpPr>
              <p:cNvPr id="272" name="Straight Connector 271">
                <a:extLst>
                  <a:ext uri="{FF2B5EF4-FFF2-40B4-BE49-F238E27FC236}">
                    <a16:creationId xmlns:a16="http://schemas.microsoft.com/office/drawing/2014/main" id="{4A0B128C-2AAE-10B7-7AE8-733E870D228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85C6E01D-6E82-925C-5B5A-B3B8168B3E2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70B543EA-C678-7486-CCC7-E79CCADD54D3}"/>
                </a:ext>
              </a:extLst>
            </p:cNvPr>
            <p:cNvGrpSpPr/>
            <p:nvPr/>
          </p:nvGrpSpPr>
          <p:grpSpPr>
            <a:xfrm>
              <a:off x="3901452" y="2872766"/>
              <a:ext cx="95250" cy="95250"/>
              <a:chOff x="3569493" y="1976437"/>
              <a:chExt cx="95250" cy="95250"/>
            </a:xfrm>
          </p:grpSpPr>
          <p:cxnSp>
            <p:nvCxnSpPr>
              <p:cNvPr id="275" name="Straight Connector 274">
                <a:extLst>
                  <a:ext uri="{FF2B5EF4-FFF2-40B4-BE49-F238E27FC236}">
                    <a16:creationId xmlns:a16="http://schemas.microsoft.com/office/drawing/2014/main" id="{90276DD5-D325-AFF9-1CB2-626FBDDACD7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DCE20A99-5BB5-CC9E-B91B-0D64C21C83E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99277353-D712-C6E8-915F-F06AC59748FF}"/>
                </a:ext>
              </a:extLst>
            </p:cNvPr>
            <p:cNvGrpSpPr/>
            <p:nvPr/>
          </p:nvGrpSpPr>
          <p:grpSpPr>
            <a:xfrm>
              <a:off x="3909050" y="2917475"/>
              <a:ext cx="95250" cy="95250"/>
              <a:chOff x="3569493" y="1976437"/>
              <a:chExt cx="95250" cy="95250"/>
            </a:xfrm>
          </p:grpSpPr>
          <p:cxnSp>
            <p:nvCxnSpPr>
              <p:cNvPr id="278" name="Straight Connector 277">
                <a:extLst>
                  <a:ext uri="{FF2B5EF4-FFF2-40B4-BE49-F238E27FC236}">
                    <a16:creationId xmlns:a16="http://schemas.microsoft.com/office/drawing/2014/main" id="{E46F6820-896F-9FEC-4C69-5D2F76D17EC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707C7A4E-6EA5-38A2-50F5-A82C78BE162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4EC54E89-737D-1DF5-0FAF-9C964808A9B1}"/>
                </a:ext>
              </a:extLst>
            </p:cNvPr>
            <p:cNvGrpSpPr/>
            <p:nvPr/>
          </p:nvGrpSpPr>
          <p:grpSpPr>
            <a:xfrm>
              <a:off x="3955967" y="2960195"/>
              <a:ext cx="95250" cy="95250"/>
              <a:chOff x="3569493" y="1976437"/>
              <a:chExt cx="95250" cy="95250"/>
            </a:xfrm>
          </p:grpSpPr>
          <p:cxnSp>
            <p:nvCxnSpPr>
              <p:cNvPr id="281" name="Straight Connector 280">
                <a:extLst>
                  <a:ext uri="{FF2B5EF4-FFF2-40B4-BE49-F238E27FC236}">
                    <a16:creationId xmlns:a16="http://schemas.microsoft.com/office/drawing/2014/main" id="{A6F7B84A-F78C-64FC-B15C-D35ED198B3B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E3907E41-9D66-C509-16AE-3E2BABEA3F9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0234F9E3-F56D-D60F-2EB9-E56CB5DFC8B9}"/>
                </a:ext>
              </a:extLst>
            </p:cNvPr>
            <p:cNvGrpSpPr/>
            <p:nvPr/>
          </p:nvGrpSpPr>
          <p:grpSpPr>
            <a:xfrm>
              <a:off x="4036537" y="3002990"/>
              <a:ext cx="95250" cy="95250"/>
              <a:chOff x="3569493" y="1976437"/>
              <a:chExt cx="95250" cy="95250"/>
            </a:xfrm>
          </p:grpSpPr>
          <p:cxnSp>
            <p:nvCxnSpPr>
              <p:cNvPr id="284" name="Straight Connector 283">
                <a:extLst>
                  <a:ext uri="{FF2B5EF4-FFF2-40B4-BE49-F238E27FC236}">
                    <a16:creationId xmlns:a16="http://schemas.microsoft.com/office/drawing/2014/main" id="{F375AB9E-A173-17AE-1658-76481EC6C09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D4574AE3-0D33-8608-A1C1-7338B4863A3F}"/>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12AF3892-5550-21BD-4CF1-9907E6227B92}"/>
                </a:ext>
              </a:extLst>
            </p:cNvPr>
            <p:cNvGrpSpPr/>
            <p:nvPr/>
          </p:nvGrpSpPr>
          <p:grpSpPr>
            <a:xfrm>
              <a:off x="4160584" y="3056724"/>
              <a:ext cx="95250" cy="95250"/>
              <a:chOff x="3569493" y="1976437"/>
              <a:chExt cx="95250" cy="95250"/>
            </a:xfrm>
          </p:grpSpPr>
          <p:cxnSp>
            <p:nvCxnSpPr>
              <p:cNvPr id="287" name="Straight Connector 286">
                <a:extLst>
                  <a:ext uri="{FF2B5EF4-FFF2-40B4-BE49-F238E27FC236}">
                    <a16:creationId xmlns:a16="http://schemas.microsoft.com/office/drawing/2014/main" id="{B6DC0236-16BA-E916-FFA6-A069F7E50F4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B1A2DB05-D11C-A4B9-8EC0-53DC0B1ED9F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D53C3D2E-5ACC-9D00-8C8E-8240C071DCDE}"/>
                </a:ext>
              </a:extLst>
            </p:cNvPr>
            <p:cNvGrpSpPr/>
            <p:nvPr/>
          </p:nvGrpSpPr>
          <p:grpSpPr>
            <a:xfrm>
              <a:off x="4195843" y="3056724"/>
              <a:ext cx="95250" cy="95250"/>
              <a:chOff x="3569493" y="1976437"/>
              <a:chExt cx="95250" cy="95250"/>
            </a:xfrm>
          </p:grpSpPr>
          <p:cxnSp>
            <p:nvCxnSpPr>
              <p:cNvPr id="290" name="Straight Connector 289">
                <a:extLst>
                  <a:ext uri="{FF2B5EF4-FFF2-40B4-BE49-F238E27FC236}">
                    <a16:creationId xmlns:a16="http://schemas.microsoft.com/office/drawing/2014/main" id="{0A84F2A9-A775-EAE1-4BC2-CACA72399AF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A94FE953-21D8-6D5C-CED8-4D168C376CF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015102ED-1778-9DA3-0A7F-B86C31DFD8B9}"/>
                </a:ext>
              </a:extLst>
            </p:cNvPr>
            <p:cNvGrpSpPr/>
            <p:nvPr/>
          </p:nvGrpSpPr>
          <p:grpSpPr>
            <a:xfrm>
              <a:off x="4238689" y="3056724"/>
              <a:ext cx="95250" cy="95250"/>
              <a:chOff x="3569493" y="1976437"/>
              <a:chExt cx="95250" cy="95250"/>
            </a:xfrm>
          </p:grpSpPr>
          <p:cxnSp>
            <p:nvCxnSpPr>
              <p:cNvPr id="293" name="Straight Connector 292">
                <a:extLst>
                  <a:ext uri="{FF2B5EF4-FFF2-40B4-BE49-F238E27FC236}">
                    <a16:creationId xmlns:a16="http://schemas.microsoft.com/office/drawing/2014/main" id="{E3B63474-667C-D627-7401-1BC761B744B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55D77370-07F2-3492-3C22-891ECD1E087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587189FD-3AD9-B7A7-8064-8660FC554F01}"/>
                </a:ext>
              </a:extLst>
            </p:cNvPr>
            <p:cNvGrpSpPr/>
            <p:nvPr/>
          </p:nvGrpSpPr>
          <p:grpSpPr>
            <a:xfrm>
              <a:off x="4434334" y="3160290"/>
              <a:ext cx="95250" cy="95250"/>
              <a:chOff x="3569493" y="1976437"/>
              <a:chExt cx="95250" cy="95250"/>
            </a:xfrm>
          </p:grpSpPr>
          <p:cxnSp>
            <p:nvCxnSpPr>
              <p:cNvPr id="296" name="Straight Connector 295">
                <a:extLst>
                  <a:ext uri="{FF2B5EF4-FFF2-40B4-BE49-F238E27FC236}">
                    <a16:creationId xmlns:a16="http://schemas.microsoft.com/office/drawing/2014/main" id="{84BB1E52-2259-BD31-C912-7F917FCD67E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C3115DD3-B4A3-0FD1-D012-95FBDCD6EFD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65873420-F2AC-7E78-36CB-29F2699B7EFA}"/>
                </a:ext>
              </a:extLst>
            </p:cNvPr>
            <p:cNvGrpSpPr/>
            <p:nvPr/>
          </p:nvGrpSpPr>
          <p:grpSpPr>
            <a:xfrm>
              <a:off x="4434334" y="3188277"/>
              <a:ext cx="95250" cy="95250"/>
              <a:chOff x="3569493" y="1976437"/>
              <a:chExt cx="95250" cy="95250"/>
            </a:xfrm>
          </p:grpSpPr>
          <p:cxnSp>
            <p:nvCxnSpPr>
              <p:cNvPr id="299" name="Straight Connector 298">
                <a:extLst>
                  <a:ext uri="{FF2B5EF4-FFF2-40B4-BE49-F238E27FC236}">
                    <a16:creationId xmlns:a16="http://schemas.microsoft.com/office/drawing/2014/main" id="{C021D53A-AD39-7E58-1A2B-BF4CE55EF60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9C6FC2C7-1C99-6A37-072C-3A20403D400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ABBB2BC9-07A0-A9F8-3B4D-86D74B1A41EE}"/>
                </a:ext>
              </a:extLst>
            </p:cNvPr>
            <p:cNvGrpSpPr/>
            <p:nvPr/>
          </p:nvGrpSpPr>
          <p:grpSpPr>
            <a:xfrm>
              <a:off x="4474357" y="3224679"/>
              <a:ext cx="95250" cy="95250"/>
              <a:chOff x="3569493" y="1976437"/>
              <a:chExt cx="95250" cy="95250"/>
            </a:xfrm>
          </p:grpSpPr>
          <p:cxnSp>
            <p:nvCxnSpPr>
              <p:cNvPr id="302" name="Straight Connector 301">
                <a:extLst>
                  <a:ext uri="{FF2B5EF4-FFF2-40B4-BE49-F238E27FC236}">
                    <a16:creationId xmlns:a16="http://schemas.microsoft.com/office/drawing/2014/main" id="{494CE985-BE98-00C2-8470-FFBF9B4F421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80C39168-4A4B-5659-2A10-B52C1F388F8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D0B827CE-FFE7-7A25-0B4E-DF83EB9DDDBB}"/>
                </a:ext>
              </a:extLst>
            </p:cNvPr>
            <p:cNvGrpSpPr/>
            <p:nvPr/>
          </p:nvGrpSpPr>
          <p:grpSpPr>
            <a:xfrm>
              <a:off x="4500513" y="3328610"/>
              <a:ext cx="95250" cy="95250"/>
              <a:chOff x="3569493" y="1976437"/>
              <a:chExt cx="95250" cy="95250"/>
            </a:xfrm>
          </p:grpSpPr>
          <p:cxnSp>
            <p:nvCxnSpPr>
              <p:cNvPr id="305" name="Straight Connector 304">
                <a:extLst>
                  <a:ext uri="{FF2B5EF4-FFF2-40B4-BE49-F238E27FC236}">
                    <a16:creationId xmlns:a16="http://schemas.microsoft.com/office/drawing/2014/main" id="{5725F971-34D6-DE79-0D07-9CAC789B7FD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78B77D6D-7198-7F08-6A6B-E0FA24C0E47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EFB1FC42-47F6-53D7-F09A-3E1E19BF0242}"/>
                </a:ext>
              </a:extLst>
            </p:cNvPr>
            <p:cNvGrpSpPr/>
            <p:nvPr/>
          </p:nvGrpSpPr>
          <p:grpSpPr>
            <a:xfrm>
              <a:off x="4519023" y="3353698"/>
              <a:ext cx="95250" cy="95250"/>
              <a:chOff x="3569493" y="1976437"/>
              <a:chExt cx="95250" cy="95250"/>
            </a:xfrm>
          </p:grpSpPr>
          <p:cxnSp>
            <p:nvCxnSpPr>
              <p:cNvPr id="308" name="Straight Connector 307">
                <a:extLst>
                  <a:ext uri="{FF2B5EF4-FFF2-40B4-BE49-F238E27FC236}">
                    <a16:creationId xmlns:a16="http://schemas.microsoft.com/office/drawing/2014/main" id="{00130442-CF08-1FCE-B0E2-6FD1D9B0D02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06ED142B-7777-49B9-9BB5-27B478176B2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737BFBDE-5191-8784-B0FF-64CAFF02B999}"/>
                </a:ext>
              </a:extLst>
            </p:cNvPr>
            <p:cNvGrpSpPr/>
            <p:nvPr/>
          </p:nvGrpSpPr>
          <p:grpSpPr>
            <a:xfrm>
              <a:off x="4916135" y="3448466"/>
              <a:ext cx="95250" cy="95250"/>
              <a:chOff x="3569493" y="1976437"/>
              <a:chExt cx="95250" cy="95250"/>
            </a:xfrm>
          </p:grpSpPr>
          <p:cxnSp>
            <p:nvCxnSpPr>
              <p:cNvPr id="311" name="Straight Connector 310">
                <a:extLst>
                  <a:ext uri="{FF2B5EF4-FFF2-40B4-BE49-F238E27FC236}">
                    <a16:creationId xmlns:a16="http://schemas.microsoft.com/office/drawing/2014/main" id="{16C4D4A3-EA32-0E55-42B8-81A79E857DE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C88AD9CD-51D5-F9CE-C918-30AD75A7662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F0C123AB-D98D-DE9A-EDBA-BDE319236F55}"/>
                </a:ext>
              </a:extLst>
            </p:cNvPr>
            <p:cNvGrpSpPr/>
            <p:nvPr/>
          </p:nvGrpSpPr>
          <p:grpSpPr>
            <a:xfrm>
              <a:off x="4982484" y="3448466"/>
              <a:ext cx="95250" cy="95250"/>
              <a:chOff x="3569493" y="1976437"/>
              <a:chExt cx="95250" cy="95250"/>
            </a:xfrm>
          </p:grpSpPr>
          <p:cxnSp>
            <p:nvCxnSpPr>
              <p:cNvPr id="314" name="Straight Connector 313">
                <a:extLst>
                  <a:ext uri="{FF2B5EF4-FFF2-40B4-BE49-F238E27FC236}">
                    <a16:creationId xmlns:a16="http://schemas.microsoft.com/office/drawing/2014/main" id="{6028F0D1-94FB-1FBD-1B4C-7A4725C24C3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C71A4FCE-C8A2-2D6F-5800-F99C53C40E5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990BF8E4-8A0F-FF4D-3A64-B0408C4CF0F7}"/>
                </a:ext>
              </a:extLst>
            </p:cNvPr>
            <p:cNvGrpSpPr/>
            <p:nvPr/>
          </p:nvGrpSpPr>
          <p:grpSpPr>
            <a:xfrm>
              <a:off x="5012367" y="3463088"/>
              <a:ext cx="95250" cy="95250"/>
              <a:chOff x="3569493" y="1976437"/>
              <a:chExt cx="95250" cy="95250"/>
            </a:xfrm>
          </p:grpSpPr>
          <p:cxnSp>
            <p:nvCxnSpPr>
              <p:cNvPr id="317" name="Straight Connector 316">
                <a:extLst>
                  <a:ext uri="{FF2B5EF4-FFF2-40B4-BE49-F238E27FC236}">
                    <a16:creationId xmlns:a16="http://schemas.microsoft.com/office/drawing/2014/main" id="{31740842-7F33-E202-068C-82679544FBE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2E5E4043-555C-2428-92AA-DF797B17D7F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46BEAB3B-157E-E016-8C06-075318C83800}"/>
                </a:ext>
              </a:extLst>
            </p:cNvPr>
            <p:cNvGrpSpPr/>
            <p:nvPr/>
          </p:nvGrpSpPr>
          <p:grpSpPr>
            <a:xfrm>
              <a:off x="5044385" y="3481304"/>
              <a:ext cx="95250" cy="95250"/>
              <a:chOff x="3569493" y="1976437"/>
              <a:chExt cx="95250" cy="95250"/>
            </a:xfrm>
          </p:grpSpPr>
          <p:cxnSp>
            <p:nvCxnSpPr>
              <p:cNvPr id="320" name="Straight Connector 319">
                <a:extLst>
                  <a:ext uri="{FF2B5EF4-FFF2-40B4-BE49-F238E27FC236}">
                    <a16:creationId xmlns:a16="http://schemas.microsoft.com/office/drawing/2014/main" id="{38C12369-B49B-38D4-8E8E-6D22CC99C26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24D87D2-7A8C-0F02-F6CD-54F65F8A419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D8EBF6A9-F835-58A9-5197-F345CA234AED}"/>
                </a:ext>
              </a:extLst>
            </p:cNvPr>
            <p:cNvGrpSpPr/>
            <p:nvPr/>
          </p:nvGrpSpPr>
          <p:grpSpPr>
            <a:xfrm>
              <a:off x="5089605" y="3516703"/>
              <a:ext cx="95250" cy="95250"/>
              <a:chOff x="3569493" y="1976437"/>
              <a:chExt cx="95250" cy="95250"/>
            </a:xfrm>
          </p:grpSpPr>
          <p:cxnSp>
            <p:nvCxnSpPr>
              <p:cNvPr id="323" name="Straight Connector 322">
                <a:extLst>
                  <a:ext uri="{FF2B5EF4-FFF2-40B4-BE49-F238E27FC236}">
                    <a16:creationId xmlns:a16="http://schemas.microsoft.com/office/drawing/2014/main" id="{942DE97B-C7B1-AAEB-73D3-ADFE949E2D0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94C2F4C-4F9D-5E53-3664-204013E7036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47D57763-65E1-AA66-6E9F-7EB3A6B15F95}"/>
                </a:ext>
              </a:extLst>
            </p:cNvPr>
            <p:cNvGrpSpPr/>
            <p:nvPr/>
          </p:nvGrpSpPr>
          <p:grpSpPr>
            <a:xfrm>
              <a:off x="5455760" y="3599746"/>
              <a:ext cx="95250" cy="95250"/>
              <a:chOff x="3569493" y="1976437"/>
              <a:chExt cx="95250" cy="95250"/>
            </a:xfrm>
          </p:grpSpPr>
          <p:cxnSp>
            <p:nvCxnSpPr>
              <p:cNvPr id="326" name="Straight Connector 325">
                <a:extLst>
                  <a:ext uri="{FF2B5EF4-FFF2-40B4-BE49-F238E27FC236}">
                    <a16:creationId xmlns:a16="http://schemas.microsoft.com/office/drawing/2014/main" id="{56EF74BC-9A94-9740-F698-8FAD5ADF6FC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3A0C19AD-C2BA-725C-4BF5-FC48B9EE0F1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FA371074-9017-EFA5-60E3-E54890CE5BA5}"/>
                </a:ext>
              </a:extLst>
            </p:cNvPr>
            <p:cNvGrpSpPr/>
            <p:nvPr/>
          </p:nvGrpSpPr>
          <p:grpSpPr>
            <a:xfrm>
              <a:off x="5546564" y="3616853"/>
              <a:ext cx="95250" cy="95250"/>
              <a:chOff x="3569493" y="1976437"/>
              <a:chExt cx="95250" cy="95250"/>
            </a:xfrm>
          </p:grpSpPr>
          <p:cxnSp>
            <p:nvCxnSpPr>
              <p:cNvPr id="329" name="Straight Connector 328">
                <a:extLst>
                  <a:ext uri="{FF2B5EF4-FFF2-40B4-BE49-F238E27FC236}">
                    <a16:creationId xmlns:a16="http://schemas.microsoft.com/office/drawing/2014/main" id="{EF0D00E2-99DE-57C2-2DE5-102E72F3C58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D77FA64D-19A5-5384-687B-760125B1A9D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19699A0A-ADE9-E100-CBD5-92D07FFB2AC4}"/>
                </a:ext>
              </a:extLst>
            </p:cNvPr>
            <p:cNvGrpSpPr/>
            <p:nvPr/>
          </p:nvGrpSpPr>
          <p:grpSpPr>
            <a:xfrm>
              <a:off x="5589111" y="3682172"/>
              <a:ext cx="95250" cy="95250"/>
              <a:chOff x="3569493" y="1976437"/>
              <a:chExt cx="95250" cy="95250"/>
            </a:xfrm>
          </p:grpSpPr>
          <p:cxnSp>
            <p:nvCxnSpPr>
              <p:cNvPr id="332" name="Straight Connector 331">
                <a:extLst>
                  <a:ext uri="{FF2B5EF4-FFF2-40B4-BE49-F238E27FC236}">
                    <a16:creationId xmlns:a16="http://schemas.microsoft.com/office/drawing/2014/main" id="{4AA0B51B-3EE6-E5E4-42B6-076F7A47511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C16CFD19-3FC6-85B7-609A-988F5935345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B16B36D1-600E-4E2E-8B2D-CE975D2236DF}"/>
                </a:ext>
              </a:extLst>
            </p:cNvPr>
            <p:cNvGrpSpPr/>
            <p:nvPr/>
          </p:nvGrpSpPr>
          <p:grpSpPr>
            <a:xfrm>
              <a:off x="5634918" y="3703078"/>
              <a:ext cx="95250" cy="95250"/>
              <a:chOff x="3569493" y="1976437"/>
              <a:chExt cx="95250" cy="95250"/>
            </a:xfrm>
          </p:grpSpPr>
          <p:cxnSp>
            <p:nvCxnSpPr>
              <p:cNvPr id="335" name="Straight Connector 334">
                <a:extLst>
                  <a:ext uri="{FF2B5EF4-FFF2-40B4-BE49-F238E27FC236}">
                    <a16:creationId xmlns:a16="http://schemas.microsoft.com/office/drawing/2014/main" id="{7E497B59-3579-5D1F-33A0-08F2550C903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C012C727-C59B-F1E6-C85B-C83639B3120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EE034677-7CA9-6EC1-5CD4-337A2DF3B401}"/>
                </a:ext>
              </a:extLst>
            </p:cNvPr>
            <p:cNvGrpSpPr/>
            <p:nvPr/>
          </p:nvGrpSpPr>
          <p:grpSpPr>
            <a:xfrm>
              <a:off x="6109950" y="3747859"/>
              <a:ext cx="95250" cy="95250"/>
              <a:chOff x="3569493" y="1976437"/>
              <a:chExt cx="95250" cy="95250"/>
            </a:xfrm>
          </p:grpSpPr>
          <p:cxnSp>
            <p:nvCxnSpPr>
              <p:cNvPr id="338" name="Straight Connector 337">
                <a:extLst>
                  <a:ext uri="{FF2B5EF4-FFF2-40B4-BE49-F238E27FC236}">
                    <a16:creationId xmlns:a16="http://schemas.microsoft.com/office/drawing/2014/main" id="{D82E4724-5725-5448-D124-F5E4317BB83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6FDB9539-C6F7-EA3A-401B-F2B0D1A2037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CAD0A4F8-6771-2760-1F99-724D63E3864A}"/>
                </a:ext>
              </a:extLst>
            </p:cNvPr>
            <p:cNvGrpSpPr/>
            <p:nvPr/>
          </p:nvGrpSpPr>
          <p:grpSpPr>
            <a:xfrm>
              <a:off x="6121966" y="3774198"/>
              <a:ext cx="95250" cy="95250"/>
              <a:chOff x="3569493" y="1976437"/>
              <a:chExt cx="95250" cy="95250"/>
            </a:xfrm>
          </p:grpSpPr>
          <p:cxnSp>
            <p:nvCxnSpPr>
              <p:cNvPr id="341" name="Straight Connector 340">
                <a:extLst>
                  <a:ext uri="{FF2B5EF4-FFF2-40B4-BE49-F238E27FC236}">
                    <a16:creationId xmlns:a16="http://schemas.microsoft.com/office/drawing/2014/main" id="{79F9476B-9D99-85A2-B911-8727E054475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AEE48A65-614C-6F2E-0766-20CA2BEA425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8AFD4CBA-D72C-09C5-5C63-9D7D842F0158}"/>
                </a:ext>
              </a:extLst>
            </p:cNvPr>
            <p:cNvGrpSpPr/>
            <p:nvPr/>
          </p:nvGrpSpPr>
          <p:grpSpPr>
            <a:xfrm>
              <a:off x="6150129" y="3797449"/>
              <a:ext cx="95250" cy="95250"/>
              <a:chOff x="3569493" y="1976437"/>
              <a:chExt cx="95250" cy="95250"/>
            </a:xfrm>
          </p:grpSpPr>
          <p:cxnSp>
            <p:nvCxnSpPr>
              <p:cNvPr id="344" name="Straight Connector 343">
                <a:extLst>
                  <a:ext uri="{FF2B5EF4-FFF2-40B4-BE49-F238E27FC236}">
                    <a16:creationId xmlns:a16="http://schemas.microsoft.com/office/drawing/2014/main" id="{88B506D1-5752-4F4F-40A0-5CD6BCBE1DA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5C3061AE-0829-C803-2931-50D6C7859DF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FB3E87F0-DBB3-FFC7-4A1B-F9054887A2A2}"/>
                </a:ext>
              </a:extLst>
            </p:cNvPr>
            <p:cNvGrpSpPr/>
            <p:nvPr/>
          </p:nvGrpSpPr>
          <p:grpSpPr>
            <a:xfrm>
              <a:off x="6207354" y="3830268"/>
              <a:ext cx="95250" cy="95250"/>
              <a:chOff x="3569493" y="1976437"/>
              <a:chExt cx="95250" cy="95250"/>
            </a:xfrm>
          </p:grpSpPr>
          <p:cxnSp>
            <p:nvCxnSpPr>
              <p:cNvPr id="347" name="Straight Connector 346">
                <a:extLst>
                  <a:ext uri="{FF2B5EF4-FFF2-40B4-BE49-F238E27FC236}">
                    <a16:creationId xmlns:a16="http://schemas.microsoft.com/office/drawing/2014/main" id="{4B0CD3E5-C597-0DAC-132D-BCE15279425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DF5856EA-BC61-247E-DF1A-8FA859B1301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9" name="Group 348">
              <a:extLst>
                <a:ext uri="{FF2B5EF4-FFF2-40B4-BE49-F238E27FC236}">
                  <a16:creationId xmlns:a16="http://schemas.microsoft.com/office/drawing/2014/main" id="{A09C6EF9-9ADD-8A56-3005-AD0773B9D4CC}"/>
                </a:ext>
              </a:extLst>
            </p:cNvPr>
            <p:cNvGrpSpPr/>
            <p:nvPr/>
          </p:nvGrpSpPr>
          <p:grpSpPr>
            <a:xfrm>
              <a:off x="6443673" y="3889627"/>
              <a:ext cx="95250" cy="95250"/>
              <a:chOff x="3569493" y="1976437"/>
              <a:chExt cx="95250" cy="95250"/>
            </a:xfrm>
          </p:grpSpPr>
          <p:cxnSp>
            <p:nvCxnSpPr>
              <p:cNvPr id="350" name="Straight Connector 349">
                <a:extLst>
                  <a:ext uri="{FF2B5EF4-FFF2-40B4-BE49-F238E27FC236}">
                    <a16:creationId xmlns:a16="http://schemas.microsoft.com/office/drawing/2014/main" id="{D0DA8953-686B-AEE1-D660-A4383B0B0B4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16C9AF7B-61C2-BB5E-4FF6-673FED5F8BD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D8FD06E3-82A4-BA0C-2284-348C686C99AE}"/>
                </a:ext>
              </a:extLst>
            </p:cNvPr>
            <p:cNvGrpSpPr/>
            <p:nvPr/>
          </p:nvGrpSpPr>
          <p:grpSpPr>
            <a:xfrm>
              <a:off x="6680717" y="3889627"/>
              <a:ext cx="95250" cy="95250"/>
              <a:chOff x="3569493" y="1976437"/>
              <a:chExt cx="95250" cy="95250"/>
            </a:xfrm>
          </p:grpSpPr>
          <p:cxnSp>
            <p:nvCxnSpPr>
              <p:cNvPr id="353" name="Straight Connector 352">
                <a:extLst>
                  <a:ext uri="{FF2B5EF4-FFF2-40B4-BE49-F238E27FC236}">
                    <a16:creationId xmlns:a16="http://schemas.microsoft.com/office/drawing/2014/main" id="{00343F9C-E8CD-1773-CE15-B5C8718DFD5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6CCD580A-19CF-AD3C-1A43-EBBF77E1521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A32CC753-6EF9-3208-81F6-1292645ACC82}"/>
                </a:ext>
              </a:extLst>
            </p:cNvPr>
            <p:cNvGrpSpPr/>
            <p:nvPr/>
          </p:nvGrpSpPr>
          <p:grpSpPr>
            <a:xfrm>
              <a:off x="7284201" y="3944984"/>
              <a:ext cx="95250" cy="95250"/>
              <a:chOff x="3569493" y="1976437"/>
              <a:chExt cx="95250" cy="95250"/>
            </a:xfrm>
          </p:grpSpPr>
          <p:cxnSp>
            <p:nvCxnSpPr>
              <p:cNvPr id="356" name="Straight Connector 355">
                <a:extLst>
                  <a:ext uri="{FF2B5EF4-FFF2-40B4-BE49-F238E27FC236}">
                    <a16:creationId xmlns:a16="http://schemas.microsoft.com/office/drawing/2014/main" id="{95EFD474-44EA-2AA6-CD2C-889FBD7DC5F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7A0686A5-8EC1-F96D-2A55-21880B2FAF6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D8A7F06B-0304-3D42-EF2D-579ED461E777}"/>
                </a:ext>
              </a:extLst>
            </p:cNvPr>
            <p:cNvGrpSpPr/>
            <p:nvPr/>
          </p:nvGrpSpPr>
          <p:grpSpPr>
            <a:xfrm>
              <a:off x="7860903" y="4019100"/>
              <a:ext cx="95250" cy="95250"/>
              <a:chOff x="3569493" y="1976437"/>
              <a:chExt cx="95250" cy="95250"/>
            </a:xfrm>
          </p:grpSpPr>
          <p:cxnSp>
            <p:nvCxnSpPr>
              <p:cNvPr id="359" name="Straight Connector 358">
                <a:extLst>
                  <a:ext uri="{FF2B5EF4-FFF2-40B4-BE49-F238E27FC236}">
                    <a16:creationId xmlns:a16="http://schemas.microsoft.com/office/drawing/2014/main" id="{E9CB582F-34AC-A5AF-0FD5-5934D38D5FC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173014B2-6561-41CB-32CC-12148190534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72CDD5D2-14B7-E015-64E3-100BDD3C00C8}"/>
                </a:ext>
              </a:extLst>
            </p:cNvPr>
            <p:cNvGrpSpPr/>
            <p:nvPr/>
          </p:nvGrpSpPr>
          <p:grpSpPr>
            <a:xfrm>
              <a:off x="8262366" y="4061965"/>
              <a:ext cx="95250" cy="95250"/>
              <a:chOff x="3569493" y="1976437"/>
              <a:chExt cx="95250" cy="95250"/>
            </a:xfrm>
          </p:grpSpPr>
          <p:cxnSp>
            <p:nvCxnSpPr>
              <p:cNvPr id="362" name="Straight Connector 361">
                <a:extLst>
                  <a:ext uri="{FF2B5EF4-FFF2-40B4-BE49-F238E27FC236}">
                    <a16:creationId xmlns:a16="http://schemas.microsoft.com/office/drawing/2014/main" id="{3D9CC0E2-D92E-871A-B433-404DAED63F9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7E2EBDE9-BD02-9805-DA17-570A5DD25AD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A78C04A6-BFDA-E83A-F1E0-905D6C073F5A}"/>
                </a:ext>
              </a:extLst>
            </p:cNvPr>
            <p:cNvGrpSpPr/>
            <p:nvPr/>
          </p:nvGrpSpPr>
          <p:grpSpPr>
            <a:xfrm>
              <a:off x="8463756" y="4061965"/>
              <a:ext cx="95250" cy="95250"/>
              <a:chOff x="3569493" y="1976437"/>
              <a:chExt cx="95250" cy="95250"/>
            </a:xfrm>
          </p:grpSpPr>
          <p:cxnSp>
            <p:nvCxnSpPr>
              <p:cNvPr id="365" name="Straight Connector 364">
                <a:extLst>
                  <a:ext uri="{FF2B5EF4-FFF2-40B4-BE49-F238E27FC236}">
                    <a16:creationId xmlns:a16="http://schemas.microsoft.com/office/drawing/2014/main" id="{C5EC4E76-A8DE-0BBC-6074-181DCC363DD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475F7C8F-4508-DE25-8A9E-C4B6B751875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46C91BA6-7C62-9889-6996-52B6B2FB619D}"/>
                </a:ext>
              </a:extLst>
            </p:cNvPr>
            <p:cNvGrpSpPr/>
            <p:nvPr/>
          </p:nvGrpSpPr>
          <p:grpSpPr>
            <a:xfrm>
              <a:off x="9513918" y="4162703"/>
              <a:ext cx="95250" cy="95250"/>
              <a:chOff x="3569493" y="1976437"/>
              <a:chExt cx="95250" cy="95250"/>
            </a:xfrm>
          </p:grpSpPr>
          <p:cxnSp>
            <p:nvCxnSpPr>
              <p:cNvPr id="368" name="Straight Connector 367">
                <a:extLst>
                  <a:ext uri="{FF2B5EF4-FFF2-40B4-BE49-F238E27FC236}">
                    <a16:creationId xmlns:a16="http://schemas.microsoft.com/office/drawing/2014/main" id="{ABA0A6DE-AB22-543D-F8A5-FBCB7E2009E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D59242A1-F772-A076-CCC8-6FC9A819F26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CE2814AB-B829-51A2-0C9F-5F7DE0AC98B6}"/>
                </a:ext>
              </a:extLst>
            </p:cNvPr>
            <p:cNvGrpSpPr/>
            <p:nvPr/>
          </p:nvGrpSpPr>
          <p:grpSpPr>
            <a:xfrm>
              <a:off x="10124928" y="4220157"/>
              <a:ext cx="95250" cy="95250"/>
              <a:chOff x="3569493" y="1976437"/>
              <a:chExt cx="95250" cy="95250"/>
            </a:xfrm>
          </p:grpSpPr>
          <p:cxnSp>
            <p:nvCxnSpPr>
              <p:cNvPr id="371" name="Straight Connector 370">
                <a:extLst>
                  <a:ext uri="{FF2B5EF4-FFF2-40B4-BE49-F238E27FC236}">
                    <a16:creationId xmlns:a16="http://schemas.microsoft.com/office/drawing/2014/main" id="{5EC18283-6323-3D3A-0421-047B9EF8208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FEA84B8A-3275-D998-955B-9B20497F37C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74DE9C62-7F37-4063-A43A-312BB56B6679}"/>
                </a:ext>
              </a:extLst>
            </p:cNvPr>
            <p:cNvGrpSpPr/>
            <p:nvPr/>
          </p:nvGrpSpPr>
          <p:grpSpPr>
            <a:xfrm>
              <a:off x="10157859" y="4220157"/>
              <a:ext cx="95250" cy="95250"/>
              <a:chOff x="3569493" y="1976437"/>
              <a:chExt cx="95250" cy="95250"/>
            </a:xfrm>
          </p:grpSpPr>
          <p:cxnSp>
            <p:nvCxnSpPr>
              <p:cNvPr id="374" name="Straight Connector 373">
                <a:extLst>
                  <a:ext uri="{FF2B5EF4-FFF2-40B4-BE49-F238E27FC236}">
                    <a16:creationId xmlns:a16="http://schemas.microsoft.com/office/drawing/2014/main" id="{BEE8FD9D-C855-3AB3-EE00-A674EF28706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45119B09-C154-C8DE-B7BF-94291E9AB87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9721F1BA-AD60-8C21-3343-6731656086E0}"/>
                </a:ext>
              </a:extLst>
            </p:cNvPr>
            <p:cNvGrpSpPr/>
            <p:nvPr/>
          </p:nvGrpSpPr>
          <p:grpSpPr>
            <a:xfrm>
              <a:off x="10804813" y="4220157"/>
              <a:ext cx="95250" cy="95250"/>
              <a:chOff x="3569493" y="1976437"/>
              <a:chExt cx="95250" cy="95250"/>
            </a:xfrm>
          </p:grpSpPr>
          <p:cxnSp>
            <p:nvCxnSpPr>
              <p:cNvPr id="377" name="Straight Connector 376">
                <a:extLst>
                  <a:ext uri="{FF2B5EF4-FFF2-40B4-BE49-F238E27FC236}">
                    <a16:creationId xmlns:a16="http://schemas.microsoft.com/office/drawing/2014/main" id="{CDCF781C-8B4A-5068-41EE-8479C21D70F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9E8230C-DDBF-A70A-294A-51638BFFD44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73030A2A-A5DF-5B4D-2357-42C7634D8026}"/>
                </a:ext>
              </a:extLst>
            </p:cNvPr>
            <p:cNvGrpSpPr/>
            <p:nvPr/>
          </p:nvGrpSpPr>
          <p:grpSpPr>
            <a:xfrm>
              <a:off x="11221292" y="4220157"/>
              <a:ext cx="95250" cy="95250"/>
              <a:chOff x="3569493" y="1976437"/>
              <a:chExt cx="95250" cy="95250"/>
            </a:xfrm>
          </p:grpSpPr>
          <p:cxnSp>
            <p:nvCxnSpPr>
              <p:cNvPr id="380" name="Straight Connector 379">
                <a:extLst>
                  <a:ext uri="{FF2B5EF4-FFF2-40B4-BE49-F238E27FC236}">
                    <a16:creationId xmlns:a16="http://schemas.microsoft.com/office/drawing/2014/main" id="{81BC29F1-5A2E-1CCD-06FB-644EFB4BEED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FD7042C1-9DD7-0A48-EC37-62D9BCBBA77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822069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7E98D8-CBA1-E7DE-A6CF-976E7DD9E5E8}"/>
              </a:ext>
            </a:extLst>
          </p:cNvPr>
          <p:cNvSpPr>
            <a:spLocks noGrp="1"/>
          </p:cNvSpPr>
          <p:nvPr>
            <p:ph type="title"/>
          </p:nvPr>
        </p:nvSpPr>
        <p:spPr/>
        <p:txBody>
          <a:bodyPr/>
          <a:lstStyle/>
          <a:p>
            <a:r>
              <a:rPr lang="en-US" dirty="0"/>
              <a:t>TRITON3: rPFS (</a:t>
            </a:r>
            <a:r>
              <a:rPr lang="en-US" i="1" dirty="0"/>
              <a:t>ATM</a:t>
            </a:r>
            <a:r>
              <a:rPr lang="en-US" dirty="0"/>
              <a:t>-Altered</a:t>
            </a:r>
            <a:r>
              <a:rPr lang="en-US" i="1" dirty="0"/>
              <a:t> </a:t>
            </a:r>
            <a:r>
              <a:rPr lang="en-US" dirty="0"/>
              <a:t>Subgroup)</a:t>
            </a:r>
          </a:p>
        </p:txBody>
      </p:sp>
      <p:sp>
        <p:nvSpPr>
          <p:cNvPr id="7" name="Text Box 15">
            <a:extLst>
              <a:ext uri="{FF2B5EF4-FFF2-40B4-BE49-F238E27FC236}">
                <a16:creationId xmlns:a16="http://schemas.microsoft.com/office/drawing/2014/main" id="{1F126585-7A01-D5B6-68DC-26D12C28B268}"/>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cs typeface="Calibri" panose="020F0502020204030204" pitchFamily="34" charset="0"/>
              </a:rPr>
              <a:t>Fizazi. NEJM. 2023;[Epub]. Bryce. ASCO GU 2023. Abstr 18.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9" name="TextBox 28">
            <a:extLst>
              <a:ext uri="{FF2B5EF4-FFF2-40B4-BE49-F238E27FC236}">
                <a16:creationId xmlns:a16="http://schemas.microsoft.com/office/drawing/2014/main" id="{9152A750-B0EE-B5D9-8A1D-3026A270A4FE}"/>
              </a:ext>
            </a:extLst>
          </p:cNvPr>
          <p:cNvSpPr txBox="1"/>
          <p:nvPr/>
        </p:nvSpPr>
        <p:spPr bwMode="auto">
          <a:xfrm rot="16200000">
            <a:off x="-3924" y="2924613"/>
            <a:ext cx="333640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in </a:t>
            </a:r>
            <a:r>
              <a:rPr lang="en-US" i="1" dirty="0">
                <a:solidFill>
                  <a:schemeClr val="bg1"/>
                </a:solidFill>
                <a:latin typeface="Calibri" panose="020F0502020204030204" pitchFamily="34" charset="0"/>
              </a:rPr>
              <a:t>BRCA</a:t>
            </a:r>
            <a:r>
              <a:rPr lang="en-US" dirty="0">
                <a:solidFill>
                  <a:schemeClr val="bg1"/>
                </a:solidFill>
                <a:latin typeface="Calibri" panose="020F0502020204030204" pitchFamily="34" charset="0"/>
              </a:rPr>
              <a:t>-Altered Patients (%)</a:t>
            </a:r>
          </a:p>
        </p:txBody>
      </p:sp>
      <p:graphicFrame>
        <p:nvGraphicFramePr>
          <p:cNvPr id="2" name="Group 155">
            <a:extLst>
              <a:ext uri="{FF2B5EF4-FFF2-40B4-BE49-F238E27FC236}">
                <a16:creationId xmlns:a16="http://schemas.microsoft.com/office/drawing/2014/main" id="{55482154-7AE9-F33B-7A49-BBC8C0265048}"/>
              </a:ext>
            </a:extLst>
          </p:cNvPr>
          <p:cNvGraphicFramePr>
            <a:graphicFrameLocks/>
          </p:cNvGraphicFramePr>
          <p:nvPr>
            <p:extLst>
              <p:ext uri="{D42A27DB-BD31-4B8C-83A1-F6EECF244321}">
                <p14:modId xmlns:p14="http://schemas.microsoft.com/office/powerpoint/2010/main" val="2484837157"/>
              </p:ext>
            </p:extLst>
          </p:nvPr>
        </p:nvGraphicFramePr>
        <p:xfrm>
          <a:off x="6124800" y="1610984"/>
          <a:ext cx="5381400" cy="1475405"/>
        </p:xfrm>
        <a:graphic>
          <a:graphicData uri="http://schemas.openxmlformats.org/drawingml/2006/table">
            <a:tbl>
              <a:tblPr/>
              <a:tblGrid>
                <a:gridCol w="2169700">
                  <a:extLst>
                    <a:ext uri="{9D8B030D-6E8A-4147-A177-3AD203B41FA5}">
                      <a16:colId xmlns:a16="http://schemas.microsoft.com/office/drawing/2014/main" val="20000"/>
                    </a:ext>
                  </a:extLst>
                </a:gridCol>
                <a:gridCol w="1605850">
                  <a:extLst>
                    <a:ext uri="{9D8B030D-6E8A-4147-A177-3AD203B41FA5}">
                      <a16:colId xmlns:a16="http://schemas.microsoft.com/office/drawing/2014/main" val="20001"/>
                    </a:ext>
                  </a:extLst>
                </a:gridCol>
                <a:gridCol w="1605850">
                  <a:extLst>
                    <a:ext uri="{9D8B030D-6E8A-4147-A177-3AD203B41FA5}">
                      <a16:colId xmlns:a16="http://schemas.microsoft.com/office/drawing/2014/main" val="416664240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ATM</a:t>
                      </a: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Subgroup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algn="ctr"/>
                      <a:r>
                        <a:rPr lang="en-US" sz="1400" b="1" dirty="0">
                          <a:latin typeface="Calibri" panose="020F0502020204030204" pitchFamily="34" charset="0"/>
                          <a:cs typeface="Calibri" panose="020F0502020204030204" pitchFamily="34" charset="0"/>
                        </a:rPr>
                        <a:t>Rucaparib </a:t>
                      </a:r>
                    </a:p>
                    <a:p>
                      <a:pPr algn="ctr"/>
                      <a:r>
                        <a:rPr lang="en-US" sz="1400" b="1" dirty="0">
                          <a:latin typeface="Calibri" panose="020F0502020204030204" pitchFamily="34" charset="0"/>
                          <a:cs typeface="Calibri" panose="020F0502020204030204" pitchFamily="34" charset="0"/>
                        </a:rPr>
                        <a:t>(n = 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400" b="1" dirty="0">
                          <a:latin typeface="Calibri" panose="020F0502020204030204" pitchFamily="34" charset="0"/>
                          <a:cs typeface="Calibri" panose="020F0502020204030204" pitchFamily="34" charset="0"/>
                        </a:rPr>
                        <a:t>Physician’s Choice </a:t>
                      </a:r>
                    </a:p>
                    <a:p>
                      <a:pPr algn="ctr"/>
                      <a:r>
                        <a:rPr lang="en-US" sz="1400" b="1" dirty="0">
                          <a:latin typeface="Calibri" panose="020F0502020204030204" pitchFamily="34" charset="0"/>
                          <a:cs typeface="Calibri" panose="020F0502020204030204" pitchFamily="34" charset="0"/>
                        </a:rPr>
                        <a:t>(n = 34)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rPFS, </a:t>
                      </a:r>
                      <a:r>
                        <a:rPr kumimoji="0" lang="en-US" sz="14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8.1 (5.5-8.3)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6.8 (4.0-10.4)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0.95 (0.59-1.52)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tc>
                <a:extLst>
                  <a:ext uri="{0D108BD9-81ED-4DB2-BD59-A6C34878D82A}">
                    <a16:rowId xmlns:a16="http://schemas.microsoft.com/office/drawing/2014/main" val="2231219380"/>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Nominal log-rank </a:t>
                      </a:r>
                      <a:r>
                        <a:rPr kumimoji="0" lang="en-US" sz="14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3256225355"/>
                  </a:ext>
                </a:extLst>
              </a:tr>
            </a:tbl>
          </a:graphicData>
        </a:graphic>
      </p:graphicFrame>
      <p:sp>
        <p:nvSpPr>
          <p:cNvPr id="3" name="TextBox 2">
            <a:extLst>
              <a:ext uri="{FF2B5EF4-FFF2-40B4-BE49-F238E27FC236}">
                <a16:creationId xmlns:a16="http://schemas.microsoft.com/office/drawing/2014/main" id="{D32541DE-1CCD-47E0-DF43-44442818F56C}"/>
              </a:ext>
            </a:extLst>
          </p:cNvPr>
          <p:cNvSpPr txBox="1"/>
          <p:nvPr/>
        </p:nvSpPr>
        <p:spPr bwMode="auto">
          <a:xfrm>
            <a:off x="5784351" y="4777483"/>
            <a:ext cx="2137025"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4" name="Group 3">
            <a:extLst>
              <a:ext uri="{FF2B5EF4-FFF2-40B4-BE49-F238E27FC236}">
                <a16:creationId xmlns:a16="http://schemas.microsoft.com/office/drawing/2014/main" id="{E9986577-4BC1-D6DB-71C4-DD82160EEC39}"/>
              </a:ext>
            </a:extLst>
          </p:cNvPr>
          <p:cNvGrpSpPr/>
          <p:nvPr/>
        </p:nvGrpSpPr>
        <p:grpSpPr>
          <a:xfrm>
            <a:off x="1707425" y="1531858"/>
            <a:ext cx="535724" cy="3152386"/>
            <a:chOff x="1707425" y="1531858"/>
            <a:chExt cx="535724" cy="3152386"/>
          </a:xfrm>
        </p:grpSpPr>
        <p:sp>
          <p:nvSpPr>
            <p:cNvPr id="6" name="TextBox 5">
              <a:extLst>
                <a:ext uri="{FF2B5EF4-FFF2-40B4-BE49-F238E27FC236}">
                  <a16:creationId xmlns:a16="http://schemas.microsoft.com/office/drawing/2014/main" id="{6A39D4F0-4590-364F-D5B8-A539842B03C7}"/>
                </a:ext>
              </a:extLst>
            </p:cNvPr>
            <p:cNvSpPr txBox="1"/>
            <p:nvPr/>
          </p:nvSpPr>
          <p:spPr bwMode="auto">
            <a:xfrm>
              <a:off x="1707425" y="153185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8" name="TextBox 7">
              <a:extLst>
                <a:ext uri="{FF2B5EF4-FFF2-40B4-BE49-F238E27FC236}">
                  <a16:creationId xmlns:a16="http://schemas.microsoft.com/office/drawing/2014/main" id="{6D00A20F-99A8-0977-1685-8CC87AAB6786}"/>
                </a:ext>
              </a:extLst>
            </p:cNvPr>
            <p:cNvSpPr txBox="1"/>
            <p:nvPr/>
          </p:nvSpPr>
          <p:spPr bwMode="auto">
            <a:xfrm>
              <a:off x="1824445" y="20864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 name="TextBox 8">
              <a:extLst>
                <a:ext uri="{FF2B5EF4-FFF2-40B4-BE49-F238E27FC236}">
                  <a16:creationId xmlns:a16="http://schemas.microsoft.com/office/drawing/2014/main" id="{4698D0C3-1615-6DEF-BA24-521872E7071A}"/>
                </a:ext>
              </a:extLst>
            </p:cNvPr>
            <p:cNvSpPr txBox="1"/>
            <p:nvPr/>
          </p:nvSpPr>
          <p:spPr bwMode="auto">
            <a:xfrm>
              <a:off x="1824445" y="2658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 name="TextBox 9">
              <a:extLst>
                <a:ext uri="{FF2B5EF4-FFF2-40B4-BE49-F238E27FC236}">
                  <a16:creationId xmlns:a16="http://schemas.microsoft.com/office/drawing/2014/main" id="{DB9FA86F-48CE-7B23-D47D-3B45414371F2}"/>
                </a:ext>
              </a:extLst>
            </p:cNvPr>
            <p:cNvSpPr txBox="1"/>
            <p:nvPr/>
          </p:nvSpPr>
          <p:spPr bwMode="auto">
            <a:xfrm>
              <a:off x="1824445" y="32133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1" name="TextBox 10">
              <a:extLst>
                <a:ext uri="{FF2B5EF4-FFF2-40B4-BE49-F238E27FC236}">
                  <a16:creationId xmlns:a16="http://schemas.microsoft.com/office/drawing/2014/main" id="{6541C53C-2E6F-7094-8734-F95D8E5E1016}"/>
                </a:ext>
              </a:extLst>
            </p:cNvPr>
            <p:cNvSpPr txBox="1"/>
            <p:nvPr/>
          </p:nvSpPr>
          <p:spPr bwMode="auto">
            <a:xfrm>
              <a:off x="1824445" y="37603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31A05966-DAFD-C4B9-98CB-A99A0005AC30}"/>
                </a:ext>
              </a:extLst>
            </p:cNvPr>
            <p:cNvSpPr txBox="1"/>
            <p:nvPr/>
          </p:nvSpPr>
          <p:spPr bwMode="auto">
            <a:xfrm>
              <a:off x="1941464" y="43149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3" name="Group 12">
            <a:extLst>
              <a:ext uri="{FF2B5EF4-FFF2-40B4-BE49-F238E27FC236}">
                <a16:creationId xmlns:a16="http://schemas.microsoft.com/office/drawing/2014/main" id="{6414230D-5863-9B24-668E-8EC23724286B}"/>
              </a:ext>
            </a:extLst>
          </p:cNvPr>
          <p:cNvGrpSpPr/>
          <p:nvPr/>
        </p:nvGrpSpPr>
        <p:grpSpPr>
          <a:xfrm>
            <a:off x="2092306" y="4501392"/>
            <a:ext cx="9552455" cy="369332"/>
            <a:chOff x="2092306" y="4501392"/>
            <a:chExt cx="9552455" cy="369332"/>
          </a:xfrm>
        </p:grpSpPr>
        <p:sp>
          <p:nvSpPr>
            <p:cNvPr id="14" name="TextBox 13">
              <a:extLst>
                <a:ext uri="{FF2B5EF4-FFF2-40B4-BE49-F238E27FC236}">
                  <a16:creationId xmlns:a16="http://schemas.microsoft.com/office/drawing/2014/main" id="{0972FEA5-5B04-F91D-561F-7A089667CA22}"/>
                </a:ext>
              </a:extLst>
            </p:cNvPr>
            <p:cNvSpPr txBox="1"/>
            <p:nvPr/>
          </p:nvSpPr>
          <p:spPr bwMode="auto">
            <a:xfrm>
              <a:off x="2092306"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5" name="TextBox 14">
              <a:extLst>
                <a:ext uri="{FF2B5EF4-FFF2-40B4-BE49-F238E27FC236}">
                  <a16:creationId xmlns:a16="http://schemas.microsoft.com/office/drawing/2014/main" id="{F19B6104-EA91-A240-74D0-068C285DC68F}"/>
                </a:ext>
              </a:extLst>
            </p:cNvPr>
            <p:cNvSpPr txBox="1"/>
            <p:nvPr/>
          </p:nvSpPr>
          <p:spPr bwMode="auto">
            <a:xfrm>
              <a:off x="2705891"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6" name="TextBox 15">
              <a:extLst>
                <a:ext uri="{FF2B5EF4-FFF2-40B4-BE49-F238E27FC236}">
                  <a16:creationId xmlns:a16="http://schemas.microsoft.com/office/drawing/2014/main" id="{7A7368A2-91EF-2BF7-B6F4-D53D0E9E94BD}"/>
                </a:ext>
              </a:extLst>
            </p:cNvPr>
            <p:cNvSpPr txBox="1"/>
            <p:nvPr/>
          </p:nvSpPr>
          <p:spPr bwMode="auto">
            <a:xfrm>
              <a:off x="3322230"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7" name="TextBox 16">
              <a:extLst>
                <a:ext uri="{FF2B5EF4-FFF2-40B4-BE49-F238E27FC236}">
                  <a16:creationId xmlns:a16="http://schemas.microsoft.com/office/drawing/2014/main" id="{01C19CD2-945A-EE55-9C7C-D20C81DF2CA2}"/>
                </a:ext>
              </a:extLst>
            </p:cNvPr>
            <p:cNvSpPr txBox="1"/>
            <p:nvPr/>
          </p:nvSpPr>
          <p:spPr bwMode="auto">
            <a:xfrm>
              <a:off x="3935815"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8" name="TextBox 17">
              <a:extLst>
                <a:ext uri="{FF2B5EF4-FFF2-40B4-BE49-F238E27FC236}">
                  <a16:creationId xmlns:a16="http://schemas.microsoft.com/office/drawing/2014/main" id="{6D6194B1-BAE4-463E-C4E4-69A63537D7C8}"/>
                </a:ext>
              </a:extLst>
            </p:cNvPr>
            <p:cNvSpPr txBox="1"/>
            <p:nvPr/>
          </p:nvSpPr>
          <p:spPr bwMode="auto">
            <a:xfrm>
              <a:off x="4490891"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9" name="TextBox 18">
              <a:extLst>
                <a:ext uri="{FF2B5EF4-FFF2-40B4-BE49-F238E27FC236}">
                  <a16:creationId xmlns:a16="http://schemas.microsoft.com/office/drawing/2014/main" id="{15608541-6429-2576-4CE4-5F5A55E9FB75}"/>
                </a:ext>
              </a:extLst>
            </p:cNvPr>
            <p:cNvSpPr txBox="1"/>
            <p:nvPr/>
          </p:nvSpPr>
          <p:spPr bwMode="auto">
            <a:xfrm>
              <a:off x="5104476"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0" name="TextBox 19">
              <a:extLst>
                <a:ext uri="{FF2B5EF4-FFF2-40B4-BE49-F238E27FC236}">
                  <a16:creationId xmlns:a16="http://schemas.microsoft.com/office/drawing/2014/main" id="{1343C9C0-ECD7-D850-667F-296983E28374}"/>
                </a:ext>
              </a:extLst>
            </p:cNvPr>
            <p:cNvSpPr txBox="1"/>
            <p:nvPr/>
          </p:nvSpPr>
          <p:spPr bwMode="auto">
            <a:xfrm>
              <a:off x="5720815"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1" name="TextBox 20">
              <a:extLst>
                <a:ext uri="{FF2B5EF4-FFF2-40B4-BE49-F238E27FC236}">
                  <a16:creationId xmlns:a16="http://schemas.microsoft.com/office/drawing/2014/main" id="{18589A30-7F48-E16C-4811-B593B092F77F}"/>
                </a:ext>
              </a:extLst>
            </p:cNvPr>
            <p:cNvSpPr txBox="1"/>
            <p:nvPr/>
          </p:nvSpPr>
          <p:spPr bwMode="auto">
            <a:xfrm>
              <a:off x="6334400"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2" name="TextBox 21">
              <a:extLst>
                <a:ext uri="{FF2B5EF4-FFF2-40B4-BE49-F238E27FC236}">
                  <a16:creationId xmlns:a16="http://schemas.microsoft.com/office/drawing/2014/main" id="{E69C21FB-0AFF-67BB-3586-CC564C84CA6C}"/>
                </a:ext>
              </a:extLst>
            </p:cNvPr>
            <p:cNvSpPr txBox="1"/>
            <p:nvPr/>
          </p:nvSpPr>
          <p:spPr bwMode="auto">
            <a:xfrm>
              <a:off x="6933074"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3" name="TextBox 22">
              <a:extLst>
                <a:ext uri="{FF2B5EF4-FFF2-40B4-BE49-F238E27FC236}">
                  <a16:creationId xmlns:a16="http://schemas.microsoft.com/office/drawing/2014/main" id="{8D49B093-5C5F-ADE9-ED5F-B16FA4CBE7D7}"/>
                </a:ext>
              </a:extLst>
            </p:cNvPr>
            <p:cNvSpPr txBox="1"/>
            <p:nvPr/>
          </p:nvSpPr>
          <p:spPr bwMode="auto">
            <a:xfrm>
              <a:off x="7546659"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6" name="TextBox 25">
              <a:extLst>
                <a:ext uri="{FF2B5EF4-FFF2-40B4-BE49-F238E27FC236}">
                  <a16:creationId xmlns:a16="http://schemas.microsoft.com/office/drawing/2014/main" id="{E6B30BCC-441A-CD47-B806-DF3535394A0F}"/>
                </a:ext>
              </a:extLst>
            </p:cNvPr>
            <p:cNvSpPr txBox="1"/>
            <p:nvPr/>
          </p:nvSpPr>
          <p:spPr bwMode="auto">
            <a:xfrm>
              <a:off x="816299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7" name="TextBox 26">
              <a:extLst>
                <a:ext uri="{FF2B5EF4-FFF2-40B4-BE49-F238E27FC236}">
                  <a16:creationId xmlns:a16="http://schemas.microsoft.com/office/drawing/2014/main" id="{3E7C1255-8722-7B83-0912-6C7E30E2C030}"/>
                </a:ext>
              </a:extLst>
            </p:cNvPr>
            <p:cNvSpPr txBox="1"/>
            <p:nvPr/>
          </p:nvSpPr>
          <p:spPr bwMode="auto">
            <a:xfrm>
              <a:off x="877658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8" name="TextBox 27">
              <a:extLst>
                <a:ext uri="{FF2B5EF4-FFF2-40B4-BE49-F238E27FC236}">
                  <a16:creationId xmlns:a16="http://schemas.microsoft.com/office/drawing/2014/main" id="{8A4DF9CE-598F-198B-43CC-D8CC88E15FE5}"/>
                </a:ext>
              </a:extLst>
            </p:cNvPr>
            <p:cNvSpPr txBox="1"/>
            <p:nvPr/>
          </p:nvSpPr>
          <p:spPr bwMode="auto">
            <a:xfrm>
              <a:off x="938254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1" name="TextBox 30">
              <a:extLst>
                <a:ext uri="{FF2B5EF4-FFF2-40B4-BE49-F238E27FC236}">
                  <a16:creationId xmlns:a16="http://schemas.microsoft.com/office/drawing/2014/main" id="{05370084-FA37-9BF5-BB48-68C422E1BC70}"/>
                </a:ext>
              </a:extLst>
            </p:cNvPr>
            <p:cNvSpPr txBox="1"/>
            <p:nvPr/>
          </p:nvSpPr>
          <p:spPr bwMode="auto">
            <a:xfrm>
              <a:off x="999613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2" name="TextBox 31">
              <a:extLst>
                <a:ext uri="{FF2B5EF4-FFF2-40B4-BE49-F238E27FC236}">
                  <a16:creationId xmlns:a16="http://schemas.microsoft.com/office/drawing/2014/main" id="{1DA8C5A0-17F2-C900-298C-63EBDCAB42A6}"/>
                </a:ext>
              </a:extLst>
            </p:cNvPr>
            <p:cNvSpPr txBox="1"/>
            <p:nvPr/>
          </p:nvSpPr>
          <p:spPr bwMode="auto">
            <a:xfrm>
              <a:off x="10612472"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3" name="TextBox 32">
              <a:extLst>
                <a:ext uri="{FF2B5EF4-FFF2-40B4-BE49-F238E27FC236}">
                  <a16:creationId xmlns:a16="http://schemas.microsoft.com/office/drawing/2014/main" id="{39AAAC9C-3C20-39E3-7753-C95B692397D1}"/>
                </a:ext>
              </a:extLst>
            </p:cNvPr>
            <p:cNvSpPr txBox="1"/>
            <p:nvPr/>
          </p:nvSpPr>
          <p:spPr bwMode="auto">
            <a:xfrm>
              <a:off x="11226057"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grpSp>
      <p:sp>
        <p:nvSpPr>
          <p:cNvPr id="34" name="Freeform: Shape 33">
            <a:extLst>
              <a:ext uri="{FF2B5EF4-FFF2-40B4-BE49-F238E27FC236}">
                <a16:creationId xmlns:a16="http://schemas.microsoft.com/office/drawing/2014/main" id="{C51AC1DE-4BB7-2C4D-D683-12D23A2B5510}"/>
              </a:ext>
            </a:extLst>
          </p:cNvPr>
          <p:cNvSpPr/>
          <p:nvPr/>
        </p:nvSpPr>
        <p:spPr bwMode="auto">
          <a:xfrm>
            <a:off x="2240280" y="1722120"/>
            <a:ext cx="9204960" cy="2781300"/>
          </a:xfrm>
          <a:custGeom>
            <a:avLst/>
            <a:gdLst>
              <a:gd name="connsiteX0" fmla="*/ 0 w 9182100"/>
              <a:gd name="connsiteY0" fmla="*/ 0 h 2781300"/>
              <a:gd name="connsiteX1" fmla="*/ 0 w 9182100"/>
              <a:gd name="connsiteY1" fmla="*/ 2781300 h 2781300"/>
              <a:gd name="connsiteX2" fmla="*/ 9182100 w 9182100"/>
              <a:gd name="connsiteY2" fmla="*/ 2781300 h 2781300"/>
            </a:gdLst>
            <a:ahLst/>
            <a:cxnLst>
              <a:cxn ang="0">
                <a:pos x="connsiteX0" y="connsiteY0"/>
              </a:cxn>
              <a:cxn ang="0">
                <a:pos x="connsiteX1" y="connsiteY1"/>
              </a:cxn>
              <a:cxn ang="0">
                <a:pos x="connsiteX2" y="connsiteY2"/>
              </a:cxn>
            </a:cxnLst>
            <a:rect l="l" t="t" r="r" b="b"/>
            <a:pathLst>
              <a:path w="9182100" h="2781300">
                <a:moveTo>
                  <a:pt x="0" y="0"/>
                </a:moveTo>
                <a:lnTo>
                  <a:pt x="0" y="2781300"/>
                </a:lnTo>
                <a:lnTo>
                  <a:pt x="9182100" y="2781300"/>
                </a:lnTo>
              </a:path>
            </a:pathLst>
          </a:custGeom>
          <a:noFill/>
          <a:ln w="28575">
            <a:solidFill>
              <a:schemeClr val="bg1"/>
            </a:solidFill>
            <a:miter lim="800000"/>
            <a:headEnd/>
            <a:tailEnd/>
          </a:ln>
        </p:spPr>
        <p:txBody>
          <a:bodyPr rtlCol="0" anchor="ctr"/>
          <a:lstStyle/>
          <a:p>
            <a:pPr algn="ctr"/>
            <a:endParaRPr lang="en-US"/>
          </a:p>
        </p:txBody>
      </p:sp>
      <p:grpSp>
        <p:nvGrpSpPr>
          <p:cNvPr id="35" name="Group 34">
            <a:extLst>
              <a:ext uri="{FF2B5EF4-FFF2-40B4-BE49-F238E27FC236}">
                <a16:creationId xmlns:a16="http://schemas.microsoft.com/office/drawing/2014/main" id="{8FB41EFB-5812-75E4-97E5-D36A5F98BBFF}"/>
              </a:ext>
            </a:extLst>
          </p:cNvPr>
          <p:cNvGrpSpPr/>
          <p:nvPr/>
        </p:nvGrpSpPr>
        <p:grpSpPr>
          <a:xfrm>
            <a:off x="2154800" y="1724144"/>
            <a:ext cx="79856" cy="2785078"/>
            <a:chOff x="1807857" y="1724144"/>
            <a:chExt cx="1172269" cy="2785078"/>
          </a:xfrm>
        </p:grpSpPr>
        <p:cxnSp>
          <p:nvCxnSpPr>
            <p:cNvPr id="36" name="Straight Connector 35">
              <a:extLst>
                <a:ext uri="{FF2B5EF4-FFF2-40B4-BE49-F238E27FC236}">
                  <a16:creationId xmlns:a16="http://schemas.microsoft.com/office/drawing/2014/main" id="{BB3E41A7-6B32-E3EB-BF06-95A048AA75A0}"/>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631F510-B9E3-88FD-0F20-70BB97716136}"/>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3928668-99C4-63CA-6EA8-2F249B2B4DF2}"/>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484F4D4-F55D-C2C4-A7D3-4C94227EE59A}"/>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1A2A07F-219C-DE96-7A77-80F39659D620}"/>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1436443-2CAB-D665-D931-21A80ACCA9F6}"/>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1876D6AC-6227-D342-C9DD-AB2F0115209C}"/>
              </a:ext>
            </a:extLst>
          </p:cNvPr>
          <p:cNvGrpSpPr/>
          <p:nvPr/>
        </p:nvGrpSpPr>
        <p:grpSpPr>
          <a:xfrm>
            <a:off x="2243148" y="4509222"/>
            <a:ext cx="9183774" cy="93261"/>
            <a:chOff x="2243148" y="4509222"/>
            <a:chExt cx="9183774" cy="93261"/>
          </a:xfrm>
        </p:grpSpPr>
        <p:grpSp>
          <p:nvGrpSpPr>
            <p:cNvPr id="43" name="Group 42">
              <a:extLst>
                <a:ext uri="{FF2B5EF4-FFF2-40B4-BE49-F238E27FC236}">
                  <a16:creationId xmlns:a16="http://schemas.microsoft.com/office/drawing/2014/main" id="{D51FA316-ACB0-6AB2-10B0-44120F177BDD}"/>
                </a:ext>
              </a:extLst>
            </p:cNvPr>
            <p:cNvGrpSpPr/>
            <p:nvPr/>
          </p:nvGrpSpPr>
          <p:grpSpPr>
            <a:xfrm rot="5400000">
              <a:off x="3730513" y="3021857"/>
              <a:ext cx="93261" cy="3067991"/>
              <a:chOff x="1807857" y="1724144"/>
              <a:chExt cx="1172269" cy="2785078"/>
            </a:xfrm>
          </p:grpSpPr>
          <p:cxnSp>
            <p:nvCxnSpPr>
              <p:cNvPr id="56" name="Straight Connector 55">
                <a:extLst>
                  <a:ext uri="{FF2B5EF4-FFF2-40B4-BE49-F238E27FC236}">
                    <a16:creationId xmlns:a16="http://schemas.microsoft.com/office/drawing/2014/main" id="{5B3FB41B-FCDC-A117-240F-7BC13C36167E}"/>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ABFB7FB-244A-1E7E-E155-FCFE4519CF55}"/>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83FE340-E3B7-C46F-B0E6-BB6D10970092}"/>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3ACF285-21F8-8991-065F-FE3CE80EEF59}"/>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FB284DC-37D0-CC20-D28B-F57EEADA3717}"/>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9B32194-3E31-D4BE-9AEA-A89D0586D141}"/>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42361832-728D-41EF-0AC0-937DCC14D494}"/>
                </a:ext>
              </a:extLst>
            </p:cNvPr>
            <p:cNvGrpSpPr/>
            <p:nvPr/>
          </p:nvGrpSpPr>
          <p:grpSpPr>
            <a:xfrm rot="5400000">
              <a:off x="7417532" y="3021857"/>
              <a:ext cx="93261" cy="3067991"/>
              <a:chOff x="1807857" y="1724144"/>
              <a:chExt cx="1172269" cy="2785078"/>
            </a:xfrm>
          </p:grpSpPr>
          <p:cxnSp>
            <p:nvCxnSpPr>
              <p:cNvPr id="50" name="Straight Connector 49">
                <a:extLst>
                  <a:ext uri="{FF2B5EF4-FFF2-40B4-BE49-F238E27FC236}">
                    <a16:creationId xmlns:a16="http://schemas.microsoft.com/office/drawing/2014/main" id="{DEB1F945-08C0-6644-FA31-688E4AD6FD52}"/>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69A4F30-722A-AC9F-3BB0-CC48122ED5C5}"/>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7867D37-A9B7-71E8-A780-46CDF60B3091}"/>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F538BA3-0E8E-45E4-E798-246E5FDB9EA3}"/>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E55A4BA-EFF0-1D20-4052-1CAF49FDD75A}"/>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96BCD58-8EAA-CBE6-8580-B7C15A25CF63}"/>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65FB953C-356C-8FCE-79F0-F22C8445C31C}"/>
                </a:ext>
              </a:extLst>
            </p:cNvPr>
            <p:cNvGrpSpPr/>
            <p:nvPr/>
          </p:nvGrpSpPr>
          <p:grpSpPr>
            <a:xfrm rot="5400000">
              <a:off x="10462781" y="3638342"/>
              <a:ext cx="93261" cy="1835021"/>
              <a:chOff x="1807857" y="2843416"/>
              <a:chExt cx="1172269" cy="1665806"/>
            </a:xfrm>
          </p:grpSpPr>
          <p:cxnSp>
            <p:nvCxnSpPr>
              <p:cNvPr id="46" name="Straight Connector 45">
                <a:extLst>
                  <a:ext uri="{FF2B5EF4-FFF2-40B4-BE49-F238E27FC236}">
                    <a16:creationId xmlns:a16="http://schemas.microsoft.com/office/drawing/2014/main" id="{0EC35D59-CA67-8AE7-A216-12E6C0836E85}"/>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74F8FA9-F570-9EDE-AFD1-0F699FCD1DA1}"/>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EA54718-D7B6-8A5C-A90B-A7CDFF829F29}"/>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2D62DF8-3092-1078-3FE3-B05FFB852399}"/>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3" name="TextBox 62">
            <a:extLst>
              <a:ext uri="{FF2B5EF4-FFF2-40B4-BE49-F238E27FC236}">
                <a16:creationId xmlns:a16="http://schemas.microsoft.com/office/drawing/2014/main" id="{1DAF60BB-C01B-54A6-E992-20C819EAD94A}"/>
              </a:ext>
            </a:extLst>
          </p:cNvPr>
          <p:cNvSpPr txBox="1"/>
          <p:nvPr/>
        </p:nvSpPr>
        <p:spPr bwMode="auto">
          <a:xfrm>
            <a:off x="5720815" y="3775440"/>
            <a:ext cx="1145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accent1"/>
                </a:solidFill>
                <a:latin typeface="Calibri" panose="020F0502020204030204" pitchFamily="34" charset="0"/>
                <a:cs typeface="Calibri" panose="020F0502020204030204" pitchFamily="34" charset="0"/>
              </a:rPr>
              <a:t>Rucaparib</a:t>
            </a:r>
            <a:endParaRPr lang="en-US" b="0" dirty="0">
              <a:solidFill>
                <a:schemeClr val="accent1"/>
              </a:solidFill>
              <a:latin typeface="Calibri" panose="020F0502020204030204" pitchFamily="34" charset="0"/>
            </a:endParaRPr>
          </a:p>
        </p:txBody>
      </p:sp>
      <p:sp>
        <p:nvSpPr>
          <p:cNvPr id="64" name="TextBox 63">
            <a:extLst>
              <a:ext uri="{FF2B5EF4-FFF2-40B4-BE49-F238E27FC236}">
                <a16:creationId xmlns:a16="http://schemas.microsoft.com/office/drawing/2014/main" id="{5D7FE06E-81B0-B0F4-47C0-3B94BF80BCE5}"/>
              </a:ext>
            </a:extLst>
          </p:cNvPr>
          <p:cNvSpPr txBox="1"/>
          <p:nvPr/>
        </p:nvSpPr>
        <p:spPr bwMode="auto">
          <a:xfrm>
            <a:off x="2353028" y="2943546"/>
            <a:ext cx="1453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800" b="1" dirty="0">
                <a:solidFill>
                  <a:schemeClr val="accent3"/>
                </a:solidFill>
                <a:latin typeface="Calibri" panose="020F0502020204030204" pitchFamily="34" charset="0"/>
                <a:cs typeface="Calibri" panose="020F0502020204030204" pitchFamily="34" charset="0"/>
              </a:rPr>
              <a:t>Physician’s Choice </a:t>
            </a:r>
          </a:p>
        </p:txBody>
      </p:sp>
      <p:grpSp>
        <p:nvGrpSpPr>
          <p:cNvPr id="69" name="Group 68">
            <a:extLst>
              <a:ext uri="{FF2B5EF4-FFF2-40B4-BE49-F238E27FC236}">
                <a16:creationId xmlns:a16="http://schemas.microsoft.com/office/drawing/2014/main" id="{4ED679C4-3502-0510-7DBC-9D7CCBD025D6}"/>
              </a:ext>
            </a:extLst>
          </p:cNvPr>
          <p:cNvGrpSpPr/>
          <p:nvPr/>
        </p:nvGrpSpPr>
        <p:grpSpPr>
          <a:xfrm>
            <a:off x="1939220" y="5257537"/>
            <a:ext cx="8570194" cy="480131"/>
            <a:chOff x="1939220" y="4501392"/>
            <a:chExt cx="8570194" cy="480131"/>
          </a:xfrm>
        </p:grpSpPr>
        <p:sp>
          <p:nvSpPr>
            <p:cNvPr id="70" name="TextBox 69">
              <a:extLst>
                <a:ext uri="{FF2B5EF4-FFF2-40B4-BE49-F238E27FC236}">
                  <a16:creationId xmlns:a16="http://schemas.microsoft.com/office/drawing/2014/main" id="{FC80E698-6F0E-88EA-F7CD-DC8888D4CA82}"/>
                </a:ext>
              </a:extLst>
            </p:cNvPr>
            <p:cNvSpPr txBox="1"/>
            <p:nvPr/>
          </p:nvSpPr>
          <p:spPr bwMode="auto">
            <a:xfrm>
              <a:off x="1939220" y="4501392"/>
              <a:ext cx="60785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69 (0)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34 (0)</a:t>
              </a:r>
            </a:p>
          </p:txBody>
        </p:sp>
        <p:sp>
          <p:nvSpPr>
            <p:cNvPr id="71" name="TextBox 70">
              <a:extLst>
                <a:ext uri="{FF2B5EF4-FFF2-40B4-BE49-F238E27FC236}">
                  <a16:creationId xmlns:a16="http://schemas.microsoft.com/office/drawing/2014/main" id="{1DC8FAF9-2276-D1DC-1C35-9DC38637EE25}"/>
                </a:ext>
              </a:extLst>
            </p:cNvPr>
            <p:cNvSpPr txBox="1"/>
            <p:nvPr/>
          </p:nvSpPr>
          <p:spPr bwMode="auto">
            <a:xfrm>
              <a:off x="2507119" y="4501392"/>
              <a:ext cx="69923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51 (11)</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28 (4)</a:t>
              </a:r>
            </a:p>
          </p:txBody>
        </p:sp>
        <p:sp>
          <p:nvSpPr>
            <p:cNvPr id="72" name="TextBox 71">
              <a:extLst>
                <a:ext uri="{FF2B5EF4-FFF2-40B4-BE49-F238E27FC236}">
                  <a16:creationId xmlns:a16="http://schemas.microsoft.com/office/drawing/2014/main" id="{FE4DC1C2-20A9-C60B-8C86-097871D4C1CB}"/>
                </a:ext>
              </a:extLst>
            </p:cNvPr>
            <p:cNvSpPr txBox="1"/>
            <p:nvPr/>
          </p:nvSpPr>
          <p:spPr bwMode="auto">
            <a:xfrm>
              <a:off x="3123458" y="4501392"/>
              <a:ext cx="69923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31 (24)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16 (12)</a:t>
              </a:r>
            </a:p>
          </p:txBody>
        </p:sp>
        <p:sp>
          <p:nvSpPr>
            <p:cNvPr id="73" name="TextBox 72">
              <a:extLst>
                <a:ext uri="{FF2B5EF4-FFF2-40B4-BE49-F238E27FC236}">
                  <a16:creationId xmlns:a16="http://schemas.microsoft.com/office/drawing/2014/main" id="{EDE55B85-692D-4488-DA67-B68E906188B1}"/>
                </a:ext>
              </a:extLst>
            </p:cNvPr>
            <p:cNvSpPr txBox="1"/>
            <p:nvPr/>
          </p:nvSpPr>
          <p:spPr bwMode="auto">
            <a:xfrm>
              <a:off x="3737043" y="4501392"/>
              <a:ext cx="69923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16 (38)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 (19)</a:t>
              </a:r>
            </a:p>
          </p:txBody>
        </p:sp>
        <p:sp>
          <p:nvSpPr>
            <p:cNvPr id="74" name="TextBox 73">
              <a:extLst>
                <a:ext uri="{FF2B5EF4-FFF2-40B4-BE49-F238E27FC236}">
                  <a16:creationId xmlns:a16="http://schemas.microsoft.com/office/drawing/2014/main" id="{2C1C1976-0F8E-1414-EC4B-A2CD5A0D61DC}"/>
                </a:ext>
              </a:extLst>
            </p:cNvPr>
            <p:cNvSpPr txBox="1"/>
            <p:nvPr/>
          </p:nvSpPr>
          <p:spPr bwMode="auto">
            <a:xfrm>
              <a:off x="4396313" y="4501392"/>
              <a:ext cx="60785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 (46)</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 (24)</a:t>
              </a:r>
            </a:p>
          </p:txBody>
        </p:sp>
        <p:sp>
          <p:nvSpPr>
            <p:cNvPr id="75" name="TextBox 74">
              <a:extLst>
                <a:ext uri="{FF2B5EF4-FFF2-40B4-BE49-F238E27FC236}">
                  <a16:creationId xmlns:a16="http://schemas.microsoft.com/office/drawing/2014/main" id="{D3A1CA84-EF16-8725-4598-A50B49B733A3}"/>
                </a:ext>
              </a:extLst>
            </p:cNvPr>
            <p:cNvSpPr txBox="1"/>
            <p:nvPr/>
          </p:nvSpPr>
          <p:spPr bwMode="auto">
            <a:xfrm>
              <a:off x="5009898" y="4501392"/>
              <a:ext cx="60785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 (47)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 (25)</a:t>
              </a:r>
            </a:p>
          </p:txBody>
        </p:sp>
        <p:sp>
          <p:nvSpPr>
            <p:cNvPr id="76" name="TextBox 75">
              <a:extLst>
                <a:ext uri="{FF2B5EF4-FFF2-40B4-BE49-F238E27FC236}">
                  <a16:creationId xmlns:a16="http://schemas.microsoft.com/office/drawing/2014/main" id="{6394DC5A-A592-90BE-49F7-6705F896E4ED}"/>
                </a:ext>
              </a:extLst>
            </p:cNvPr>
            <p:cNvSpPr txBox="1"/>
            <p:nvPr/>
          </p:nvSpPr>
          <p:spPr bwMode="auto">
            <a:xfrm>
              <a:off x="5626236" y="4501392"/>
              <a:ext cx="60785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 (47)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(26)</a:t>
              </a:r>
            </a:p>
          </p:txBody>
        </p:sp>
        <p:sp>
          <p:nvSpPr>
            <p:cNvPr id="77" name="TextBox 76">
              <a:extLst>
                <a:ext uri="{FF2B5EF4-FFF2-40B4-BE49-F238E27FC236}">
                  <a16:creationId xmlns:a16="http://schemas.microsoft.com/office/drawing/2014/main" id="{87D003B7-5F97-BD0A-9A5E-43613AC06E87}"/>
                </a:ext>
              </a:extLst>
            </p:cNvPr>
            <p:cNvSpPr txBox="1"/>
            <p:nvPr/>
          </p:nvSpPr>
          <p:spPr bwMode="auto">
            <a:xfrm>
              <a:off x="6239821" y="4501392"/>
              <a:ext cx="60785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 (47)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(26)</a:t>
              </a:r>
            </a:p>
          </p:txBody>
        </p:sp>
        <p:sp>
          <p:nvSpPr>
            <p:cNvPr id="78" name="TextBox 77">
              <a:extLst>
                <a:ext uri="{FF2B5EF4-FFF2-40B4-BE49-F238E27FC236}">
                  <a16:creationId xmlns:a16="http://schemas.microsoft.com/office/drawing/2014/main" id="{2F665370-6FB6-02B3-4BB1-17C29D17362B}"/>
                </a:ext>
              </a:extLst>
            </p:cNvPr>
            <p:cNvSpPr txBox="1"/>
            <p:nvPr/>
          </p:nvSpPr>
          <p:spPr bwMode="auto">
            <a:xfrm>
              <a:off x="6838497" y="4501392"/>
              <a:ext cx="60785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(48)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(26)</a:t>
              </a:r>
            </a:p>
          </p:txBody>
        </p:sp>
        <p:sp>
          <p:nvSpPr>
            <p:cNvPr id="79" name="TextBox 78">
              <a:extLst>
                <a:ext uri="{FF2B5EF4-FFF2-40B4-BE49-F238E27FC236}">
                  <a16:creationId xmlns:a16="http://schemas.microsoft.com/office/drawing/2014/main" id="{F7A434AE-8707-60E3-C841-D515504B5223}"/>
                </a:ext>
              </a:extLst>
            </p:cNvPr>
            <p:cNvSpPr txBox="1"/>
            <p:nvPr/>
          </p:nvSpPr>
          <p:spPr bwMode="auto">
            <a:xfrm>
              <a:off x="7452080" y="4501392"/>
              <a:ext cx="60785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 (48)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(27)</a:t>
              </a:r>
            </a:p>
          </p:txBody>
        </p:sp>
        <p:sp>
          <p:nvSpPr>
            <p:cNvPr id="80" name="TextBox 79">
              <a:extLst>
                <a:ext uri="{FF2B5EF4-FFF2-40B4-BE49-F238E27FC236}">
                  <a16:creationId xmlns:a16="http://schemas.microsoft.com/office/drawing/2014/main" id="{9601265C-F6DA-E1AC-10CF-575E7EB43C04}"/>
                </a:ext>
              </a:extLst>
            </p:cNvPr>
            <p:cNvSpPr txBox="1"/>
            <p:nvPr/>
          </p:nvSpPr>
          <p:spPr bwMode="auto">
            <a:xfrm>
              <a:off x="8068420" y="4501392"/>
              <a:ext cx="60786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 (48)</a:t>
              </a:r>
            </a:p>
          </p:txBody>
        </p:sp>
        <p:sp>
          <p:nvSpPr>
            <p:cNvPr id="81" name="TextBox 80">
              <a:extLst>
                <a:ext uri="{FF2B5EF4-FFF2-40B4-BE49-F238E27FC236}">
                  <a16:creationId xmlns:a16="http://schemas.microsoft.com/office/drawing/2014/main" id="{11A554A8-EDF5-9357-8E19-FC1DAAF4AB28}"/>
                </a:ext>
              </a:extLst>
            </p:cNvPr>
            <p:cNvSpPr txBox="1"/>
            <p:nvPr/>
          </p:nvSpPr>
          <p:spPr bwMode="auto">
            <a:xfrm>
              <a:off x="8682004" y="4501392"/>
              <a:ext cx="60786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(49)</a:t>
              </a:r>
            </a:p>
          </p:txBody>
        </p:sp>
        <p:sp>
          <p:nvSpPr>
            <p:cNvPr id="82" name="TextBox 81">
              <a:extLst>
                <a:ext uri="{FF2B5EF4-FFF2-40B4-BE49-F238E27FC236}">
                  <a16:creationId xmlns:a16="http://schemas.microsoft.com/office/drawing/2014/main" id="{7614A8AF-8893-FDA8-1F28-AB18E1CD9EC5}"/>
                </a:ext>
              </a:extLst>
            </p:cNvPr>
            <p:cNvSpPr txBox="1"/>
            <p:nvPr/>
          </p:nvSpPr>
          <p:spPr bwMode="auto">
            <a:xfrm>
              <a:off x="9287970" y="4501392"/>
              <a:ext cx="60786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(49)</a:t>
              </a:r>
            </a:p>
          </p:txBody>
        </p:sp>
        <p:sp>
          <p:nvSpPr>
            <p:cNvPr id="83" name="TextBox 82">
              <a:extLst>
                <a:ext uri="{FF2B5EF4-FFF2-40B4-BE49-F238E27FC236}">
                  <a16:creationId xmlns:a16="http://schemas.microsoft.com/office/drawing/2014/main" id="{71365F5B-A4F0-AD29-1F47-5AACB431E415}"/>
                </a:ext>
              </a:extLst>
            </p:cNvPr>
            <p:cNvSpPr txBox="1"/>
            <p:nvPr/>
          </p:nvSpPr>
          <p:spPr bwMode="auto">
            <a:xfrm>
              <a:off x="9901554" y="4501392"/>
              <a:ext cx="60786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(49)</a:t>
              </a:r>
            </a:p>
          </p:txBody>
        </p:sp>
      </p:grpSp>
      <p:sp>
        <p:nvSpPr>
          <p:cNvPr id="86" name="TextBox 85">
            <a:extLst>
              <a:ext uri="{FF2B5EF4-FFF2-40B4-BE49-F238E27FC236}">
                <a16:creationId xmlns:a16="http://schemas.microsoft.com/office/drawing/2014/main" id="{4FF38B29-19F9-ED4B-2498-A47B18A1EBCC}"/>
              </a:ext>
            </a:extLst>
          </p:cNvPr>
          <p:cNvSpPr txBox="1"/>
          <p:nvPr/>
        </p:nvSpPr>
        <p:spPr bwMode="auto">
          <a:xfrm>
            <a:off x="431305" y="5063637"/>
            <a:ext cx="156478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dirty="0">
                <a:solidFill>
                  <a:schemeClr val="bg1"/>
                </a:solidFill>
                <a:latin typeface="Calibri" panose="020F0502020204030204" pitchFamily="34" charset="0"/>
              </a:rPr>
              <a:t>No. at Risk</a:t>
            </a:r>
          </a:p>
          <a:p>
            <a:pPr algn="r">
              <a:lnSpc>
                <a:spcPct val="90000"/>
              </a:lnSpc>
              <a:spcBef>
                <a:spcPts val="0"/>
              </a:spcBef>
            </a:pPr>
            <a:r>
              <a:rPr lang="en-US" sz="1400" b="1" dirty="0">
                <a:solidFill>
                  <a:schemeClr val="accent1"/>
                </a:solidFill>
                <a:latin typeface="Calibri" panose="020F0502020204030204" pitchFamily="34" charset="0"/>
                <a:cs typeface="Calibri" panose="020F0502020204030204" pitchFamily="34" charset="0"/>
              </a:rPr>
              <a:t>Rucaparib</a:t>
            </a:r>
            <a:endParaRPr lang="en-US" sz="1400" b="0" dirty="0">
              <a:solidFill>
                <a:schemeClr val="accent1"/>
              </a:solidFill>
              <a:latin typeface="Calibri" panose="020F0502020204030204" pitchFamily="34" charset="0"/>
            </a:endParaRPr>
          </a:p>
          <a:p>
            <a:pPr algn="r">
              <a:lnSpc>
                <a:spcPct val="90000"/>
              </a:lnSpc>
              <a:spcBef>
                <a:spcPts val="0"/>
              </a:spcBef>
            </a:pPr>
            <a:r>
              <a:rPr lang="en-US" sz="1400" b="1" dirty="0">
                <a:solidFill>
                  <a:schemeClr val="accent3"/>
                </a:solidFill>
                <a:latin typeface="Calibri" panose="020F0502020204030204" pitchFamily="34" charset="0"/>
                <a:cs typeface="Calibri" panose="020F0502020204030204" pitchFamily="34" charset="0"/>
              </a:rPr>
              <a:t>Physician’s Choice</a:t>
            </a:r>
          </a:p>
        </p:txBody>
      </p:sp>
      <p:grpSp>
        <p:nvGrpSpPr>
          <p:cNvPr id="100" name="Group 99">
            <a:extLst>
              <a:ext uri="{FF2B5EF4-FFF2-40B4-BE49-F238E27FC236}">
                <a16:creationId xmlns:a16="http://schemas.microsoft.com/office/drawing/2014/main" id="{B3BCEBE2-2990-72F9-0BCD-EEC4B6D973C3}"/>
              </a:ext>
            </a:extLst>
          </p:cNvPr>
          <p:cNvGrpSpPr/>
          <p:nvPr/>
        </p:nvGrpSpPr>
        <p:grpSpPr>
          <a:xfrm>
            <a:off x="2247900" y="1738313"/>
            <a:ext cx="5038725" cy="2743200"/>
            <a:chOff x="2247900" y="1738313"/>
            <a:chExt cx="5038725" cy="2743200"/>
          </a:xfrm>
        </p:grpSpPr>
        <p:sp>
          <p:nvSpPr>
            <p:cNvPr id="87" name="Freeform: Shape 86">
              <a:extLst>
                <a:ext uri="{FF2B5EF4-FFF2-40B4-BE49-F238E27FC236}">
                  <a16:creationId xmlns:a16="http://schemas.microsoft.com/office/drawing/2014/main" id="{4C694EE0-3E5E-1A52-25CE-934BFCA88D03}"/>
                </a:ext>
              </a:extLst>
            </p:cNvPr>
            <p:cNvSpPr/>
            <p:nvPr/>
          </p:nvSpPr>
          <p:spPr bwMode="auto">
            <a:xfrm>
              <a:off x="2247900" y="1738313"/>
              <a:ext cx="5038725" cy="2743200"/>
            </a:xfrm>
            <a:custGeom>
              <a:avLst/>
              <a:gdLst>
                <a:gd name="connsiteX0" fmla="*/ 0 w 5038725"/>
                <a:gd name="connsiteY0" fmla="*/ 0 h 2743200"/>
                <a:gd name="connsiteX1" fmla="*/ 371475 w 5038725"/>
                <a:gd name="connsiteY1" fmla="*/ 0 h 2743200"/>
                <a:gd name="connsiteX2" fmla="*/ 371475 w 5038725"/>
                <a:gd name="connsiteY2" fmla="*/ 80962 h 2743200"/>
                <a:gd name="connsiteX3" fmla="*/ 390525 w 5038725"/>
                <a:gd name="connsiteY3" fmla="*/ 80962 h 2743200"/>
                <a:gd name="connsiteX4" fmla="*/ 390525 w 5038725"/>
                <a:gd name="connsiteY4" fmla="*/ 157162 h 2743200"/>
                <a:gd name="connsiteX5" fmla="*/ 552450 w 5038725"/>
                <a:gd name="connsiteY5" fmla="*/ 157162 h 2743200"/>
                <a:gd name="connsiteX6" fmla="*/ 552450 w 5038725"/>
                <a:gd name="connsiteY6" fmla="*/ 242887 h 2743200"/>
                <a:gd name="connsiteX7" fmla="*/ 561975 w 5038725"/>
                <a:gd name="connsiteY7" fmla="*/ 252412 h 2743200"/>
                <a:gd name="connsiteX8" fmla="*/ 561975 w 5038725"/>
                <a:gd name="connsiteY8" fmla="*/ 342900 h 2743200"/>
                <a:gd name="connsiteX9" fmla="*/ 723900 w 5038725"/>
                <a:gd name="connsiteY9" fmla="*/ 342900 h 2743200"/>
                <a:gd name="connsiteX10" fmla="*/ 723900 w 5038725"/>
                <a:gd name="connsiteY10" fmla="*/ 423862 h 2743200"/>
                <a:gd name="connsiteX11" fmla="*/ 733425 w 5038725"/>
                <a:gd name="connsiteY11" fmla="*/ 423862 h 2743200"/>
                <a:gd name="connsiteX12" fmla="*/ 733425 w 5038725"/>
                <a:gd name="connsiteY12" fmla="*/ 609600 h 2743200"/>
                <a:gd name="connsiteX13" fmla="*/ 781050 w 5038725"/>
                <a:gd name="connsiteY13" fmla="*/ 609600 h 2743200"/>
                <a:gd name="connsiteX14" fmla="*/ 781050 w 5038725"/>
                <a:gd name="connsiteY14" fmla="*/ 809625 h 2743200"/>
                <a:gd name="connsiteX15" fmla="*/ 800100 w 5038725"/>
                <a:gd name="connsiteY15" fmla="*/ 809625 h 2743200"/>
                <a:gd name="connsiteX16" fmla="*/ 800100 w 5038725"/>
                <a:gd name="connsiteY16" fmla="*/ 881062 h 2743200"/>
                <a:gd name="connsiteX17" fmla="*/ 833438 w 5038725"/>
                <a:gd name="connsiteY17" fmla="*/ 881062 h 2743200"/>
                <a:gd name="connsiteX18" fmla="*/ 833438 w 5038725"/>
                <a:gd name="connsiteY18" fmla="*/ 981075 h 2743200"/>
                <a:gd name="connsiteX19" fmla="*/ 1033463 w 5038725"/>
                <a:gd name="connsiteY19" fmla="*/ 981075 h 2743200"/>
                <a:gd name="connsiteX20" fmla="*/ 1033463 w 5038725"/>
                <a:gd name="connsiteY20" fmla="*/ 1081087 h 2743200"/>
                <a:gd name="connsiteX21" fmla="*/ 1157288 w 5038725"/>
                <a:gd name="connsiteY21" fmla="*/ 1081087 h 2743200"/>
                <a:gd name="connsiteX22" fmla="*/ 1157288 w 5038725"/>
                <a:gd name="connsiteY22" fmla="*/ 1176337 h 2743200"/>
                <a:gd name="connsiteX23" fmla="*/ 1166813 w 5038725"/>
                <a:gd name="connsiteY23" fmla="*/ 1166812 h 2743200"/>
                <a:gd name="connsiteX24" fmla="*/ 1166813 w 5038725"/>
                <a:gd name="connsiteY24" fmla="*/ 1257300 h 2743200"/>
                <a:gd name="connsiteX25" fmla="*/ 1243013 w 5038725"/>
                <a:gd name="connsiteY25" fmla="*/ 1257300 h 2743200"/>
                <a:gd name="connsiteX26" fmla="*/ 1243013 w 5038725"/>
                <a:gd name="connsiteY26" fmla="*/ 1347787 h 2743200"/>
                <a:gd name="connsiteX27" fmla="*/ 1371600 w 5038725"/>
                <a:gd name="connsiteY27" fmla="*/ 1347787 h 2743200"/>
                <a:gd name="connsiteX28" fmla="*/ 1371600 w 5038725"/>
                <a:gd name="connsiteY28" fmla="*/ 1466850 h 2743200"/>
                <a:gd name="connsiteX29" fmla="*/ 1628775 w 5038725"/>
                <a:gd name="connsiteY29" fmla="*/ 1466850 h 2743200"/>
                <a:gd name="connsiteX30" fmla="*/ 1628775 w 5038725"/>
                <a:gd name="connsiteY30" fmla="*/ 1552575 h 2743200"/>
                <a:gd name="connsiteX31" fmla="*/ 1647825 w 5038725"/>
                <a:gd name="connsiteY31" fmla="*/ 1552575 h 2743200"/>
                <a:gd name="connsiteX32" fmla="*/ 1647825 w 5038725"/>
                <a:gd name="connsiteY32" fmla="*/ 1647825 h 2743200"/>
                <a:gd name="connsiteX33" fmla="*/ 1762125 w 5038725"/>
                <a:gd name="connsiteY33" fmla="*/ 1647825 h 2743200"/>
                <a:gd name="connsiteX34" fmla="*/ 1762125 w 5038725"/>
                <a:gd name="connsiteY34" fmla="*/ 1747837 h 2743200"/>
                <a:gd name="connsiteX35" fmla="*/ 2119313 w 5038725"/>
                <a:gd name="connsiteY35" fmla="*/ 1747837 h 2743200"/>
                <a:gd name="connsiteX36" fmla="*/ 2119313 w 5038725"/>
                <a:gd name="connsiteY36" fmla="*/ 1876425 h 2743200"/>
                <a:gd name="connsiteX37" fmla="*/ 2176463 w 5038725"/>
                <a:gd name="connsiteY37" fmla="*/ 1876425 h 2743200"/>
                <a:gd name="connsiteX38" fmla="*/ 2176463 w 5038725"/>
                <a:gd name="connsiteY38" fmla="*/ 1981200 h 2743200"/>
                <a:gd name="connsiteX39" fmla="*/ 2247900 w 5038725"/>
                <a:gd name="connsiteY39" fmla="*/ 1981200 h 2743200"/>
                <a:gd name="connsiteX40" fmla="*/ 2247900 w 5038725"/>
                <a:gd name="connsiteY40" fmla="*/ 2109787 h 2743200"/>
                <a:gd name="connsiteX41" fmla="*/ 2271713 w 5038725"/>
                <a:gd name="connsiteY41" fmla="*/ 2109787 h 2743200"/>
                <a:gd name="connsiteX42" fmla="*/ 2271713 w 5038725"/>
                <a:gd name="connsiteY42" fmla="*/ 2224087 h 2743200"/>
                <a:gd name="connsiteX43" fmla="*/ 2333625 w 5038725"/>
                <a:gd name="connsiteY43" fmla="*/ 2224087 h 2743200"/>
                <a:gd name="connsiteX44" fmla="*/ 2333625 w 5038725"/>
                <a:gd name="connsiteY44" fmla="*/ 2338387 h 2743200"/>
                <a:gd name="connsiteX45" fmla="*/ 2833688 w 5038725"/>
                <a:gd name="connsiteY45" fmla="*/ 2338387 h 2743200"/>
                <a:gd name="connsiteX46" fmla="*/ 2833688 w 5038725"/>
                <a:gd name="connsiteY46" fmla="*/ 2471737 h 2743200"/>
                <a:gd name="connsiteX47" fmla="*/ 3352800 w 5038725"/>
                <a:gd name="connsiteY47" fmla="*/ 2471737 h 2743200"/>
                <a:gd name="connsiteX48" fmla="*/ 3352800 w 5038725"/>
                <a:gd name="connsiteY48" fmla="*/ 2624137 h 2743200"/>
                <a:gd name="connsiteX49" fmla="*/ 5038725 w 5038725"/>
                <a:gd name="connsiteY49" fmla="*/ 2624137 h 2743200"/>
                <a:gd name="connsiteX50" fmla="*/ 5038725 w 5038725"/>
                <a:gd name="connsiteY50" fmla="*/ 2743200 h 2743200"/>
                <a:gd name="connsiteX0" fmla="*/ 0 w 5038725"/>
                <a:gd name="connsiteY0" fmla="*/ 0 h 2743200"/>
                <a:gd name="connsiteX1" fmla="*/ 371475 w 5038725"/>
                <a:gd name="connsiteY1" fmla="*/ 0 h 2743200"/>
                <a:gd name="connsiteX2" fmla="*/ 371475 w 5038725"/>
                <a:gd name="connsiteY2" fmla="*/ 80962 h 2743200"/>
                <a:gd name="connsiteX3" fmla="*/ 390525 w 5038725"/>
                <a:gd name="connsiteY3" fmla="*/ 80962 h 2743200"/>
                <a:gd name="connsiteX4" fmla="*/ 390525 w 5038725"/>
                <a:gd name="connsiteY4" fmla="*/ 157162 h 2743200"/>
                <a:gd name="connsiteX5" fmla="*/ 552450 w 5038725"/>
                <a:gd name="connsiteY5" fmla="*/ 157162 h 2743200"/>
                <a:gd name="connsiteX6" fmla="*/ 552450 w 5038725"/>
                <a:gd name="connsiteY6" fmla="*/ 242887 h 2743200"/>
                <a:gd name="connsiteX7" fmla="*/ 561975 w 5038725"/>
                <a:gd name="connsiteY7" fmla="*/ 252412 h 2743200"/>
                <a:gd name="connsiteX8" fmla="*/ 561975 w 5038725"/>
                <a:gd name="connsiteY8" fmla="*/ 342900 h 2743200"/>
                <a:gd name="connsiteX9" fmla="*/ 723900 w 5038725"/>
                <a:gd name="connsiteY9" fmla="*/ 342900 h 2743200"/>
                <a:gd name="connsiteX10" fmla="*/ 723900 w 5038725"/>
                <a:gd name="connsiteY10" fmla="*/ 423862 h 2743200"/>
                <a:gd name="connsiteX11" fmla="*/ 733425 w 5038725"/>
                <a:gd name="connsiteY11" fmla="*/ 423862 h 2743200"/>
                <a:gd name="connsiteX12" fmla="*/ 733425 w 5038725"/>
                <a:gd name="connsiteY12" fmla="*/ 609600 h 2743200"/>
                <a:gd name="connsiteX13" fmla="*/ 781050 w 5038725"/>
                <a:gd name="connsiteY13" fmla="*/ 609600 h 2743200"/>
                <a:gd name="connsiteX14" fmla="*/ 781050 w 5038725"/>
                <a:gd name="connsiteY14" fmla="*/ 809625 h 2743200"/>
                <a:gd name="connsiteX15" fmla="*/ 800100 w 5038725"/>
                <a:gd name="connsiteY15" fmla="*/ 809625 h 2743200"/>
                <a:gd name="connsiteX16" fmla="*/ 800100 w 5038725"/>
                <a:gd name="connsiteY16" fmla="*/ 881062 h 2743200"/>
                <a:gd name="connsiteX17" fmla="*/ 833438 w 5038725"/>
                <a:gd name="connsiteY17" fmla="*/ 881062 h 2743200"/>
                <a:gd name="connsiteX18" fmla="*/ 833438 w 5038725"/>
                <a:gd name="connsiteY18" fmla="*/ 981075 h 2743200"/>
                <a:gd name="connsiteX19" fmla="*/ 1033463 w 5038725"/>
                <a:gd name="connsiteY19" fmla="*/ 981075 h 2743200"/>
                <a:gd name="connsiteX20" fmla="*/ 1033463 w 5038725"/>
                <a:gd name="connsiteY20" fmla="*/ 1081087 h 2743200"/>
                <a:gd name="connsiteX21" fmla="*/ 1157288 w 5038725"/>
                <a:gd name="connsiteY21" fmla="*/ 1081087 h 2743200"/>
                <a:gd name="connsiteX22" fmla="*/ 1157288 w 5038725"/>
                <a:gd name="connsiteY22" fmla="*/ 1176337 h 2743200"/>
                <a:gd name="connsiteX23" fmla="*/ 1166813 w 5038725"/>
                <a:gd name="connsiteY23" fmla="*/ 1166812 h 2743200"/>
                <a:gd name="connsiteX24" fmla="*/ 1166813 w 5038725"/>
                <a:gd name="connsiteY24" fmla="*/ 1257300 h 2743200"/>
                <a:gd name="connsiteX25" fmla="*/ 1243013 w 5038725"/>
                <a:gd name="connsiteY25" fmla="*/ 1257300 h 2743200"/>
                <a:gd name="connsiteX26" fmla="*/ 1243013 w 5038725"/>
                <a:gd name="connsiteY26" fmla="*/ 1347787 h 2743200"/>
                <a:gd name="connsiteX27" fmla="*/ 1371600 w 5038725"/>
                <a:gd name="connsiteY27" fmla="*/ 1347787 h 2743200"/>
                <a:gd name="connsiteX28" fmla="*/ 1371600 w 5038725"/>
                <a:gd name="connsiteY28" fmla="*/ 1466850 h 2743200"/>
                <a:gd name="connsiteX29" fmla="*/ 1628775 w 5038725"/>
                <a:gd name="connsiteY29" fmla="*/ 1466850 h 2743200"/>
                <a:gd name="connsiteX30" fmla="*/ 1628775 w 5038725"/>
                <a:gd name="connsiteY30" fmla="*/ 1552575 h 2743200"/>
                <a:gd name="connsiteX31" fmla="*/ 1647825 w 5038725"/>
                <a:gd name="connsiteY31" fmla="*/ 1552575 h 2743200"/>
                <a:gd name="connsiteX32" fmla="*/ 1647825 w 5038725"/>
                <a:gd name="connsiteY32" fmla="*/ 1647825 h 2743200"/>
                <a:gd name="connsiteX33" fmla="*/ 1762125 w 5038725"/>
                <a:gd name="connsiteY33" fmla="*/ 1647825 h 2743200"/>
                <a:gd name="connsiteX34" fmla="*/ 1785938 w 5038725"/>
                <a:gd name="connsiteY34" fmla="*/ 1766887 h 2743200"/>
                <a:gd name="connsiteX35" fmla="*/ 2119313 w 5038725"/>
                <a:gd name="connsiteY35" fmla="*/ 1747837 h 2743200"/>
                <a:gd name="connsiteX36" fmla="*/ 2119313 w 5038725"/>
                <a:gd name="connsiteY36" fmla="*/ 1876425 h 2743200"/>
                <a:gd name="connsiteX37" fmla="*/ 2176463 w 5038725"/>
                <a:gd name="connsiteY37" fmla="*/ 1876425 h 2743200"/>
                <a:gd name="connsiteX38" fmla="*/ 2176463 w 5038725"/>
                <a:gd name="connsiteY38" fmla="*/ 1981200 h 2743200"/>
                <a:gd name="connsiteX39" fmla="*/ 2247900 w 5038725"/>
                <a:gd name="connsiteY39" fmla="*/ 1981200 h 2743200"/>
                <a:gd name="connsiteX40" fmla="*/ 2247900 w 5038725"/>
                <a:gd name="connsiteY40" fmla="*/ 2109787 h 2743200"/>
                <a:gd name="connsiteX41" fmla="*/ 2271713 w 5038725"/>
                <a:gd name="connsiteY41" fmla="*/ 2109787 h 2743200"/>
                <a:gd name="connsiteX42" fmla="*/ 2271713 w 5038725"/>
                <a:gd name="connsiteY42" fmla="*/ 2224087 h 2743200"/>
                <a:gd name="connsiteX43" fmla="*/ 2333625 w 5038725"/>
                <a:gd name="connsiteY43" fmla="*/ 2224087 h 2743200"/>
                <a:gd name="connsiteX44" fmla="*/ 2333625 w 5038725"/>
                <a:gd name="connsiteY44" fmla="*/ 2338387 h 2743200"/>
                <a:gd name="connsiteX45" fmla="*/ 2833688 w 5038725"/>
                <a:gd name="connsiteY45" fmla="*/ 2338387 h 2743200"/>
                <a:gd name="connsiteX46" fmla="*/ 2833688 w 5038725"/>
                <a:gd name="connsiteY46" fmla="*/ 2471737 h 2743200"/>
                <a:gd name="connsiteX47" fmla="*/ 3352800 w 5038725"/>
                <a:gd name="connsiteY47" fmla="*/ 2471737 h 2743200"/>
                <a:gd name="connsiteX48" fmla="*/ 3352800 w 5038725"/>
                <a:gd name="connsiteY48" fmla="*/ 2624137 h 2743200"/>
                <a:gd name="connsiteX49" fmla="*/ 5038725 w 5038725"/>
                <a:gd name="connsiteY49" fmla="*/ 2624137 h 2743200"/>
                <a:gd name="connsiteX50" fmla="*/ 5038725 w 5038725"/>
                <a:gd name="connsiteY50" fmla="*/ 2743200 h 2743200"/>
                <a:gd name="connsiteX0" fmla="*/ 0 w 5038725"/>
                <a:gd name="connsiteY0" fmla="*/ 0 h 2743200"/>
                <a:gd name="connsiteX1" fmla="*/ 371475 w 5038725"/>
                <a:gd name="connsiteY1" fmla="*/ 0 h 2743200"/>
                <a:gd name="connsiteX2" fmla="*/ 371475 w 5038725"/>
                <a:gd name="connsiteY2" fmla="*/ 80962 h 2743200"/>
                <a:gd name="connsiteX3" fmla="*/ 390525 w 5038725"/>
                <a:gd name="connsiteY3" fmla="*/ 80962 h 2743200"/>
                <a:gd name="connsiteX4" fmla="*/ 390525 w 5038725"/>
                <a:gd name="connsiteY4" fmla="*/ 157162 h 2743200"/>
                <a:gd name="connsiteX5" fmla="*/ 552450 w 5038725"/>
                <a:gd name="connsiteY5" fmla="*/ 157162 h 2743200"/>
                <a:gd name="connsiteX6" fmla="*/ 552450 w 5038725"/>
                <a:gd name="connsiteY6" fmla="*/ 242887 h 2743200"/>
                <a:gd name="connsiteX7" fmla="*/ 561975 w 5038725"/>
                <a:gd name="connsiteY7" fmla="*/ 252412 h 2743200"/>
                <a:gd name="connsiteX8" fmla="*/ 561975 w 5038725"/>
                <a:gd name="connsiteY8" fmla="*/ 342900 h 2743200"/>
                <a:gd name="connsiteX9" fmla="*/ 723900 w 5038725"/>
                <a:gd name="connsiteY9" fmla="*/ 342900 h 2743200"/>
                <a:gd name="connsiteX10" fmla="*/ 723900 w 5038725"/>
                <a:gd name="connsiteY10" fmla="*/ 423862 h 2743200"/>
                <a:gd name="connsiteX11" fmla="*/ 733425 w 5038725"/>
                <a:gd name="connsiteY11" fmla="*/ 423862 h 2743200"/>
                <a:gd name="connsiteX12" fmla="*/ 733425 w 5038725"/>
                <a:gd name="connsiteY12" fmla="*/ 609600 h 2743200"/>
                <a:gd name="connsiteX13" fmla="*/ 781050 w 5038725"/>
                <a:gd name="connsiteY13" fmla="*/ 609600 h 2743200"/>
                <a:gd name="connsiteX14" fmla="*/ 781050 w 5038725"/>
                <a:gd name="connsiteY14" fmla="*/ 809625 h 2743200"/>
                <a:gd name="connsiteX15" fmla="*/ 800100 w 5038725"/>
                <a:gd name="connsiteY15" fmla="*/ 809625 h 2743200"/>
                <a:gd name="connsiteX16" fmla="*/ 800100 w 5038725"/>
                <a:gd name="connsiteY16" fmla="*/ 881062 h 2743200"/>
                <a:gd name="connsiteX17" fmla="*/ 833438 w 5038725"/>
                <a:gd name="connsiteY17" fmla="*/ 881062 h 2743200"/>
                <a:gd name="connsiteX18" fmla="*/ 833438 w 5038725"/>
                <a:gd name="connsiteY18" fmla="*/ 981075 h 2743200"/>
                <a:gd name="connsiteX19" fmla="*/ 1033463 w 5038725"/>
                <a:gd name="connsiteY19" fmla="*/ 981075 h 2743200"/>
                <a:gd name="connsiteX20" fmla="*/ 1033463 w 5038725"/>
                <a:gd name="connsiteY20" fmla="*/ 1081087 h 2743200"/>
                <a:gd name="connsiteX21" fmla="*/ 1157288 w 5038725"/>
                <a:gd name="connsiteY21" fmla="*/ 1081087 h 2743200"/>
                <a:gd name="connsiteX22" fmla="*/ 1157288 w 5038725"/>
                <a:gd name="connsiteY22" fmla="*/ 1176337 h 2743200"/>
                <a:gd name="connsiteX23" fmla="*/ 1166813 w 5038725"/>
                <a:gd name="connsiteY23" fmla="*/ 1166812 h 2743200"/>
                <a:gd name="connsiteX24" fmla="*/ 1166813 w 5038725"/>
                <a:gd name="connsiteY24" fmla="*/ 1257300 h 2743200"/>
                <a:gd name="connsiteX25" fmla="*/ 1243013 w 5038725"/>
                <a:gd name="connsiteY25" fmla="*/ 1257300 h 2743200"/>
                <a:gd name="connsiteX26" fmla="*/ 1243013 w 5038725"/>
                <a:gd name="connsiteY26" fmla="*/ 1347787 h 2743200"/>
                <a:gd name="connsiteX27" fmla="*/ 1371600 w 5038725"/>
                <a:gd name="connsiteY27" fmla="*/ 1347787 h 2743200"/>
                <a:gd name="connsiteX28" fmla="*/ 1371600 w 5038725"/>
                <a:gd name="connsiteY28" fmla="*/ 1466850 h 2743200"/>
                <a:gd name="connsiteX29" fmla="*/ 1628775 w 5038725"/>
                <a:gd name="connsiteY29" fmla="*/ 1466850 h 2743200"/>
                <a:gd name="connsiteX30" fmla="*/ 1628775 w 5038725"/>
                <a:gd name="connsiteY30" fmla="*/ 1552575 h 2743200"/>
                <a:gd name="connsiteX31" fmla="*/ 1647825 w 5038725"/>
                <a:gd name="connsiteY31" fmla="*/ 1552575 h 2743200"/>
                <a:gd name="connsiteX32" fmla="*/ 1647825 w 5038725"/>
                <a:gd name="connsiteY32" fmla="*/ 1647825 h 2743200"/>
                <a:gd name="connsiteX33" fmla="*/ 1762125 w 5038725"/>
                <a:gd name="connsiteY33" fmla="*/ 1647825 h 2743200"/>
                <a:gd name="connsiteX34" fmla="*/ 1785938 w 5038725"/>
                <a:gd name="connsiteY34" fmla="*/ 1766887 h 2743200"/>
                <a:gd name="connsiteX35" fmla="*/ 2128838 w 5038725"/>
                <a:gd name="connsiteY35" fmla="*/ 1766887 h 2743200"/>
                <a:gd name="connsiteX36" fmla="*/ 2119313 w 5038725"/>
                <a:gd name="connsiteY36" fmla="*/ 1876425 h 2743200"/>
                <a:gd name="connsiteX37" fmla="*/ 2176463 w 5038725"/>
                <a:gd name="connsiteY37" fmla="*/ 1876425 h 2743200"/>
                <a:gd name="connsiteX38" fmla="*/ 2176463 w 5038725"/>
                <a:gd name="connsiteY38" fmla="*/ 1981200 h 2743200"/>
                <a:gd name="connsiteX39" fmla="*/ 2247900 w 5038725"/>
                <a:gd name="connsiteY39" fmla="*/ 1981200 h 2743200"/>
                <a:gd name="connsiteX40" fmla="*/ 2247900 w 5038725"/>
                <a:gd name="connsiteY40" fmla="*/ 2109787 h 2743200"/>
                <a:gd name="connsiteX41" fmla="*/ 2271713 w 5038725"/>
                <a:gd name="connsiteY41" fmla="*/ 2109787 h 2743200"/>
                <a:gd name="connsiteX42" fmla="*/ 2271713 w 5038725"/>
                <a:gd name="connsiteY42" fmla="*/ 2224087 h 2743200"/>
                <a:gd name="connsiteX43" fmla="*/ 2333625 w 5038725"/>
                <a:gd name="connsiteY43" fmla="*/ 2224087 h 2743200"/>
                <a:gd name="connsiteX44" fmla="*/ 2333625 w 5038725"/>
                <a:gd name="connsiteY44" fmla="*/ 2338387 h 2743200"/>
                <a:gd name="connsiteX45" fmla="*/ 2833688 w 5038725"/>
                <a:gd name="connsiteY45" fmla="*/ 2338387 h 2743200"/>
                <a:gd name="connsiteX46" fmla="*/ 2833688 w 5038725"/>
                <a:gd name="connsiteY46" fmla="*/ 2471737 h 2743200"/>
                <a:gd name="connsiteX47" fmla="*/ 3352800 w 5038725"/>
                <a:gd name="connsiteY47" fmla="*/ 2471737 h 2743200"/>
                <a:gd name="connsiteX48" fmla="*/ 3352800 w 5038725"/>
                <a:gd name="connsiteY48" fmla="*/ 2624137 h 2743200"/>
                <a:gd name="connsiteX49" fmla="*/ 5038725 w 5038725"/>
                <a:gd name="connsiteY49" fmla="*/ 2624137 h 2743200"/>
                <a:gd name="connsiteX50" fmla="*/ 5038725 w 5038725"/>
                <a:gd name="connsiteY50" fmla="*/ 2743200 h 2743200"/>
                <a:gd name="connsiteX0" fmla="*/ 0 w 5038725"/>
                <a:gd name="connsiteY0" fmla="*/ 0 h 2743200"/>
                <a:gd name="connsiteX1" fmla="*/ 371475 w 5038725"/>
                <a:gd name="connsiteY1" fmla="*/ 0 h 2743200"/>
                <a:gd name="connsiteX2" fmla="*/ 371475 w 5038725"/>
                <a:gd name="connsiteY2" fmla="*/ 80962 h 2743200"/>
                <a:gd name="connsiteX3" fmla="*/ 390525 w 5038725"/>
                <a:gd name="connsiteY3" fmla="*/ 80962 h 2743200"/>
                <a:gd name="connsiteX4" fmla="*/ 390525 w 5038725"/>
                <a:gd name="connsiteY4" fmla="*/ 157162 h 2743200"/>
                <a:gd name="connsiteX5" fmla="*/ 552450 w 5038725"/>
                <a:gd name="connsiteY5" fmla="*/ 157162 h 2743200"/>
                <a:gd name="connsiteX6" fmla="*/ 552450 w 5038725"/>
                <a:gd name="connsiteY6" fmla="*/ 242887 h 2743200"/>
                <a:gd name="connsiteX7" fmla="*/ 561975 w 5038725"/>
                <a:gd name="connsiteY7" fmla="*/ 252412 h 2743200"/>
                <a:gd name="connsiteX8" fmla="*/ 561975 w 5038725"/>
                <a:gd name="connsiteY8" fmla="*/ 342900 h 2743200"/>
                <a:gd name="connsiteX9" fmla="*/ 723900 w 5038725"/>
                <a:gd name="connsiteY9" fmla="*/ 342900 h 2743200"/>
                <a:gd name="connsiteX10" fmla="*/ 723900 w 5038725"/>
                <a:gd name="connsiteY10" fmla="*/ 423862 h 2743200"/>
                <a:gd name="connsiteX11" fmla="*/ 733425 w 5038725"/>
                <a:gd name="connsiteY11" fmla="*/ 423862 h 2743200"/>
                <a:gd name="connsiteX12" fmla="*/ 733425 w 5038725"/>
                <a:gd name="connsiteY12" fmla="*/ 609600 h 2743200"/>
                <a:gd name="connsiteX13" fmla="*/ 781050 w 5038725"/>
                <a:gd name="connsiteY13" fmla="*/ 609600 h 2743200"/>
                <a:gd name="connsiteX14" fmla="*/ 781050 w 5038725"/>
                <a:gd name="connsiteY14" fmla="*/ 809625 h 2743200"/>
                <a:gd name="connsiteX15" fmla="*/ 800100 w 5038725"/>
                <a:gd name="connsiteY15" fmla="*/ 809625 h 2743200"/>
                <a:gd name="connsiteX16" fmla="*/ 800100 w 5038725"/>
                <a:gd name="connsiteY16" fmla="*/ 881062 h 2743200"/>
                <a:gd name="connsiteX17" fmla="*/ 833438 w 5038725"/>
                <a:gd name="connsiteY17" fmla="*/ 881062 h 2743200"/>
                <a:gd name="connsiteX18" fmla="*/ 833438 w 5038725"/>
                <a:gd name="connsiteY18" fmla="*/ 981075 h 2743200"/>
                <a:gd name="connsiteX19" fmla="*/ 1033463 w 5038725"/>
                <a:gd name="connsiteY19" fmla="*/ 981075 h 2743200"/>
                <a:gd name="connsiteX20" fmla="*/ 1033463 w 5038725"/>
                <a:gd name="connsiteY20" fmla="*/ 1081087 h 2743200"/>
                <a:gd name="connsiteX21" fmla="*/ 1157288 w 5038725"/>
                <a:gd name="connsiteY21" fmla="*/ 1081087 h 2743200"/>
                <a:gd name="connsiteX22" fmla="*/ 1157288 w 5038725"/>
                <a:gd name="connsiteY22" fmla="*/ 1176337 h 2743200"/>
                <a:gd name="connsiteX23" fmla="*/ 1166813 w 5038725"/>
                <a:gd name="connsiteY23" fmla="*/ 1166812 h 2743200"/>
                <a:gd name="connsiteX24" fmla="*/ 1166813 w 5038725"/>
                <a:gd name="connsiteY24" fmla="*/ 1257300 h 2743200"/>
                <a:gd name="connsiteX25" fmla="*/ 1243013 w 5038725"/>
                <a:gd name="connsiteY25" fmla="*/ 1257300 h 2743200"/>
                <a:gd name="connsiteX26" fmla="*/ 1243013 w 5038725"/>
                <a:gd name="connsiteY26" fmla="*/ 1347787 h 2743200"/>
                <a:gd name="connsiteX27" fmla="*/ 1371600 w 5038725"/>
                <a:gd name="connsiteY27" fmla="*/ 1347787 h 2743200"/>
                <a:gd name="connsiteX28" fmla="*/ 1371600 w 5038725"/>
                <a:gd name="connsiteY28" fmla="*/ 1466850 h 2743200"/>
                <a:gd name="connsiteX29" fmla="*/ 1628775 w 5038725"/>
                <a:gd name="connsiteY29" fmla="*/ 1466850 h 2743200"/>
                <a:gd name="connsiteX30" fmla="*/ 1628775 w 5038725"/>
                <a:gd name="connsiteY30" fmla="*/ 1552575 h 2743200"/>
                <a:gd name="connsiteX31" fmla="*/ 1647825 w 5038725"/>
                <a:gd name="connsiteY31" fmla="*/ 1552575 h 2743200"/>
                <a:gd name="connsiteX32" fmla="*/ 1647825 w 5038725"/>
                <a:gd name="connsiteY32" fmla="*/ 1647825 h 2743200"/>
                <a:gd name="connsiteX33" fmla="*/ 1776412 w 5038725"/>
                <a:gd name="connsiteY33" fmla="*/ 1647825 h 2743200"/>
                <a:gd name="connsiteX34" fmla="*/ 1785938 w 5038725"/>
                <a:gd name="connsiteY34" fmla="*/ 1766887 h 2743200"/>
                <a:gd name="connsiteX35" fmla="*/ 2128838 w 5038725"/>
                <a:gd name="connsiteY35" fmla="*/ 1766887 h 2743200"/>
                <a:gd name="connsiteX36" fmla="*/ 2119313 w 5038725"/>
                <a:gd name="connsiteY36" fmla="*/ 1876425 h 2743200"/>
                <a:gd name="connsiteX37" fmla="*/ 2176463 w 5038725"/>
                <a:gd name="connsiteY37" fmla="*/ 1876425 h 2743200"/>
                <a:gd name="connsiteX38" fmla="*/ 2176463 w 5038725"/>
                <a:gd name="connsiteY38" fmla="*/ 1981200 h 2743200"/>
                <a:gd name="connsiteX39" fmla="*/ 2247900 w 5038725"/>
                <a:gd name="connsiteY39" fmla="*/ 1981200 h 2743200"/>
                <a:gd name="connsiteX40" fmla="*/ 2247900 w 5038725"/>
                <a:gd name="connsiteY40" fmla="*/ 2109787 h 2743200"/>
                <a:gd name="connsiteX41" fmla="*/ 2271713 w 5038725"/>
                <a:gd name="connsiteY41" fmla="*/ 2109787 h 2743200"/>
                <a:gd name="connsiteX42" fmla="*/ 2271713 w 5038725"/>
                <a:gd name="connsiteY42" fmla="*/ 2224087 h 2743200"/>
                <a:gd name="connsiteX43" fmla="*/ 2333625 w 5038725"/>
                <a:gd name="connsiteY43" fmla="*/ 2224087 h 2743200"/>
                <a:gd name="connsiteX44" fmla="*/ 2333625 w 5038725"/>
                <a:gd name="connsiteY44" fmla="*/ 2338387 h 2743200"/>
                <a:gd name="connsiteX45" fmla="*/ 2833688 w 5038725"/>
                <a:gd name="connsiteY45" fmla="*/ 2338387 h 2743200"/>
                <a:gd name="connsiteX46" fmla="*/ 2833688 w 5038725"/>
                <a:gd name="connsiteY46" fmla="*/ 2471737 h 2743200"/>
                <a:gd name="connsiteX47" fmla="*/ 3352800 w 5038725"/>
                <a:gd name="connsiteY47" fmla="*/ 2471737 h 2743200"/>
                <a:gd name="connsiteX48" fmla="*/ 3352800 w 5038725"/>
                <a:gd name="connsiteY48" fmla="*/ 2624137 h 2743200"/>
                <a:gd name="connsiteX49" fmla="*/ 5038725 w 5038725"/>
                <a:gd name="connsiteY49" fmla="*/ 2624137 h 2743200"/>
                <a:gd name="connsiteX50" fmla="*/ 5038725 w 5038725"/>
                <a:gd name="connsiteY50" fmla="*/ 2743200 h 2743200"/>
                <a:gd name="connsiteX0" fmla="*/ 0 w 5038725"/>
                <a:gd name="connsiteY0" fmla="*/ 0 h 2743200"/>
                <a:gd name="connsiteX1" fmla="*/ 371475 w 5038725"/>
                <a:gd name="connsiteY1" fmla="*/ 0 h 2743200"/>
                <a:gd name="connsiteX2" fmla="*/ 371475 w 5038725"/>
                <a:gd name="connsiteY2" fmla="*/ 80962 h 2743200"/>
                <a:gd name="connsiteX3" fmla="*/ 390525 w 5038725"/>
                <a:gd name="connsiteY3" fmla="*/ 80962 h 2743200"/>
                <a:gd name="connsiteX4" fmla="*/ 390525 w 5038725"/>
                <a:gd name="connsiteY4" fmla="*/ 157162 h 2743200"/>
                <a:gd name="connsiteX5" fmla="*/ 552450 w 5038725"/>
                <a:gd name="connsiteY5" fmla="*/ 157162 h 2743200"/>
                <a:gd name="connsiteX6" fmla="*/ 552450 w 5038725"/>
                <a:gd name="connsiteY6" fmla="*/ 242887 h 2743200"/>
                <a:gd name="connsiteX7" fmla="*/ 561975 w 5038725"/>
                <a:gd name="connsiteY7" fmla="*/ 252412 h 2743200"/>
                <a:gd name="connsiteX8" fmla="*/ 561975 w 5038725"/>
                <a:gd name="connsiteY8" fmla="*/ 342900 h 2743200"/>
                <a:gd name="connsiteX9" fmla="*/ 723900 w 5038725"/>
                <a:gd name="connsiteY9" fmla="*/ 342900 h 2743200"/>
                <a:gd name="connsiteX10" fmla="*/ 723900 w 5038725"/>
                <a:gd name="connsiteY10" fmla="*/ 423862 h 2743200"/>
                <a:gd name="connsiteX11" fmla="*/ 733425 w 5038725"/>
                <a:gd name="connsiteY11" fmla="*/ 423862 h 2743200"/>
                <a:gd name="connsiteX12" fmla="*/ 733425 w 5038725"/>
                <a:gd name="connsiteY12" fmla="*/ 609600 h 2743200"/>
                <a:gd name="connsiteX13" fmla="*/ 781050 w 5038725"/>
                <a:gd name="connsiteY13" fmla="*/ 609600 h 2743200"/>
                <a:gd name="connsiteX14" fmla="*/ 781050 w 5038725"/>
                <a:gd name="connsiteY14" fmla="*/ 809625 h 2743200"/>
                <a:gd name="connsiteX15" fmla="*/ 800100 w 5038725"/>
                <a:gd name="connsiteY15" fmla="*/ 809625 h 2743200"/>
                <a:gd name="connsiteX16" fmla="*/ 800100 w 5038725"/>
                <a:gd name="connsiteY16" fmla="*/ 881062 h 2743200"/>
                <a:gd name="connsiteX17" fmla="*/ 833438 w 5038725"/>
                <a:gd name="connsiteY17" fmla="*/ 881062 h 2743200"/>
                <a:gd name="connsiteX18" fmla="*/ 833438 w 5038725"/>
                <a:gd name="connsiteY18" fmla="*/ 981075 h 2743200"/>
                <a:gd name="connsiteX19" fmla="*/ 1033463 w 5038725"/>
                <a:gd name="connsiteY19" fmla="*/ 981075 h 2743200"/>
                <a:gd name="connsiteX20" fmla="*/ 1033463 w 5038725"/>
                <a:gd name="connsiteY20" fmla="*/ 1081087 h 2743200"/>
                <a:gd name="connsiteX21" fmla="*/ 1157288 w 5038725"/>
                <a:gd name="connsiteY21" fmla="*/ 1081087 h 2743200"/>
                <a:gd name="connsiteX22" fmla="*/ 1157288 w 5038725"/>
                <a:gd name="connsiteY22" fmla="*/ 1176337 h 2743200"/>
                <a:gd name="connsiteX23" fmla="*/ 1166813 w 5038725"/>
                <a:gd name="connsiteY23" fmla="*/ 1166812 h 2743200"/>
                <a:gd name="connsiteX24" fmla="*/ 1166813 w 5038725"/>
                <a:gd name="connsiteY24" fmla="*/ 1257300 h 2743200"/>
                <a:gd name="connsiteX25" fmla="*/ 1243013 w 5038725"/>
                <a:gd name="connsiteY25" fmla="*/ 1257300 h 2743200"/>
                <a:gd name="connsiteX26" fmla="*/ 1243013 w 5038725"/>
                <a:gd name="connsiteY26" fmla="*/ 1347787 h 2743200"/>
                <a:gd name="connsiteX27" fmla="*/ 1371600 w 5038725"/>
                <a:gd name="connsiteY27" fmla="*/ 1347787 h 2743200"/>
                <a:gd name="connsiteX28" fmla="*/ 1371600 w 5038725"/>
                <a:gd name="connsiteY28" fmla="*/ 1466850 h 2743200"/>
                <a:gd name="connsiteX29" fmla="*/ 1628775 w 5038725"/>
                <a:gd name="connsiteY29" fmla="*/ 1466850 h 2743200"/>
                <a:gd name="connsiteX30" fmla="*/ 1628775 w 5038725"/>
                <a:gd name="connsiteY30" fmla="*/ 1552575 h 2743200"/>
                <a:gd name="connsiteX31" fmla="*/ 1647825 w 5038725"/>
                <a:gd name="connsiteY31" fmla="*/ 1552575 h 2743200"/>
                <a:gd name="connsiteX32" fmla="*/ 1647825 w 5038725"/>
                <a:gd name="connsiteY32" fmla="*/ 1647825 h 2743200"/>
                <a:gd name="connsiteX33" fmla="*/ 1776412 w 5038725"/>
                <a:gd name="connsiteY33" fmla="*/ 1647825 h 2743200"/>
                <a:gd name="connsiteX34" fmla="*/ 1776413 w 5038725"/>
                <a:gd name="connsiteY34" fmla="*/ 1762125 h 2743200"/>
                <a:gd name="connsiteX35" fmla="*/ 2128838 w 5038725"/>
                <a:gd name="connsiteY35" fmla="*/ 1766887 h 2743200"/>
                <a:gd name="connsiteX36" fmla="*/ 2119313 w 5038725"/>
                <a:gd name="connsiteY36" fmla="*/ 1876425 h 2743200"/>
                <a:gd name="connsiteX37" fmla="*/ 2176463 w 5038725"/>
                <a:gd name="connsiteY37" fmla="*/ 1876425 h 2743200"/>
                <a:gd name="connsiteX38" fmla="*/ 2176463 w 5038725"/>
                <a:gd name="connsiteY38" fmla="*/ 1981200 h 2743200"/>
                <a:gd name="connsiteX39" fmla="*/ 2247900 w 5038725"/>
                <a:gd name="connsiteY39" fmla="*/ 1981200 h 2743200"/>
                <a:gd name="connsiteX40" fmla="*/ 2247900 w 5038725"/>
                <a:gd name="connsiteY40" fmla="*/ 2109787 h 2743200"/>
                <a:gd name="connsiteX41" fmla="*/ 2271713 w 5038725"/>
                <a:gd name="connsiteY41" fmla="*/ 2109787 h 2743200"/>
                <a:gd name="connsiteX42" fmla="*/ 2271713 w 5038725"/>
                <a:gd name="connsiteY42" fmla="*/ 2224087 h 2743200"/>
                <a:gd name="connsiteX43" fmla="*/ 2333625 w 5038725"/>
                <a:gd name="connsiteY43" fmla="*/ 2224087 h 2743200"/>
                <a:gd name="connsiteX44" fmla="*/ 2333625 w 5038725"/>
                <a:gd name="connsiteY44" fmla="*/ 2338387 h 2743200"/>
                <a:gd name="connsiteX45" fmla="*/ 2833688 w 5038725"/>
                <a:gd name="connsiteY45" fmla="*/ 2338387 h 2743200"/>
                <a:gd name="connsiteX46" fmla="*/ 2833688 w 5038725"/>
                <a:gd name="connsiteY46" fmla="*/ 2471737 h 2743200"/>
                <a:gd name="connsiteX47" fmla="*/ 3352800 w 5038725"/>
                <a:gd name="connsiteY47" fmla="*/ 2471737 h 2743200"/>
                <a:gd name="connsiteX48" fmla="*/ 3352800 w 5038725"/>
                <a:gd name="connsiteY48" fmla="*/ 2624137 h 2743200"/>
                <a:gd name="connsiteX49" fmla="*/ 5038725 w 5038725"/>
                <a:gd name="connsiteY49" fmla="*/ 2624137 h 2743200"/>
                <a:gd name="connsiteX50" fmla="*/ 5038725 w 5038725"/>
                <a:gd name="connsiteY50" fmla="*/ 2743200 h 2743200"/>
                <a:gd name="connsiteX0" fmla="*/ 0 w 5038725"/>
                <a:gd name="connsiteY0" fmla="*/ 0 h 2743200"/>
                <a:gd name="connsiteX1" fmla="*/ 371475 w 5038725"/>
                <a:gd name="connsiteY1" fmla="*/ 0 h 2743200"/>
                <a:gd name="connsiteX2" fmla="*/ 371475 w 5038725"/>
                <a:gd name="connsiteY2" fmla="*/ 80962 h 2743200"/>
                <a:gd name="connsiteX3" fmla="*/ 390525 w 5038725"/>
                <a:gd name="connsiteY3" fmla="*/ 80962 h 2743200"/>
                <a:gd name="connsiteX4" fmla="*/ 390525 w 5038725"/>
                <a:gd name="connsiteY4" fmla="*/ 157162 h 2743200"/>
                <a:gd name="connsiteX5" fmla="*/ 552450 w 5038725"/>
                <a:gd name="connsiteY5" fmla="*/ 157162 h 2743200"/>
                <a:gd name="connsiteX6" fmla="*/ 552450 w 5038725"/>
                <a:gd name="connsiteY6" fmla="*/ 242887 h 2743200"/>
                <a:gd name="connsiteX7" fmla="*/ 561975 w 5038725"/>
                <a:gd name="connsiteY7" fmla="*/ 252412 h 2743200"/>
                <a:gd name="connsiteX8" fmla="*/ 561975 w 5038725"/>
                <a:gd name="connsiteY8" fmla="*/ 342900 h 2743200"/>
                <a:gd name="connsiteX9" fmla="*/ 723900 w 5038725"/>
                <a:gd name="connsiteY9" fmla="*/ 342900 h 2743200"/>
                <a:gd name="connsiteX10" fmla="*/ 723900 w 5038725"/>
                <a:gd name="connsiteY10" fmla="*/ 423862 h 2743200"/>
                <a:gd name="connsiteX11" fmla="*/ 733425 w 5038725"/>
                <a:gd name="connsiteY11" fmla="*/ 423862 h 2743200"/>
                <a:gd name="connsiteX12" fmla="*/ 733425 w 5038725"/>
                <a:gd name="connsiteY12" fmla="*/ 609600 h 2743200"/>
                <a:gd name="connsiteX13" fmla="*/ 781050 w 5038725"/>
                <a:gd name="connsiteY13" fmla="*/ 609600 h 2743200"/>
                <a:gd name="connsiteX14" fmla="*/ 781050 w 5038725"/>
                <a:gd name="connsiteY14" fmla="*/ 809625 h 2743200"/>
                <a:gd name="connsiteX15" fmla="*/ 800100 w 5038725"/>
                <a:gd name="connsiteY15" fmla="*/ 809625 h 2743200"/>
                <a:gd name="connsiteX16" fmla="*/ 800100 w 5038725"/>
                <a:gd name="connsiteY16" fmla="*/ 881062 h 2743200"/>
                <a:gd name="connsiteX17" fmla="*/ 833438 w 5038725"/>
                <a:gd name="connsiteY17" fmla="*/ 881062 h 2743200"/>
                <a:gd name="connsiteX18" fmla="*/ 833438 w 5038725"/>
                <a:gd name="connsiteY18" fmla="*/ 981075 h 2743200"/>
                <a:gd name="connsiteX19" fmla="*/ 1033463 w 5038725"/>
                <a:gd name="connsiteY19" fmla="*/ 981075 h 2743200"/>
                <a:gd name="connsiteX20" fmla="*/ 1033463 w 5038725"/>
                <a:gd name="connsiteY20" fmla="*/ 1081087 h 2743200"/>
                <a:gd name="connsiteX21" fmla="*/ 1157288 w 5038725"/>
                <a:gd name="connsiteY21" fmla="*/ 1081087 h 2743200"/>
                <a:gd name="connsiteX22" fmla="*/ 1157288 w 5038725"/>
                <a:gd name="connsiteY22" fmla="*/ 1176337 h 2743200"/>
                <a:gd name="connsiteX23" fmla="*/ 1166813 w 5038725"/>
                <a:gd name="connsiteY23" fmla="*/ 1166812 h 2743200"/>
                <a:gd name="connsiteX24" fmla="*/ 1166813 w 5038725"/>
                <a:gd name="connsiteY24" fmla="*/ 1257300 h 2743200"/>
                <a:gd name="connsiteX25" fmla="*/ 1243013 w 5038725"/>
                <a:gd name="connsiteY25" fmla="*/ 1257300 h 2743200"/>
                <a:gd name="connsiteX26" fmla="*/ 1243013 w 5038725"/>
                <a:gd name="connsiteY26" fmla="*/ 1347787 h 2743200"/>
                <a:gd name="connsiteX27" fmla="*/ 1371600 w 5038725"/>
                <a:gd name="connsiteY27" fmla="*/ 1347787 h 2743200"/>
                <a:gd name="connsiteX28" fmla="*/ 1371600 w 5038725"/>
                <a:gd name="connsiteY28" fmla="*/ 1466850 h 2743200"/>
                <a:gd name="connsiteX29" fmla="*/ 1628775 w 5038725"/>
                <a:gd name="connsiteY29" fmla="*/ 1466850 h 2743200"/>
                <a:gd name="connsiteX30" fmla="*/ 1628775 w 5038725"/>
                <a:gd name="connsiteY30" fmla="*/ 1552575 h 2743200"/>
                <a:gd name="connsiteX31" fmla="*/ 1647825 w 5038725"/>
                <a:gd name="connsiteY31" fmla="*/ 1552575 h 2743200"/>
                <a:gd name="connsiteX32" fmla="*/ 1647825 w 5038725"/>
                <a:gd name="connsiteY32" fmla="*/ 1647825 h 2743200"/>
                <a:gd name="connsiteX33" fmla="*/ 1776412 w 5038725"/>
                <a:gd name="connsiteY33" fmla="*/ 1647825 h 2743200"/>
                <a:gd name="connsiteX34" fmla="*/ 1776413 w 5038725"/>
                <a:gd name="connsiteY34" fmla="*/ 1762125 h 2743200"/>
                <a:gd name="connsiteX35" fmla="*/ 2119313 w 5038725"/>
                <a:gd name="connsiteY35" fmla="*/ 1766887 h 2743200"/>
                <a:gd name="connsiteX36" fmla="*/ 2119313 w 5038725"/>
                <a:gd name="connsiteY36" fmla="*/ 1876425 h 2743200"/>
                <a:gd name="connsiteX37" fmla="*/ 2176463 w 5038725"/>
                <a:gd name="connsiteY37" fmla="*/ 1876425 h 2743200"/>
                <a:gd name="connsiteX38" fmla="*/ 2176463 w 5038725"/>
                <a:gd name="connsiteY38" fmla="*/ 1981200 h 2743200"/>
                <a:gd name="connsiteX39" fmla="*/ 2247900 w 5038725"/>
                <a:gd name="connsiteY39" fmla="*/ 1981200 h 2743200"/>
                <a:gd name="connsiteX40" fmla="*/ 2247900 w 5038725"/>
                <a:gd name="connsiteY40" fmla="*/ 2109787 h 2743200"/>
                <a:gd name="connsiteX41" fmla="*/ 2271713 w 5038725"/>
                <a:gd name="connsiteY41" fmla="*/ 2109787 h 2743200"/>
                <a:gd name="connsiteX42" fmla="*/ 2271713 w 5038725"/>
                <a:gd name="connsiteY42" fmla="*/ 2224087 h 2743200"/>
                <a:gd name="connsiteX43" fmla="*/ 2333625 w 5038725"/>
                <a:gd name="connsiteY43" fmla="*/ 2224087 h 2743200"/>
                <a:gd name="connsiteX44" fmla="*/ 2333625 w 5038725"/>
                <a:gd name="connsiteY44" fmla="*/ 2338387 h 2743200"/>
                <a:gd name="connsiteX45" fmla="*/ 2833688 w 5038725"/>
                <a:gd name="connsiteY45" fmla="*/ 2338387 h 2743200"/>
                <a:gd name="connsiteX46" fmla="*/ 2833688 w 5038725"/>
                <a:gd name="connsiteY46" fmla="*/ 2471737 h 2743200"/>
                <a:gd name="connsiteX47" fmla="*/ 3352800 w 5038725"/>
                <a:gd name="connsiteY47" fmla="*/ 2471737 h 2743200"/>
                <a:gd name="connsiteX48" fmla="*/ 3352800 w 5038725"/>
                <a:gd name="connsiteY48" fmla="*/ 2624137 h 2743200"/>
                <a:gd name="connsiteX49" fmla="*/ 5038725 w 5038725"/>
                <a:gd name="connsiteY49" fmla="*/ 2624137 h 2743200"/>
                <a:gd name="connsiteX50" fmla="*/ 5038725 w 5038725"/>
                <a:gd name="connsiteY50" fmla="*/ 2743200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038725" h="2743200">
                  <a:moveTo>
                    <a:pt x="0" y="0"/>
                  </a:moveTo>
                  <a:lnTo>
                    <a:pt x="371475" y="0"/>
                  </a:lnTo>
                  <a:lnTo>
                    <a:pt x="371475" y="80962"/>
                  </a:lnTo>
                  <a:lnTo>
                    <a:pt x="390525" y="80962"/>
                  </a:lnTo>
                  <a:lnTo>
                    <a:pt x="390525" y="157162"/>
                  </a:lnTo>
                  <a:lnTo>
                    <a:pt x="552450" y="157162"/>
                  </a:lnTo>
                  <a:lnTo>
                    <a:pt x="552450" y="242887"/>
                  </a:lnTo>
                  <a:lnTo>
                    <a:pt x="561975" y="252412"/>
                  </a:lnTo>
                  <a:lnTo>
                    <a:pt x="561975" y="342900"/>
                  </a:lnTo>
                  <a:lnTo>
                    <a:pt x="723900" y="342900"/>
                  </a:lnTo>
                  <a:lnTo>
                    <a:pt x="723900" y="423862"/>
                  </a:lnTo>
                  <a:lnTo>
                    <a:pt x="733425" y="423862"/>
                  </a:lnTo>
                  <a:lnTo>
                    <a:pt x="733425" y="609600"/>
                  </a:lnTo>
                  <a:lnTo>
                    <a:pt x="781050" y="609600"/>
                  </a:lnTo>
                  <a:lnTo>
                    <a:pt x="781050" y="809625"/>
                  </a:lnTo>
                  <a:lnTo>
                    <a:pt x="800100" y="809625"/>
                  </a:lnTo>
                  <a:lnTo>
                    <a:pt x="800100" y="881062"/>
                  </a:lnTo>
                  <a:lnTo>
                    <a:pt x="833438" y="881062"/>
                  </a:lnTo>
                  <a:lnTo>
                    <a:pt x="833438" y="981075"/>
                  </a:lnTo>
                  <a:lnTo>
                    <a:pt x="1033463" y="981075"/>
                  </a:lnTo>
                  <a:lnTo>
                    <a:pt x="1033463" y="1081087"/>
                  </a:lnTo>
                  <a:lnTo>
                    <a:pt x="1157288" y="1081087"/>
                  </a:lnTo>
                  <a:lnTo>
                    <a:pt x="1157288" y="1176337"/>
                  </a:lnTo>
                  <a:lnTo>
                    <a:pt x="1166813" y="1166812"/>
                  </a:lnTo>
                  <a:lnTo>
                    <a:pt x="1166813" y="1257300"/>
                  </a:lnTo>
                  <a:lnTo>
                    <a:pt x="1243013" y="1257300"/>
                  </a:lnTo>
                  <a:lnTo>
                    <a:pt x="1243013" y="1347787"/>
                  </a:lnTo>
                  <a:lnTo>
                    <a:pt x="1371600" y="1347787"/>
                  </a:lnTo>
                  <a:lnTo>
                    <a:pt x="1371600" y="1466850"/>
                  </a:lnTo>
                  <a:lnTo>
                    <a:pt x="1628775" y="1466850"/>
                  </a:lnTo>
                  <a:lnTo>
                    <a:pt x="1628775" y="1552575"/>
                  </a:lnTo>
                  <a:lnTo>
                    <a:pt x="1647825" y="1552575"/>
                  </a:lnTo>
                  <a:lnTo>
                    <a:pt x="1647825" y="1647825"/>
                  </a:lnTo>
                  <a:lnTo>
                    <a:pt x="1776412" y="1647825"/>
                  </a:lnTo>
                  <a:cubicBezTo>
                    <a:pt x="1776412" y="1685925"/>
                    <a:pt x="1776413" y="1724025"/>
                    <a:pt x="1776413" y="1762125"/>
                  </a:cubicBezTo>
                  <a:lnTo>
                    <a:pt x="2119313" y="1766887"/>
                  </a:lnTo>
                  <a:lnTo>
                    <a:pt x="2119313" y="1876425"/>
                  </a:lnTo>
                  <a:lnTo>
                    <a:pt x="2176463" y="1876425"/>
                  </a:lnTo>
                  <a:lnTo>
                    <a:pt x="2176463" y="1981200"/>
                  </a:lnTo>
                  <a:lnTo>
                    <a:pt x="2247900" y="1981200"/>
                  </a:lnTo>
                  <a:lnTo>
                    <a:pt x="2247900" y="2109787"/>
                  </a:lnTo>
                  <a:lnTo>
                    <a:pt x="2271713" y="2109787"/>
                  </a:lnTo>
                  <a:lnTo>
                    <a:pt x="2271713" y="2224087"/>
                  </a:lnTo>
                  <a:lnTo>
                    <a:pt x="2333625" y="2224087"/>
                  </a:lnTo>
                  <a:lnTo>
                    <a:pt x="2333625" y="2338387"/>
                  </a:lnTo>
                  <a:lnTo>
                    <a:pt x="2833688" y="2338387"/>
                  </a:lnTo>
                  <a:lnTo>
                    <a:pt x="2833688" y="2471737"/>
                  </a:lnTo>
                  <a:lnTo>
                    <a:pt x="3352800" y="2471737"/>
                  </a:lnTo>
                  <a:lnTo>
                    <a:pt x="3352800" y="2624137"/>
                  </a:lnTo>
                  <a:lnTo>
                    <a:pt x="5038725" y="2624137"/>
                  </a:lnTo>
                  <a:lnTo>
                    <a:pt x="5038725" y="2743200"/>
                  </a:lnTo>
                </a:path>
              </a:pathLst>
            </a:custGeom>
            <a:noFill/>
            <a:ln w="28575">
              <a:solidFill>
                <a:schemeClr val="accent3"/>
              </a:solidFill>
              <a:miter lim="800000"/>
              <a:headEnd/>
              <a:tailEnd/>
            </a:ln>
          </p:spPr>
          <p:txBody>
            <a:bodyPr rtlCol="0" anchor="ctr"/>
            <a:lstStyle/>
            <a:p>
              <a:pPr algn="ctr"/>
              <a:endParaRPr lang="en-US"/>
            </a:p>
          </p:txBody>
        </p:sp>
        <p:grpSp>
          <p:nvGrpSpPr>
            <p:cNvPr id="88" name="Group 87">
              <a:extLst>
                <a:ext uri="{FF2B5EF4-FFF2-40B4-BE49-F238E27FC236}">
                  <a16:creationId xmlns:a16="http://schemas.microsoft.com/office/drawing/2014/main" id="{656E34AD-B174-1728-6EA7-573CE1F3FB96}"/>
                </a:ext>
              </a:extLst>
            </p:cNvPr>
            <p:cNvGrpSpPr/>
            <p:nvPr/>
          </p:nvGrpSpPr>
          <p:grpSpPr>
            <a:xfrm>
              <a:off x="4851921" y="4029084"/>
              <a:ext cx="95250" cy="95250"/>
              <a:chOff x="3569493" y="1976437"/>
              <a:chExt cx="95250" cy="95250"/>
            </a:xfrm>
          </p:grpSpPr>
          <p:cxnSp>
            <p:nvCxnSpPr>
              <p:cNvPr id="89" name="Straight Connector 88">
                <a:extLst>
                  <a:ext uri="{FF2B5EF4-FFF2-40B4-BE49-F238E27FC236}">
                    <a16:creationId xmlns:a16="http://schemas.microsoft.com/office/drawing/2014/main" id="{AD67E768-E1A9-CCB3-1CB4-384C91D6B74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0C029A0-DE3C-6DB4-680F-CF947D47A0F0}"/>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495E4BB6-591E-698B-DA0C-5CE46624EB8D}"/>
                </a:ext>
              </a:extLst>
            </p:cNvPr>
            <p:cNvGrpSpPr/>
            <p:nvPr/>
          </p:nvGrpSpPr>
          <p:grpSpPr>
            <a:xfrm>
              <a:off x="2921853" y="2034064"/>
              <a:ext cx="95250" cy="95250"/>
              <a:chOff x="3569493" y="1976437"/>
              <a:chExt cx="95250" cy="95250"/>
            </a:xfrm>
          </p:grpSpPr>
          <p:cxnSp>
            <p:nvCxnSpPr>
              <p:cNvPr id="92" name="Straight Connector 91">
                <a:extLst>
                  <a:ext uri="{FF2B5EF4-FFF2-40B4-BE49-F238E27FC236}">
                    <a16:creationId xmlns:a16="http://schemas.microsoft.com/office/drawing/2014/main" id="{F62646BD-FCC3-C1C6-A9F9-6EB5AEACF07D}"/>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5B34D17-384D-FC1F-42EB-D18D8D62562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4BFD53BB-75BB-9455-B2B6-AAC4CCB063BD}"/>
                </a:ext>
              </a:extLst>
            </p:cNvPr>
            <p:cNvGrpSpPr/>
            <p:nvPr/>
          </p:nvGrpSpPr>
          <p:grpSpPr>
            <a:xfrm>
              <a:off x="2712493" y="1846463"/>
              <a:ext cx="95250" cy="95250"/>
              <a:chOff x="3569493" y="1976437"/>
              <a:chExt cx="95250" cy="95250"/>
            </a:xfrm>
          </p:grpSpPr>
          <p:cxnSp>
            <p:nvCxnSpPr>
              <p:cNvPr id="95" name="Straight Connector 94">
                <a:extLst>
                  <a:ext uri="{FF2B5EF4-FFF2-40B4-BE49-F238E27FC236}">
                    <a16:creationId xmlns:a16="http://schemas.microsoft.com/office/drawing/2014/main" id="{C777B34F-BA57-CE49-BC27-D18DEC11917F}"/>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3270B4E-F808-7649-8A5F-5DE78BD10DD5}"/>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0CB7BCEC-8EC2-12E5-69A3-FE8556B6931B}"/>
                </a:ext>
              </a:extLst>
            </p:cNvPr>
            <p:cNvGrpSpPr/>
            <p:nvPr/>
          </p:nvGrpSpPr>
          <p:grpSpPr>
            <a:xfrm>
              <a:off x="3566072" y="3149054"/>
              <a:ext cx="95250" cy="95250"/>
              <a:chOff x="3569493" y="1976437"/>
              <a:chExt cx="95250" cy="95250"/>
            </a:xfrm>
          </p:grpSpPr>
          <p:cxnSp>
            <p:nvCxnSpPr>
              <p:cNvPr id="98" name="Straight Connector 97">
                <a:extLst>
                  <a:ext uri="{FF2B5EF4-FFF2-40B4-BE49-F238E27FC236}">
                    <a16:creationId xmlns:a16="http://schemas.microsoft.com/office/drawing/2014/main" id="{A32B1012-7207-FBF4-1060-AE7CAB85ECB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046F2C1-8E6E-68FF-AC22-5993400F884B}"/>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156" name="Group 155">
            <a:extLst>
              <a:ext uri="{FF2B5EF4-FFF2-40B4-BE49-F238E27FC236}">
                <a16:creationId xmlns:a16="http://schemas.microsoft.com/office/drawing/2014/main" id="{6F917CB2-A022-48C0-9866-CD681FBCA2EF}"/>
              </a:ext>
            </a:extLst>
          </p:cNvPr>
          <p:cNvGrpSpPr/>
          <p:nvPr/>
        </p:nvGrpSpPr>
        <p:grpSpPr>
          <a:xfrm>
            <a:off x="2203362" y="1687011"/>
            <a:ext cx="8000765" cy="2772087"/>
            <a:chOff x="2203362" y="1687011"/>
            <a:chExt cx="8000765" cy="2772087"/>
          </a:xfrm>
        </p:grpSpPr>
        <p:sp>
          <p:nvSpPr>
            <p:cNvPr id="101" name="Freeform: Shape 100">
              <a:extLst>
                <a:ext uri="{FF2B5EF4-FFF2-40B4-BE49-F238E27FC236}">
                  <a16:creationId xmlns:a16="http://schemas.microsoft.com/office/drawing/2014/main" id="{74AE0A01-C968-DC12-291B-05082FEE3E07}"/>
                </a:ext>
              </a:extLst>
            </p:cNvPr>
            <p:cNvSpPr/>
            <p:nvPr/>
          </p:nvSpPr>
          <p:spPr bwMode="auto">
            <a:xfrm>
              <a:off x="2257426" y="1728789"/>
              <a:ext cx="7886700" cy="2681288"/>
            </a:xfrm>
            <a:custGeom>
              <a:avLst/>
              <a:gdLst>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785813 w 7758113"/>
                <a:gd name="connsiteY30" fmla="*/ 933450 h 2676525"/>
                <a:gd name="connsiteX31" fmla="*/ 1066800 w 7758113"/>
                <a:gd name="connsiteY31" fmla="*/ 933450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785813 w 7758113"/>
                <a:gd name="connsiteY30" fmla="*/ 933450 h 2676525"/>
                <a:gd name="connsiteX31" fmla="*/ 1066800 w 7758113"/>
                <a:gd name="connsiteY31" fmla="*/ 933450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790576 w 7758113"/>
                <a:gd name="connsiteY30" fmla="*/ 938212 h 2676525"/>
                <a:gd name="connsiteX31" fmla="*/ 1066800 w 7758113"/>
                <a:gd name="connsiteY31" fmla="*/ 933450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790576 w 7758113"/>
                <a:gd name="connsiteY30" fmla="*/ 938212 h 2676525"/>
                <a:gd name="connsiteX31" fmla="*/ 1066800 w 7758113"/>
                <a:gd name="connsiteY31" fmla="*/ 947737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790576 w 7758113"/>
                <a:gd name="connsiteY30" fmla="*/ 938212 h 2676525"/>
                <a:gd name="connsiteX31" fmla="*/ 1066800 w 7758113"/>
                <a:gd name="connsiteY31" fmla="*/ 942974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790576 w 7758113"/>
                <a:gd name="connsiteY30" fmla="*/ 938212 h 2676525"/>
                <a:gd name="connsiteX31" fmla="*/ 1071563 w 7758113"/>
                <a:gd name="connsiteY31" fmla="*/ 942974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790576 w 7758113"/>
                <a:gd name="connsiteY30" fmla="*/ 938212 h 2676525"/>
                <a:gd name="connsiteX31" fmla="*/ 1076326 w 7758113"/>
                <a:gd name="connsiteY31" fmla="*/ 933449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790576 w 7758113"/>
                <a:gd name="connsiteY30" fmla="*/ 938212 h 2676525"/>
                <a:gd name="connsiteX31" fmla="*/ 1085851 w 7758113"/>
                <a:gd name="connsiteY31" fmla="*/ 947737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800101 w 7758113"/>
                <a:gd name="connsiteY30" fmla="*/ 942974 h 2676525"/>
                <a:gd name="connsiteX31" fmla="*/ 1085851 w 7758113"/>
                <a:gd name="connsiteY31" fmla="*/ 947737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758113"/>
                <a:gd name="connsiteY0" fmla="*/ 0 h 2676525"/>
                <a:gd name="connsiteX1" fmla="*/ 238125 w 7758113"/>
                <a:gd name="connsiteY1" fmla="*/ 0 h 2676525"/>
                <a:gd name="connsiteX2" fmla="*/ 238125 w 7758113"/>
                <a:gd name="connsiteY2" fmla="*/ 38100 h 2676525"/>
                <a:gd name="connsiteX3" fmla="*/ 295275 w 7758113"/>
                <a:gd name="connsiteY3" fmla="*/ 38100 h 2676525"/>
                <a:gd name="connsiteX4" fmla="*/ 295275 w 7758113"/>
                <a:gd name="connsiteY4" fmla="*/ 80962 h 2676525"/>
                <a:gd name="connsiteX5" fmla="*/ 314325 w 7758113"/>
                <a:gd name="connsiteY5" fmla="*/ 80962 h 2676525"/>
                <a:gd name="connsiteX6" fmla="*/ 314325 w 7758113"/>
                <a:gd name="connsiteY6" fmla="*/ 114300 h 2676525"/>
                <a:gd name="connsiteX7" fmla="*/ 319088 w 7758113"/>
                <a:gd name="connsiteY7" fmla="*/ 109537 h 2676525"/>
                <a:gd name="connsiteX8" fmla="*/ 319088 w 7758113"/>
                <a:gd name="connsiteY8" fmla="*/ 138112 h 2676525"/>
                <a:gd name="connsiteX9" fmla="*/ 352425 w 7758113"/>
                <a:gd name="connsiteY9" fmla="*/ 138112 h 2676525"/>
                <a:gd name="connsiteX10" fmla="*/ 352425 w 7758113"/>
                <a:gd name="connsiteY10" fmla="*/ 200025 h 2676525"/>
                <a:gd name="connsiteX11" fmla="*/ 361950 w 7758113"/>
                <a:gd name="connsiteY11" fmla="*/ 200025 h 2676525"/>
                <a:gd name="connsiteX12" fmla="*/ 361950 w 7758113"/>
                <a:gd name="connsiteY12" fmla="*/ 276225 h 2676525"/>
                <a:gd name="connsiteX13" fmla="*/ 376238 w 7758113"/>
                <a:gd name="connsiteY13" fmla="*/ 276225 h 2676525"/>
                <a:gd name="connsiteX14" fmla="*/ 376238 w 7758113"/>
                <a:gd name="connsiteY14" fmla="*/ 390525 h 2676525"/>
                <a:gd name="connsiteX15" fmla="*/ 433388 w 7758113"/>
                <a:gd name="connsiteY15" fmla="*/ 390525 h 2676525"/>
                <a:gd name="connsiteX16" fmla="*/ 433388 w 7758113"/>
                <a:gd name="connsiteY16" fmla="*/ 428625 h 2676525"/>
                <a:gd name="connsiteX17" fmla="*/ 457200 w 7758113"/>
                <a:gd name="connsiteY17" fmla="*/ 428625 h 2676525"/>
                <a:gd name="connsiteX18" fmla="*/ 457200 w 7758113"/>
                <a:gd name="connsiteY18" fmla="*/ 476250 h 2676525"/>
                <a:gd name="connsiteX19" fmla="*/ 661988 w 7758113"/>
                <a:gd name="connsiteY19" fmla="*/ 476250 h 2676525"/>
                <a:gd name="connsiteX20" fmla="*/ 661988 w 7758113"/>
                <a:gd name="connsiteY20" fmla="*/ 514350 h 2676525"/>
                <a:gd name="connsiteX21" fmla="*/ 704850 w 7758113"/>
                <a:gd name="connsiteY21" fmla="*/ 514350 h 2676525"/>
                <a:gd name="connsiteX22" fmla="*/ 704850 w 7758113"/>
                <a:gd name="connsiteY22" fmla="*/ 614362 h 2676525"/>
                <a:gd name="connsiteX23" fmla="*/ 728663 w 7758113"/>
                <a:gd name="connsiteY23" fmla="*/ 614362 h 2676525"/>
                <a:gd name="connsiteX24" fmla="*/ 728663 w 7758113"/>
                <a:gd name="connsiteY24" fmla="*/ 704850 h 2676525"/>
                <a:gd name="connsiteX25" fmla="*/ 747713 w 7758113"/>
                <a:gd name="connsiteY25" fmla="*/ 704850 h 2676525"/>
                <a:gd name="connsiteX26" fmla="*/ 747713 w 7758113"/>
                <a:gd name="connsiteY26" fmla="*/ 814387 h 2676525"/>
                <a:gd name="connsiteX27" fmla="*/ 752475 w 7758113"/>
                <a:gd name="connsiteY27" fmla="*/ 809625 h 2676525"/>
                <a:gd name="connsiteX28" fmla="*/ 752475 w 7758113"/>
                <a:gd name="connsiteY28" fmla="*/ 900112 h 2676525"/>
                <a:gd name="connsiteX29" fmla="*/ 785813 w 7758113"/>
                <a:gd name="connsiteY29" fmla="*/ 900112 h 2676525"/>
                <a:gd name="connsiteX30" fmla="*/ 790576 w 7758113"/>
                <a:gd name="connsiteY30" fmla="*/ 942974 h 2676525"/>
                <a:gd name="connsiteX31" fmla="*/ 1085851 w 7758113"/>
                <a:gd name="connsiteY31" fmla="*/ 947737 h 2676525"/>
                <a:gd name="connsiteX32" fmla="*/ 1066800 w 7758113"/>
                <a:gd name="connsiteY32" fmla="*/ 990600 h 2676525"/>
                <a:gd name="connsiteX33" fmla="*/ 1104900 w 7758113"/>
                <a:gd name="connsiteY33" fmla="*/ 990600 h 2676525"/>
                <a:gd name="connsiteX34" fmla="*/ 1104900 w 7758113"/>
                <a:gd name="connsiteY34" fmla="*/ 1057275 h 2676525"/>
                <a:gd name="connsiteX35" fmla="*/ 1128713 w 7758113"/>
                <a:gd name="connsiteY35" fmla="*/ 1057275 h 2676525"/>
                <a:gd name="connsiteX36" fmla="*/ 1128713 w 7758113"/>
                <a:gd name="connsiteY36" fmla="*/ 1095375 h 2676525"/>
                <a:gd name="connsiteX37" fmla="*/ 1428750 w 7758113"/>
                <a:gd name="connsiteY37" fmla="*/ 1095375 h 2676525"/>
                <a:gd name="connsiteX38" fmla="*/ 1428750 w 7758113"/>
                <a:gd name="connsiteY38" fmla="*/ 1147762 h 2676525"/>
                <a:gd name="connsiteX39" fmla="*/ 1462088 w 7758113"/>
                <a:gd name="connsiteY39" fmla="*/ 1147762 h 2676525"/>
                <a:gd name="connsiteX40" fmla="*/ 1462088 w 7758113"/>
                <a:gd name="connsiteY40" fmla="*/ 1204912 h 2676525"/>
                <a:gd name="connsiteX41" fmla="*/ 1495425 w 7758113"/>
                <a:gd name="connsiteY41" fmla="*/ 1204912 h 2676525"/>
                <a:gd name="connsiteX42" fmla="*/ 1495425 w 7758113"/>
                <a:gd name="connsiteY42" fmla="*/ 1252537 h 2676525"/>
                <a:gd name="connsiteX43" fmla="*/ 1571625 w 7758113"/>
                <a:gd name="connsiteY43" fmla="*/ 1252537 h 2676525"/>
                <a:gd name="connsiteX44" fmla="*/ 1571625 w 7758113"/>
                <a:gd name="connsiteY44" fmla="*/ 1304925 h 2676525"/>
                <a:gd name="connsiteX45" fmla="*/ 1624013 w 7758113"/>
                <a:gd name="connsiteY45" fmla="*/ 1304925 h 2676525"/>
                <a:gd name="connsiteX46" fmla="*/ 1624013 w 7758113"/>
                <a:gd name="connsiteY46" fmla="*/ 1376362 h 2676525"/>
                <a:gd name="connsiteX47" fmla="*/ 1624013 w 7758113"/>
                <a:gd name="connsiteY47" fmla="*/ 1376362 h 2676525"/>
                <a:gd name="connsiteX48" fmla="*/ 1624013 w 7758113"/>
                <a:gd name="connsiteY48" fmla="*/ 1433512 h 2676525"/>
                <a:gd name="connsiteX49" fmla="*/ 1643063 w 7758113"/>
                <a:gd name="connsiteY49" fmla="*/ 1433512 h 2676525"/>
                <a:gd name="connsiteX50" fmla="*/ 1643063 w 7758113"/>
                <a:gd name="connsiteY50" fmla="*/ 1524000 h 2676525"/>
                <a:gd name="connsiteX51" fmla="*/ 1647826 w 7758113"/>
                <a:gd name="connsiteY51" fmla="*/ 1519237 h 2676525"/>
                <a:gd name="connsiteX52" fmla="*/ 1647826 w 7758113"/>
                <a:gd name="connsiteY52" fmla="*/ 1595437 h 2676525"/>
                <a:gd name="connsiteX53" fmla="*/ 1662113 w 7758113"/>
                <a:gd name="connsiteY53" fmla="*/ 1595437 h 2676525"/>
                <a:gd name="connsiteX54" fmla="*/ 1662113 w 7758113"/>
                <a:gd name="connsiteY54" fmla="*/ 1695450 h 2676525"/>
                <a:gd name="connsiteX55" fmla="*/ 1662113 w 7758113"/>
                <a:gd name="connsiteY55" fmla="*/ 1695450 h 2676525"/>
                <a:gd name="connsiteX56" fmla="*/ 1662113 w 7758113"/>
                <a:gd name="connsiteY56" fmla="*/ 1695450 h 2676525"/>
                <a:gd name="connsiteX57" fmla="*/ 1681163 w 7758113"/>
                <a:gd name="connsiteY57" fmla="*/ 1695450 h 2676525"/>
                <a:gd name="connsiteX58" fmla="*/ 1681163 w 7758113"/>
                <a:gd name="connsiteY58" fmla="*/ 1762125 h 2676525"/>
                <a:gd name="connsiteX59" fmla="*/ 1695450 w 7758113"/>
                <a:gd name="connsiteY59" fmla="*/ 1762125 h 2676525"/>
                <a:gd name="connsiteX60" fmla="*/ 1695450 w 7758113"/>
                <a:gd name="connsiteY60" fmla="*/ 1814512 h 2676525"/>
                <a:gd name="connsiteX61" fmla="*/ 1728788 w 7758113"/>
                <a:gd name="connsiteY61" fmla="*/ 1814512 h 2676525"/>
                <a:gd name="connsiteX62" fmla="*/ 1728788 w 7758113"/>
                <a:gd name="connsiteY62" fmla="*/ 1857375 h 2676525"/>
                <a:gd name="connsiteX63" fmla="*/ 1847850 w 7758113"/>
                <a:gd name="connsiteY63" fmla="*/ 1857375 h 2676525"/>
                <a:gd name="connsiteX64" fmla="*/ 1847850 w 7758113"/>
                <a:gd name="connsiteY64" fmla="*/ 1924050 h 2676525"/>
                <a:gd name="connsiteX65" fmla="*/ 2166938 w 7758113"/>
                <a:gd name="connsiteY65" fmla="*/ 1924050 h 2676525"/>
                <a:gd name="connsiteX66" fmla="*/ 2166938 w 7758113"/>
                <a:gd name="connsiteY66" fmla="*/ 1995487 h 2676525"/>
                <a:gd name="connsiteX67" fmla="*/ 2181225 w 7758113"/>
                <a:gd name="connsiteY67" fmla="*/ 1995487 h 2676525"/>
                <a:gd name="connsiteX68" fmla="*/ 2181225 w 7758113"/>
                <a:gd name="connsiteY68" fmla="*/ 2047875 h 2676525"/>
                <a:gd name="connsiteX69" fmla="*/ 2195513 w 7758113"/>
                <a:gd name="connsiteY69" fmla="*/ 2033587 h 2676525"/>
                <a:gd name="connsiteX70" fmla="*/ 2195513 w 7758113"/>
                <a:gd name="connsiteY70" fmla="*/ 2119312 h 2676525"/>
                <a:gd name="connsiteX71" fmla="*/ 2247900 w 7758113"/>
                <a:gd name="connsiteY71" fmla="*/ 2119312 h 2676525"/>
                <a:gd name="connsiteX72" fmla="*/ 2247900 w 7758113"/>
                <a:gd name="connsiteY72" fmla="*/ 2190750 h 2676525"/>
                <a:gd name="connsiteX73" fmla="*/ 2252663 w 7758113"/>
                <a:gd name="connsiteY73" fmla="*/ 2185987 h 2676525"/>
                <a:gd name="connsiteX74" fmla="*/ 2252663 w 7758113"/>
                <a:gd name="connsiteY74" fmla="*/ 2252662 h 2676525"/>
                <a:gd name="connsiteX75" fmla="*/ 2314575 w 7758113"/>
                <a:gd name="connsiteY75" fmla="*/ 2252662 h 2676525"/>
                <a:gd name="connsiteX76" fmla="*/ 2314575 w 7758113"/>
                <a:gd name="connsiteY76" fmla="*/ 2324100 h 2676525"/>
                <a:gd name="connsiteX77" fmla="*/ 2409825 w 7758113"/>
                <a:gd name="connsiteY77" fmla="*/ 2324100 h 2676525"/>
                <a:gd name="connsiteX78" fmla="*/ 2409825 w 7758113"/>
                <a:gd name="connsiteY78" fmla="*/ 2386012 h 2676525"/>
                <a:gd name="connsiteX79" fmla="*/ 2819400 w 7758113"/>
                <a:gd name="connsiteY79" fmla="*/ 2386012 h 2676525"/>
                <a:gd name="connsiteX80" fmla="*/ 2819400 w 7758113"/>
                <a:gd name="connsiteY80" fmla="*/ 2452687 h 2676525"/>
                <a:gd name="connsiteX81" fmla="*/ 4476750 w 7758113"/>
                <a:gd name="connsiteY81" fmla="*/ 2452687 h 2676525"/>
                <a:gd name="connsiteX82" fmla="*/ 4476750 w 7758113"/>
                <a:gd name="connsiteY82" fmla="*/ 2557462 h 2676525"/>
                <a:gd name="connsiteX83" fmla="*/ 6510338 w 7758113"/>
                <a:gd name="connsiteY83" fmla="*/ 2557462 h 2676525"/>
                <a:gd name="connsiteX84" fmla="*/ 6510338 w 7758113"/>
                <a:gd name="connsiteY84" fmla="*/ 2676525 h 2676525"/>
                <a:gd name="connsiteX85" fmla="*/ 7758113 w 7758113"/>
                <a:gd name="connsiteY85" fmla="*/ 2676525 h 2676525"/>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52537 h 2681288"/>
                <a:gd name="connsiteX43" fmla="*/ 1571625 w 7886700"/>
                <a:gd name="connsiteY43" fmla="*/ 1252537 h 2681288"/>
                <a:gd name="connsiteX44" fmla="*/ 1571625 w 7886700"/>
                <a:gd name="connsiteY44" fmla="*/ 1304925 h 2681288"/>
                <a:gd name="connsiteX45" fmla="*/ 1624013 w 7886700"/>
                <a:gd name="connsiteY45" fmla="*/ 1304925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47850 w 7886700"/>
                <a:gd name="connsiteY63" fmla="*/ 1857375 h 2681288"/>
                <a:gd name="connsiteX64" fmla="*/ 1847850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71625 w 7886700"/>
                <a:gd name="connsiteY43" fmla="*/ 1252537 h 2681288"/>
                <a:gd name="connsiteX44" fmla="*/ 1571625 w 7886700"/>
                <a:gd name="connsiteY44" fmla="*/ 1304925 h 2681288"/>
                <a:gd name="connsiteX45" fmla="*/ 1624013 w 7886700"/>
                <a:gd name="connsiteY45" fmla="*/ 1304925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47850 w 7886700"/>
                <a:gd name="connsiteY63" fmla="*/ 1857375 h 2681288"/>
                <a:gd name="connsiteX64" fmla="*/ 1847850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71625 w 7886700"/>
                <a:gd name="connsiteY44" fmla="*/ 1304925 h 2681288"/>
                <a:gd name="connsiteX45" fmla="*/ 1624013 w 7886700"/>
                <a:gd name="connsiteY45" fmla="*/ 1304925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47850 w 7886700"/>
                <a:gd name="connsiteY63" fmla="*/ 1857375 h 2681288"/>
                <a:gd name="connsiteX64" fmla="*/ 1847850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78769 w 7886700"/>
                <a:gd name="connsiteY44" fmla="*/ 1314450 h 2681288"/>
                <a:gd name="connsiteX45" fmla="*/ 1624013 w 7886700"/>
                <a:gd name="connsiteY45" fmla="*/ 1304925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47850 w 7886700"/>
                <a:gd name="connsiteY63" fmla="*/ 1857375 h 2681288"/>
                <a:gd name="connsiteX64" fmla="*/ 1847850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2069 h 2681288"/>
                <a:gd name="connsiteX45" fmla="*/ 1624013 w 7886700"/>
                <a:gd name="connsiteY45" fmla="*/ 1304925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47850 w 7886700"/>
                <a:gd name="connsiteY63" fmla="*/ 1857375 h 2681288"/>
                <a:gd name="connsiteX64" fmla="*/ 1847850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2069 h 2681288"/>
                <a:gd name="connsiteX45" fmla="*/ 1624013 w 7886700"/>
                <a:gd name="connsiteY45" fmla="*/ 1314450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47850 w 7886700"/>
                <a:gd name="connsiteY63" fmla="*/ 1857375 h 2681288"/>
                <a:gd name="connsiteX64" fmla="*/ 1847850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9213 h 2681288"/>
                <a:gd name="connsiteX45" fmla="*/ 1624013 w 7886700"/>
                <a:gd name="connsiteY45" fmla="*/ 1314450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47850 w 7886700"/>
                <a:gd name="connsiteY63" fmla="*/ 1857375 h 2681288"/>
                <a:gd name="connsiteX64" fmla="*/ 1847850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9213 h 2681288"/>
                <a:gd name="connsiteX45" fmla="*/ 1626395 w 7886700"/>
                <a:gd name="connsiteY45" fmla="*/ 1319213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47850 w 7886700"/>
                <a:gd name="connsiteY63" fmla="*/ 1857375 h 2681288"/>
                <a:gd name="connsiteX64" fmla="*/ 1847850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9213 h 2681288"/>
                <a:gd name="connsiteX45" fmla="*/ 1626395 w 7886700"/>
                <a:gd name="connsiteY45" fmla="*/ 1319213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64519 w 7886700"/>
                <a:gd name="connsiteY63" fmla="*/ 1854994 h 2681288"/>
                <a:gd name="connsiteX64" fmla="*/ 1847850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9213 h 2681288"/>
                <a:gd name="connsiteX45" fmla="*/ 1626395 w 7886700"/>
                <a:gd name="connsiteY45" fmla="*/ 1319213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57375 h 2681288"/>
                <a:gd name="connsiteX63" fmla="*/ 1864519 w 7886700"/>
                <a:gd name="connsiteY63" fmla="*/ 1854994 h 2681288"/>
                <a:gd name="connsiteX64" fmla="*/ 1862138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9213 h 2681288"/>
                <a:gd name="connsiteX45" fmla="*/ 1626395 w 7886700"/>
                <a:gd name="connsiteY45" fmla="*/ 1319213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64519 h 2681288"/>
                <a:gd name="connsiteX63" fmla="*/ 1864519 w 7886700"/>
                <a:gd name="connsiteY63" fmla="*/ 1854994 h 2681288"/>
                <a:gd name="connsiteX64" fmla="*/ 1862138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9213 h 2681288"/>
                <a:gd name="connsiteX45" fmla="*/ 1626395 w 7886700"/>
                <a:gd name="connsiteY45" fmla="*/ 1319213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64519 h 2681288"/>
                <a:gd name="connsiteX63" fmla="*/ 1862137 w 7886700"/>
                <a:gd name="connsiteY63" fmla="*/ 1869282 h 2681288"/>
                <a:gd name="connsiteX64" fmla="*/ 1862138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9213 h 2681288"/>
                <a:gd name="connsiteX45" fmla="*/ 1626395 w 7886700"/>
                <a:gd name="connsiteY45" fmla="*/ 1319213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64519 h 2681288"/>
                <a:gd name="connsiteX63" fmla="*/ 1862137 w 7886700"/>
                <a:gd name="connsiteY63" fmla="*/ 1862139 h 2681288"/>
                <a:gd name="connsiteX64" fmla="*/ 1862138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 name="connsiteX0" fmla="*/ 0 w 7886700"/>
                <a:gd name="connsiteY0" fmla="*/ 0 h 2681288"/>
                <a:gd name="connsiteX1" fmla="*/ 238125 w 7886700"/>
                <a:gd name="connsiteY1" fmla="*/ 0 h 2681288"/>
                <a:gd name="connsiteX2" fmla="*/ 238125 w 7886700"/>
                <a:gd name="connsiteY2" fmla="*/ 38100 h 2681288"/>
                <a:gd name="connsiteX3" fmla="*/ 295275 w 7886700"/>
                <a:gd name="connsiteY3" fmla="*/ 38100 h 2681288"/>
                <a:gd name="connsiteX4" fmla="*/ 295275 w 7886700"/>
                <a:gd name="connsiteY4" fmla="*/ 80962 h 2681288"/>
                <a:gd name="connsiteX5" fmla="*/ 314325 w 7886700"/>
                <a:gd name="connsiteY5" fmla="*/ 80962 h 2681288"/>
                <a:gd name="connsiteX6" fmla="*/ 314325 w 7886700"/>
                <a:gd name="connsiteY6" fmla="*/ 114300 h 2681288"/>
                <a:gd name="connsiteX7" fmla="*/ 319088 w 7886700"/>
                <a:gd name="connsiteY7" fmla="*/ 109537 h 2681288"/>
                <a:gd name="connsiteX8" fmla="*/ 319088 w 7886700"/>
                <a:gd name="connsiteY8" fmla="*/ 138112 h 2681288"/>
                <a:gd name="connsiteX9" fmla="*/ 352425 w 7886700"/>
                <a:gd name="connsiteY9" fmla="*/ 138112 h 2681288"/>
                <a:gd name="connsiteX10" fmla="*/ 352425 w 7886700"/>
                <a:gd name="connsiteY10" fmla="*/ 200025 h 2681288"/>
                <a:gd name="connsiteX11" fmla="*/ 361950 w 7886700"/>
                <a:gd name="connsiteY11" fmla="*/ 200025 h 2681288"/>
                <a:gd name="connsiteX12" fmla="*/ 361950 w 7886700"/>
                <a:gd name="connsiteY12" fmla="*/ 276225 h 2681288"/>
                <a:gd name="connsiteX13" fmla="*/ 376238 w 7886700"/>
                <a:gd name="connsiteY13" fmla="*/ 276225 h 2681288"/>
                <a:gd name="connsiteX14" fmla="*/ 376238 w 7886700"/>
                <a:gd name="connsiteY14" fmla="*/ 390525 h 2681288"/>
                <a:gd name="connsiteX15" fmla="*/ 433388 w 7886700"/>
                <a:gd name="connsiteY15" fmla="*/ 390525 h 2681288"/>
                <a:gd name="connsiteX16" fmla="*/ 433388 w 7886700"/>
                <a:gd name="connsiteY16" fmla="*/ 428625 h 2681288"/>
                <a:gd name="connsiteX17" fmla="*/ 457200 w 7886700"/>
                <a:gd name="connsiteY17" fmla="*/ 428625 h 2681288"/>
                <a:gd name="connsiteX18" fmla="*/ 457200 w 7886700"/>
                <a:gd name="connsiteY18" fmla="*/ 476250 h 2681288"/>
                <a:gd name="connsiteX19" fmla="*/ 661988 w 7886700"/>
                <a:gd name="connsiteY19" fmla="*/ 476250 h 2681288"/>
                <a:gd name="connsiteX20" fmla="*/ 661988 w 7886700"/>
                <a:gd name="connsiteY20" fmla="*/ 514350 h 2681288"/>
                <a:gd name="connsiteX21" fmla="*/ 704850 w 7886700"/>
                <a:gd name="connsiteY21" fmla="*/ 514350 h 2681288"/>
                <a:gd name="connsiteX22" fmla="*/ 704850 w 7886700"/>
                <a:gd name="connsiteY22" fmla="*/ 614362 h 2681288"/>
                <a:gd name="connsiteX23" fmla="*/ 728663 w 7886700"/>
                <a:gd name="connsiteY23" fmla="*/ 614362 h 2681288"/>
                <a:gd name="connsiteX24" fmla="*/ 728663 w 7886700"/>
                <a:gd name="connsiteY24" fmla="*/ 704850 h 2681288"/>
                <a:gd name="connsiteX25" fmla="*/ 747713 w 7886700"/>
                <a:gd name="connsiteY25" fmla="*/ 704850 h 2681288"/>
                <a:gd name="connsiteX26" fmla="*/ 747713 w 7886700"/>
                <a:gd name="connsiteY26" fmla="*/ 814387 h 2681288"/>
                <a:gd name="connsiteX27" fmla="*/ 752475 w 7886700"/>
                <a:gd name="connsiteY27" fmla="*/ 809625 h 2681288"/>
                <a:gd name="connsiteX28" fmla="*/ 752475 w 7886700"/>
                <a:gd name="connsiteY28" fmla="*/ 900112 h 2681288"/>
                <a:gd name="connsiteX29" fmla="*/ 785813 w 7886700"/>
                <a:gd name="connsiteY29" fmla="*/ 900112 h 2681288"/>
                <a:gd name="connsiteX30" fmla="*/ 790576 w 7886700"/>
                <a:gd name="connsiteY30" fmla="*/ 942974 h 2681288"/>
                <a:gd name="connsiteX31" fmla="*/ 1085851 w 7886700"/>
                <a:gd name="connsiteY31" fmla="*/ 947737 h 2681288"/>
                <a:gd name="connsiteX32" fmla="*/ 1066800 w 7886700"/>
                <a:gd name="connsiteY32" fmla="*/ 990600 h 2681288"/>
                <a:gd name="connsiteX33" fmla="*/ 1104900 w 7886700"/>
                <a:gd name="connsiteY33" fmla="*/ 990600 h 2681288"/>
                <a:gd name="connsiteX34" fmla="*/ 1104900 w 7886700"/>
                <a:gd name="connsiteY34" fmla="*/ 1057275 h 2681288"/>
                <a:gd name="connsiteX35" fmla="*/ 1128713 w 7886700"/>
                <a:gd name="connsiteY35" fmla="*/ 1057275 h 2681288"/>
                <a:gd name="connsiteX36" fmla="*/ 1128713 w 7886700"/>
                <a:gd name="connsiteY36" fmla="*/ 1095375 h 2681288"/>
                <a:gd name="connsiteX37" fmla="*/ 1428750 w 7886700"/>
                <a:gd name="connsiteY37" fmla="*/ 1095375 h 2681288"/>
                <a:gd name="connsiteX38" fmla="*/ 1428750 w 7886700"/>
                <a:gd name="connsiteY38" fmla="*/ 1147762 h 2681288"/>
                <a:gd name="connsiteX39" fmla="*/ 1462088 w 7886700"/>
                <a:gd name="connsiteY39" fmla="*/ 1147762 h 2681288"/>
                <a:gd name="connsiteX40" fmla="*/ 1462088 w 7886700"/>
                <a:gd name="connsiteY40" fmla="*/ 1204912 h 2681288"/>
                <a:gd name="connsiteX41" fmla="*/ 1495425 w 7886700"/>
                <a:gd name="connsiteY41" fmla="*/ 1204912 h 2681288"/>
                <a:gd name="connsiteX42" fmla="*/ 1495425 w 7886700"/>
                <a:gd name="connsiteY42" fmla="*/ 1266824 h 2681288"/>
                <a:gd name="connsiteX43" fmla="*/ 1585913 w 7886700"/>
                <a:gd name="connsiteY43" fmla="*/ 1266824 h 2681288"/>
                <a:gd name="connsiteX44" fmla="*/ 1585912 w 7886700"/>
                <a:gd name="connsiteY44" fmla="*/ 1319213 h 2681288"/>
                <a:gd name="connsiteX45" fmla="*/ 1626395 w 7886700"/>
                <a:gd name="connsiteY45" fmla="*/ 1319213 h 2681288"/>
                <a:gd name="connsiteX46" fmla="*/ 1624013 w 7886700"/>
                <a:gd name="connsiteY46" fmla="*/ 1376362 h 2681288"/>
                <a:gd name="connsiteX47" fmla="*/ 1624013 w 7886700"/>
                <a:gd name="connsiteY47" fmla="*/ 1376362 h 2681288"/>
                <a:gd name="connsiteX48" fmla="*/ 1624013 w 7886700"/>
                <a:gd name="connsiteY48" fmla="*/ 1433512 h 2681288"/>
                <a:gd name="connsiteX49" fmla="*/ 1643063 w 7886700"/>
                <a:gd name="connsiteY49" fmla="*/ 1433512 h 2681288"/>
                <a:gd name="connsiteX50" fmla="*/ 1643063 w 7886700"/>
                <a:gd name="connsiteY50" fmla="*/ 1524000 h 2681288"/>
                <a:gd name="connsiteX51" fmla="*/ 1647826 w 7886700"/>
                <a:gd name="connsiteY51" fmla="*/ 1519237 h 2681288"/>
                <a:gd name="connsiteX52" fmla="*/ 1647826 w 7886700"/>
                <a:gd name="connsiteY52" fmla="*/ 1595437 h 2681288"/>
                <a:gd name="connsiteX53" fmla="*/ 1662113 w 7886700"/>
                <a:gd name="connsiteY53" fmla="*/ 1595437 h 2681288"/>
                <a:gd name="connsiteX54" fmla="*/ 1662113 w 7886700"/>
                <a:gd name="connsiteY54" fmla="*/ 1695450 h 2681288"/>
                <a:gd name="connsiteX55" fmla="*/ 1662113 w 7886700"/>
                <a:gd name="connsiteY55" fmla="*/ 1695450 h 2681288"/>
                <a:gd name="connsiteX56" fmla="*/ 1662113 w 7886700"/>
                <a:gd name="connsiteY56" fmla="*/ 1695450 h 2681288"/>
                <a:gd name="connsiteX57" fmla="*/ 1681163 w 7886700"/>
                <a:gd name="connsiteY57" fmla="*/ 1695450 h 2681288"/>
                <a:gd name="connsiteX58" fmla="*/ 1681163 w 7886700"/>
                <a:gd name="connsiteY58" fmla="*/ 1762125 h 2681288"/>
                <a:gd name="connsiteX59" fmla="*/ 1695450 w 7886700"/>
                <a:gd name="connsiteY59" fmla="*/ 1762125 h 2681288"/>
                <a:gd name="connsiteX60" fmla="*/ 1695450 w 7886700"/>
                <a:gd name="connsiteY60" fmla="*/ 1814512 h 2681288"/>
                <a:gd name="connsiteX61" fmla="*/ 1728788 w 7886700"/>
                <a:gd name="connsiteY61" fmla="*/ 1814512 h 2681288"/>
                <a:gd name="connsiteX62" fmla="*/ 1728788 w 7886700"/>
                <a:gd name="connsiteY62" fmla="*/ 1864519 h 2681288"/>
                <a:gd name="connsiteX63" fmla="*/ 1862137 w 7886700"/>
                <a:gd name="connsiteY63" fmla="*/ 1862139 h 2681288"/>
                <a:gd name="connsiteX64" fmla="*/ 1862138 w 7886700"/>
                <a:gd name="connsiteY64" fmla="*/ 1924050 h 2681288"/>
                <a:gd name="connsiteX65" fmla="*/ 2166938 w 7886700"/>
                <a:gd name="connsiteY65" fmla="*/ 1924050 h 2681288"/>
                <a:gd name="connsiteX66" fmla="*/ 2166938 w 7886700"/>
                <a:gd name="connsiteY66" fmla="*/ 1995487 h 2681288"/>
                <a:gd name="connsiteX67" fmla="*/ 2181225 w 7886700"/>
                <a:gd name="connsiteY67" fmla="*/ 1995487 h 2681288"/>
                <a:gd name="connsiteX68" fmla="*/ 2181225 w 7886700"/>
                <a:gd name="connsiteY68" fmla="*/ 2047875 h 2681288"/>
                <a:gd name="connsiteX69" fmla="*/ 2195513 w 7886700"/>
                <a:gd name="connsiteY69" fmla="*/ 2033587 h 2681288"/>
                <a:gd name="connsiteX70" fmla="*/ 2195513 w 7886700"/>
                <a:gd name="connsiteY70" fmla="*/ 2119312 h 2681288"/>
                <a:gd name="connsiteX71" fmla="*/ 2247900 w 7886700"/>
                <a:gd name="connsiteY71" fmla="*/ 2119312 h 2681288"/>
                <a:gd name="connsiteX72" fmla="*/ 2247900 w 7886700"/>
                <a:gd name="connsiteY72" fmla="*/ 2190750 h 2681288"/>
                <a:gd name="connsiteX73" fmla="*/ 2252663 w 7886700"/>
                <a:gd name="connsiteY73" fmla="*/ 2185987 h 2681288"/>
                <a:gd name="connsiteX74" fmla="*/ 2252663 w 7886700"/>
                <a:gd name="connsiteY74" fmla="*/ 2252662 h 2681288"/>
                <a:gd name="connsiteX75" fmla="*/ 2314575 w 7886700"/>
                <a:gd name="connsiteY75" fmla="*/ 2252662 h 2681288"/>
                <a:gd name="connsiteX76" fmla="*/ 2314575 w 7886700"/>
                <a:gd name="connsiteY76" fmla="*/ 2324100 h 2681288"/>
                <a:gd name="connsiteX77" fmla="*/ 2409825 w 7886700"/>
                <a:gd name="connsiteY77" fmla="*/ 2324100 h 2681288"/>
                <a:gd name="connsiteX78" fmla="*/ 2409825 w 7886700"/>
                <a:gd name="connsiteY78" fmla="*/ 2386012 h 2681288"/>
                <a:gd name="connsiteX79" fmla="*/ 2819400 w 7886700"/>
                <a:gd name="connsiteY79" fmla="*/ 2386012 h 2681288"/>
                <a:gd name="connsiteX80" fmla="*/ 2819400 w 7886700"/>
                <a:gd name="connsiteY80" fmla="*/ 2452687 h 2681288"/>
                <a:gd name="connsiteX81" fmla="*/ 4476750 w 7886700"/>
                <a:gd name="connsiteY81" fmla="*/ 2452687 h 2681288"/>
                <a:gd name="connsiteX82" fmla="*/ 4476750 w 7886700"/>
                <a:gd name="connsiteY82" fmla="*/ 2557462 h 2681288"/>
                <a:gd name="connsiteX83" fmla="*/ 6510338 w 7886700"/>
                <a:gd name="connsiteY83" fmla="*/ 2557462 h 2681288"/>
                <a:gd name="connsiteX84" fmla="*/ 6510338 w 7886700"/>
                <a:gd name="connsiteY84" fmla="*/ 2676525 h 2681288"/>
                <a:gd name="connsiteX85" fmla="*/ 7886700 w 7886700"/>
                <a:gd name="connsiteY85" fmla="*/ 2681288 h 268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7886700" h="2681288">
                  <a:moveTo>
                    <a:pt x="0" y="0"/>
                  </a:moveTo>
                  <a:lnTo>
                    <a:pt x="238125" y="0"/>
                  </a:lnTo>
                  <a:lnTo>
                    <a:pt x="238125" y="38100"/>
                  </a:lnTo>
                  <a:lnTo>
                    <a:pt x="295275" y="38100"/>
                  </a:lnTo>
                  <a:lnTo>
                    <a:pt x="295275" y="80962"/>
                  </a:lnTo>
                  <a:lnTo>
                    <a:pt x="314325" y="80962"/>
                  </a:lnTo>
                  <a:lnTo>
                    <a:pt x="314325" y="114300"/>
                  </a:lnTo>
                  <a:lnTo>
                    <a:pt x="319088" y="109537"/>
                  </a:lnTo>
                  <a:lnTo>
                    <a:pt x="319088" y="138112"/>
                  </a:lnTo>
                  <a:lnTo>
                    <a:pt x="352425" y="138112"/>
                  </a:lnTo>
                  <a:lnTo>
                    <a:pt x="352425" y="200025"/>
                  </a:lnTo>
                  <a:lnTo>
                    <a:pt x="361950" y="200025"/>
                  </a:lnTo>
                  <a:lnTo>
                    <a:pt x="361950" y="276225"/>
                  </a:lnTo>
                  <a:lnTo>
                    <a:pt x="376238" y="276225"/>
                  </a:lnTo>
                  <a:lnTo>
                    <a:pt x="376238" y="390525"/>
                  </a:lnTo>
                  <a:lnTo>
                    <a:pt x="433388" y="390525"/>
                  </a:lnTo>
                  <a:lnTo>
                    <a:pt x="433388" y="428625"/>
                  </a:lnTo>
                  <a:lnTo>
                    <a:pt x="457200" y="428625"/>
                  </a:lnTo>
                  <a:lnTo>
                    <a:pt x="457200" y="476250"/>
                  </a:lnTo>
                  <a:lnTo>
                    <a:pt x="661988" y="476250"/>
                  </a:lnTo>
                  <a:lnTo>
                    <a:pt x="661988" y="514350"/>
                  </a:lnTo>
                  <a:lnTo>
                    <a:pt x="704850" y="514350"/>
                  </a:lnTo>
                  <a:lnTo>
                    <a:pt x="704850" y="614362"/>
                  </a:lnTo>
                  <a:lnTo>
                    <a:pt x="728663" y="614362"/>
                  </a:lnTo>
                  <a:lnTo>
                    <a:pt x="728663" y="704850"/>
                  </a:lnTo>
                  <a:lnTo>
                    <a:pt x="747713" y="704850"/>
                  </a:lnTo>
                  <a:lnTo>
                    <a:pt x="747713" y="814387"/>
                  </a:lnTo>
                  <a:lnTo>
                    <a:pt x="752475" y="809625"/>
                  </a:lnTo>
                  <a:lnTo>
                    <a:pt x="752475" y="900112"/>
                  </a:lnTo>
                  <a:lnTo>
                    <a:pt x="785813" y="900112"/>
                  </a:lnTo>
                  <a:lnTo>
                    <a:pt x="790576" y="942974"/>
                  </a:lnTo>
                  <a:lnTo>
                    <a:pt x="1085851" y="947737"/>
                  </a:lnTo>
                  <a:lnTo>
                    <a:pt x="1066800" y="990600"/>
                  </a:lnTo>
                  <a:lnTo>
                    <a:pt x="1104900" y="990600"/>
                  </a:lnTo>
                  <a:lnTo>
                    <a:pt x="1104900" y="1057275"/>
                  </a:lnTo>
                  <a:lnTo>
                    <a:pt x="1128713" y="1057275"/>
                  </a:lnTo>
                  <a:lnTo>
                    <a:pt x="1128713" y="1095375"/>
                  </a:lnTo>
                  <a:lnTo>
                    <a:pt x="1428750" y="1095375"/>
                  </a:lnTo>
                  <a:lnTo>
                    <a:pt x="1428750" y="1147762"/>
                  </a:lnTo>
                  <a:lnTo>
                    <a:pt x="1462088" y="1147762"/>
                  </a:lnTo>
                  <a:lnTo>
                    <a:pt x="1462088" y="1204912"/>
                  </a:lnTo>
                  <a:lnTo>
                    <a:pt x="1495425" y="1204912"/>
                  </a:lnTo>
                  <a:lnTo>
                    <a:pt x="1495425" y="1266824"/>
                  </a:lnTo>
                  <a:lnTo>
                    <a:pt x="1585913" y="1266824"/>
                  </a:lnTo>
                  <a:cubicBezTo>
                    <a:pt x="1585913" y="1281906"/>
                    <a:pt x="1585912" y="1304131"/>
                    <a:pt x="1585912" y="1319213"/>
                  </a:cubicBezTo>
                  <a:lnTo>
                    <a:pt x="1626395" y="1319213"/>
                  </a:lnTo>
                  <a:lnTo>
                    <a:pt x="1624013" y="1376362"/>
                  </a:lnTo>
                  <a:lnTo>
                    <a:pt x="1624013" y="1376362"/>
                  </a:lnTo>
                  <a:lnTo>
                    <a:pt x="1624013" y="1433512"/>
                  </a:lnTo>
                  <a:lnTo>
                    <a:pt x="1643063" y="1433512"/>
                  </a:lnTo>
                  <a:lnTo>
                    <a:pt x="1643063" y="1524000"/>
                  </a:lnTo>
                  <a:lnTo>
                    <a:pt x="1647826" y="1519237"/>
                  </a:lnTo>
                  <a:lnTo>
                    <a:pt x="1647826" y="1595437"/>
                  </a:lnTo>
                  <a:lnTo>
                    <a:pt x="1662113" y="1595437"/>
                  </a:lnTo>
                  <a:lnTo>
                    <a:pt x="1662113" y="1695450"/>
                  </a:lnTo>
                  <a:lnTo>
                    <a:pt x="1662113" y="1695450"/>
                  </a:lnTo>
                  <a:lnTo>
                    <a:pt x="1662113" y="1695450"/>
                  </a:lnTo>
                  <a:lnTo>
                    <a:pt x="1681163" y="1695450"/>
                  </a:lnTo>
                  <a:lnTo>
                    <a:pt x="1681163" y="1762125"/>
                  </a:lnTo>
                  <a:lnTo>
                    <a:pt x="1695450" y="1762125"/>
                  </a:lnTo>
                  <a:lnTo>
                    <a:pt x="1695450" y="1814512"/>
                  </a:lnTo>
                  <a:lnTo>
                    <a:pt x="1728788" y="1814512"/>
                  </a:lnTo>
                  <a:lnTo>
                    <a:pt x="1728788" y="1864519"/>
                  </a:lnTo>
                  <a:lnTo>
                    <a:pt x="1862137" y="1862139"/>
                  </a:lnTo>
                  <a:cubicBezTo>
                    <a:pt x="1861343" y="1885158"/>
                    <a:pt x="1862932" y="1901031"/>
                    <a:pt x="1862138" y="1924050"/>
                  </a:cubicBezTo>
                  <a:lnTo>
                    <a:pt x="2166938" y="1924050"/>
                  </a:lnTo>
                  <a:lnTo>
                    <a:pt x="2166938" y="1995487"/>
                  </a:lnTo>
                  <a:lnTo>
                    <a:pt x="2181225" y="1995487"/>
                  </a:lnTo>
                  <a:lnTo>
                    <a:pt x="2181225" y="2047875"/>
                  </a:lnTo>
                  <a:lnTo>
                    <a:pt x="2195513" y="2033587"/>
                  </a:lnTo>
                  <a:lnTo>
                    <a:pt x="2195513" y="2119312"/>
                  </a:lnTo>
                  <a:lnTo>
                    <a:pt x="2247900" y="2119312"/>
                  </a:lnTo>
                  <a:lnTo>
                    <a:pt x="2247900" y="2190750"/>
                  </a:lnTo>
                  <a:lnTo>
                    <a:pt x="2252663" y="2185987"/>
                  </a:lnTo>
                  <a:lnTo>
                    <a:pt x="2252663" y="2252662"/>
                  </a:lnTo>
                  <a:lnTo>
                    <a:pt x="2314575" y="2252662"/>
                  </a:lnTo>
                  <a:lnTo>
                    <a:pt x="2314575" y="2324100"/>
                  </a:lnTo>
                  <a:lnTo>
                    <a:pt x="2409825" y="2324100"/>
                  </a:lnTo>
                  <a:lnTo>
                    <a:pt x="2409825" y="2386012"/>
                  </a:lnTo>
                  <a:lnTo>
                    <a:pt x="2819400" y="2386012"/>
                  </a:lnTo>
                  <a:lnTo>
                    <a:pt x="2819400" y="2452687"/>
                  </a:lnTo>
                  <a:lnTo>
                    <a:pt x="4476750" y="2452687"/>
                  </a:lnTo>
                  <a:lnTo>
                    <a:pt x="4476750" y="2557462"/>
                  </a:lnTo>
                  <a:lnTo>
                    <a:pt x="6510338" y="2557462"/>
                  </a:lnTo>
                  <a:lnTo>
                    <a:pt x="6510338" y="2676525"/>
                  </a:lnTo>
                  <a:lnTo>
                    <a:pt x="7886700" y="2681288"/>
                  </a:lnTo>
                </a:path>
              </a:pathLst>
            </a:custGeom>
            <a:noFill/>
            <a:ln w="28575">
              <a:solidFill>
                <a:schemeClr val="accent1"/>
              </a:solidFill>
              <a:miter lim="800000"/>
              <a:headEnd/>
              <a:tailEnd/>
            </a:ln>
          </p:spPr>
          <p:txBody>
            <a:bodyPr rtlCol="0" anchor="ctr"/>
            <a:lstStyle/>
            <a:p>
              <a:pPr algn="ctr"/>
              <a:endParaRPr lang="en-US"/>
            </a:p>
          </p:txBody>
        </p:sp>
        <p:grpSp>
          <p:nvGrpSpPr>
            <p:cNvPr id="102" name="Group 101">
              <a:extLst>
                <a:ext uri="{FF2B5EF4-FFF2-40B4-BE49-F238E27FC236}">
                  <a16:creationId xmlns:a16="http://schemas.microsoft.com/office/drawing/2014/main" id="{7A5EDE5F-D2D1-4608-316E-C1EFD24EC9C8}"/>
                </a:ext>
              </a:extLst>
            </p:cNvPr>
            <p:cNvGrpSpPr/>
            <p:nvPr/>
          </p:nvGrpSpPr>
          <p:grpSpPr>
            <a:xfrm>
              <a:off x="10108877" y="4363848"/>
              <a:ext cx="95250" cy="95250"/>
              <a:chOff x="3569493" y="1976437"/>
              <a:chExt cx="95250" cy="95250"/>
            </a:xfrm>
          </p:grpSpPr>
          <p:cxnSp>
            <p:nvCxnSpPr>
              <p:cNvPr id="103" name="Straight Connector 102">
                <a:extLst>
                  <a:ext uri="{FF2B5EF4-FFF2-40B4-BE49-F238E27FC236}">
                    <a16:creationId xmlns:a16="http://schemas.microsoft.com/office/drawing/2014/main" id="{BEC73EFB-D9AC-37E8-20D4-18CA657546B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A950167-3BAD-9B56-5BA3-71112F7EAC1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E045AD07-533F-BCD5-E4E5-B183D189854A}"/>
                </a:ext>
              </a:extLst>
            </p:cNvPr>
            <p:cNvGrpSpPr/>
            <p:nvPr/>
          </p:nvGrpSpPr>
          <p:grpSpPr>
            <a:xfrm>
              <a:off x="6134100" y="4131578"/>
              <a:ext cx="95250" cy="95250"/>
              <a:chOff x="3569493" y="1976437"/>
              <a:chExt cx="95250" cy="95250"/>
            </a:xfrm>
          </p:grpSpPr>
          <p:cxnSp>
            <p:nvCxnSpPr>
              <p:cNvPr id="106" name="Straight Connector 105">
                <a:extLst>
                  <a:ext uri="{FF2B5EF4-FFF2-40B4-BE49-F238E27FC236}">
                    <a16:creationId xmlns:a16="http://schemas.microsoft.com/office/drawing/2014/main" id="{70CA3437-7944-EEED-D389-0B90E084E8E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6CAC073-789F-5579-3D56-733F8CA4271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BB330D80-B562-1F24-FC62-DB3B6357FAF9}"/>
                </a:ext>
              </a:extLst>
            </p:cNvPr>
            <p:cNvGrpSpPr/>
            <p:nvPr/>
          </p:nvGrpSpPr>
          <p:grpSpPr>
            <a:xfrm>
              <a:off x="5608729" y="4131578"/>
              <a:ext cx="95250" cy="95250"/>
              <a:chOff x="3569493" y="1976437"/>
              <a:chExt cx="95250" cy="95250"/>
            </a:xfrm>
          </p:grpSpPr>
          <p:cxnSp>
            <p:nvCxnSpPr>
              <p:cNvPr id="109" name="Straight Connector 108">
                <a:extLst>
                  <a:ext uri="{FF2B5EF4-FFF2-40B4-BE49-F238E27FC236}">
                    <a16:creationId xmlns:a16="http://schemas.microsoft.com/office/drawing/2014/main" id="{A0321509-1937-8689-D6E3-E78D2667BDD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4FDC274-B807-EE36-72BD-4D292226616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94199BC4-95C4-5224-76B0-4663237CF990}"/>
                </a:ext>
              </a:extLst>
            </p:cNvPr>
            <p:cNvGrpSpPr/>
            <p:nvPr/>
          </p:nvGrpSpPr>
          <p:grpSpPr>
            <a:xfrm>
              <a:off x="4185113" y="3599403"/>
              <a:ext cx="95250" cy="95250"/>
              <a:chOff x="3569493" y="1976437"/>
              <a:chExt cx="95250" cy="95250"/>
            </a:xfrm>
          </p:grpSpPr>
          <p:cxnSp>
            <p:nvCxnSpPr>
              <p:cNvPr id="112" name="Straight Connector 111">
                <a:extLst>
                  <a:ext uri="{FF2B5EF4-FFF2-40B4-BE49-F238E27FC236}">
                    <a16:creationId xmlns:a16="http://schemas.microsoft.com/office/drawing/2014/main" id="{BFC66694-933A-7043-8C4D-0D6A5E63ED8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AB1577E-19C8-F23C-DAE5-B0227B31CA4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C1F6C362-4832-4B03-74DB-FB53FE74FB13}"/>
                </a:ext>
              </a:extLst>
            </p:cNvPr>
            <p:cNvGrpSpPr/>
            <p:nvPr/>
          </p:nvGrpSpPr>
          <p:grpSpPr>
            <a:xfrm>
              <a:off x="3934024" y="3494627"/>
              <a:ext cx="95250" cy="95250"/>
              <a:chOff x="3569493" y="1976437"/>
              <a:chExt cx="95250" cy="95250"/>
            </a:xfrm>
          </p:grpSpPr>
          <p:cxnSp>
            <p:nvCxnSpPr>
              <p:cNvPr id="115" name="Straight Connector 114">
                <a:extLst>
                  <a:ext uri="{FF2B5EF4-FFF2-40B4-BE49-F238E27FC236}">
                    <a16:creationId xmlns:a16="http://schemas.microsoft.com/office/drawing/2014/main" id="{EAF1DCE1-FA9F-C6EE-F394-FC3A2BA1508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FA15DC4-521C-A6E8-F481-6F7E6E4BDFD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D0458A72-67D3-9249-9249-23B4B675C14B}"/>
                </a:ext>
              </a:extLst>
            </p:cNvPr>
            <p:cNvGrpSpPr/>
            <p:nvPr/>
          </p:nvGrpSpPr>
          <p:grpSpPr>
            <a:xfrm>
              <a:off x="3336943" y="2776516"/>
              <a:ext cx="95250" cy="95250"/>
              <a:chOff x="3569493" y="1976437"/>
              <a:chExt cx="95250" cy="95250"/>
            </a:xfrm>
          </p:grpSpPr>
          <p:cxnSp>
            <p:nvCxnSpPr>
              <p:cNvPr id="118" name="Straight Connector 117">
                <a:extLst>
                  <a:ext uri="{FF2B5EF4-FFF2-40B4-BE49-F238E27FC236}">
                    <a16:creationId xmlns:a16="http://schemas.microsoft.com/office/drawing/2014/main" id="{1194D752-9AE3-264B-4AA8-D93B25B7653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08E1E3C-353B-2AA2-43C9-836CCB67280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7012B435-5AA1-6AE0-C26C-3913385189F0}"/>
                </a:ext>
              </a:extLst>
            </p:cNvPr>
            <p:cNvGrpSpPr/>
            <p:nvPr/>
          </p:nvGrpSpPr>
          <p:grpSpPr>
            <a:xfrm>
              <a:off x="3322230" y="2729210"/>
              <a:ext cx="95250" cy="95250"/>
              <a:chOff x="3569493" y="1976437"/>
              <a:chExt cx="95250" cy="95250"/>
            </a:xfrm>
          </p:grpSpPr>
          <p:cxnSp>
            <p:nvCxnSpPr>
              <p:cNvPr id="121" name="Straight Connector 120">
                <a:extLst>
                  <a:ext uri="{FF2B5EF4-FFF2-40B4-BE49-F238E27FC236}">
                    <a16:creationId xmlns:a16="http://schemas.microsoft.com/office/drawing/2014/main" id="{68659C32-5FFE-1674-09C7-F010F30C7DB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132FC12-C2D4-B759-B792-CAAE4801556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0021C8AB-783A-4D77-45DA-700ED399E28E}"/>
                </a:ext>
              </a:extLst>
            </p:cNvPr>
            <p:cNvGrpSpPr/>
            <p:nvPr/>
          </p:nvGrpSpPr>
          <p:grpSpPr>
            <a:xfrm>
              <a:off x="3302548" y="2683173"/>
              <a:ext cx="95250" cy="95250"/>
              <a:chOff x="3569493" y="1976437"/>
              <a:chExt cx="95250" cy="95250"/>
            </a:xfrm>
          </p:grpSpPr>
          <p:cxnSp>
            <p:nvCxnSpPr>
              <p:cNvPr id="124" name="Straight Connector 123">
                <a:extLst>
                  <a:ext uri="{FF2B5EF4-FFF2-40B4-BE49-F238E27FC236}">
                    <a16:creationId xmlns:a16="http://schemas.microsoft.com/office/drawing/2014/main" id="{70189E04-5A1A-CF49-A649-799762CCEB7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8376D39-321D-6621-EE97-0B3215797E9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B668D6D5-C4FA-53BA-8918-47811400B224}"/>
                </a:ext>
              </a:extLst>
            </p:cNvPr>
            <p:cNvGrpSpPr/>
            <p:nvPr/>
          </p:nvGrpSpPr>
          <p:grpSpPr>
            <a:xfrm>
              <a:off x="2958377" y="2583221"/>
              <a:ext cx="95250" cy="95250"/>
              <a:chOff x="3569493" y="1976437"/>
              <a:chExt cx="95250" cy="95250"/>
            </a:xfrm>
          </p:grpSpPr>
          <p:cxnSp>
            <p:nvCxnSpPr>
              <p:cNvPr id="127" name="Straight Connector 126">
                <a:extLst>
                  <a:ext uri="{FF2B5EF4-FFF2-40B4-BE49-F238E27FC236}">
                    <a16:creationId xmlns:a16="http://schemas.microsoft.com/office/drawing/2014/main" id="{4BABAB1D-CDCD-6E51-EE45-8942B371C26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9DBFA5A-1A33-DA8F-2E24-2450E820883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4C0F347D-55FE-3C4D-30BC-EE9561019289}"/>
                </a:ext>
              </a:extLst>
            </p:cNvPr>
            <p:cNvGrpSpPr/>
            <p:nvPr/>
          </p:nvGrpSpPr>
          <p:grpSpPr>
            <a:xfrm>
              <a:off x="2953524" y="2488627"/>
              <a:ext cx="95250" cy="95250"/>
              <a:chOff x="3569493" y="1976437"/>
              <a:chExt cx="95250" cy="95250"/>
            </a:xfrm>
          </p:grpSpPr>
          <p:cxnSp>
            <p:nvCxnSpPr>
              <p:cNvPr id="130" name="Straight Connector 129">
                <a:extLst>
                  <a:ext uri="{FF2B5EF4-FFF2-40B4-BE49-F238E27FC236}">
                    <a16:creationId xmlns:a16="http://schemas.microsoft.com/office/drawing/2014/main" id="{4B9B130F-90D5-102D-1B73-A721827500C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1B730AA-51A7-1C8A-6E27-1932E5C6C2A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1099CF51-34A9-E4EC-1EEA-690520653FDD}"/>
                </a:ext>
              </a:extLst>
            </p:cNvPr>
            <p:cNvGrpSpPr/>
            <p:nvPr/>
          </p:nvGrpSpPr>
          <p:grpSpPr>
            <a:xfrm>
              <a:off x="2953524" y="2395225"/>
              <a:ext cx="95250" cy="95250"/>
              <a:chOff x="3569493" y="1976437"/>
              <a:chExt cx="95250" cy="95250"/>
            </a:xfrm>
          </p:grpSpPr>
          <p:cxnSp>
            <p:nvCxnSpPr>
              <p:cNvPr id="133" name="Straight Connector 132">
                <a:extLst>
                  <a:ext uri="{FF2B5EF4-FFF2-40B4-BE49-F238E27FC236}">
                    <a16:creationId xmlns:a16="http://schemas.microsoft.com/office/drawing/2014/main" id="{4E35AD4F-526C-DB26-6429-F1FD4B27EED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C33775F-6D42-1B36-6BD4-67EED495AB4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4FCD1045-C36A-BA5C-6C07-96ED54848F14}"/>
                </a:ext>
              </a:extLst>
            </p:cNvPr>
            <p:cNvGrpSpPr/>
            <p:nvPr/>
          </p:nvGrpSpPr>
          <p:grpSpPr>
            <a:xfrm>
              <a:off x="2921853" y="2209865"/>
              <a:ext cx="95250" cy="95250"/>
              <a:chOff x="3569493" y="1976437"/>
              <a:chExt cx="95250" cy="95250"/>
            </a:xfrm>
          </p:grpSpPr>
          <p:cxnSp>
            <p:nvCxnSpPr>
              <p:cNvPr id="136" name="Straight Connector 135">
                <a:extLst>
                  <a:ext uri="{FF2B5EF4-FFF2-40B4-BE49-F238E27FC236}">
                    <a16:creationId xmlns:a16="http://schemas.microsoft.com/office/drawing/2014/main" id="{7C116CEF-372F-F0D4-5E54-A3274162FC5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00EA87D-1653-B488-C093-1DFBD175688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382FB00E-AD43-767E-672D-4B53E36A6CD7}"/>
                </a:ext>
              </a:extLst>
            </p:cNvPr>
            <p:cNvGrpSpPr/>
            <p:nvPr/>
          </p:nvGrpSpPr>
          <p:grpSpPr>
            <a:xfrm>
              <a:off x="2720265" y="2159664"/>
              <a:ext cx="95250" cy="95250"/>
              <a:chOff x="3569493" y="1976437"/>
              <a:chExt cx="95250" cy="95250"/>
            </a:xfrm>
          </p:grpSpPr>
          <p:cxnSp>
            <p:nvCxnSpPr>
              <p:cNvPr id="139" name="Straight Connector 138">
                <a:extLst>
                  <a:ext uri="{FF2B5EF4-FFF2-40B4-BE49-F238E27FC236}">
                    <a16:creationId xmlns:a16="http://schemas.microsoft.com/office/drawing/2014/main" id="{179E9BA4-46EE-E80E-CB3C-D2FA5060690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5E842FC-47DE-EE22-019B-704B2FEE36E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1595BDDA-A476-D3E8-2B1D-432D85660314}"/>
                </a:ext>
              </a:extLst>
            </p:cNvPr>
            <p:cNvGrpSpPr/>
            <p:nvPr/>
          </p:nvGrpSpPr>
          <p:grpSpPr>
            <a:xfrm>
              <a:off x="2665621" y="2159664"/>
              <a:ext cx="95250" cy="95250"/>
              <a:chOff x="3569493" y="1976437"/>
              <a:chExt cx="95250" cy="95250"/>
            </a:xfrm>
          </p:grpSpPr>
          <p:cxnSp>
            <p:nvCxnSpPr>
              <p:cNvPr id="142" name="Straight Connector 141">
                <a:extLst>
                  <a:ext uri="{FF2B5EF4-FFF2-40B4-BE49-F238E27FC236}">
                    <a16:creationId xmlns:a16="http://schemas.microsoft.com/office/drawing/2014/main" id="{B009FB45-DC1A-3953-5023-90AE90062C6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5BE36D3-54EB-87D5-BFA8-848844CBE00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CECE9A89-A23E-DFC6-5308-04E273B8B9AE}"/>
                </a:ext>
              </a:extLst>
            </p:cNvPr>
            <p:cNvGrpSpPr/>
            <p:nvPr/>
          </p:nvGrpSpPr>
          <p:grpSpPr>
            <a:xfrm>
              <a:off x="2579985" y="1991202"/>
              <a:ext cx="95250" cy="95250"/>
              <a:chOff x="3569493" y="1976437"/>
              <a:chExt cx="95250" cy="95250"/>
            </a:xfrm>
          </p:grpSpPr>
          <p:cxnSp>
            <p:nvCxnSpPr>
              <p:cNvPr id="145" name="Straight Connector 144">
                <a:extLst>
                  <a:ext uri="{FF2B5EF4-FFF2-40B4-BE49-F238E27FC236}">
                    <a16:creationId xmlns:a16="http://schemas.microsoft.com/office/drawing/2014/main" id="{311E395C-B6C8-B98D-6029-F8589FEB405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9AB4FF76-6A5F-1382-8DBE-3FE9B22CC66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3331D165-FE48-C254-6630-17D97D75BF95}"/>
                </a:ext>
              </a:extLst>
            </p:cNvPr>
            <p:cNvGrpSpPr/>
            <p:nvPr/>
          </p:nvGrpSpPr>
          <p:grpSpPr>
            <a:xfrm>
              <a:off x="2533462" y="1766746"/>
              <a:ext cx="95250" cy="95250"/>
              <a:chOff x="3569493" y="1976437"/>
              <a:chExt cx="95250" cy="95250"/>
            </a:xfrm>
          </p:grpSpPr>
          <p:cxnSp>
            <p:nvCxnSpPr>
              <p:cNvPr id="148" name="Straight Connector 147">
                <a:extLst>
                  <a:ext uri="{FF2B5EF4-FFF2-40B4-BE49-F238E27FC236}">
                    <a16:creationId xmlns:a16="http://schemas.microsoft.com/office/drawing/2014/main" id="{F80A3296-6DE1-7E07-3FBE-3C1A54DA1DC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284E27A-F763-9119-519A-65446ABC8E6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55B1A8FF-80D0-444B-628F-E247E06334CE}"/>
                </a:ext>
              </a:extLst>
            </p:cNvPr>
            <p:cNvGrpSpPr/>
            <p:nvPr/>
          </p:nvGrpSpPr>
          <p:grpSpPr>
            <a:xfrm>
              <a:off x="2455085" y="1687011"/>
              <a:ext cx="95250" cy="95250"/>
              <a:chOff x="3569493" y="1976437"/>
              <a:chExt cx="95250" cy="95250"/>
            </a:xfrm>
          </p:grpSpPr>
          <p:cxnSp>
            <p:nvCxnSpPr>
              <p:cNvPr id="151" name="Straight Connector 150">
                <a:extLst>
                  <a:ext uri="{FF2B5EF4-FFF2-40B4-BE49-F238E27FC236}">
                    <a16:creationId xmlns:a16="http://schemas.microsoft.com/office/drawing/2014/main" id="{34356350-0377-28B4-5F1A-93859E8042A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1FA9E1E-92EE-BDF2-C394-FE78CB40DDC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447736DD-217A-2E78-6593-85531C68765A}"/>
                </a:ext>
              </a:extLst>
            </p:cNvPr>
            <p:cNvGrpSpPr/>
            <p:nvPr/>
          </p:nvGrpSpPr>
          <p:grpSpPr>
            <a:xfrm>
              <a:off x="2203362" y="1687011"/>
              <a:ext cx="95250" cy="95250"/>
              <a:chOff x="3569493" y="1976437"/>
              <a:chExt cx="95250" cy="95250"/>
            </a:xfrm>
          </p:grpSpPr>
          <p:cxnSp>
            <p:nvCxnSpPr>
              <p:cNvPr id="154" name="Straight Connector 153">
                <a:extLst>
                  <a:ext uri="{FF2B5EF4-FFF2-40B4-BE49-F238E27FC236}">
                    <a16:creationId xmlns:a16="http://schemas.microsoft.com/office/drawing/2014/main" id="{45B81F0E-D4FE-7517-F9C0-BFA27485FBE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593266A-E5C8-00D4-7CFA-EE6A465D44C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3823514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7E98D8-CBA1-E7DE-A6CF-976E7DD9E5E8}"/>
              </a:ext>
            </a:extLst>
          </p:cNvPr>
          <p:cNvSpPr>
            <a:spLocks noGrp="1"/>
          </p:cNvSpPr>
          <p:nvPr>
            <p:ph type="title"/>
          </p:nvPr>
        </p:nvSpPr>
        <p:spPr/>
        <p:txBody>
          <a:bodyPr/>
          <a:lstStyle/>
          <a:p>
            <a:r>
              <a:rPr lang="en-US" dirty="0"/>
              <a:t>TRITON3: rPFS (</a:t>
            </a:r>
            <a:r>
              <a:rPr lang="en-US" i="1" dirty="0"/>
              <a:t>BRCA</a:t>
            </a:r>
            <a:r>
              <a:rPr lang="en-US" dirty="0"/>
              <a:t> Subgroup) by </a:t>
            </a:r>
            <a:br>
              <a:rPr lang="en-US" dirty="0"/>
            </a:br>
            <a:r>
              <a:rPr lang="en-US" dirty="0"/>
              <a:t>Physician’s Choice Treatment</a:t>
            </a:r>
          </a:p>
        </p:txBody>
      </p:sp>
      <p:sp>
        <p:nvSpPr>
          <p:cNvPr id="7" name="Text Box 15">
            <a:extLst>
              <a:ext uri="{FF2B5EF4-FFF2-40B4-BE49-F238E27FC236}">
                <a16:creationId xmlns:a16="http://schemas.microsoft.com/office/drawing/2014/main" id="{1F126585-7A01-D5B6-68DC-26D12C28B268}"/>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cs typeface="Calibri" panose="020F0502020204030204" pitchFamily="34" charset="0"/>
              </a:rPr>
              <a:t>Fizazi. NEJM. 2023;[Epub]. Bryce. ASCO GU 2023. Abstr 18.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35" name="TextBox 34">
            <a:extLst>
              <a:ext uri="{FF2B5EF4-FFF2-40B4-BE49-F238E27FC236}">
                <a16:creationId xmlns:a16="http://schemas.microsoft.com/office/drawing/2014/main" id="{124744AD-4BD2-42FF-024A-C01406C0E875}"/>
              </a:ext>
            </a:extLst>
          </p:cNvPr>
          <p:cNvSpPr txBox="1"/>
          <p:nvPr/>
        </p:nvSpPr>
        <p:spPr bwMode="auto">
          <a:xfrm>
            <a:off x="1701800" y="1522525"/>
            <a:ext cx="4177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Rucaparib vs Docetaxel</a:t>
            </a:r>
          </a:p>
        </p:txBody>
      </p:sp>
      <p:sp>
        <p:nvSpPr>
          <p:cNvPr id="36" name="TextBox 35">
            <a:extLst>
              <a:ext uri="{FF2B5EF4-FFF2-40B4-BE49-F238E27FC236}">
                <a16:creationId xmlns:a16="http://schemas.microsoft.com/office/drawing/2014/main" id="{5E7A4F6B-5246-BD51-B59F-879A23E0F8E6}"/>
              </a:ext>
            </a:extLst>
          </p:cNvPr>
          <p:cNvSpPr txBox="1"/>
          <p:nvPr/>
        </p:nvSpPr>
        <p:spPr bwMode="auto">
          <a:xfrm>
            <a:off x="7140570" y="1518672"/>
            <a:ext cx="4177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Rucaparib vs Second-Generation </a:t>
            </a:r>
            <a:r>
              <a:rPr lang="en-US">
                <a:solidFill>
                  <a:schemeClr val="bg1"/>
                </a:solidFill>
                <a:latin typeface="Calibri" panose="020F0502020204030204" pitchFamily="34" charset="0"/>
              </a:rPr>
              <a:t>ARPI</a:t>
            </a:r>
            <a:endParaRPr lang="en-US"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75BCC602-218E-6D84-7597-BE9B4CA3AD4C}"/>
              </a:ext>
            </a:extLst>
          </p:cNvPr>
          <p:cNvSpPr txBox="1"/>
          <p:nvPr/>
        </p:nvSpPr>
        <p:spPr bwMode="auto">
          <a:xfrm>
            <a:off x="3180842" y="5176256"/>
            <a:ext cx="746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8" name="TextBox 7">
            <a:extLst>
              <a:ext uri="{FF2B5EF4-FFF2-40B4-BE49-F238E27FC236}">
                <a16:creationId xmlns:a16="http://schemas.microsoft.com/office/drawing/2014/main" id="{3C88763B-C3B7-B856-7A7D-389F0FC039B9}"/>
              </a:ext>
            </a:extLst>
          </p:cNvPr>
          <p:cNvSpPr txBox="1"/>
          <p:nvPr/>
        </p:nvSpPr>
        <p:spPr bwMode="auto">
          <a:xfrm>
            <a:off x="9181844" y="5219479"/>
            <a:ext cx="746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7" name="Content Placeholder 16">
            <a:extLst>
              <a:ext uri="{FF2B5EF4-FFF2-40B4-BE49-F238E27FC236}">
                <a16:creationId xmlns:a16="http://schemas.microsoft.com/office/drawing/2014/main" id="{34E12177-2747-F302-94D8-84A9BBBE51F1}"/>
              </a:ext>
            </a:extLst>
          </p:cNvPr>
          <p:cNvSpPr>
            <a:spLocks noGrp="1"/>
          </p:cNvSpPr>
          <p:nvPr>
            <p:ph idx="1"/>
          </p:nvPr>
        </p:nvSpPr>
        <p:spPr>
          <a:xfrm>
            <a:off x="659778" y="5580068"/>
            <a:ext cx="10877529" cy="799984"/>
          </a:xfrm>
        </p:spPr>
        <p:txBody>
          <a:bodyPr/>
          <a:lstStyle/>
          <a:p>
            <a:r>
              <a:rPr lang="en-US" sz="2000" dirty="0"/>
              <a:t>Improved rPFS also was demonstrated in ITT population with rucaparib vs docetaxel (HR: 0.64; nominal log-rank </a:t>
            </a:r>
            <a:r>
              <a:rPr lang="en-US" sz="2000" i="1" dirty="0"/>
              <a:t>P</a:t>
            </a:r>
            <a:r>
              <a:rPr lang="en-US" sz="2000" dirty="0"/>
              <a:t> = .0066) or second-generation ARPI (HR: 0.47; nominal log-rank </a:t>
            </a:r>
            <a:r>
              <a:rPr lang="en-US" sz="2000" i="1" dirty="0"/>
              <a:t>P</a:t>
            </a:r>
            <a:r>
              <a:rPr lang="en-US" sz="2000" dirty="0"/>
              <a:t> &lt;.0001)</a:t>
            </a:r>
          </a:p>
        </p:txBody>
      </p:sp>
      <p:grpSp>
        <p:nvGrpSpPr>
          <p:cNvPr id="25" name="Group 24">
            <a:extLst>
              <a:ext uri="{FF2B5EF4-FFF2-40B4-BE49-F238E27FC236}">
                <a16:creationId xmlns:a16="http://schemas.microsoft.com/office/drawing/2014/main" id="{5D45AE2F-2E02-055F-4001-CB583D357BE8}"/>
              </a:ext>
            </a:extLst>
          </p:cNvPr>
          <p:cNvGrpSpPr/>
          <p:nvPr/>
        </p:nvGrpSpPr>
        <p:grpSpPr>
          <a:xfrm>
            <a:off x="740043" y="1882680"/>
            <a:ext cx="535724" cy="3152386"/>
            <a:chOff x="1707425" y="1531858"/>
            <a:chExt cx="535724" cy="3152386"/>
          </a:xfrm>
        </p:grpSpPr>
        <p:sp>
          <p:nvSpPr>
            <p:cNvPr id="27" name="TextBox 26">
              <a:extLst>
                <a:ext uri="{FF2B5EF4-FFF2-40B4-BE49-F238E27FC236}">
                  <a16:creationId xmlns:a16="http://schemas.microsoft.com/office/drawing/2014/main" id="{DC9B5412-19DB-DF88-633B-BEA0A89C9D68}"/>
                </a:ext>
              </a:extLst>
            </p:cNvPr>
            <p:cNvSpPr txBox="1"/>
            <p:nvPr/>
          </p:nvSpPr>
          <p:spPr bwMode="auto">
            <a:xfrm>
              <a:off x="1707425" y="153185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DC543CB3-30E9-7717-71FC-D888669A015A}"/>
                </a:ext>
              </a:extLst>
            </p:cNvPr>
            <p:cNvSpPr txBox="1"/>
            <p:nvPr/>
          </p:nvSpPr>
          <p:spPr bwMode="auto">
            <a:xfrm>
              <a:off x="1824445" y="20864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0" name="TextBox 39">
              <a:extLst>
                <a:ext uri="{FF2B5EF4-FFF2-40B4-BE49-F238E27FC236}">
                  <a16:creationId xmlns:a16="http://schemas.microsoft.com/office/drawing/2014/main" id="{EB540F5E-8F2A-12DF-8FD0-5B30608C909C}"/>
                </a:ext>
              </a:extLst>
            </p:cNvPr>
            <p:cNvSpPr txBox="1"/>
            <p:nvPr/>
          </p:nvSpPr>
          <p:spPr bwMode="auto">
            <a:xfrm>
              <a:off x="1824445" y="2658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7AEABD0D-9EE9-DC15-3C62-A3A3151F733D}"/>
                </a:ext>
              </a:extLst>
            </p:cNvPr>
            <p:cNvSpPr txBox="1"/>
            <p:nvPr/>
          </p:nvSpPr>
          <p:spPr bwMode="auto">
            <a:xfrm>
              <a:off x="1824445" y="32133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4DC921AA-5707-10F5-0519-06C0E63358DC}"/>
                </a:ext>
              </a:extLst>
            </p:cNvPr>
            <p:cNvSpPr txBox="1"/>
            <p:nvPr/>
          </p:nvSpPr>
          <p:spPr bwMode="auto">
            <a:xfrm>
              <a:off x="1824445" y="37603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ACE02589-CDA2-7A2A-F741-68C645A95709}"/>
                </a:ext>
              </a:extLst>
            </p:cNvPr>
            <p:cNvSpPr txBox="1"/>
            <p:nvPr/>
          </p:nvSpPr>
          <p:spPr bwMode="auto">
            <a:xfrm>
              <a:off x="1941464" y="43149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44" name="Group 43">
            <a:extLst>
              <a:ext uri="{FF2B5EF4-FFF2-40B4-BE49-F238E27FC236}">
                <a16:creationId xmlns:a16="http://schemas.microsoft.com/office/drawing/2014/main" id="{646BD117-E962-E40F-4799-9FAA8DE7385F}"/>
              </a:ext>
            </a:extLst>
          </p:cNvPr>
          <p:cNvGrpSpPr/>
          <p:nvPr/>
        </p:nvGrpSpPr>
        <p:grpSpPr>
          <a:xfrm>
            <a:off x="1206499" y="4852214"/>
            <a:ext cx="4457701" cy="369332"/>
            <a:chOff x="2092306" y="4501392"/>
            <a:chExt cx="9552455" cy="369332"/>
          </a:xfrm>
        </p:grpSpPr>
        <p:sp>
          <p:nvSpPr>
            <p:cNvPr id="45" name="TextBox 44">
              <a:extLst>
                <a:ext uri="{FF2B5EF4-FFF2-40B4-BE49-F238E27FC236}">
                  <a16:creationId xmlns:a16="http://schemas.microsoft.com/office/drawing/2014/main" id="{9B44533E-1913-A06F-68AF-C67441EF2AC9}"/>
                </a:ext>
              </a:extLst>
            </p:cNvPr>
            <p:cNvSpPr txBox="1"/>
            <p:nvPr/>
          </p:nvSpPr>
          <p:spPr bwMode="auto">
            <a:xfrm>
              <a:off x="2092306"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0F4B0D68-719A-23E3-2BFF-D03D836AEAAD}"/>
                </a:ext>
              </a:extLst>
            </p:cNvPr>
            <p:cNvSpPr txBox="1"/>
            <p:nvPr/>
          </p:nvSpPr>
          <p:spPr bwMode="auto">
            <a:xfrm>
              <a:off x="2705891"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7" name="TextBox 46">
              <a:extLst>
                <a:ext uri="{FF2B5EF4-FFF2-40B4-BE49-F238E27FC236}">
                  <a16:creationId xmlns:a16="http://schemas.microsoft.com/office/drawing/2014/main" id="{4A04267D-9AF5-2A2F-A809-C81D55D674FC}"/>
                </a:ext>
              </a:extLst>
            </p:cNvPr>
            <p:cNvSpPr txBox="1"/>
            <p:nvPr/>
          </p:nvSpPr>
          <p:spPr bwMode="auto">
            <a:xfrm>
              <a:off x="3322230"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8" name="TextBox 47">
              <a:extLst>
                <a:ext uri="{FF2B5EF4-FFF2-40B4-BE49-F238E27FC236}">
                  <a16:creationId xmlns:a16="http://schemas.microsoft.com/office/drawing/2014/main" id="{1542FB60-479A-C2F5-AF28-4A522A82A338}"/>
                </a:ext>
              </a:extLst>
            </p:cNvPr>
            <p:cNvSpPr txBox="1"/>
            <p:nvPr/>
          </p:nvSpPr>
          <p:spPr bwMode="auto">
            <a:xfrm>
              <a:off x="3935815"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49" name="TextBox 48">
              <a:extLst>
                <a:ext uri="{FF2B5EF4-FFF2-40B4-BE49-F238E27FC236}">
                  <a16:creationId xmlns:a16="http://schemas.microsoft.com/office/drawing/2014/main" id="{89EAEF98-F578-C272-9BF6-7E151CB68448}"/>
                </a:ext>
              </a:extLst>
            </p:cNvPr>
            <p:cNvSpPr txBox="1"/>
            <p:nvPr/>
          </p:nvSpPr>
          <p:spPr bwMode="auto">
            <a:xfrm>
              <a:off x="4490891"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0" name="TextBox 49">
              <a:extLst>
                <a:ext uri="{FF2B5EF4-FFF2-40B4-BE49-F238E27FC236}">
                  <a16:creationId xmlns:a16="http://schemas.microsoft.com/office/drawing/2014/main" id="{4DFAD699-BD32-0A5A-6804-E1EE753C1EAD}"/>
                </a:ext>
              </a:extLst>
            </p:cNvPr>
            <p:cNvSpPr txBox="1"/>
            <p:nvPr/>
          </p:nvSpPr>
          <p:spPr bwMode="auto">
            <a:xfrm>
              <a:off x="5104476"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1" name="TextBox 50">
              <a:extLst>
                <a:ext uri="{FF2B5EF4-FFF2-40B4-BE49-F238E27FC236}">
                  <a16:creationId xmlns:a16="http://schemas.microsoft.com/office/drawing/2014/main" id="{9DAC85F6-DC3F-0E37-50D2-1EECB3D7BB64}"/>
                </a:ext>
              </a:extLst>
            </p:cNvPr>
            <p:cNvSpPr txBox="1"/>
            <p:nvPr/>
          </p:nvSpPr>
          <p:spPr bwMode="auto">
            <a:xfrm>
              <a:off x="5720815"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2" name="TextBox 51">
              <a:extLst>
                <a:ext uri="{FF2B5EF4-FFF2-40B4-BE49-F238E27FC236}">
                  <a16:creationId xmlns:a16="http://schemas.microsoft.com/office/drawing/2014/main" id="{E7055753-B50A-0C70-701E-E2FCAC6ED83F}"/>
                </a:ext>
              </a:extLst>
            </p:cNvPr>
            <p:cNvSpPr txBox="1"/>
            <p:nvPr/>
          </p:nvSpPr>
          <p:spPr bwMode="auto">
            <a:xfrm>
              <a:off x="6334400"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3" name="TextBox 52">
              <a:extLst>
                <a:ext uri="{FF2B5EF4-FFF2-40B4-BE49-F238E27FC236}">
                  <a16:creationId xmlns:a16="http://schemas.microsoft.com/office/drawing/2014/main" id="{ED7DB17C-A1FA-293C-F4E6-C5AB2F5C26F6}"/>
                </a:ext>
              </a:extLst>
            </p:cNvPr>
            <p:cNvSpPr txBox="1"/>
            <p:nvPr/>
          </p:nvSpPr>
          <p:spPr bwMode="auto">
            <a:xfrm>
              <a:off x="6933074"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4" name="TextBox 53">
              <a:extLst>
                <a:ext uri="{FF2B5EF4-FFF2-40B4-BE49-F238E27FC236}">
                  <a16:creationId xmlns:a16="http://schemas.microsoft.com/office/drawing/2014/main" id="{C42F383A-0FE8-77C5-1EF7-68B9EF7D765B}"/>
                </a:ext>
              </a:extLst>
            </p:cNvPr>
            <p:cNvSpPr txBox="1"/>
            <p:nvPr/>
          </p:nvSpPr>
          <p:spPr bwMode="auto">
            <a:xfrm>
              <a:off x="7546659"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5" name="TextBox 54">
              <a:extLst>
                <a:ext uri="{FF2B5EF4-FFF2-40B4-BE49-F238E27FC236}">
                  <a16:creationId xmlns:a16="http://schemas.microsoft.com/office/drawing/2014/main" id="{F9835499-FDF9-17CF-18E9-F3FD59A2A816}"/>
                </a:ext>
              </a:extLst>
            </p:cNvPr>
            <p:cNvSpPr txBox="1"/>
            <p:nvPr/>
          </p:nvSpPr>
          <p:spPr bwMode="auto">
            <a:xfrm>
              <a:off x="816299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6" name="TextBox 55">
              <a:extLst>
                <a:ext uri="{FF2B5EF4-FFF2-40B4-BE49-F238E27FC236}">
                  <a16:creationId xmlns:a16="http://schemas.microsoft.com/office/drawing/2014/main" id="{5C2959F8-8143-0C92-1B65-989CDBDADA36}"/>
                </a:ext>
              </a:extLst>
            </p:cNvPr>
            <p:cNvSpPr txBox="1"/>
            <p:nvPr/>
          </p:nvSpPr>
          <p:spPr bwMode="auto">
            <a:xfrm>
              <a:off x="877658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57" name="TextBox 56">
              <a:extLst>
                <a:ext uri="{FF2B5EF4-FFF2-40B4-BE49-F238E27FC236}">
                  <a16:creationId xmlns:a16="http://schemas.microsoft.com/office/drawing/2014/main" id="{BBD22C3C-DD14-C2AF-E11A-83E65EE37C06}"/>
                </a:ext>
              </a:extLst>
            </p:cNvPr>
            <p:cNvSpPr txBox="1"/>
            <p:nvPr/>
          </p:nvSpPr>
          <p:spPr bwMode="auto">
            <a:xfrm>
              <a:off x="938254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8" name="TextBox 57">
              <a:extLst>
                <a:ext uri="{FF2B5EF4-FFF2-40B4-BE49-F238E27FC236}">
                  <a16:creationId xmlns:a16="http://schemas.microsoft.com/office/drawing/2014/main" id="{4FC07654-CE3F-73C1-CD3D-5376E3C10025}"/>
                </a:ext>
              </a:extLst>
            </p:cNvPr>
            <p:cNvSpPr txBox="1"/>
            <p:nvPr/>
          </p:nvSpPr>
          <p:spPr bwMode="auto">
            <a:xfrm>
              <a:off x="999613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59" name="TextBox 58">
              <a:extLst>
                <a:ext uri="{FF2B5EF4-FFF2-40B4-BE49-F238E27FC236}">
                  <a16:creationId xmlns:a16="http://schemas.microsoft.com/office/drawing/2014/main" id="{5BAB8C92-8DD1-3E72-2C46-65F08670ABEA}"/>
                </a:ext>
              </a:extLst>
            </p:cNvPr>
            <p:cNvSpPr txBox="1"/>
            <p:nvPr/>
          </p:nvSpPr>
          <p:spPr bwMode="auto">
            <a:xfrm>
              <a:off x="10612472"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0" name="TextBox 59">
              <a:extLst>
                <a:ext uri="{FF2B5EF4-FFF2-40B4-BE49-F238E27FC236}">
                  <a16:creationId xmlns:a16="http://schemas.microsoft.com/office/drawing/2014/main" id="{38685365-A22C-0B95-90E7-EAE633E5FE2E}"/>
                </a:ext>
              </a:extLst>
            </p:cNvPr>
            <p:cNvSpPr txBox="1"/>
            <p:nvPr/>
          </p:nvSpPr>
          <p:spPr bwMode="auto">
            <a:xfrm>
              <a:off x="11226057"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grpSp>
      <p:sp>
        <p:nvSpPr>
          <p:cNvPr id="61" name="Freeform: Shape 60">
            <a:extLst>
              <a:ext uri="{FF2B5EF4-FFF2-40B4-BE49-F238E27FC236}">
                <a16:creationId xmlns:a16="http://schemas.microsoft.com/office/drawing/2014/main" id="{B64E675E-2DEB-711B-FE00-04A9B6DDFCCF}"/>
              </a:ext>
            </a:extLst>
          </p:cNvPr>
          <p:cNvSpPr/>
          <p:nvPr/>
        </p:nvSpPr>
        <p:spPr bwMode="auto">
          <a:xfrm>
            <a:off x="1272898" y="2072942"/>
            <a:ext cx="4419690" cy="2781300"/>
          </a:xfrm>
          <a:custGeom>
            <a:avLst/>
            <a:gdLst>
              <a:gd name="connsiteX0" fmla="*/ 0 w 9182100"/>
              <a:gd name="connsiteY0" fmla="*/ 0 h 2781300"/>
              <a:gd name="connsiteX1" fmla="*/ 0 w 9182100"/>
              <a:gd name="connsiteY1" fmla="*/ 2781300 h 2781300"/>
              <a:gd name="connsiteX2" fmla="*/ 9182100 w 9182100"/>
              <a:gd name="connsiteY2" fmla="*/ 2781300 h 2781300"/>
            </a:gdLst>
            <a:ahLst/>
            <a:cxnLst>
              <a:cxn ang="0">
                <a:pos x="connsiteX0" y="connsiteY0"/>
              </a:cxn>
              <a:cxn ang="0">
                <a:pos x="connsiteX1" y="connsiteY1"/>
              </a:cxn>
              <a:cxn ang="0">
                <a:pos x="connsiteX2" y="connsiteY2"/>
              </a:cxn>
            </a:cxnLst>
            <a:rect l="l" t="t" r="r" b="b"/>
            <a:pathLst>
              <a:path w="9182100" h="2781300">
                <a:moveTo>
                  <a:pt x="0" y="0"/>
                </a:moveTo>
                <a:lnTo>
                  <a:pt x="0" y="2781300"/>
                </a:lnTo>
                <a:lnTo>
                  <a:pt x="9182100" y="2781300"/>
                </a:lnTo>
              </a:path>
            </a:pathLst>
          </a:custGeom>
          <a:noFill/>
          <a:ln w="28575">
            <a:solidFill>
              <a:schemeClr val="bg1"/>
            </a:solidFill>
            <a:miter lim="800000"/>
            <a:headEnd/>
            <a:tailEnd/>
          </a:ln>
        </p:spPr>
        <p:txBody>
          <a:bodyPr rtlCol="0" anchor="ctr"/>
          <a:lstStyle/>
          <a:p>
            <a:pPr algn="ctr"/>
            <a:endParaRPr lang="en-US"/>
          </a:p>
        </p:txBody>
      </p:sp>
      <p:grpSp>
        <p:nvGrpSpPr>
          <p:cNvPr id="62" name="Group 61">
            <a:extLst>
              <a:ext uri="{FF2B5EF4-FFF2-40B4-BE49-F238E27FC236}">
                <a16:creationId xmlns:a16="http://schemas.microsoft.com/office/drawing/2014/main" id="{70EB080B-74C3-6CEA-A500-34EDCB235764}"/>
              </a:ext>
            </a:extLst>
          </p:cNvPr>
          <p:cNvGrpSpPr/>
          <p:nvPr/>
        </p:nvGrpSpPr>
        <p:grpSpPr>
          <a:xfrm>
            <a:off x="1187418" y="2074966"/>
            <a:ext cx="79856" cy="2785078"/>
            <a:chOff x="1807857" y="1724144"/>
            <a:chExt cx="1172269" cy="2785078"/>
          </a:xfrm>
        </p:grpSpPr>
        <p:cxnSp>
          <p:nvCxnSpPr>
            <p:cNvPr id="63" name="Straight Connector 62">
              <a:extLst>
                <a:ext uri="{FF2B5EF4-FFF2-40B4-BE49-F238E27FC236}">
                  <a16:creationId xmlns:a16="http://schemas.microsoft.com/office/drawing/2014/main" id="{54A0F866-F315-6397-7431-E8EB660692DC}"/>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BF434A7-3318-7B6D-6D8F-86A6FE77F825}"/>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6E5321D-5E9D-407D-29C3-8D0DF18601C7}"/>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25C975E-8438-D3F0-5215-D82B0E1AC404}"/>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CBBDB7A-E853-F0B8-CE3C-A8ECC9CB954B}"/>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7DBF8DC-3A76-F926-9E8B-DD48BFE6E569}"/>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5D6BF89E-1595-266A-5F13-A48D9E383BA4}"/>
              </a:ext>
            </a:extLst>
          </p:cNvPr>
          <p:cNvGrpSpPr/>
          <p:nvPr/>
        </p:nvGrpSpPr>
        <p:grpSpPr>
          <a:xfrm>
            <a:off x="1275766" y="4860044"/>
            <a:ext cx="4283659" cy="93261"/>
            <a:chOff x="2243148" y="4509222"/>
            <a:chExt cx="9183774" cy="93261"/>
          </a:xfrm>
        </p:grpSpPr>
        <p:grpSp>
          <p:nvGrpSpPr>
            <p:cNvPr id="70" name="Group 69">
              <a:extLst>
                <a:ext uri="{FF2B5EF4-FFF2-40B4-BE49-F238E27FC236}">
                  <a16:creationId xmlns:a16="http://schemas.microsoft.com/office/drawing/2014/main" id="{055D10AD-7190-CB42-9EBE-5A753F711D47}"/>
                </a:ext>
              </a:extLst>
            </p:cNvPr>
            <p:cNvGrpSpPr/>
            <p:nvPr/>
          </p:nvGrpSpPr>
          <p:grpSpPr>
            <a:xfrm rot="5400000">
              <a:off x="3730513" y="3021857"/>
              <a:ext cx="93261" cy="3067991"/>
              <a:chOff x="1807857" y="1724144"/>
              <a:chExt cx="1172269" cy="2785078"/>
            </a:xfrm>
          </p:grpSpPr>
          <p:cxnSp>
            <p:nvCxnSpPr>
              <p:cNvPr id="83" name="Straight Connector 82">
                <a:extLst>
                  <a:ext uri="{FF2B5EF4-FFF2-40B4-BE49-F238E27FC236}">
                    <a16:creationId xmlns:a16="http://schemas.microsoft.com/office/drawing/2014/main" id="{3AC27FBC-FBFD-9F38-6BA8-9279FB16B76F}"/>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4FF0D75-AB36-AA90-1A46-7C1A42A68BBC}"/>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2796EB1-A364-E361-563B-DEACE08BE799}"/>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5D2F42C-ED80-A6AC-57FE-583AC8FEE3D3}"/>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B304CC7-39F7-9549-4137-3FD9849896CA}"/>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56D33B5-6ECF-1B0F-D227-885CA3381E2F}"/>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7172EF34-0F0C-6FC9-6A5A-3B19D3E73A19}"/>
                </a:ext>
              </a:extLst>
            </p:cNvPr>
            <p:cNvGrpSpPr/>
            <p:nvPr/>
          </p:nvGrpSpPr>
          <p:grpSpPr>
            <a:xfrm rot="5400000">
              <a:off x="7417532" y="3021857"/>
              <a:ext cx="93261" cy="3067991"/>
              <a:chOff x="1807857" y="1724144"/>
              <a:chExt cx="1172269" cy="2785078"/>
            </a:xfrm>
          </p:grpSpPr>
          <p:cxnSp>
            <p:nvCxnSpPr>
              <p:cNvPr id="77" name="Straight Connector 76">
                <a:extLst>
                  <a:ext uri="{FF2B5EF4-FFF2-40B4-BE49-F238E27FC236}">
                    <a16:creationId xmlns:a16="http://schemas.microsoft.com/office/drawing/2014/main" id="{66D2D434-F9B6-0A4F-690C-35165C694EBF}"/>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7DFF954-B675-759B-EAAC-720D4AF2956A}"/>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75C5DA9-0C50-ADC7-6BC1-56AE21CB7AFC}"/>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5F5B7CE-D1B4-E3E3-1542-72B614327822}"/>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0953382-8805-C12B-C45E-477D7AF54DCF}"/>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FC17563-502D-69BB-3698-4C8CFDF7C86A}"/>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047BA5AC-7FBE-6123-457D-17D8F50265E0}"/>
                </a:ext>
              </a:extLst>
            </p:cNvPr>
            <p:cNvGrpSpPr/>
            <p:nvPr/>
          </p:nvGrpSpPr>
          <p:grpSpPr>
            <a:xfrm rot="5400000">
              <a:off x="10462781" y="3638342"/>
              <a:ext cx="93261" cy="1835021"/>
              <a:chOff x="1807857" y="2843416"/>
              <a:chExt cx="1172269" cy="1665806"/>
            </a:xfrm>
          </p:grpSpPr>
          <p:cxnSp>
            <p:nvCxnSpPr>
              <p:cNvPr id="73" name="Straight Connector 72">
                <a:extLst>
                  <a:ext uri="{FF2B5EF4-FFF2-40B4-BE49-F238E27FC236}">
                    <a16:creationId xmlns:a16="http://schemas.microsoft.com/office/drawing/2014/main" id="{9EC9E626-96B8-F847-A877-32F43B85CFD6}"/>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A0B47AA-9677-E076-55D6-FE6BA6632F2F}"/>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3C27821-5C14-8B66-7ED7-B05EDB0D9995}"/>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DC3ACFA-9671-74B0-156B-299E91F13713}"/>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89" name="TextBox 88">
            <a:extLst>
              <a:ext uri="{FF2B5EF4-FFF2-40B4-BE49-F238E27FC236}">
                <a16:creationId xmlns:a16="http://schemas.microsoft.com/office/drawing/2014/main" id="{3096CB31-8718-C088-19BA-7BBE40B4776C}"/>
              </a:ext>
            </a:extLst>
          </p:cNvPr>
          <p:cNvSpPr txBox="1"/>
          <p:nvPr/>
        </p:nvSpPr>
        <p:spPr bwMode="auto">
          <a:xfrm rot="16200000">
            <a:off x="-326933" y="3271876"/>
            <a:ext cx="22703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rPFS</a:t>
            </a:r>
            <a:r>
              <a:rPr lang="en-US" dirty="0">
                <a:solidFill>
                  <a:schemeClr val="bg1"/>
                </a:solidFill>
                <a:latin typeface="Calibri" panose="020F0502020204030204" pitchFamily="34" charset="0"/>
              </a:rPr>
              <a:t> (%)</a:t>
            </a:r>
          </a:p>
        </p:txBody>
      </p:sp>
      <p:grpSp>
        <p:nvGrpSpPr>
          <p:cNvPr id="90" name="Group 89">
            <a:extLst>
              <a:ext uri="{FF2B5EF4-FFF2-40B4-BE49-F238E27FC236}">
                <a16:creationId xmlns:a16="http://schemas.microsoft.com/office/drawing/2014/main" id="{4F689A23-08DE-B2FD-D4C7-80C26547B790}"/>
              </a:ext>
            </a:extLst>
          </p:cNvPr>
          <p:cNvGrpSpPr/>
          <p:nvPr/>
        </p:nvGrpSpPr>
        <p:grpSpPr>
          <a:xfrm>
            <a:off x="6527095" y="1882680"/>
            <a:ext cx="535724" cy="3152386"/>
            <a:chOff x="1707425" y="1531858"/>
            <a:chExt cx="535724" cy="3152386"/>
          </a:xfrm>
        </p:grpSpPr>
        <p:sp>
          <p:nvSpPr>
            <p:cNvPr id="91" name="TextBox 90">
              <a:extLst>
                <a:ext uri="{FF2B5EF4-FFF2-40B4-BE49-F238E27FC236}">
                  <a16:creationId xmlns:a16="http://schemas.microsoft.com/office/drawing/2014/main" id="{86744E7A-01CD-8CC7-846B-2FDA6C7B808B}"/>
                </a:ext>
              </a:extLst>
            </p:cNvPr>
            <p:cNvSpPr txBox="1"/>
            <p:nvPr/>
          </p:nvSpPr>
          <p:spPr bwMode="auto">
            <a:xfrm>
              <a:off x="1707425" y="153185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2" name="TextBox 91">
              <a:extLst>
                <a:ext uri="{FF2B5EF4-FFF2-40B4-BE49-F238E27FC236}">
                  <a16:creationId xmlns:a16="http://schemas.microsoft.com/office/drawing/2014/main" id="{0A4B7C07-DF51-C9CD-8FED-981E45AEA10F}"/>
                </a:ext>
              </a:extLst>
            </p:cNvPr>
            <p:cNvSpPr txBox="1"/>
            <p:nvPr/>
          </p:nvSpPr>
          <p:spPr bwMode="auto">
            <a:xfrm>
              <a:off x="1824445" y="20864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3" name="TextBox 92">
              <a:extLst>
                <a:ext uri="{FF2B5EF4-FFF2-40B4-BE49-F238E27FC236}">
                  <a16:creationId xmlns:a16="http://schemas.microsoft.com/office/drawing/2014/main" id="{09277B73-7149-3760-D414-566099B540FA}"/>
                </a:ext>
              </a:extLst>
            </p:cNvPr>
            <p:cNvSpPr txBox="1"/>
            <p:nvPr/>
          </p:nvSpPr>
          <p:spPr bwMode="auto">
            <a:xfrm>
              <a:off x="1824445" y="2658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4" name="TextBox 93">
              <a:extLst>
                <a:ext uri="{FF2B5EF4-FFF2-40B4-BE49-F238E27FC236}">
                  <a16:creationId xmlns:a16="http://schemas.microsoft.com/office/drawing/2014/main" id="{41DE08F4-90E9-743E-22C7-61D90FCDA37D}"/>
                </a:ext>
              </a:extLst>
            </p:cNvPr>
            <p:cNvSpPr txBox="1"/>
            <p:nvPr/>
          </p:nvSpPr>
          <p:spPr bwMode="auto">
            <a:xfrm>
              <a:off x="1824445" y="32133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5" name="TextBox 94">
              <a:extLst>
                <a:ext uri="{FF2B5EF4-FFF2-40B4-BE49-F238E27FC236}">
                  <a16:creationId xmlns:a16="http://schemas.microsoft.com/office/drawing/2014/main" id="{6FD298E9-F0AA-5749-2006-FE9CB32442AC}"/>
                </a:ext>
              </a:extLst>
            </p:cNvPr>
            <p:cNvSpPr txBox="1"/>
            <p:nvPr/>
          </p:nvSpPr>
          <p:spPr bwMode="auto">
            <a:xfrm>
              <a:off x="1824445" y="37603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6" name="TextBox 95">
              <a:extLst>
                <a:ext uri="{FF2B5EF4-FFF2-40B4-BE49-F238E27FC236}">
                  <a16:creationId xmlns:a16="http://schemas.microsoft.com/office/drawing/2014/main" id="{1F891AE8-283A-2AAC-352E-25156AC9DEC7}"/>
                </a:ext>
              </a:extLst>
            </p:cNvPr>
            <p:cNvSpPr txBox="1"/>
            <p:nvPr/>
          </p:nvSpPr>
          <p:spPr bwMode="auto">
            <a:xfrm>
              <a:off x="1941464" y="43149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97" name="Group 96">
            <a:extLst>
              <a:ext uri="{FF2B5EF4-FFF2-40B4-BE49-F238E27FC236}">
                <a16:creationId xmlns:a16="http://schemas.microsoft.com/office/drawing/2014/main" id="{3C0D986D-10C8-F96A-A755-32740871441A}"/>
              </a:ext>
            </a:extLst>
          </p:cNvPr>
          <p:cNvGrpSpPr/>
          <p:nvPr/>
        </p:nvGrpSpPr>
        <p:grpSpPr>
          <a:xfrm>
            <a:off x="6993551" y="4852214"/>
            <a:ext cx="4457701" cy="369332"/>
            <a:chOff x="2092306" y="4501392"/>
            <a:chExt cx="9552455" cy="369332"/>
          </a:xfrm>
        </p:grpSpPr>
        <p:sp>
          <p:nvSpPr>
            <p:cNvPr id="98" name="TextBox 97">
              <a:extLst>
                <a:ext uri="{FF2B5EF4-FFF2-40B4-BE49-F238E27FC236}">
                  <a16:creationId xmlns:a16="http://schemas.microsoft.com/office/drawing/2014/main" id="{23225E2B-9807-C74B-09BD-56111D1E6316}"/>
                </a:ext>
              </a:extLst>
            </p:cNvPr>
            <p:cNvSpPr txBox="1"/>
            <p:nvPr/>
          </p:nvSpPr>
          <p:spPr bwMode="auto">
            <a:xfrm>
              <a:off x="2092306"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9" name="TextBox 98">
              <a:extLst>
                <a:ext uri="{FF2B5EF4-FFF2-40B4-BE49-F238E27FC236}">
                  <a16:creationId xmlns:a16="http://schemas.microsoft.com/office/drawing/2014/main" id="{C12320EE-5C3C-7161-232A-881881AE1B1D}"/>
                </a:ext>
              </a:extLst>
            </p:cNvPr>
            <p:cNvSpPr txBox="1"/>
            <p:nvPr/>
          </p:nvSpPr>
          <p:spPr bwMode="auto">
            <a:xfrm>
              <a:off x="2705891"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00" name="TextBox 99">
              <a:extLst>
                <a:ext uri="{FF2B5EF4-FFF2-40B4-BE49-F238E27FC236}">
                  <a16:creationId xmlns:a16="http://schemas.microsoft.com/office/drawing/2014/main" id="{B26C1AAB-C8F5-E526-4AB9-76E2426F695A}"/>
                </a:ext>
              </a:extLst>
            </p:cNvPr>
            <p:cNvSpPr txBox="1"/>
            <p:nvPr/>
          </p:nvSpPr>
          <p:spPr bwMode="auto">
            <a:xfrm>
              <a:off x="3322230"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1" name="TextBox 100">
              <a:extLst>
                <a:ext uri="{FF2B5EF4-FFF2-40B4-BE49-F238E27FC236}">
                  <a16:creationId xmlns:a16="http://schemas.microsoft.com/office/drawing/2014/main" id="{CE4BF807-5E64-4918-0ED6-EE93D2B9B36C}"/>
                </a:ext>
              </a:extLst>
            </p:cNvPr>
            <p:cNvSpPr txBox="1"/>
            <p:nvPr/>
          </p:nvSpPr>
          <p:spPr bwMode="auto">
            <a:xfrm>
              <a:off x="3935815"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02" name="TextBox 101">
              <a:extLst>
                <a:ext uri="{FF2B5EF4-FFF2-40B4-BE49-F238E27FC236}">
                  <a16:creationId xmlns:a16="http://schemas.microsoft.com/office/drawing/2014/main" id="{4CE717A3-C733-B77C-7805-4CA668EF85E5}"/>
                </a:ext>
              </a:extLst>
            </p:cNvPr>
            <p:cNvSpPr txBox="1"/>
            <p:nvPr/>
          </p:nvSpPr>
          <p:spPr bwMode="auto">
            <a:xfrm>
              <a:off x="4490891"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03" name="TextBox 102">
              <a:extLst>
                <a:ext uri="{FF2B5EF4-FFF2-40B4-BE49-F238E27FC236}">
                  <a16:creationId xmlns:a16="http://schemas.microsoft.com/office/drawing/2014/main" id="{0AFCF6E4-C17E-B894-FA6A-CD1EEFD56742}"/>
                </a:ext>
              </a:extLst>
            </p:cNvPr>
            <p:cNvSpPr txBox="1"/>
            <p:nvPr/>
          </p:nvSpPr>
          <p:spPr bwMode="auto">
            <a:xfrm>
              <a:off x="5104476"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04" name="TextBox 103">
              <a:extLst>
                <a:ext uri="{FF2B5EF4-FFF2-40B4-BE49-F238E27FC236}">
                  <a16:creationId xmlns:a16="http://schemas.microsoft.com/office/drawing/2014/main" id="{E200B105-8F9E-6B20-F7B4-8B0D94BB3234}"/>
                </a:ext>
              </a:extLst>
            </p:cNvPr>
            <p:cNvSpPr txBox="1"/>
            <p:nvPr/>
          </p:nvSpPr>
          <p:spPr bwMode="auto">
            <a:xfrm>
              <a:off x="5720815"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05" name="TextBox 104">
              <a:extLst>
                <a:ext uri="{FF2B5EF4-FFF2-40B4-BE49-F238E27FC236}">
                  <a16:creationId xmlns:a16="http://schemas.microsoft.com/office/drawing/2014/main" id="{4C882904-044B-5809-A40D-47482BC1962B}"/>
                </a:ext>
              </a:extLst>
            </p:cNvPr>
            <p:cNvSpPr txBox="1"/>
            <p:nvPr/>
          </p:nvSpPr>
          <p:spPr bwMode="auto">
            <a:xfrm>
              <a:off x="6334400"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06" name="TextBox 105">
              <a:extLst>
                <a:ext uri="{FF2B5EF4-FFF2-40B4-BE49-F238E27FC236}">
                  <a16:creationId xmlns:a16="http://schemas.microsoft.com/office/drawing/2014/main" id="{17CC8655-C1D3-AA20-37E1-E81035988758}"/>
                </a:ext>
              </a:extLst>
            </p:cNvPr>
            <p:cNvSpPr txBox="1"/>
            <p:nvPr/>
          </p:nvSpPr>
          <p:spPr bwMode="auto">
            <a:xfrm>
              <a:off x="6933074"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07" name="TextBox 106">
              <a:extLst>
                <a:ext uri="{FF2B5EF4-FFF2-40B4-BE49-F238E27FC236}">
                  <a16:creationId xmlns:a16="http://schemas.microsoft.com/office/drawing/2014/main" id="{3A480940-BB9A-87AB-989C-9F6329F391A0}"/>
                </a:ext>
              </a:extLst>
            </p:cNvPr>
            <p:cNvSpPr txBox="1"/>
            <p:nvPr/>
          </p:nvSpPr>
          <p:spPr bwMode="auto">
            <a:xfrm>
              <a:off x="7546659"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08" name="TextBox 107">
              <a:extLst>
                <a:ext uri="{FF2B5EF4-FFF2-40B4-BE49-F238E27FC236}">
                  <a16:creationId xmlns:a16="http://schemas.microsoft.com/office/drawing/2014/main" id="{16E9BD5C-1D05-D894-62D0-C6F4911577B8}"/>
                </a:ext>
              </a:extLst>
            </p:cNvPr>
            <p:cNvSpPr txBox="1"/>
            <p:nvPr/>
          </p:nvSpPr>
          <p:spPr bwMode="auto">
            <a:xfrm>
              <a:off x="816299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09" name="TextBox 108">
              <a:extLst>
                <a:ext uri="{FF2B5EF4-FFF2-40B4-BE49-F238E27FC236}">
                  <a16:creationId xmlns:a16="http://schemas.microsoft.com/office/drawing/2014/main" id="{DFC65FAF-8A32-F3A2-D5B6-B16397DEA457}"/>
                </a:ext>
              </a:extLst>
            </p:cNvPr>
            <p:cNvSpPr txBox="1"/>
            <p:nvPr/>
          </p:nvSpPr>
          <p:spPr bwMode="auto">
            <a:xfrm>
              <a:off x="877658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110" name="TextBox 109">
              <a:extLst>
                <a:ext uri="{FF2B5EF4-FFF2-40B4-BE49-F238E27FC236}">
                  <a16:creationId xmlns:a16="http://schemas.microsoft.com/office/drawing/2014/main" id="{0AF5B123-4B93-4853-89FF-6EA25D288204}"/>
                </a:ext>
              </a:extLst>
            </p:cNvPr>
            <p:cNvSpPr txBox="1"/>
            <p:nvPr/>
          </p:nvSpPr>
          <p:spPr bwMode="auto">
            <a:xfrm>
              <a:off x="938254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11" name="TextBox 110">
              <a:extLst>
                <a:ext uri="{FF2B5EF4-FFF2-40B4-BE49-F238E27FC236}">
                  <a16:creationId xmlns:a16="http://schemas.microsoft.com/office/drawing/2014/main" id="{C08CB14A-B1F9-5615-214D-73930969E6CE}"/>
                </a:ext>
              </a:extLst>
            </p:cNvPr>
            <p:cNvSpPr txBox="1"/>
            <p:nvPr/>
          </p:nvSpPr>
          <p:spPr bwMode="auto">
            <a:xfrm>
              <a:off x="999613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112" name="TextBox 111">
              <a:extLst>
                <a:ext uri="{FF2B5EF4-FFF2-40B4-BE49-F238E27FC236}">
                  <a16:creationId xmlns:a16="http://schemas.microsoft.com/office/drawing/2014/main" id="{A2D7F4B5-0AF8-6BC6-F8C4-81D8C4C08107}"/>
                </a:ext>
              </a:extLst>
            </p:cNvPr>
            <p:cNvSpPr txBox="1"/>
            <p:nvPr/>
          </p:nvSpPr>
          <p:spPr bwMode="auto">
            <a:xfrm>
              <a:off x="10612472"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113" name="TextBox 112">
              <a:extLst>
                <a:ext uri="{FF2B5EF4-FFF2-40B4-BE49-F238E27FC236}">
                  <a16:creationId xmlns:a16="http://schemas.microsoft.com/office/drawing/2014/main" id="{ED92D0AE-EEB7-3F48-DEE4-45B01D56E1CC}"/>
                </a:ext>
              </a:extLst>
            </p:cNvPr>
            <p:cNvSpPr txBox="1"/>
            <p:nvPr/>
          </p:nvSpPr>
          <p:spPr bwMode="auto">
            <a:xfrm>
              <a:off x="11226057"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grpSp>
      <p:sp>
        <p:nvSpPr>
          <p:cNvPr id="114" name="Freeform: Shape 113">
            <a:extLst>
              <a:ext uri="{FF2B5EF4-FFF2-40B4-BE49-F238E27FC236}">
                <a16:creationId xmlns:a16="http://schemas.microsoft.com/office/drawing/2014/main" id="{C9F03696-CF87-10DD-59FD-2FACAB93C35A}"/>
              </a:ext>
            </a:extLst>
          </p:cNvPr>
          <p:cNvSpPr/>
          <p:nvPr/>
        </p:nvSpPr>
        <p:spPr bwMode="auto">
          <a:xfrm>
            <a:off x="7059950" y="2072942"/>
            <a:ext cx="4419690" cy="2781300"/>
          </a:xfrm>
          <a:custGeom>
            <a:avLst/>
            <a:gdLst>
              <a:gd name="connsiteX0" fmla="*/ 0 w 9182100"/>
              <a:gd name="connsiteY0" fmla="*/ 0 h 2781300"/>
              <a:gd name="connsiteX1" fmla="*/ 0 w 9182100"/>
              <a:gd name="connsiteY1" fmla="*/ 2781300 h 2781300"/>
              <a:gd name="connsiteX2" fmla="*/ 9182100 w 9182100"/>
              <a:gd name="connsiteY2" fmla="*/ 2781300 h 2781300"/>
            </a:gdLst>
            <a:ahLst/>
            <a:cxnLst>
              <a:cxn ang="0">
                <a:pos x="connsiteX0" y="connsiteY0"/>
              </a:cxn>
              <a:cxn ang="0">
                <a:pos x="connsiteX1" y="connsiteY1"/>
              </a:cxn>
              <a:cxn ang="0">
                <a:pos x="connsiteX2" y="connsiteY2"/>
              </a:cxn>
            </a:cxnLst>
            <a:rect l="l" t="t" r="r" b="b"/>
            <a:pathLst>
              <a:path w="9182100" h="2781300">
                <a:moveTo>
                  <a:pt x="0" y="0"/>
                </a:moveTo>
                <a:lnTo>
                  <a:pt x="0" y="2781300"/>
                </a:lnTo>
                <a:lnTo>
                  <a:pt x="9182100" y="2781300"/>
                </a:lnTo>
              </a:path>
            </a:pathLst>
          </a:custGeom>
          <a:noFill/>
          <a:ln w="28575">
            <a:solidFill>
              <a:schemeClr val="bg1"/>
            </a:solidFill>
            <a:miter lim="800000"/>
            <a:headEnd/>
            <a:tailEnd/>
          </a:ln>
        </p:spPr>
        <p:txBody>
          <a:bodyPr rtlCol="0" anchor="ctr"/>
          <a:lstStyle/>
          <a:p>
            <a:pPr algn="ctr"/>
            <a:endParaRPr lang="en-US"/>
          </a:p>
        </p:txBody>
      </p:sp>
      <p:grpSp>
        <p:nvGrpSpPr>
          <p:cNvPr id="115" name="Group 114">
            <a:extLst>
              <a:ext uri="{FF2B5EF4-FFF2-40B4-BE49-F238E27FC236}">
                <a16:creationId xmlns:a16="http://schemas.microsoft.com/office/drawing/2014/main" id="{55E20DDB-E699-BE80-67C1-1006E0A6EC59}"/>
              </a:ext>
            </a:extLst>
          </p:cNvPr>
          <p:cNvGrpSpPr/>
          <p:nvPr/>
        </p:nvGrpSpPr>
        <p:grpSpPr>
          <a:xfrm>
            <a:off x="6974470" y="2074966"/>
            <a:ext cx="79856" cy="2785078"/>
            <a:chOff x="1807857" y="1724144"/>
            <a:chExt cx="1172269" cy="2785078"/>
          </a:xfrm>
        </p:grpSpPr>
        <p:cxnSp>
          <p:nvCxnSpPr>
            <p:cNvPr id="116" name="Straight Connector 115">
              <a:extLst>
                <a:ext uri="{FF2B5EF4-FFF2-40B4-BE49-F238E27FC236}">
                  <a16:creationId xmlns:a16="http://schemas.microsoft.com/office/drawing/2014/main" id="{FD640ED8-2696-72AB-2E5C-40ABB3997D29}"/>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E9FC267-D4F9-2EB0-C565-F05F495E97C6}"/>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B176331-A991-7720-50DB-40F7163FBB29}"/>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88EE012-88FA-B511-CE12-E2B041FD7532}"/>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99DA47A-2487-515B-F27F-8FFF0F601534}"/>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82B6846-6AC9-B806-6D6F-98BC25CC019C}"/>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F06E0C5D-06CA-6340-D0A8-6FE74C591174}"/>
              </a:ext>
            </a:extLst>
          </p:cNvPr>
          <p:cNvGrpSpPr/>
          <p:nvPr/>
        </p:nvGrpSpPr>
        <p:grpSpPr>
          <a:xfrm>
            <a:off x="7062818" y="4860044"/>
            <a:ext cx="4283659" cy="93261"/>
            <a:chOff x="2243148" y="4509222"/>
            <a:chExt cx="9183774" cy="93261"/>
          </a:xfrm>
        </p:grpSpPr>
        <p:grpSp>
          <p:nvGrpSpPr>
            <p:cNvPr id="123" name="Group 122">
              <a:extLst>
                <a:ext uri="{FF2B5EF4-FFF2-40B4-BE49-F238E27FC236}">
                  <a16:creationId xmlns:a16="http://schemas.microsoft.com/office/drawing/2014/main" id="{BAFA1CB2-9CB7-5A7A-0486-2583E4B72570}"/>
                </a:ext>
              </a:extLst>
            </p:cNvPr>
            <p:cNvGrpSpPr/>
            <p:nvPr/>
          </p:nvGrpSpPr>
          <p:grpSpPr>
            <a:xfrm rot="5400000">
              <a:off x="3730513" y="3021857"/>
              <a:ext cx="93261" cy="3067991"/>
              <a:chOff x="1807857" y="1724144"/>
              <a:chExt cx="1172269" cy="2785078"/>
            </a:xfrm>
          </p:grpSpPr>
          <p:cxnSp>
            <p:nvCxnSpPr>
              <p:cNvPr id="136" name="Straight Connector 135">
                <a:extLst>
                  <a:ext uri="{FF2B5EF4-FFF2-40B4-BE49-F238E27FC236}">
                    <a16:creationId xmlns:a16="http://schemas.microsoft.com/office/drawing/2014/main" id="{6A270FF9-6E47-E2A3-87E9-F18CE8F15292}"/>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F29CA3C-32D6-E40F-EB84-A892E5DCD21B}"/>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5CB9E0A-E2AA-973F-251E-6B884037FE6A}"/>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336F7602-EDAC-B6DE-A94E-89F2124AF88A}"/>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60FB9C1C-6A65-DE87-5FDC-85EF2D8840DD}"/>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428B475-A83F-ABA7-2419-1F40F0B376A0}"/>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B2E3CA83-7B78-C531-CE3D-6DE4D66F2BD3}"/>
                </a:ext>
              </a:extLst>
            </p:cNvPr>
            <p:cNvGrpSpPr/>
            <p:nvPr/>
          </p:nvGrpSpPr>
          <p:grpSpPr>
            <a:xfrm rot="5400000">
              <a:off x="7417532" y="3021857"/>
              <a:ext cx="93261" cy="3067991"/>
              <a:chOff x="1807857" y="1724144"/>
              <a:chExt cx="1172269" cy="2785078"/>
            </a:xfrm>
          </p:grpSpPr>
          <p:cxnSp>
            <p:nvCxnSpPr>
              <p:cNvPr id="130" name="Straight Connector 129">
                <a:extLst>
                  <a:ext uri="{FF2B5EF4-FFF2-40B4-BE49-F238E27FC236}">
                    <a16:creationId xmlns:a16="http://schemas.microsoft.com/office/drawing/2014/main" id="{41B8BEC2-5A64-A79D-48D2-5A70B327685F}"/>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8E97D50-8BBC-A8B4-13BE-E8BFF22EB3B5}"/>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9D5F2FE-A82B-8CFA-CAF6-D254B2615AD4}"/>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4050451-DF33-0195-5166-F6B9A9F8A504}"/>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753909C-CFB6-E050-BFC7-702329195620}"/>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DC51063-D3BF-F2F7-18AA-528DC44AC678}"/>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29FED09A-75A1-7D53-77D4-A989C3716912}"/>
                </a:ext>
              </a:extLst>
            </p:cNvPr>
            <p:cNvGrpSpPr/>
            <p:nvPr/>
          </p:nvGrpSpPr>
          <p:grpSpPr>
            <a:xfrm rot="5400000">
              <a:off x="10462781" y="3638342"/>
              <a:ext cx="93261" cy="1835021"/>
              <a:chOff x="1807857" y="2843416"/>
              <a:chExt cx="1172269" cy="1665806"/>
            </a:xfrm>
          </p:grpSpPr>
          <p:cxnSp>
            <p:nvCxnSpPr>
              <p:cNvPr id="126" name="Straight Connector 125">
                <a:extLst>
                  <a:ext uri="{FF2B5EF4-FFF2-40B4-BE49-F238E27FC236}">
                    <a16:creationId xmlns:a16="http://schemas.microsoft.com/office/drawing/2014/main" id="{37490A96-008F-7405-BD96-296C65A3D8EB}"/>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EB7EF2FD-B916-6648-32EB-DF93CAFE3A68}"/>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B659C4C-6333-343A-6AAF-6C323C363513}"/>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480CB23-6A1E-4E54-6D5D-210B0E3C1461}"/>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42" name="TextBox 141">
            <a:extLst>
              <a:ext uri="{FF2B5EF4-FFF2-40B4-BE49-F238E27FC236}">
                <a16:creationId xmlns:a16="http://schemas.microsoft.com/office/drawing/2014/main" id="{54E78B0B-EBD0-9A53-61BA-723C68E5451C}"/>
              </a:ext>
            </a:extLst>
          </p:cNvPr>
          <p:cNvSpPr txBox="1"/>
          <p:nvPr/>
        </p:nvSpPr>
        <p:spPr bwMode="auto">
          <a:xfrm rot="16200000">
            <a:off x="5460119" y="3271876"/>
            <a:ext cx="22703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rPFS</a:t>
            </a:r>
            <a:r>
              <a:rPr lang="en-US" dirty="0">
                <a:solidFill>
                  <a:schemeClr val="bg1"/>
                </a:solidFill>
                <a:latin typeface="Calibri" panose="020F0502020204030204" pitchFamily="34" charset="0"/>
              </a:rPr>
              <a:t> (%)</a:t>
            </a:r>
          </a:p>
        </p:txBody>
      </p:sp>
      <p:sp>
        <p:nvSpPr>
          <p:cNvPr id="143" name="Freeform: Shape 142">
            <a:extLst>
              <a:ext uri="{FF2B5EF4-FFF2-40B4-BE49-F238E27FC236}">
                <a16:creationId xmlns:a16="http://schemas.microsoft.com/office/drawing/2014/main" id="{9B40415B-83F1-C4EC-27AA-AB4D33FB66A8}"/>
              </a:ext>
            </a:extLst>
          </p:cNvPr>
          <p:cNvSpPr/>
          <p:nvPr/>
        </p:nvSpPr>
        <p:spPr bwMode="auto">
          <a:xfrm>
            <a:off x="1276350" y="2090738"/>
            <a:ext cx="1852613" cy="2743200"/>
          </a:xfrm>
          <a:custGeom>
            <a:avLst/>
            <a:gdLst>
              <a:gd name="connsiteX0" fmla="*/ 1852613 w 1852613"/>
              <a:gd name="connsiteY0" fmla="*/ 2743200 h 2743200"/>
              <a:gd name="connsiteX1" fmla="*/ 1852613 w 1852613"/>
              <a:gd name="connsiteY1" fmla="*/ 2424112 h 2743200"/>
              <a:gd name="connsiteX2" fmla="*/ 1304925 w 1852613"/>
              <a:gd name="connsiteY2" fmla="*/ 2424112 h 2743200"/>
              <a:gd name="connsiteX3" fmla="*/ 1304925 w 1852613"/>
              <a:gd name="connsiteY3" fmla="*/ 2328862 h 2743200"/>
              <a:gd name="connsiteX4" fmla="*/ 1133475 w 1852613"/>
              <a:gd name="connsiteY4" fmla="*/ 2328862 h 2743200"/>
              <a:gd name="connsiteX5" fmla="*/ 1133475 w 1852613"/>
              <a:gd name="connsiteY5" fmla="*/ 2224087 h 2743200"/>
              <a:gd name="connsiteX6" fmla="*/ 1128712 w 1852613"/>
              <a:gd name="connsiteY6" fmla="*/ 2228850 h 2743200"/>
              <a:gd name="connsiteX7" fmla="*/ 1128712 w 1852613"/>
              <a:gd name="connsiteY7" fmla="*/ 2157412 h 2743200"/>
              <a:gd name="connsiteX8" fmla="*/ 1090613 w 1852613"/>
              <a:gd name="connsiteY8" fmla="*/ 2157412 h 2743200"/>
              <a:gd name="connsiteX9" fmla="*/ 1090613 w 1852613"/>
              <a:gd name="connsiteY9" fmla="*/ 2066925 h 2743200"/>
              <a:gd name="connsiteX10" fmla="*/ 1090613 w 1852613"/>
              <a:gd name="connsiteY10" fmla="*/ 2066925 h 2743200"/>
              <a:gd name="connsiteX11" fmla="*/ 1042988 w 1852613"/>
              <a:gd name="connsiteY11" fmla="*/ 2066925 h 2743200"/>
              <a:gd name="connsiteX12" fmla="*/ 1042988 w 1852613"/>
              <a:gd name="connsiteY12" fmla="*/ 1895475 h 2743200"/>
              <a:gd name="connsiteX13" fmla="*/ 971550 w 1852613"/>
              <a:gd name="connsiteY13" fmla="*/ 1895475 h 2743200"/>
              <a:gd name="connsiteX14" fmla="*/ 971550 w 1852613"/>
              <a:gd name="connsiteY14" fmla="*/ 1838325 h 2743200"/>
              <a:gd name="connsiteX15" fmla="*/ 938213 w 1852613"/>
              <a:gd name="connsiteY15" fmla="*/ 1838325 h 2743200"/>
              <a:gd name="connsiteX16" fmla="*/ 938213 w 1852613"/>
              <a:gd name="connsiteY16" fmla="*/ 1733550 h 2743200"/>
              <a:gd name="connsiteX17" fmla="*/ 871538 w 1852613"/>
              <a:gd name="connsiteY17" fmla="*/ 1733550 h 2743200"/>
              <a:gd name="connsiteX18" fmla="*/ 871538 w 1852613"/>
              <a:gd name="connsiteY18" fmla="*/ 1647825 h 2743200"/>
              <a:gd name="connsiteX19" fmla="*/ 838200 w 1852613"/>
              <a:gd name="connsiteY19" fmla="*/ 1647825 h 2743200"/>
              <a:gd name="connsiteX20" fmla="*/ 838200 w 1852613"/>
              <a:gd name="connsiteY20" fmla="*/ 1571625 h 2743200"/>
              <a:gd name="connsiteX21" fmla="*/ 795338 w 1852613"/>
              <a:gd name="connsiteY21" fmla="*/ 1571625 h 2743200"/>
              <a:gd name="connsiteX22" fmla="*/ 795338 w 1852613"/>
              <a:gd name="connsiteY22" fmla="*/ 1419225 h 2743200"/>
              <a:gd name="connsiteX23" fmla="*/ 781050 w 1852613"/>
              <a:gd name="connsiteY23" fmla="*/ 1419225 h 2743200"/>
              <a:gd name="connsiteX24" fmla="*/ 781050 w 1852613"/>
              <a:gd name="connsiteY24" fmla="*/ 1304925 h 2743200"/>
              <a:gd name="connsiteX25" fmla="*/ 733425 w 1852613"/>
              <a:gd name="connsiteY25" fmla="*/ 1304925 h 2743200"/>
              <a:gd name="connsiteX26" fmla="*/ 733425 w 1852613"/>
              <a:gd name="connsiteY26" fmla="*/ 1233487 h 2743200"/>
              <a:gd name="connsiteX27" fmla="*/ 681038 w 1852613"/>
              <a:gd name="connsiteY27" fmla="*/ 1233487 h 2743200"/>
              <a:gd name="connsiteX28" fmla="*/ 681038 w 1852613"/>
              <a:gd name="connsiteY28" fmla="*/ 1100137 h 2743200"/>
              <a:gd name="connsiteX29" fmla="*/ 595313 w 1852613"/>
              <a:gd name="connsiteY29" fmla="*/ 1100137 h 2743200"/>
              <a:gd name="connsiteX30" fmla="*/ 595313 w 1852613"/>
              <a:gd name="connsiteY30" fmla="*/ 995362 h 2743200"/>
              <a:gd name="connsiteX31" fmla="*/ 576263 w 1852613"/>
              <a:gd name="connsiteY31" fmla="*/ 995362 h 2743200"/>
              <a:gd name="connsiteX32" fmla="*/ 576263 w 1852613"/>
              <a:gd name="connsiteY32" fmla="*/ 923925 h 2743200"/>
              <a:gd name="connsiteX33" fmla="*/ 542925 w 1852613"/>
              <a:gd name="connsiteY33" fmla="*/ 923925 h 2743200"/>
              <a:gd name="connsiteX34" fmla="*/ 542925 w 1852613"/>
              <a:gd name="connsiteY34" fmla="*/ 819150 h 2743200"/>
              <a:gd name="connsiteX35" fmla="*/ 504825 w 1852613"/>
              <a:gd name="connsiteY35" fmla="*/ 819150 h 2743200"/>
              <a:gd name="connsiteX36" fmla="*/ 504825 w 1852613"/>
              <a:gd name="connsiteY36" fmla="*/ 704850 h 2743200"/>
              <a:gd name="connsiteX37" fmla="*/ 438150 w 1852613"/>
              <a:gd name="connsiteY37" fmla="*/ 704850 h 2743200"/>
              <a:gd name="connsiteX38" fmla="*/ 438150 w 1852613"/>
              <a:gd name="connsiteY38" fmla="*/ 652462 h 2743200"/>
              <a:gd name="connsiteX39" fmla="*/ 381000 w 1852613"/>
              <a:gd name="connsiteY39" fmla="*/ 652462 h 2743200"/>
              <a:gd name="connsiteX40" fmla="*/ 381000 w 1852613"/>
              <a:gd name="connsiteY40" fmla="*/ 604837 h 2743200"/>
              <a:gd name="connsiteX41" fmla="*/ 328613 w 1852613"/>
              <a:gd name="connsiteY41" fmla="*/ 604837 h 2743200"/>
              <a:gd name="connsiteX42" fmla="*/ 328613 w 1852613"/>
              <a:gd name="connsiteY42" fmla="*/ 561975 h 2743200"/>
              <a:gd name="connsiteX43" fmla="*/ 290513 w 1852613"/>
              <a:gd name="connsiteY43" fmla="*/ 561975 h 2743200"/>
              <a:gd name="connsiteX44" fmla="*/ 290513 w 1852613"/>
              <a:gd name="connsiteY44" fmla="*/ 452437 h 2743200"/>
              <a:gd name="connsiteX45" fmla="*/ 214313 w 1852613"/>
              <a:gd name="connsiteY45" fmla="*/ 452437 h 2743200"/>
              <a:gd name="connsiteX46" fmla="*/ 214313 w 1852613"/>
              <a:gd name="connsiteY46" fmla="*/ 352425 h 2743200"/>
              <a:gd name="connsiteX47" fmla="*/ 214313 w 1852613"/>
              <a:gd name="connsiteY47" fmla="*/ 352425 h 2743200"/>
              <a:gd name="connsiteX48" fmla="*/ 190500 w 1852613"/>
              <a:gd name="connsiteY48" fmla="*/ 352425 h 2743200"/>
              <a:gd name="connsiteX49" fmla="*/ 190500 w 1852613"/>
              <a:gd name="connsiteY49" fmla="*/ 57150 h 2743200"/>
              <a:gd name="connsiteX50" fmla="*/ 161925 w 1852613"/>
              <a:gd name="connsiteY50" fmla="*/ 57150 h 2743200"/>
              <a:gd name="connsiteX51" fmla="*/ 161925 w 1852613"/>
              <a:gd name="connsiteY51" fmla="*/ 0 h 2743200"/>
              <a:gd name="connsiteX52" fmla="*/ 0 w 1852613"/>
              <a:gd name="connsiteY52" fmla="*/ 0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852613" h="2743200">
                <a:moveTo>
                  <a:pt x="1852613" y="2743200"/>
                </a:moveTo>
                <a:lnTo>
                  <a:pt x="1852613" y="2424112"/>
                </a:lnTo>
                <a:lnTo>
                  <a:pt x="1304925" y="2424112"/>
                </a:lnTo>
                <a:lnTo>
                  <a:pt x="1304925" y="2328862"/>
                </a:lnTo>
                <a:lnTo>
                  <a:pt x="1133475" y="2328862"/>
                </a:lnTo>
                <a:lnTo>
                  <a:pt x="1133475" y="2224087"/>
                </a:lnTo>
                <a:lnTo>
                  <a:pt x="1128712" y="2228850"/>
                </a:lnTo>
                <a:lnTo>
                  <a:pt x="1128712" y="2157412"/>
                </a:lnTo>
                <a:lnTo>
                  <a:pt x="1090613" y="2157412"/>
                </a:lnTo>
                <a:lnTo>
                  <a:pt x="1090613" y="2066925"/>
                </a:lnTo>
                <a:lnTo>
                  <a:pt x="1090613" y="2066925"/>
                </a:lnTo>
                <a:lnTo>
                  <a:pt x="1042988" y="2066925"/>
                </a:lnTo>
                <a:lnTo>
                  <a:pt x="1042988" y="1895475"/>
                </a:lnTo>
                <a:lnTo>
                  <a:pt x="971550" y="1895475"/>
                </a:lnTo>
                <a:lnTo>
                  <a:pt x="971550" y="1838325"/>
                </a:lnTo>
                <a:lnTo>
                  <a:pt x="938213" y="1838325"/>
                </a:lnTo>
                <a:lnTo>
                  <a:pt x="938213" y="1733550"/>
                </a:lnTo>
                <a:lnTo>
                  <a:pt x="871538" y="1733550"/>
                </a:lnTo>
                <a:lnTo>
                  <a:pt x="871538" y="1647825"/>
                </a:lnTo>
                <a:lnTo>
                  <a:pt x="838200" y="1647825"/>
                </a:lnTo>
                <a:lnTo>
                  <a:pt x="838200" y="1571625"/>
                </a:lnTo>
                <a:lnTo>
                  <a:pt x="795338" y="1571625"/>
                </a:lnTo>
                <a:lnTo>
                  <a:pt x="795338" y="1419225"/>
                </a:lnTo>
                <a:lnTo>
                  <a:pt x="781050" y="1419225"/>
                </a:lnTo>
                <a:lnTo>
                  <a:pt x="781050" y="1304925"/>
                </a:lnTo>
                <a:lnTo>
                  <a:pt x="733425" y="1304925"/>
                </a:lnTo>
                <a:lnTo>
                  <a:pt x="733425" y="1233487"/>
                </a:lnTo>
                <a:lnTo>
                  <a:pt x="681038" y="1233487"/>
                </a:lnTo>
                <a:lnTo>
                  <a:pt x="681038" y="1100137"/>
                </a:lnTo>
                <a:lnTo>
                  <a:pt x="595313" y="1100137"/>
                </a:lnTo>
                <a:lnTo>
                  <a:pt x="595313" y="995362"/>
                </a:lnTo>
                <a:lnTo>
                  <a:pt x="576263" y="995362"/>
                </a:lnTo>
                <a:lnTo>
                  <a:pt x="576263" y="923925"/>
                </a:lnTo>
                <a:lnTo>
                  <a:pt x="542925" y="923925"/>
                </a:lnTo>
                <a:lnTo>
                  <a:pt x="542925" y="819150"/>
                </a:lnTo>
                <a:lnTo>
                  <a:pt x="504825" y="819150"/>
                </a:lnTo>
                <a:lnTo>
                  <a:pt x="504825" y="704850"/>
                </a:lnTo>
                <a:lnTo>
                  <a:pt x="438150" y="704850"/>
                </a:lnTo>
                <a:lnTo>
                  <a:pt x="438150" y="652462"/>
                </a:lnTo>
                <a:lnTo>
                  <a:pt x="381000" y="652462"/>
                </a:lnTo>
                <a:lnTo>
                  <a:pt x="381000" y="604837"/>
                </a:lnTo>
                <a:lnTo>
                  <a:pt x="328613" y="604837"/>
                </a:lnTo>
                <a:lnTo>
                  <a:pt x="328613" y="561975"/>
                </a:lnTo>
                <a:lnTo>
                  <a:pt x="290513" y="561975"/>
                </a:lnTo>
                <a:lnTo>
                  <a:pt x="290513" y="452437"/>
                </a:lnTo>
                <a:lnTo>
                  <a:pt x="214313" y="452437"/>
                </a:lnTo>
                <a:lnTo>
                  <a:pt x="214313" y="352425"/>
                </a:lnTo>
                <a:lnTo>
                  <a:pt x="214313" y="352425"/>
                </a:lnTo>
                <a:lnTo>
                  <a:pt x="190500" y="352425"/>
                </a:lnTo>
                <a:lnTo>
                  <a:pt x="190500" y="57150"/>
                </a:lnTo>
                <a:lnTo>
                  <a:pt x="161925" y="57150"/>
                </a:lnTo>
                <a:lnTo>
                  <a:pt x="161925"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147" name="Group 146">
            <a:extLst>
              <a:ext uri="{FF2B5EF4-FFF2-40B4-BE49-F238E27FC236}">
                <a16:creationId xmlns:a16="http://schemas.microsoft.com/office/drawing/2014/main" id="{813D2F1F-4D47-0476-BDEF-8D823203B3B2}"/>
              </a:ext>
            </a:extLst>
          </p:cNvPr>
          <p:cNvGrpSpPr/>
          <p:nvPr/>
        </p:nvGrpSpPr>
        <p:grpSpPr>
          <a:xfrm>
            <a:off x="1285875" y="2085975"/>
            <a:ext cx="4200525" cy="2502693"/>
            <a:chOff x="1285875" y="2085975"/>
            <a:chExt cx="4200525" cy="2502693"/>
          </a:xfrm>
        </p:grpSpPr>
        <p:sp>
          <p:nvSpPr>
            <p:cNvPr id="145" name="Freeform: Shape 144">
              <a:extLst>
                <a:ext uri="{FF2B5EF4-FFF2-40B4-BE49-F238E27FC236}">
                  <a16:creationId xmlns:a16="http://schemas.microsoft.com/office/drawing/2014/main" id="{F169E079-8932-2F43-033A-E9681449750A}"/>
                </a:ext>
              </a:extLst>
            </p:cNvPr>
            <p:cNvSpPr/>
            <p:nvPr/>
          </p:nvSpPr>
          <p:spPr bwMode="auto">
            <a:xfrm>
              <a:off x="2171700" y="3264693"/>
              <a:ext cx="3314700" cy="1323975"/>
            </a:xfrm>
            <a:custGeom>
              <a:avLst/>
              <a:gdLst>
                <a:gd name="connsiteX0" fmla="*/ 3314700 w 3314700"/>
                <a:gd name="connsiteY0" fmla="*/ 1323975 h 1345406"/>
                <a:gd name="connsiteX1" fmla="*/ 2512219 w 3314700"/>
                <a:gd name="connsiteY1" fmla="*/ 1323975 h 1345406"/>
                <a:gd name="connsiteX2" fmla="*/ 2516981 w 3314700"/>
                <a:gd name="connsiteY2" fmla="*/ 1345406 h 1345406"/>
                <a:gd name="connsiteX3" fmla="*/ 2516981 w 3314700"/>
                <a:gd name="connsiteY3" fmla="*/ 1233487 h 1345406"/>
                <a:gd name="connsiteX4" fmla="*/ 2255044 w 3314700"/>
                <a:gd name="connsiteY4" fmla="*/ 1233487 h 1345406"/>
                <a:gd name="connsiteX5" fmla="*/ 2255044 w 3314700"/>
                <a:gd name="connsiteY5" fmla="*/ 1157287 h 1345406"/>
                <a:gd name="connsiteX6" fmla="*/ 1747838 w 3314700"/>
                <a:gd name="connsiteY6" fmla="*/ 1157287 h 1345406"/>
                <a:gd name="connsiteX7" fmla="*/ 1747838 w 3314700"/>
                <a:gd name="connsiteY7" fmla="*/ 1092994 h 1345406"/>
                <a:gd name="connsiteX8" fmla="*/ 1619250 w 3314700"/>
                <a:gd name="connsiteY8" fmla="*/ 1092994 h 1345406"/>
                <a:gd name="connsiteX9" fmla="*/ 1619250 w 3314700"/>
                <a:gd name="connsiteY9" fmla="*/ 1052512 h 1345406"/>
                <a:gd name="connsiteX10" fmla="*/ 1469231 w 3314700"/>
                <a:gd name="connsiteY10" fmla="*/ 1052512 h 1345406"/>
                <a:gd name="connsiteX11" fmla="*/ 1469231 w 3314700"/>
                <a:gd name="connsiteY11" fmla="*/ 995362 h 1345406"/>
                <a:gd name="connsiteX12" fmla="*/ 1371600 w 3314700"/>
                <a:gd name="connsiteY12" fmla="*/ 995362 h 1345406"/>
                <a:gd name="connsiteX13" fmla="*/ 1371600 w 3314700"/>
                <a:gd name="connsiteY13" fmla="*/ 954881 h 1345406"/>
                <a:gd name="connsiteX14" fmla="*/ 1076325 w 3314700"/>
                <a:gd name="connsiteY14" fmla="*/ 954881 h 1345406"/>
                <a:gd name="connsiteX15" fmla="*/ 1076325 w 3314700"/>
                <a:gd name="connsiteY15" fmla="*/ 916781 h 1345406"/>
                <a:gd name="connsiteX16" fmla="*/ 966788 w 3314700"/>
                <a:gd name="connsiteY16" fmla="*/ 916781 h 1345406"/>
                <a:gd name="connsiteX17" fmla="*/ 966788 w 3314700"/>
                <a:gd name="connsiteY17" fmla="*/ 873919 h 1345406"/>
                <a:gd name="connsiteX18" fmla="*/ 940594 w 3314700"/>
                <a:gd name="connsiteY18" fmla="*/ 873919 h 1345406"/>
                <a:gd name="connsiteX19" fmla="*/ 940594 w 3314700"/>
                <a:gd name="connsiteY19" fmla="*/ 828675 h 1345406"/>
                <a:gd name="connsiteX20" fmla="*/ 940594 w 3314700"/>
                <a:gd name="connsiteY20" fmla="*/ 828675 h 1345406"/>
                <a:gd name="connsiteX21" fmla="*/ 940594 w 3314700"/>
                <a:gd name="connsiteY21" fmla="*/ 828675 h 1345406"/>
                <a:gd name="connsiteX22" fmla="*/ 916781 w 3314700"/>
                <a:gd name="connsiteY22" fmla="*/ 828675 h 1345406"/>
                <a:gd name="connsiteX23" fmla="*/ 916781 w 3314700"/>
                <a:gd name="connsiteY23" fmla="*/ 745331 h 1345406"/>
                <a:gd name="connsiteX24" fmla="*/ 771525 w 3314700"/>
                <a:gd name="connsiteY24" fmla="*/ 745331 h 1345406"/>
                <a:gd name="connsiteX25" fmla="*/ 771525 w 3314700"/>
                <a:gd name="connsiteY25" fmla="*/ 711994 h 1345406"/>
                <a:gd name="connsiteX26" fmla="*/ 683419 w 3314700"/>
                <a:gd name="connsiteY26" fmla="*/ 711994 h 1345406"/>
                <a:gd name="connsiteX27" fmla="*/ 683419 w 3314700"/>
                <a:gd name="connsiteY27" fmla="*/ 600075 h 1345406"/>
                <a:gd name="connsiteX28" fmla="*/ 652463 w 3314700"/>
                <a:gd name="connsiteY28" fmla="*/ 600075 h 1345406"/>
                <a:gd name="connsiteX29" fmla="*/ 652463 w 3314700"/>
                <a:gd name="connsiteY29" fmla="*/ 576262 h 1345406"/>
                <a:gd name="connsiteX30" fmla="*/ 578644 w 3314700"/>
                <a:gd name="connsiteY30" fmla="*/ 576262 h 1345406"/>
                <a:gd name="connsiteX31" fmla="*/ 578644 w 3314700"/>
                <a:gd name="connsiteY31" fmla="*/ 550069 h 1345406"/>
                <a:gd name="connsiteX32" fmla="*/ 531019 w 3314700"/>
                <a:gd name="connsiteY32" fmla="*/ 550069 h 1345406"/>
                <a:gd name="connsiteX33" fmla="*/ 531019 w 3314700"/>
                <a:gd name="connsiteY33" fmla="*/ 523875 h 1345406"/>
                <a:gd name="connsiteX34" fmla="*/ 447675 w 3314700"/>
                <a:gd name="connsiteY34" fmla="*/ 523875 h 1345406"/>
                <a:gd name="connsiteX35" fmla="*/ 447675 w 3314700"/>
                <a:gd name="connsiteY35" fmla="*/ 473869 h 1345406"/>
                <a:gd name="connsiteX36" fmla="*/ 428625 w 3314700"/>
                <a:gd name="connsiteY36" fmla="*/ 473869 h 1345406"/>
                <a:gd name="connsiteX37" fmla="*/ 428625 w 3314700"/>
                <a:gd name="connsiteY37" fmla="*/ 447675 h 1345406"/>
                <a:gd name="connsiteX38" fmla="*/ 402431 w 3314700"/>
                <a:gd name="connsiteY38" fmla="*/ 447675 h 1345406"/>
                <a:gd name="connsiteX39" fmla="*/ 402431 w 3314700"/>
                <a:gd name="connsiteY39" fmla="*/ 392906 h 1345406"/>
                <a:gd name="connsiteX40" fmla="*/ 247650 w 3314700"/>
                <a:gd name="connsiteY40" fmla="*/ 392906 h 1345406"/>
                <a:gd name="connsiteX41" fmla="*/ 247650 w 3314700"/>
                <a:gd name="connsiteY41" fmla="*/ 369094 h 1345406"/>
                <a:gd name="connsiteX42" fmla="*/ 188119 w 3314700"/>
                <a:gd name="connsiteY42" fmla="*/ 369094 h 1345406"/>
                <a:gd name="connsiteX43" fmla="*/ 188119 w 3314700"/>
                <a:gd name="connsiteY43" fmla="*/ 326231 h 1345406"/>
                <a:gd name="connsiteX44" fmla="*/ 178594 w 3314700"/>
                <a:gd name="connsiteY44" fmla="*/ 326231 h 1345406"/>
                <a:gd name="connsiteX45" fmla="*/ 178594 w 3314700"/>
                <a:gd name="connsiteY45" fmla="*/ 285750 h 1345406"/>
                <a:gd name="connsiteX46" fmla="*/ 166688 w 3314700"/>
                <a:gd name="connsiteY46" fmla="*/ 285750 h 1345406"/>
                <a:gd name="connsiteX47" fmla="*/ 166688 w 3314700"/>
                <a:gd name="connsiteY47" fmla="*/ 176212 h 1345406"/>
                <a:gd name="connsiteX48" fmla="*/ 147638 w 3314700"/>
                <a:gd name="connsiteY48" fmla="*/ 176212 h 1345406"/>
                <a:gd name="connsiteX49" fmla="*/ 147638 w 3314700"/>
                <a:gd name="connsiteY49" fmla="*/ 114300 h 1345406"/>
                <a:gd name="connsiteX50" fmla="*/ 133350 w 3314700"/>
                <a:gd name="connsiteY50" fmla="*/ 114300 h 1345406"/>
                <a:gd name="connsiteX51" fmla="*/ 133350 w 3314700"/>
                <a:gd name="connsiteY51" fmla="*/ 69056 h 1345406"/>
                <a:gd name="connsiteX52" fmla="*/ 114300 w 3314700"/>
                <a:gd name="connsiteY52" fmla="*/ 69056 h 1345406"/>
                <a:gd name="connsiteX53" fmla="*/ 114300 w 3314700"/>
                <a:gd name="connsiteY53" fmla="*/ 45244 h 1345406"/>
                <a:gd name="connsiteX54" fmla="*/ 0 w 3314700"/>
                <a:gd name="connsiteY54" fmla="*/ 45244 h 1345406"/>
                <a:gd name="connsiteX55" fmla="*/ 0 w 3314700"/>
                <a:gd name="connsiteY55" fmla="*/ 0 h 1345406"/>
                <a:gd name="connsiteX0" fmla="*/ 3314700 w 3314700"/>
                <a:gd name="connsiteY0" fmla="*/ 1323975 h 1323975"/>
                <a:gd name="connsiteX1" fmla="*/ 2512219 w 3314700"/>
                <a:gd name="connsiteY1" fmla="*/ 1323975 h 1323975"/>
                <a:gd name="connsiteX2" fmla="*/ 2516981 w 3314700"/>
                <a:gd name="connsiteY2" fmla="*/ 1233487 h 1323975"/>
                <a:gd name="connsiteX3" fmla="*/ 2255044 w 3314700"/>
                <a:gd name="connsiteY3" fmla="*/ 1233487 h 1323975"/>
                <a:gd name="connsiteX4" fmla="*/ 2255044 w 3314700"/>
                <a:gd name="connsiteY4" fmla="*/ 1157287 h 1323975"/>
                <a:gd name="connsiteX5" fmla="*/ 1747838 w 3314700"/>
                <a:gd name="connsiteY5" fmla="*/ 1157287 h 1323975"/>
                <a:gd name="connsiteX6" fmla="*/ 1747838 w 3314700"/>
                <a:gd name="connsiteY6" fmla="*/ 1092994 h 1323975"/>
                <a:gd name="connsiteX7" fmla="*/ 1619250 w 3314700"/>
                <a:gd name="connsiteY7" fmla="*/ 1092994 h 1323975"/>
                <a:gd name="connsiteX8" fmla="*/ 1619250 w 3314700"/>
                <a:gd name="connsiteY8" fmla="*/ 1052512 h 1323975"/>
                <a:gd name="connsiteX9" fmla="*/ 1469231 w 3314700"/>
                <a:gd name="connsiteY9" fmla="*/ 1052512 h 1323975"/>
                <a:gd name="connsiteX10" fmla="*/ 1469231 w 3314700"/>
                <a:gd name="connsiteY10" fmla="*/ 995362 h 1323975"/>
                <a:gd name="connsiteX11" fmla="*/ 1371600 w 3314700"/>
                <a:gd name="connsiteY11" fmla="*/ 995362 h 1323975"/>
                <a:gd name="connsiteX12" fmla="*/ 1371600 w 3314700"/>
                <a:gd name="connsiteY12" fmla="*/ 954881 h 1323975"/>
                <a:gd name="connsiteX13" fmla="*/ 1076325 w 3314700"/>
                <a:gd name="connsiteY13" fmla="*/ 954881 h 1323975"/>
                <a:gd name="connsiteX14" fmla="*/ 1076325 w 3314700"/>
                <a:gd name="connsiteY14" fmla="*/ 916781 h 1323975"/>
                <a:gd name="connsiteX15" fmla="*/ 966788 w 3314700"/>
                <a:gd name="connsiteY15" fmla="*/ 916781 h 1323975"/>
                <a:gd name="connsiteX16" fmla="*/ 966788 w 3314700"/>
                <a:gd name="connsiteY16" fmla="*/ 873919 h 1323975"/>
                <a:gd name="connsiteX17" fmla="*/ 940594 w 3314700"/>
                <a:gd name="connsiteY17" fmla="*/ 873919 h 1323975"/>
                <a:gd name="connsiteX18" fmla="*/ 940594 w 3314700"/>
                <a:gd name="connsiteY18" fmla="*/ 828675 h 1323975"/>
                <a:gd name="connsiteX19" fmla="*/ 940594 w 3314700"/>
                <a:gd name="connsiteY19" fmla="*/ 828675 h 1323975"/>
                <a:gd name="connsiteX20" fmla="*/ 940594 w 3314700"/>
                <a:gd name="connsiteY20" fmla="*/ 828675 h 1323975"/>
                <a:gd name="connsiteX21" fmla="*/ 916781 w 3314700"/>
                <a:gd name="connsiteY21" fmla="*/ 828675 h 1323975"/>
                <a:gd name="connsiteX22" fmla="*/ 916781 w 3314700"/>
                <a:gd name="connsiteY22" fmla="*/ 745331 h 1323975"/>
                <a:gd name="connsiteX23" fmla="*/ 771525 w 3314700"/>
                <a:gd name="connsiteY23" fmla="*/ 745331 h 1323975"/>
                <a:gd name="connsiteX24" fmla="*/ 771525 w 3314700"/>
                <a:gd name="connsiteY24" fmla="*/ 711994 h 1323975"/>
                <a:gd name="connsiteX25" fmla="*/ 683419 w 3314700"/>
                <a:gd name="connsiteY25" fmla="*/ 711994 h 1323975"/>
                <a:gd name="connsiteX26" fmla="*/ 683419 w 3314700"/>
                <a:gd name="connsiteY26" fmla="*/ 600075 h 1323975"/>
                <a:gd name="connsiteX27" fmla="*/ 652463 w 3314700"/>
                <a:gd name="connsiteY27" fmla="*/ 600075 h 1323975"/>
                <a:gd name="connsiteX28" fmla="*/ 652463 w 3314700"/>
                <a:gd name="connsiteY28" fmla="*/ 576262 h 1323975"/>
                <a:gd name="connsiteX29" fmla="*/ 578644 w 3314700"/>
                <a:gd name="connsiteY29" fmla="*/ 576262 h 1323975"/>
                <a:gd name="connsiteX30" fmla="*/ 578644 w 3314700"/>
                <a:gd name="connsiteY30" fmla="*/ 550069 h 1323975"/>
                <a:gd name="connsiteX31" fmla="*/ 531019 w 3314700"/>
                <a:gd name="connsiteY31" fmla="*/ 550069 h 1323975"/>
                <a:gd name="connsiteX32" fmla="*/ 531019 w 3314700"/>
                <a:gd name="connsiteY32" fmla="*/ 523875 h 1323975"/>
                <a:gd name="connsiteX33" fmla="*/ 447675 w 3314700"/>
                <a:gd name="connsiteY33" fmla="*/ 523875 h 1323975"/>
                <a:gd name="connsiteX34" fmla="*/ 447675 w 3314700"/>
                <a:gd name="connsiteY34" fmla="*/ 473869 h 1323975"/>
                <a:gd name="connsiteX35" fmla="*/ 428625 w 3314700"/>
                <a:gd name="connsiteY35" fmla="*/ 473869 h 1323975"/>
                <a:gd name="connsiteX36" fmla="*/ 428625 w 3314700"/>
                <a:gd name="connsiteY36" fmla="*/ 447675 h 1323975"/>
                <a:gd name="connsiteX37" fmla="*/ 402431 w 3314700"/>
                <a:gd name="connsiteY37" fmla="*/ 447675 h 1323975"/>
                <a:gd name="connsiteX38" fmla="*/ 402431 w 3314700"/>
                <a:gd name="connsiteY38" fmla="*/ 392906 h 1323975"/>
                <a:gd name="connsiteX39" fmla="*/ 247650 w 3314700"/>
                <a:gd name="connsiteY39" fmla="*/ 392906 h 1323975"/>
                <a:gd name="connsiteX40" fmla="*/ 247650 w 3314700"/>
                <a:gd name="connsiteY40" fmla="*/ 369094 h 1323975"/>
                <a:gd name="connsiteX41" fmla="*/ 188119 w 3314700"/>
                <a:gd name="connsiteY41" fmla="*/ 369094 h 1323975"/>
                <a:gd name="connsiteX42" fmla="*/ 188119 w 3314700"/>
                <a:gd name="connsiteY42" fmla="*/ 326231 h 1323975"/>
                <a:gd name="connsiteX43" fmla="*/ 178594 w 3314700"/>
                <a:gd name="connsiteY43" fmla="*/ 326231 h 1323975"/>
                <a:gd name="connsiteX44" fmla="*/ 178594 w 3314700"/>
                <a:gd name="connsiteY44" fmla="*/ 285750 h 1323975"/>
                <a:gd name="connsiteX45" fmla="*/ 166688 w 3314700"/>
                <a:gd name="connsiteY45" fmla="*/ 285750 h 1323975"/>
                <a:gd name="connsiteX46" fmla="*/ 166688 w 3314700"/>
                <a:gd name="connsiteY46" fmla="*/ 176212 h 1323975"/>
                <a:gd name="connsiteX47" fmla="*/ 147638 w 3314700"/>
                <a:gd name="connsiteY47" fmla="*/ 176212 h 1323975"/>
                <a:gd name="connsiteX48" fmla="*/ 147638 w 3314700"/>
                <a:gd name="connsiteY48" fmla="*/ 114300 h 1323975"/>
                <a:gd name="connsiteX49" fmla="*/ 133350 w 3314700"/>
                <a:gd name="connsiteY49" fmla="*/ 114300 h 1323975"/>
                <a:gd name="connsiteX50" fmla="*/ 133350 w 3314700"/>
                <a:gd name="connsiteY50" fmla="*/ 69056 h 1323975"/>
                <a:gd name="connsiteX51" fmla="*/ 114300 w 3314700"/>
                <a:gd name="connsiteY51" fmla="*/ 69056 h 1323975"/>
                <a:gd name="connsiteX52" fmla="*/ 114300 w 3314700"/>
                <a:gd name="connsiteY52" fmla="*/ 45244 h 1323975"/>
                <a:gd name="connsiteX53" fmla="*/ 0 w 3314700"/>
                <a:gd name="connsiteY53" fmla="*/ 45244 h 1323975"/>
                <a:gd name="connsiteX54" fmla="*/ 0 w 3314700"/>
                <a:gd name="connsiteY54" fmla="*/ 0 h 1323975"/>
                <a:gd name="connsiteX0" fmla="*/ 3314700 w 3314700"/>
                <a:gd name="connsiteY0" fmla="*/ 1323975 h 1323975"/>
                <a:gd name="connsiteX1" fmla="*/ 2516981 w 3314700"/>
                <a:gd name="connsiteY1" fmla="*/ 1323975 h 1323975"/>
                <a:gd name="connsiteX2" fmla="*/ 2516981 w 3314700"/>
                <a:gd name="connsiteY2" fmla="*/ 1233487 h 1323975"/>
                <a:gd name="connsiteX3" fmla="*/ 2255044 w 3314700"/>
                <a:gd name="connsiteY3" fmla="*/ 1233487 h 1323975"/>
                <a:gd name="connsiteX4" fmla="*/ 2255044 w 3314700"/>
                <a:gd name="connsiteY4" fmla="*/ 1157287 h 1323975"/>
                <a:gd name="connsiteX5" fmla="*/ 1747838 w 3314700"/>
                <a:gd name="connsiteY5" fmla="*/ 1157287 h 1323975"/>
                <a:gd name="connsiteX6" fmla="*/ 1747838 w 3314700"/>
                <a:gd name="connsiteY6" fmla="*/ 1092994 h 1323975"/>
                <a:gd name="connsiteX7" fmla="*/ 1619250 w 3314700"/>
                <a:gd name="connsiteY7" fmla="*/ 1092994 h 1323975"/>
                <a:gd name="connsiteX8" fmla="*/ 1619250 w 3314700"/>
                <a:gd name="connsiteY8" fmla="*/ 1052512 h 1323975"/>
                <a:gd name="connsiteX9" fmla="*/ 1469231 w 3314700"/>
                <a:gd name="connsiteY9" fmla="*/ 1052512 h 1323975"/>
                <a:gd name="connsiteX10" fmla="*/ 1469231 w 3314700"/>
                <a:gd name="connsiteY10" fmla="*/ 995362 h 1323975"/>
                <a:gd name="connsiteX11" fmla="*/ 1371600 w 3314700"/>
                <a:gd name="connsiteY11" fmla="*/ 995362 h 1323975"/>
                <a:gd name="connsiteX12" fmla="*/ 1371600 w 3314700"/>
                <a:gd name="connsiteY12" fmla="*/ 954881 h 1323975"/>
                <a:gd name="connsiteX13" fmla="*/ 1076325 w 3314700"/>
                <a:gd name="connsiteY13" fmla="*/ 954881 h 1323975"/>
                <a:gd name="connsiteX14" fmla="*/ 1076325 w 3314700"/>
                <a:gd name="connsiteY14" fmla="*/ 916781 h 1323975"/>
                <a:gd name="connsiteX15" fmla="*/ 966788 w 3314700"/>
                <a:gd name="connsiteY15" fmla="*/ 916781 h 1323975"/>
                <a:gd name="connsiteX16" fmla="*/ 966788 w 3314700"/>
                <a:gd name="connsiteY16" fmla="*/ 873919 h 1323975"/>
                <a:gd name="connsiteX17" fmla="*/ 940594 w 3314700"/>
                <a:gd name="connsiteY17" fmla="*/ 873919 h 1323975"/>
                <a:gd name="connsiteX18" fmla="*/ 940594 w 3314700"/>
                <a:gd name="connsiteY18" fmla="*/ 828675 h 1323975"/>
                <a:gd name="connsiteX19" fmla="*/ 940594 w 3314700"/>
                <a:gd name="connsiteY19" fmla="*/ 828675 h 1323975"/>
                <a:gd name="connsiteX20" fmla="*/ 940594 w 3314700"/>
                <a:gd name="connsiteY20" fmla="*/ 828675 h 1323975"/>
                <a:gd name="connsiteX21" fmla="*/ 916781 w 3314700"/>
                <a:gd name="connsiteY21" fmla="*/ 828675 h 1323975"/>
                <a:gd name="connsiteX22" fmla="*/ 916781 w 3314700"/>
                <a:gd name="connsiteY22" fmla="*/ 745331 h 1323975"/>
                <a:gd name="connsiteX23" fmla="*/ 771525 w 3314700"/>
                <a:gd name="connsiteY23" fmla="*/ 745331 h 1323975"/>
                <a:gd name="connsiteX24" fmla="*/ 771525 w 3314700"/>
                <a:gd name="connsiteY24" fmla="*/ 711994 h 1323975"/>
                <a:gd name="connsiteX25" fmla="*/ 683419 w 3314700"/>
                <a:gd name="connsiteY25" fmla="*/ 711994 h 1323975"/>
                <a:gd name="connsiteX26" fmla="*/ 683419 w 3314700"/>
                <a:gd name="connsiteY26" fmla="*/ 600075 h 1323975"/>
                <a:gd name="connsiteX27" fmla="*/ 652463 w 3314700"/>
                <a:gd name="connsiteY27" fmla="*/ 600075 h 1323975"/>
                <a:gd name="connsiteX28" fmla="*/ 652463 w 3314700"/>
                <a:gd name="connsiteY28" fmla="*/ 576262 h 1323975"/>
                <a:gd name="connsiteX29" fmla="*/ 578644 w 3314700"/>
                <a:gd name="connsiteY29" fmla="*/ 576262 h 1323975"/>
                <a:gd name="connsiteX30" fmla="*/ 578644 w 3314700"/>
                <a:gd name="connsiteY30" fmla="*/ 550069 h 1323975"/>
                <a:gd name="connsiteX31" fmla="*/ 531019 w 3314700"/>
                <a:gd name="connsiteY31" fmla="*/ 550069 h 1323975"/>
                <a:gd name="connsiteX32" fmla="*/ 531019 w 3314700"/>
                <a:gd name="connsiteY32" fmla="*/ 523875 h 1323975"/>
                <a:gd name="connsiteX33" fmla="*/ 447675 w 3314700"/>
                <a:gd name="connsiteY33" fmla="*/ 523875 h 1323975"/>
                <a:gd name="connsiteX34" fmla="*/ 447675 w 3314700"/>
                <a:gd name="connsiteY34" fmla="*/ 473869 h 1323975"/>
                <a:gd name="connsiteX35" fmla="*/ 428625 w 3314700"/>
                <a:gd name="connsiteY35" fmla="*/ 473869 h 1323975"/>
                <a:gd name="connsiteX36" fmla="*/ 428625 w 3314700"/>
                <a:gd name="connsiteY36" fmla="*/ 447675 h 1323975"/>
                <a:gd name="connsiteX37" fmla="*/ 402431 w 3314700"/>
                <a:gd name="connsiteY37" fmla="*/ 447675 h 1323975"/>
                <a:gd name="connsiteX38" fmla="*/ 402431 w 3314700"/>
                <a:gd name="connsiteY38" fmla="*/ 392906 h 1323975"/>
                <a:gd name="connsiteX39" fmla="*/ 247650 w 3314700"/>
                <a:gd name="connsiteY39" fmla="*/ 392906 h 1323975"/>
                <a:gd name="connsiteX40" fmla="*/ 247650 w 3314700"/>
                <a:gd name="connsiteY40" fmla="*/ 369094 h 1323975"/>
                <a:gd name="connsiteX41" fmla="*/ 188119 w 3314700"/>
                <a:gd name="connsiteY41" fmla="*/ 369094 h 1323975"/>
                <a:gd name="connsiteX42" fmla="*/ 188119 w 3314700"/>
                <a:gd name="connsiteY42" fmla="*/ 326231 h 1323975"/>
                <a:gd name="connsiteX43" fmla="*/ 178594 w 3314700"/>
                <a:gd name="connsiteY43" fmla="*/ 326231 h 1323975"/>
                <a:gd name="connsiteX44" fmla="*/ 178594 w 3314700"/>
                <a:gd name="connsiteY44" fmla="*/ 285750 h 1323975"/>
                <a:gd name="connsiteX45" fmla="*/ 166688 w 3314700"/>
                <a:gd name="connsiteY45" fmla="*/ 285750 h 1323975"/>
                <a:gd name="connsiteX46" fmla="*/ 166688 w 3314700"/>
                <a:gd name="connsiteY46" fmla="*/ 176212 h 1323975"/>
                <a:gd name="connsiteX47" fmla="*/ 147638 w 3314700"/>
                <a:gd name="connsiteY47" fmla="*/ 176212 h 1323975"/>
                <a:gd name="connsiteX48" fmla="*/ 147638 w 3314700"/>
                <a:gd name="connsiteY48" fmla="*/ 114300 h 1323975"/>
                <a:gd name="connsiteX49" fmla="*/ 133350 w 3314700"/>
                <a:gd name="connsiteY49" fmla="*/ 114300 h 1323975"/>
                <a:gd name="connsiteX50" fmla="*/ 133350 w 3314700"/>
                <a:gd name="connsiteY50" fmla="*/ 69056 h 1323975"/>
                <a:gd name="connsiteX51" fmla="*/ 114300 w 3314700"/>
                <a:gd name="connsiteY51" fmla="*/ 69056 h 1323975"/>
                <a:gd name="connsiteX52" fmla="*/ 114300 w 3314700"/>
                <a:gd name="connsiteY52" fmla="*/ 45244 h 1323975"/>
                <a:gd name="connsiteX53" fmla="*/ 0 w 3314700"/>
                <a:gd name="connsiteY53" fmla="*/ 45244 h 1323975"/>
                <a:gd name="connsiteX54" fmla="*/ 0 w 3314700"/>
                <a:gd name="connsiteY54"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14700" h="1323975">
                  <a:moveTo>
                    <a:pt x="3314700" y="1323975"/>
                  </a:moveTo>
                  <a:lnTo>
                    <a:pt x="2516981" y="1323975"/>
                  </a:lnTo>
                  <a:lnTo>
                    <a:pt x="2516981" y="1233487"/>
                  </a:lnTo>
                  <a:lnTo>
                    <a:pt x="2255044" y="1233487"/>
                  </a:lnTo>
                  <a:lnTo>
                    <a:pt x="2255044" y="1157287"/>
                  </a:lnTo>
                  <a:lnTo>
                    <a:pt x="1747838" y="1157287"/>
                  </a:lnTo>
                  <a:lnTo>
                    <a:pt x="1747838" y="1092994"/>
                  </a:lnTo>
                  <a:lnTo>
                    <a:pt x="1619250" y="1092994"/>
                  </a:lnTo>
                  <a:lnTo>
                    <a:pt x="1619250" y="1052512"/>
                  </a:lnTo>
                  <a:lnTo>
                    <a:pt x="1469231" y="1052512"/>
                  </a:lnTo>
                  <a:lnTo>
                    <a:pt x="1469231" y="995362"/>
                  </a:lnTo>
                  <a:lnTo>
                    <a:pt x="1371600" y="995362"/>
                  </a:lnTo>
                  <a:lnTo>
                    <a:pt x="1371600" y="954881"/>
                  </a:lnTo>
                  <a:lnTo>
                    <a:pt x="1076325" y="954881"/>
                  </a:lnTo>
                  <a:lnTo>
                    <a:pt x="1076325" y="916781"/>
                  </a:lnTo>
                  <a:lnTo>
                    <a:pt x="966788" y="916781"/>
                  </a:lnTo>
                  <a:lnTo>
                    <a:pt x="966788" y="873919"/>
                  </a:lnTo>
                  <a:lnTo>
                    <a:pt x="940594" y="873919"/>
                  </a:lnTo>
                  <a:lnTo>
                    <a:pt x="940594" y="828675"/>
                  </a:lnTo>
                  <a:lnTo>
                    <a:pt x="940594" y="828675"/>
                  </a:lnTo>
                  <a:lnTo>
                    <a:pt x="940594" y="828675"/>
                  </a:lnTo>
                  <a:lnTo>
                    <a:pt x="916781" y="828675"/>
                  </a:lnTo>
                  <a:lnTo>
                    <a:pt x="916781" y="745331"/>
                  </a:lnTo>
                  <a:lnTo>
                    <a:pt x="771525" y="745331"/>
                  </a:lnTo>
                  <a:lnTo>
                    <a:pt x="771525" y="711994"/>
                  </a:lnTo>
                  <a:lnTo>
                    <a:pt x="683419" y="711994"/>
                  </a:lnTo>
                  <a:lnTo>
                    <a:pt x="683419" y="600075"/>
                  </a:lnTo>
                  <a:lnTo>
                    <a:pt x="652463" y="600075"/>
                  </a:lnTo>
                  <a:lnTo>
                    <a:pt x="652463" y="576262"/>
                  </a:lnTo>
                  <a:lnTo>
                    <a:pt x="578644" y="576262"/>
                  </a:lnTo>
                  <a:lnTo>
                    <a:pt x="578644" y="550069"/>
                  </a:lnTo>
                  <a:lnTo>
                    <a:pt x="531019" y="550069"/>
                  </a:lnTo>
                  <a:lnTo>
                    <a:pt x="531019" y="523875"/>
                  </a:lnTo>
                  <a:lnTo>
                    <a:pt x="447675" y="523875"/>
                  </a:lnTo>
                  <a:lnTo>
                    <a:pt x="447675" y="473869"/>
                  </a:lnTo>
                  <a:lnTo>
                    <a:pt x="428625" y="473869"/>
                  </a:lnTo>
                  <a:lnTo>
                    <a:pt x="428625" y="447675"/>
                  </a:lnTo>
                  <a:lnTo>
                    <a:pt x="402431" y="447675"/>
                  </a:lnTo>
                  <a:lnTo>
                    <a:pt x="402431" y="392906"/>
                  </a:lnTo>
                  <a:lnTo>
                    <a:pt x="247650" y="392906"/>
                  </a:lnTo>
                  <a:lnTo>
                    <a:pt x="247650" y="369094"/>
                  </a:lnTo>
                  <a:lnTo>
                    <a:pt x="188119" y="369094"/>
                  </a:lnTo>
                  <a:lnTo>
                    <a:pt x="188119" y="326231"/>
                  </a:lnTo>
                  <a:lnTo>
                    <a:pt x="178594" y="326231"/>
                  </a:lnTo>
                  <a:lnTo>
                    <a:pt x="178594" y="285750"/>
                  </a:lnTo>
                  <a:lnTo>
                    <a:pt x="166688" y="285750"/>
                  </a:lnTo>
                  <a:lnTo>
                    <a:pt x="166688" y="176212"/>
                  </a:lnTo>
                  <a:lnTo>
                    <a:pt x="147638" y="176212"/>
                  </a:lnTo>
                  <a:lnTo>
                    <a:pt x="147638" y="114300"/>
                  </a:lnTo>
                  <a:lnTo>
                    <a:pt x="133350" y="114300"/>
                  </a:lnTo>
                  <a:lnTo>
                    <a:pt x="133350" y="69056"/>
                  </a:lnTo>
                  <a:lnTo>
                    <a:pt x="114300" y="69056"/>
                  </a:lnTo>
                  <a:lnTo>
                    <a:pt x="114300" y="45244"/>
                  </a:lnTo>
                  <a:lnTo>
                    <a:pt x="0" y="45244"/>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46" name="Freeform: Shape 145">
              <a:extLst>
                <a:ext uri="{FF2B5EF4-FFF2-40B4-BE49-F238E27FC236}">
                  <a16:creationId xmlns:a16="http://schemas.microsoft.com/office/drawing/2014/main" id="{AF16BCB2-4F62-D54E-1670-F2AADD30E904}"/>
                </a:ext>
              </a:extLst>
            </p:cNvPr>
            <p:cNvSpPr/>
            <p:nvPr/>
          </p:nvSpPr>
          <p:spPr bwMode="auto">
            <a:xfrm>
              <a:off x="1285875" y="2085975"/>
              <a:ext cx="885825" cy="1209675"/>
            </a:xfrm>
            <a:custGeom>
              <a:avLst/>
              <a:gdLst>
                <a:gd name="connsiteX0" fmla="*/ 0 w 885825"/>
                <a:gd name="connsiteY0" fmla="*/ 0 h 1209675"/>
                <a:gd name="connsiteX1" fmla="*/ 109538 w 885825"/>
                <a:gd name="connsiteY1" fmla="*/ 0 h 1209675"/>
                <a:gd name="connsiteX2" fmla="*/ 109538 w 885825"/>
                <a:gd name="connsiteY2" fmla="*/ 35719 h 1209675"/>
                <a:gd name="connsiteX3" fmla="*/ 164306 w 885825"/>
                <a:gd name="connsiteY3" fmla="*/ 35719 h 1209675"/>
                <a:gd name="connsiteX4" fmla="*/ 164306 w 885825"/>
                <a:gd name="connsiteY4" fmla="*/ 107156 h 1209675"/>
                <a:gd name="connsiteX5" fmla="*/ 159544 w 885825"/>
                <a:gd name="connsiteY5" fmla="*/ 107156 h 1209675"/>
                <a:gd name="connsiteX6" fmla="*/ 183356 w 885825"/>
                <a:gd name="connsiteY6" fmla="*/ 107156 h 1209675"/>
                <a:gd name="connsiteX7" fmla="*/ 183356 w 885825"/>
                <a:gd name="connsiteY7" fmla="*/ 242888 h 1209675"/>
                <a:gd name="connsiteX8" fmla="*/ 214313 w 885825"/>
                <a:gd name="connsiteY8" fmla="*/ 242888 h 1209675"/>
                <a:gd name="connsiteX9" fmla="*/ 214313 w 885825"/>
                <a:gd name="connsiteY9" fmla="*/ 266700 h 1209675"/>
                <a:gd name="connsiteX10" fmla="*/ 316706 w 885825"/>
                <a:gd name="connsiteY10" fmla="*/ 266700 h 1209675"/>
                <a:gd name="connsiteX11" fmla="*/ 316706 w 885825"/>
                <a:gd name="connsiteY11" fmla="*/ 340519 h 1209675"/>
                <a:gd name="connsiteX12" fmla="*/ 342900 w 885825"/>
                <a:gd name="connsiteY12" fmla="*/ 340519 h 1209675"/>
                <a:gd name="connsiteX13" fmla="*/ 342900 w 885825"/>
                <a:gd name="connsiteY13" fmla="*/ 492919 h 1209675"/>
                <a:gd name="connsiteX14" fmla="*/ 371475 w 885825"/>
                <a:gd name="connsiteY14" fmla="*/ 492919 h 1209675"/>
                <a:gd name="connsiteX15" fmla="*/ 371475 w 885825"/>
                <a:gd name="connsiteY15" fmla="*/ 516731 h 1209675"/>
                <a:gd name="connsiteX16" fmla="*/ 485775 w 885825"/>
                <a:gd name="connsiteY16" fmla="*/ 516731 h 1209675"/>
                <a:gd name="connsiteX17" fmla="*/ 485775 w 885825"/>
                <a:gd name="connsiteY17" fmla="*/ 545306 h 1209675"/>
                <a:gd name="connsiteX18" fmla="*/ 507206 w 885825"/>
                <a:gd name="connsiteY18" fmla="*/ 545306 h 1209675"/>
                <a:gd name="connsiteX19" fmla="*/ 507206 w 885825"/>
                <a:gd name="connsiteY19" fmla="*/ 666750 h 1209675"/>
                <a:gd name="connsiteX20" fmla="*/ 595313 w 885825"/>
                <a:gd name="connsiteY20" fmla="*/ 666750 h 1209675"/>
                <a:gd name="connsiteX21" fmla="*/ 595313 w 885825"/>
                <a:gd name="connsiteY21" fmla="*/ 700088 h 1209675"/>
                <a:gd name="connsiteX22" fmla="*/ 638175 w 885825"/>
                <a:gd name="connsiteY22" fmla="*/ 700088 h 1209675"/>
                <a:gd name="connsiteX23" fmla="*/ 638175 w 885825"/>
                <a:gd name="connsiteY23" fmla="*/ 750094 h 1209675"/>
                <a:gd name="connsiteX24" fmla="*/ 692944 w 885825"/>
                <a:gd name="connsiteY24" fmla="*/ 750094 h 1209675"/>
                <a:gd name="connsiteX25" fmla="*/ 692944 w 885825"/>
                <a:gd name="connsiteY25" fmla="*/ 795338 h 1209675"/>
                <a:gd name="connsiteX26" fmla="*/ 752475 w 885825"/>
                <a:gd name="connsiteY26" fmla="*/ 795338 h 1209675"/>
                <a:gd name="connsiteX27" fmla="*/ 752475 w 885825"/>
                <a:gd name="connsiteY27" fmla="*/ 935831 h 1209675"/>
                <a:gd name="connsiteX28" fmla="*/ 776288 w 885825"/>
                <a:gd name="connsiteY28" fmla="*/ 935831 h 1209675"/>
                <a:gd name="connsiteX29" fmla="*/ 776288 w 885825"/>
                <a:gd name="connsiteY29" fmla="*/ 1085850 h 1209675"/>
                <a:gd name="connsiteX30" fmla="*/ 797719 w 885825"/>
                <a:gd name="connsiteY30" fmla="*/ 1085850 h 1209675"/>
                <a:gd name="connsiteX31" fmla="*/ 797719 w 885825"/>
                <a:gd name="connsiteY31" fmla="*/ 1143000 h 1209675"/>
                <a:gd name="connsiteX32" fmla="*/ 847725 w 885825"/>
                <a:gd name="connsiteY32" fmla="*/ 1143000 h 1209675"/>
                <a:gd name="connsiteX33" fmla="*/ 847725 w 885825"/>
                <a:gd name="connsiteY33" fmla="*/ 1164431 h 1209675"/>
                <a:gd name="connsiteX34" fmla="*/ 885825 w 885825"/>
                <a:gd name="connsiteY34" fmla="*/ 1164431 h 1209675"/>
                <a:gd name="connsiteX35" fmla="*/ 885825 w 885825"/>
                <a:gd name="connsiteY35" fmla="*/ 1209675 h 120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85825" h="1209675">
                  <a:moveTo>
                    <a:pt x="0" y="0"/>
                  </a:moveTo>
                  <a:lnTo>
                    <a:pt x="109538" y="0"/>
                  </a:lnTo>
                  <a:lnTo>
                    <a:pt x="109538" y="35719"/>
                  </a:lnTo>
                  <a:lnTo>
                    <a:pt x="164306" y="35719"/>
                  </a:lnTo>
                  <a:lnTo>
                    <a:pt x="164306" y="107156"/>
                  </a:lnTo>
                  <a:lnTo>
                    <a:pt x="159544" y="107156"/>
                  </a:lnTo>
                  <a:lnTo>
                    <a:pt x="183356" y="107156"/>
                  </a:lnTo>
                  <a:lnTo>
                    <a:pt x="183356" y="242888"/>
                  </a:lnTo>
                  <a:lnTo>
                    <a:pt x="214313" y="242888"/>
                  </a:lnTo>
                  <a:lnTo>
                    <a:pt x="214313" y="266700"/>
                  </a:lnTo>
                  <a:lnTo>
                    <a:pt x="316706" y="266700"/>
                  </a:lnTo>
                  <a:lnTo>
                    <a:pt x="316706" y="340519"/>
                  </a:lnTo>
                  <a:lnTo>
                    <a:pt x="342900" y="340519"/>
                  </a:lnTo>
                  <a:lnTo>
                    <a:pt x="342900" y="492919"/>
                  </a:lnTo>
                  <a:lnTo>
                    <a:pt x="371475" y="492919"/>
                  </a:lnTo>
                  <a:lnTo>
                    <a:pt x="371475" y="516731"/>
                  </a:lnTo>
                  <a:lnTo>
                    <a:pt x="485775" y="516731"/>
                  </a:lnTo>
                  <a:lnTo>
                    <a:pt x="485775" y="545306"/>
                  </a:lnTo>
                  <a:lnTo>
                    <a:pt x="507206" y="545306"/>
                  </a:lnTo>
                  <a:lnTo>
                    <a:pt x="507206" y="666750"/>
                  </a:lnTo>
                  <a:lnTo>
                    <a:pt x="595313" y="666750"/>
                  </a:lnTo>
                  <a:lnTo>
                    <a:pt x="595313" y="700088"/>
                  </a:lnTo>
                  <a:lnTo>
                    <a:pt x="638175" y="700088"/>
                  </a:lnTo>
                  <a:lnTo>
                    <a:pt x="638175" y="750094"/>
                  </a:lnTo>
                  <a:lnTo>
                    <a:pt x="692944" y="750094"/>
                  </a:lnTo>
                  <a:lnTo>
                    <a:pt x="692944" y="795338"/>
                  </a:lnTo>
                  <a:lnTo>
                    <a:pt x="752475" y="795338"/>
                  </a:lnTo>
                  <a:lnTo>
                    <a:pt x="752475" y="935831"/>
                  </a:lnTo>
                  <a:lnTo>
                    <a:pt x="776288" y="935831"/>
                  </a:lnTo>
                  <a:lnTo>
                    <a:pt x="776288" y="1085850"/>
                  </a:lnTo>
                  <a:lnTo>
                    <a:pt x="797719" y="1085850"/>
                  </a:lnTo>
                  <a:lnTo>
                    <a:pt x="797719" y="1143000"/>
                  </a:lnTo>
                  <a:lnTo>
                    <a:pt x="847725" y="1143000"/>
                  </a:lnTo>
                  <a:lnTo>
                    <a:pt x="847725" y="1164431"/>
                  </a:lnTo>
                  <a:lnTo>
                    <a:pt x="885825" y="1164431"/>
                  </a:lnTo>
                  <a:lnTo>
                    <a:pt x="885825" y="1209675"/>
                  </a:lnTo>
                </a:path>
              </a:pathLst>
            </a:custGeom>
            <a:noFill/>
            <a:ln w="28575">
              <a:solidFill>
                <a:schemeClr val="accent1"/>
              </a:solidFill>
              <a:miter lim="800000"/>
              <a:headEnd/>
              <a:tailEnd/>
            </a:ln>
          </p:spPr>
          <p:txBody>
            <a:bodyPr rtlCol="0" anchor="ctr"/>
            <a:lstStyle/>
            <a:p>
              <a:pPr algn="ctr"/>
              <a:endParaRPr lang="en-US"/>
            </a:p>
          </p:txBody>
        </p:sp>
      </p:grpSp>
      <p:sp>
        <p:nvSpPr>
          <p:cNvPr id="148" name="Freeform: Shape 147">
            <a:extLst>
              <a:ext uri="{FF2B5EF4-FFF2-40B4-BE49-F238E27FC236}">
                <a16:creationId xmlns:a16="http://schemas.microsoft.com/office/drawing/2014/main" id="{3D907606-7180-5020-959E-DA9016FDC394}"/>
              </a:ext>
            </a:extLst>
          </p:cNvPr>
          <p:cNvSpPr/>
          <p:nvPr/>
        </p:nvSpPr>
        <p:spPr bwMode="auto">
          <a:xfrm>
            <a:off x="7073900" y="2098675"/>
            <a:ext cx="1978025" cy="2359025"/>
          </a:xfrm>
          <a:custGeom>
            <a:avLst/>
            <a:gdLst>
              <a:gd name="connsiteX0" fmla="*/ 1978025 w 1978025"/>
              <a:gd name="connsiteY0" fmla="*/ 2359025 h 2359025"/>
              <a:gd name="connsiteX1" fmla="*/ 1057275 w 1978025"/>
              <a:gd name="connsiteY1" fmla="*/ 2359025 h 2359025"/>
              <a:gd name="connsiteX2" fmla="*/ 1057275 w 1978025"/>
              <a:gd name="connsiteY2" fmla="*/ 2209800 h 2359025"/>
              <a:gd name="connsiteX3" fmla="*/ 1028700 w 1978025"/>
              <a:gd name="connsiteY3" fmla="*/ 2209800 h 2359025"/>
              <a:gd name="connsiteX4" fmla="*/ 1028700 w 1978025"/>
              <a:gd name="connsiteY4" fmla="*/ 2070100 h 2359025"/>
              <a:gd name="connsiteX5" fmla="*/ 774700 w 1978025"/>
              <a:gd name="connsiteY5" fmla="*/ 2070100 h 2359025"/>
              <a:gd name="connsiteX6" fmla="*/ 774700 w 1978025"/>
              <a:gd name="connsiteY6" fmla="*/ 1997075 h 2359025"/>
              <a:gd name="connsiteX7" fmla="*/ 723900 w 1978025"/>
              <a:gd name="connsiteY7" fmla="*/ 1997075 h 2359025"/>
              <a:gd name="connsiteX8" fmla="*/ 723900 w 1978025"/>
              <a:gd name="connsiteY8" fmla="*/ 1879600 h 2359025"/>
              <a:gd name="connsiteX9" fmla="*/ 574675 w 1978025"/>
              <a:gd name="connsiteY9" fmla="*/ 1879600 h 2359025"/>
              <a:gd name="connsiteX10" fmla="*/ 536575 w 1978025"/>
              <a:gd name="connsiteY10" fmla="*/ 1895475 h 2359025"/>
              <a:gd name="connsiteX11" fmla="*/ 536575 w 1978025"/>
              <a:gd name="connsiteY11" fmla="*/ 1612900 h 2359025"/>
              <a:gd name="connsiteX12" fmla="*/ 508000 w 1978025"/>
              <a:gd name="connsiteY12" fmla="*/ 1612900 h 2359025"/>
              <a:gd name="connsiteX13" fmla="*/ 508000 w 1978025"/>
              <a:gd name="connsiteY13" fmla="*/ 1454150 h 2359025"/>
              <a:gd name="connsiteX14" fmla="*/ 431800 w 1978025"/>
              <a:gd name="connsiteY14" fmla="*/ 1454150 h 2359025"/>
              <a:gd name="connsiteX15" fmla="*/ 431800 w 1978025"/>
              <a:gd name="connsiteY15" fmla="*/ 1358900 h 2359025"/>
              <a:gd name="connsiteX16" fmla="*/ 349250 w 1978025"/>
              <a:gd name="connsiteY16" fmla="*/ 1358900 h 2359025"/>
              <a:gd name="connsiteX17" fmla="*/ 349250 w 1978025"/>
              <a:gd name="connsiteY17" fmla="*/ 993775 h 2359025"/>
              <a:gd name="connsiteX18" fmla="*/ 311150 w 1978025"/>
              <a:gd name="connsiteY18" fmla="*/ 993775 h 2359025"/>
              <a:gd name="connsiteX19" fmla="*/ 311150 w 1978025"/>
              <a:gd name="connsiteY19" fmla="*/ 876300 h 2359025"/>
              <a:gd name="connsiteX20" fmla="*/ 279400 w 1978025"/>
              <a:gd name="connsiteY20" fmla="*/ 876300 h 2359025"/>
              <a:gd name="connsiteX21" fmla="*/ 279400 w 1978025"/>
              <a:gd name="connsiteY21" fmla="*/ 822325 h 2359025"/>
              <a:gd name="connsiteX22" fmla="*/ 215900 w 1978025"/>
              <a:gd name="connsiteY22" fmla="*/ 822325 h 2359025"/>
              <a:gd name="connsiteX23" fmla="*/ 215900 w 1978025"/>
              <a:gd name="connsiteY23" fmla="*/ 730250 h 2359025"/>
              <a:gd name="connsiteX24" fmla="*/ 190500 w 1978025"/>
              <a:gd name="connsiteY24" fmla="*/ 730250 h 2359025"/>
              <a:gd name="connsiteX25" fmla="*/ 190500 w 1978025"/>
              <a:gd name="connsiteY25" fmla="*/ 603250 h 2359025"/>
              <a:gd name="connsiteX26" fmla="*/ 158750 w 1978025"/>
              <a:gd name="connsiteY26" fmla="*/ 603250 h 2359025"/>
              <a:gd name="connsiteX27" fmla="*/ 158750 w 1978025"/>
              <a:gd name="connsiteY27" fmla="*/ 165100 h 2359025"/>
              <a:gd name="connsiteX28" fmla="*/ 127000 w 1978025"/>
              <a:gd name="connsiteY28" fmla="*/ 165100 h 2359025"/>
              <a:gd name="connsiteX29" fmla="*/ 127000 w 1978025"/>
              <a:gd name="connsiteY29" fmla="*/ 76200 h 2359025"/>
              <a:gd name="connsiteX30" fmla="*/ 57150 w 1978025"/>
              <a:gd name="connsiteY30" fmla="*/ 76200 h 2359025"/>
              <a:gd name="connsiteX31" fmla="*/ 57150 w 1978025"/>
              <a:gd name="connsiteY31" fmla="*/ 0 h 2359025"/>
              <a:gd name="connsiteX32" fmla="*/ 0 w 1978025"/>
              <a:gd name="connsiteY32" fmla="*/ 0 h 235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78025" h="2359025">
                <a:moveTo>
                  <a:pt x="1978025" y="2359025"/>
                </a:moveTo>
                <a:lnTo>
                  <a:pt x="1057275" y="2359025"/>
                </a:lnTo>
                <a:lnTo>
                  <a:pt x="1057275" y="2209800"/>
                </a:lnTo>
                <a:lnTo>
                  <a:pt x="1028700" y="2209800"/>
                </a:lnTo>
                <a:lnTo>
                  <a:pt x="1028700" y="2070100"/>
                </a:lnTo>
                <a:lnTo>
                  <a:pt x="774700" y="2070100"/>
                </a:lnTo>
                <a:lnTo>
                  <a:pt x="774700" y="1997075"/>
                </a:lnTo>
                <a:lnTo>
                  <a:pt x="723900" y="1997075"/>
                </a:lnTo>
                <a:lnTo>
                  <a:pt x="723900" y="1879600"/>
                </a:lnTo>
                <a:lnTo>
                  <a:pt x="574675" y="1879600"/>
                </a:lnTo>
                <a:lnTo>
                  <a:pt x="536575" y="1895475"/>
                </a:lnTo>
                <a:lnTo>
                  <a:pt x="536575" y="1612900"/>
                </a:lnTo>
                <a:lnTo>
                  <a:pt x="508000" y="1612900"/>
                </a:lnTo>
                <a:lnTo>
                  <a:pt x="508000" y="1454150"/>
                </a:lnTo>
                <a:lnTo>
                  <a:pt x="431800" y="1454150"/>
                </a:lnTo>
                <a:lnTo>
                  <a:pt x="431800" y="1358900"/>
                </a:lnTo>
                <a:lnTo>
                  <a:pt x="349250" y="1358900"/>
                </a:lnTo>
                <a:lnTo>
                  <a:pt x="349250" y="993775"/>
                </a:lnTo>
                <a:lnTo>
                  <a:pt x="311150" y="993775"/>
                </a:lnTo>
                <a:lnTo>
                  <a:pt x="311150" y="876300"/>
                </a:lnTo>
                <a:lnTo>
                  <a:pt x="279400" y="876300"/>
                </a:lnTo>
                <a:lnTo>
                  <a:pt x="279400" y="822325"/>
                </a:lnTo>
                <a:lnTo>
                  <a:pt x="215900" y="822325"/>
                </a:lnTo>
                <a:lnTo>
                  <a:pt x="215900" y="730250"/>
                </a:lnTo>
                <a:lnTo>
                  <a:pt x="190500" y="730250"/>
                </a:lnTo>
                <a:lnTo>
                  <a:pt x="190500" y="603250"/>
                </a:lnTo>
                <a:lnTo>
                  <a:pt x="158750" y="603250"/>
                </a:lnTo>
                <a:lnTo>
                  <a:pt x="158750" y="165100"/>
                </a:lnTo>
                <a:lnTo>
                  <a:pt x="127000" y="165100"/>
                </a:lnTo>
                <a:lnTo>
                  <a:pt x="127000" y="76200"/>
                </a:lnTo>
                <a:lnTo>
                  <a:pt x="57150" y="76200"/>
                </a:lnTo>
                <a:lnTo>
                  <a:pt x="5715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151" name="Group 150">
            <a:extLst>
              <a:ext uri="{FF2B5EF4-FFF2-40B4-BE49-F238E27FC236}">
                <a16:creationId xmlns:a16="http://schemas.microsoft.com/office/drawing/2014/main" id="{9BA8A18F-0571-619A-DEF2-9402AE62BB73}"/>
              </a:ext>
            </a:extLst>
          </p:cNvPr>
          <p:cNvGrpSpPr/>
          <p:nvPr/>
        </p:nvGrpSpPr>
        <p:grpSpPr>
          <a:xfrm>
            <a:off x="7072313" y="2088356"/>
            <a:ext cx="4212431" cy="2512219"/>
            <a:chOff x="7072313" y="2088356"/>
            <a:chExt cx="4212431" cy="2512219"/>
          </a:xfrm>
        </p:grpSpPr>
        <p:sp>
          <p:nvSpPr>
            <p:cNvPr id="149" name="Freeform: Shape 148">
              <a:extLst>
                <a:ext uri="{FF2B5EF4-FFF2-40B4-BE49-F238E27FC236}">
                  <a16:creationId xmlns:a16="http://schemas.microsoft.com/office/drawing/2014/main" id="{389373FE-333E-229E-E847-86C7152C758A}"/>
                </a:ext>
              </a:extLst>
            </p:cNvPr>
            <p:cNvSpPr/>
            <p:nvPr/>
          </p:nvSpPr>
          <p:spPr bwMode="auto">
            <a:xfrm>
              <a:off x="7072313" y="2088356"/>
              <a:ext cx="1302543" cy="1624013"/>
            </a:xfrm>
            <a:custGeom>
              <a:avLst/>
              <a:gdLst>
                <a:gd name="connsiteX0" fmla="*/ 0 w 1302543"/>
                <a:gd name="connsiteY0" fmla="*/ 0 h 1624013"/>
                <a:gd name="connsiteX1" fmla="*/ 92868 w 1302543"/>
                <a:gd name="connsiteY1" fmla="*/ 0 h 1624013"/>
                <a:gd name="connsiteX2" fmla="*/ 92868 w 1302543"/>
                <a:gd name="connsiteY2" fmla="*/ 38100 h 1624013"/>
                <a:gd name="connsiteX3" fmla="*/ 111918 w 1302543"/>
                <a:gd name="connsiteY3" fmla="*/ 38100 h 1624013"/>
                <a:gd name="connsiteX4" fmla="*/ 111918 w 1302543"/>
                <a:gd name="connsiteY4" fmla="*/ 45244 h 1624013"/>
                <a:gd name="connsiteX5" fmla="*/ 152400 w 1302543"/>
                <a:gd name="connsiteY5" fmla="*/ 45244 h 1624013"/>
                <a:gd name="connsiteX6" fmla="*/ 152400 w 1302543"/>
                <a:gd name="connsiteY6" fmla="*/ 100013 h 1624013"/>
                <a:gd name="connsiteX7" fmla="*/ 173831 w 1302543"/>
                <a:gd name="connsiteY7" fmla="*/ 100013 h 1624013"/>
                <a:gd name="connsiteX8" fmla="*/ 173831 w 1302543"/>
                <a:gd name="connsiteY8" fmla="*/ 238125 h 1624013"/>
                <a:gd name="connsiteX9" fmla="*/ 219075 w 1302543"/>
                <a:gd name="connsiteY9" fmla="*/ 238125 h 1624013"/>
                <a:gd name="connsiteX10" fmla="*/ 219075 w 1302543"/>
                <a:gd name="connsiteY10" fmla="*/ 273844 h 1624013"/>
                <a:gd name="connsiteX11" fmla="*/ 328612 w 1302543"/>
                <a:gd name="connsiteY11" fmla="*/ 273844 h 1624013"/>
                <a:gd name="connsiteX12" fmla="*/ 328612 w 1302543"/>
                <a:gd name="connsiteY12" fmla="*/ 350044 h 1624013"/>
                <a:gd name="connsiteX13" fmla="*/ 340518 w 1302543"/>
                <a:gd name="connsiteY13" fmla="*/ 350044 h 1624013"/>
                <a:gd name="connsiteX14" fmla="*/ 340518 w 1302543"/>
                <a:gd name="connsiteY14" fmla="*/ 490538 h 1624013"/>
                <a:gd name="connsiteX15" fmla="*/ 369093 w 1302543"/>
                <a:gd name="connsiteY15" fmla="*/ 490538 h 1624013"/>
                <a:gd name="connsiteX16" fmla="*/ 369093 w 1302543"/>
                <a:gd name="connsiteY16" fmla="*/ 516732 h 1624013"/>
                <a:gd name="connsiteX17" fmla="*/ 469106 w 1302543"/>
                <a:gd name="connsiteY17" fmla="*/ 516732 h 1624013"/>
                <a:gd name="connsiteX18" fmla="*/ 469106 w 1302543"/>
                <a:gd name="connsiteY18" fmla="*/ 540544 h 1624013"/>
                <a:gd name="connsiteX19" fmla="*/ 497681 w 1302543"/>
                <a:gd name="connsiteY19" fmla="*/ 540544 h 1624013"/>
                <a:gd name="connsiteX20" fmla="*/ 497681 w 1302543"/>
                <a:gd name="connsiteY20" fmla="*/ 595313 h 1624013"/>
                <a:gd name="connsiteX21" fmla="*/ 516731 w 1302543"/>
                <a:gd name="connsiteY21" fmla="*/ 595313 h 1624013"/>
                <a:gd name="connsiteX22" fmla="*/ 516731 w 1302543"/>
                <a:gd name="connsiteY22" fmla="*/ 661988 h 1624013"/>
                <a:gd name="connsiteX23" fmla="*/ 597693 w 1302543"/>
                <a:gd name="connsiteY23" fmla="*/ 661988 h 1624013"/>
                <a:gd name="connsiteX24" fmla="*/ 597693 w 1302543"/>
                <a:gd name="connsiteY24" fmla="*/ 702469 h 1624013"/>
                <a:gd name="connsiteX25" fmla="*/ 633412 w 1302543"/>
                <a:gd name="connsiteY25" fmla="*/ 702469 h 1624013"/>
                <a:gd name="connsiteX26" fmla="*/ 633412 w 1302543"/>
                <a:gd name="connsiteY26" fmla="*/ 738188 h 1624013"/>
                <a:gd name="connsiteX27" fmla="*/ 657225 w 1302543"/>
                <a:gd name="connsiteY27" fmla="*/ 738188 h 1624013"/>
                <a:gd name="connsiteX28" fmla="*/ 657225 w 1302543"/>
                <a:gd name="connsiteY28" fmla="*/ 771525 h 1624013"/>
                <a:gd name="connsiteX29" fmla="*/ 700087 w 1302543"/>
                <a:gd name="connsiteY29" fmla="*/ 771525 h 1624013"/>
                <a:gd name="connsiteX30" fmla="*/ 700087 w 1302543"/>
                <a:gd name="connsiteY30" fmla="*/ 792957 h 1624013"/>
                <a:gd name="connsiteX31" fmla="*/ 754856 w 1302543"/>
                <a:gd name="connsiteY31" fmla="*/ 792957 h 1624013"/>
                <a:gd name="connsiteX32" fmla="*/ 754856 w 1302543"/>
                <a:gd name="connsiteY32" fmla="*/ 873919 h 1624013"/>
                <a:gd name="connsiteX33" fmla="*/ 766762 w 1302543"/>
                <a:gd name="connsiteY33" fmla="*/ 873919 h 1624013"/>
                <a:gd name="connsiteX34" fmla="*/ 766762 w 1302543"/>
                <a:gd name="connsiteY34" fmla="*/ 1064419 h 1624013"/>
                <a:gd name="connsiteX35" fmla="*/ 785812 w 1302543"/>
                <a:gd name="connsiteY35" fmla="*/ 1064419 h 1624013"/>
                <a:gd name="connsiteX36" fmla="*/ 785812 w 1302543"/>
                <a:gd name="connsiteY36" fmla="*/ 1107282 h 1624013"/>
                <a:gd name="connsiteX37" fmla="*/ 821531 w 1302543"/>
                <a:gd name="connsiteY37" fmla="*/ 1107282 h 1624013"/>
                <a:gd name="connsiteX38" fmla="*/ 821531 w 1302543"/>
                <a:gd name="connsiteY38" fmla="*/ 1143000 h 1624013"/>
                <a:gd name="connsiteX39" fmla="*/ 859631 w 1302543"/>
                <a:gd name="connsiteY39" fmla="*/ 1143000 h 1624013"/>
                <a:gd name="connsiteX40" fmla="*/ 859631 w 1302543"/>
                <a:gd name="connsiteY40" fmla="*/ 1207294 h 1624013"/>
                <a:gd name="connsiteX41" fmla="*/ 957262 w 1302543"/>
                <a:gd name="connsiteY41" fmla="*/ 1207294 h 1624013"/>
                <a:gd name="connsiteX42" fmla="*/ 957262 w 1302543"/>
                <a:gd name="connsiteY42" fmla="*/ 1235869 h 1624013"/>
                <a:gd name="connsiteX43" fmla="*/ 1012031 w 1302543"/>
                <a:gd name="connsiteY43" fmla="*/ 1235869 h 1624013"/>
                <a:gd name="connsiteX44" fmla="*/ 1012031 w 1302543"/>
                <a:gd name="connsiteY44" fmla="*/ 1283494 h 1624013"/>
                <a:gd name="connsiteX45" fmla="*/ 1038225 w 1302543"/>
                <a:gd name="connsiteY45" fmla="*/ 1283494 h 1624013"/>
                <a:gd name="connsiteX46" fmla="*/ 1038225 w 1302543"/>
                <a:gd name="connsiteY46" fmla="*/ 1459707 h 1624013"/>
                <a:gd name="connsiteX47" fmla="*/ 1076325 w 1302543"/>
                <a:gd name="connsiteY47" fmla="*/ 1459707 h 1624013"/>
                <a:gd name="connsiteX48" fmla="*/ 1076325 w 1302543"/>
                <a:gd name="connsiteY48" fmla="*/ 1564482 h 1624013"/>
                <a:gd name="connsiteX49" fmla="*/ 1302543 w 1302543"/>
                <a:gd name="connsiteY49" fmla="*/ 1564482 h 1624013"/>
                <a:gd name="connsiteX50" fmla="*/ 1302543 w 1302543"/>
                <a:gd name="connsiteY50" fmla="*/ 1624013 h 162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02543" h="1624013">
                  <a:moveTo>
                    <a:pt x="0" y="0"/>
                  </a:moveTo>
                  <a:lnTo>
                    <a:pt x="92868" y="0"/>
                  </a:lnTo>
                  <a:lnTo>
                    <a:pt x="92868" y="38100"/>
                  </a:lnTo>
                  <a:lnTo>
                    <a:pt x="111918" y="38100"/>
                  </a:lnTo>
                  <a:lnTo>
                    <a:pt x="111918" y="45244"/>
                  </a:lnTo>
                  <a:lnTo>
                    <a:pt x="152400" y="45244"/>
                  </a:lnTo>
                  <a:lnTo>
                    <a:pt x="152400" y="100013"/>
                  </a:lnTo>
                  <a:lnTo>
                    <a:pt x="173831" y="100013"/>
                  </a:lnTo>
                  <a:lnTo>
                    <a:pt x="173831" y="238125"/>
                  </a:lnTo>
                  <a:lnTo>
                    <a:pt x="219075" y="238125"/>
                  </a:lnTo>
                  <a:lnTo>
                    <a:pt x="219075" y="273844"/>
                  </a:lnTo>
                  <a:lnTo>
                    <a:pt x="328612" y="273844"/>
                  </a:lnTo>
                  <a:lnTo>
                    <a:pt x="328612" y="350044"/>
                  </a:lnTo>
                  <a:lnTo>
                    <a:pt x="340518" y="350044"/>
                  </a:lnTo>
                  <a:lnTo>
                    <a:pt x="340518" y="490538"/>
                  </a:lnTo>
                  <a:lnTo>
                    <a:pt x="369093" y="490538"/>
                  </a:lnTo>
                  <a:lnTo>
                    <a:pt x="369093" y="516732"/>
                  </a:lnTo>
                  <a:lnTo>
                    <a:pt x="469106" y="516732"/>
                  </a:lnTo>
                  <a:lnTo>
                    <a:pt x="469106" y="540544"/>
                  </a:lnTo>
                  <a:lnTo>
                    <a:pt x="497681" y="540544"/>
                  </a:lnTo>
                  <a:lnTo>
                    <a:pt x="497681" y="595313"/>
                  </a:lnTo>
                  <a:lnTo>
                    <a:pt x="516731" y="595313"/>
                  </a:lnTo>
                  <a:lnTo>
                    <a:pt x="516731" y="661988"/>
                  </a:lnTo>
                  <a:lnTo>
                    <a:pt x="597693" y="661988"/>
                  </a:lnTo>
                  <a:lnTo>
                    <a:pt x="597693" y="702469"/>
                  </a:lnTo>
                  <a:lnTo>
                    <a:pt x="633412" y="702469"/>
                  </a:lnTo>
                  <a:lnTo>
                    <a:pt x="633412" y="738188"/>
                  </a:lnTo>
                  <a:lnTo>
                    <a:pt x="657225" y="738188"/>
                  </a:lnTo>
                  <a:lnTo>
                    <a:pt x="657225" y="771525"/>
                  </a:lnTo>
                  <a:lnTo>
                    <a:pt x="700087" y="771525"/>
                  </a:lnTo>
                  <a:lnTo>
                    <a:pt x="700087" y="792957"/>
                  </a:lnTo>
                  <a:lnTo>
                    <a:pt x="754856" y="792957"/>
                  </a:lnTo>
                  <a:lnTo>
                    <a:pt x="754856" y="873919"/>
                  </a:lnTo>
                  <a:lnTo>
                    <a:pt x="766762" y="873919"/>
                  </a:lnTo>
                  <a:lnTo>
                    <a:pt x="766762" y="1064419"/>
                  </a:lnTo>
                  <a:lnTo>
                    <a:pt x="785812" y="1064419"/>
                  </a:lnTo>
                  <a:lnTo>
                    <a:pt x="785812" y="1107282"/>
                  </a:lnTo>
                  <a:lnTo>
                    <a:pt x="821531" y="1107282"/>
                  </a:lnTo>
                  <a:lnTo>
                    <a:pt x="821531" y="1143000"/>
                  </a:lnTo>
                  <a:lnTo>
                    <a:pt x="859631" y="1143000"/>
                  </a:lnTo>
                  <a:lnTo>
                    <a:pt x="859631" y="1207294"/>
                  </a:lnTo>
                  <a:lnTo>
                    <a:pt x="957262" y="1207294"/>
                  </a:lnTo>
                  <a:lnTo>
                    <a:pt x="957262" y="1235869"/>
                  </a:lnTo>
                  <a:lnTo>
                    <a:pt x="1012031" y="1235869"/>
                  </a:lnTo>
                  <a:lnTo>
                    <a:pt x="1012031" y="1283494"/>
                  </a:lnTo>
                  <a:lnTo>
                    <a:pt x="1038225" y="1283494"/>
                  </a:lnTo>
                  <a:lnTo>
                    <a:pt x="1038225" y="1459707"/>
                  </a:lnTo>
                  <a:lnTo>
                    <a:pt x="1076325" y="1459707"/>
                  </a:lnTo>
                  <a:lnTo>
                    <a:pt x="1076325" y="1564482"/>
                  </a:lnTo>
                  <a:lnTo>
                    <a:pt x="1302543" y="1564482"/>
                  </a:lnTo>
                  <a:lnTo>
                    <a:pt x="1302543" y="1624013"/>
                  </a:lnTo>
                </a:path>
              </a:pathLst>
            </a:custGeom>
            <a:noFill/>
            <a:ln w="28575">
              <a:solidFill>
                <a:schemeClr val="accent1"/>
              </a:solidFill>
              <a:miter lim="800000"/>
              <a:headEnd/>
              <a:tailEnd/>
            </a:ln>
          </p:spPr>
          <p:txBody>
            <a:bodyPr rtlCol="0" anchor="ctr"/>
            <a:lstStyle/>
            <a:p>
              <a:pPr algn="ctr"/>
              <a:endParaRPr lang="en-US"/>
            </a:p>
          </p:txBody>
        </p:sp>
        <p:sp>
          <p:nvSpPr>
            <p:cNvPr id="150" name="Freeform: Shape 149">
              <a:extLst>
                <a:ext uri="{FF2B5EF4-FFF2-40B4-BE49-F238E27FC236}">
                  <a16:creationId xmlns:a16="http://schemas.microsoft.com/office/drawing/2014/main" id="{FD79B8B5-F8FD-A627-F7CE-9CD085BC9369}"/>
                </a:ext>
              </a:extLst>
            </p:cNvPr>
            <p:cNvSpPr/>
            <p:nvPr/>
          </p:nvSpPr>
          <p:spPr bwMode="auto">
            <a:xfrm>
              <a:off x="8372475" y="3719513"/>
              <a:ext cx="2912269" cy="881062"/>
            </a:xfrm>
            <a:custGeom>
              <a:avLst/>
              <a:gdLst>
                <a:gd name="connsiteX0" fmla="*/ 2912269 w 2912269"/>
                <a:gd name="connsiteY0" fmla="*/ 881062 h 881062"/>
                <a:gd name="connsiteX1" fmla="*/ 2124075 w 2912269"/>
                <a:gd name="connsiteY1" fmla="*/ 881062 h 881062"/>
                <a:gd name="connsiteX2" fmla="*/ 2124075 w 2912269"/>
                <a:gd name="connsiteY2" fmla="*/ 781050 h 881062"/>
                <a:gd name="connsiteX3" fmla="*/ 1854994 w 2912269"/>
                <a:gd name="connsiteY3" fmla="*/ 781050 h 881062"/>
                <a:gd name="connsiteX4" fmla="*/ 1854994 w 2912269"/>
                <a:gd name="connsiteY4" fmla="*/ 719137 h 881062"/>
                <a:gd name="connsiteX5" fmla="*/ 1340644 w 2912269"/>
                <a:gd name="connsiteY5" fmla="*/ 719137 h 881062"/>
                <a:gd name="connsiteX6" fmla="*/ 1340644 w 2912269"/>
                <a:gd name="connsiteY6" fmla="*/ 650081 h 881062"/>
                <a:gd name="connsiteX7" fmla="*/ 1221581 w 2912269"/>
                <a:gd name="connsiteY7" fmla="*/ 650081 h 881062"/>
                <a:gd name="connsiteX8" fmla="*/ 1221581 w 2912269"/>
                <a:gd name="connsiteY8" fmla="*/ 609600 h 881062"/>
                <a:gd name="connsiteX9" fmla="*/ 1062038 w 2912269"/>
                <a:gd name="connsiteY9" fmla="*/ 609600 h 881062"/>
                <a:gd name="connsiteX10" fmla="*/ 1062038 w 2912269"/>
                <a:gd name="connsiteY10" fmla="*/ 554831 h 881062"/>
                <a:gd name="connsiteX11" fmla="*/ 962025 w 2912269"/>
                <a:gd name="connsiteY11" fmla="*/ 554831 h 881062"/>
                <a:gd name="connsiteX12" fmla="*/ 962025 w 2912269"/>
                <a:gd name="connsiteY12" fmla="*/ 516731 h 881062"/>
                <a:gd name="connsiteX13" fmla="*/ 666750 w 2912269"/>
                <a:gd name="connsiteY13" fmla="*/ 516731 h 881062"/>
                <a:gd name="connsiteX14" fmla="*/ 666750 w 2912269"/>
                <a:gd name="connsiteY14" fmla="*/ 473868 h 881062"/>
                <a:gd name="connsiteX15" fmla="*/ 557213 w 2912269"/>
                <a:gd name="connsiteY15" fmla="*/ 473868 h 881062"/>
                <a:gd name="connsiteX16" fmla="*/ 557213 w 2912269"/>
                <a:gd name="connsiteY16" fmla="*/ 416718 h 881062"/>
                <a:gd name="connsiteX17" fmla="*/ 535781 w 2912269"/>
                <a:gd name="connsiteY17" fmla="*/ 416718 h 881062"/>
                <a:gd name="connsiteX18" fmla="*/ 535781 w 2912269"/>
                <a:gd name="connsiteY18" fmla="*/ 383381 h 881062"/>
                <a:gd name="connsiteX19" fmla="*/ 519113 w 2912269"/>
                <a:gd name="connsiteY19" fmla="*/ 383381 h 881062"/>
                <a:gd name="connsiteX20" fmla="*/ 519113 w 2912269"/>
                <a:gd name="connsiteY20" fmla="*/ 304800 h 881062"/>
                <a:gd name="connsiteX21" fmla="*/ 366713 w 2912269"/>
                <a:gd name="connsiteY21" fmla="*/ 304800 h 881062"/>
                <a:gd name="connsiteX22" fmla="*/ 366713 w 2912269"/>
                <a:gd name="connsiteY22" fmla="*/ 269081 h 881062"/>
                <a:gd name="connsiteX23" fmla="*/ 278606 w 2912269"/>
                <a:gd name="connsiteY23" fmla="*/ 269081 h 881062"/>
                <a:gd name="connsiteX24" fmla="*/ 278606 w 2912269"/>
                <a:gd name="connsiteY24" fmla="*/ 219075 h 881062"/>
                <a:gd name="connsiteX25" fmla="*/ 257175 w 2912269"/>
                <a:gd name="connsiteY25" fmla="*/ 219075 h 881062"/>
                <a:gd name="connsiteX26" fmla="*/ 257175 w 2912269"/>
                <a:gd name="connsiteY26" fmla="*/ 133350 h 881062"/>
                <a:gd name="connsiteX27" fmla="*/ 150019 w 2912269"/>
                <a:gd name="connsiteY27" fmla="*/ 133350 h 881062"/>
                <a:gd name="connsiteX28" fmla="*/ 150019 w 2912269"/>
                <a:gd name="connsiteY28" fmla="*/ 88106 h 881062"/>
                <a:gd name="connsiteX29" fmla="*/ 116681 w 2912269"/>
                <a:gd name="connsiteY29" fmla="*/ 88106 h 881062"/>
                <a:gd name="connsiteX30" fmla="*/ 116681 w 2912269"/>
                <a:gd name="connsiteY30" fmla="*/ 66675 h 881062"/>
                <a:gd name="connsiteX31" fmla="*/ 35719 w 2912269"/>
                <a:gd name="connsiteY31" fmla="*/ 66675 h 881062"/>
                <a:gd name="connsiteX32" fmla="*/ 35719 w 2912269"/>
                <a:gd name="connsiteY32" fmla="*/ 0 h 881062"/>
                <a:gd name="connsiteX33" fmla="*/ 0 w 2912269"/>
                <a:gd name="connsiteY33" fmla="*/ 0 h 88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12269" h="881062">
                  <a:moveTo>
                    <a:pt x="2912269" y="881062"/>
                  </a:moveTo>
                  <a:lnTo>
                    <a:pt x="2124075" y="881062"/>
                  </a:lnTo>
                  <a:lnTo>
                    <a:pt x="2124075" y="781050"/>
                  </a:lnTo>
                  <a:lnTo>
                    <a:pt x="1854994" y="781050"/>
                  </a:lnTo>
                  <a:lnTo>
                    <a:pt x="1854994" y="719137"/>
                  </a:lnTo>
                  <a:lnTo>
                    <a:pt x="1340644" y="719137"/>
                  </a:lnTo>
                  <a:lnTo>
                    <a:pt x="1340644" y="650081"/>
                  </a:lnTo>
                  <a:lnTo>
                    <a:pt x="1221581" y="650081"/>
                  </a:lnTo>
                  <a:lnTo>
                    <a:pt x="1221581" y="609600"/>
                  </a:lnTo>
                  <a:lnTo>
                    <a:pt x="1062038" y="609600"/>
                  </a:lnTo>
                  <a:lnTo>
                    <a:pt x="1062038" y="554831"/>
                  </a:lnTo>
                  <a:lnTo>
                    <a:pt x="962025" y="554831"/>
                  </a:lnTo>
                  <a:lnTo>
                    <a:pt x="962025" y="516731"/>
                  </a:lnTo>
                  <a:lnTo>
                    <a:pt x="666750" y="516731"/>
                  </a:lnTo>
                  <a:lnTo>
                    <a:pt x="666750" y="473868"/>
                  </a:lnTo>
                  <a:lnTo>
                    <a:pt x="557213" y="473868"/>
                  </a:lnTo>
                  <a:lnTo>
                    <a:pt x="557213" y="416718"/>
                  </a:lnTo>
                  <a:lnTo>
                    <a:pt x="535781" y="416718"/>
                  </a:lnTo>
                  <a:lnTo>
                    <a:pt x="535781" y="383381"/>
                  </a:lnTo>
                  <a:lnTo>
                    <a:pt x="519113" y="383381"/>
                  </a:lnTo>
                  <a:lnTo>
                    <a:pt x="519113" y="304800"/>
                  </a:lnTo>
                  <a:lnTo>
                    <a:pt x="366713" y="304800"/>
                  </a:lnTo>
                  <a:lnTo>
                    <a:pt x="366713" y="269081"/>
                  </a:lnTo>
                  <a:lnTo>
                    <a:pt x="278606" y="269081"/>
                  </a:lnTo>
                  <a:lnTo>
                    <a:pt x="278606" y="219075"/>
                  </a:lnTo>
                  <a:lnTo>
                    <a:pt x="257175" y="219075"/>
                  </a:lnTo>
                  <a:lnTo>
                    <a:pt x="257175" y="133350"/>
                  </a:lnTo>
                  <a:lnTo>
                    <a:pt x="150019" y="133350"/>
                  </a:lnTo>
                  <a:lnTo>
                    <a:pt x="150019" y="88106"/>
                  </a:lnTo>
                  <a:lnTo>
                    <a:pt x="116681" y="88106"/>
                  </a:lnTo>
                  <a:lnTo>
                    <a:pt x="116681" y="66675"/>
                  </a:lnTo>
                  <a:lnTo>
                    <a:pt x="35719" y="66675"/>
                  </a:lnTo>
                  <a:lnTo>
                    <a:pt x="35719" y="0"/>
                  </a:lnTo>
                  <a:lnTo>
                    <a:pt x="0" y="0"/>
                  </a:lnTo>
                </a:path>
              </a:pathLst>
            </a:custGeom>
            <a:noFill/>
            <a:ln w="28575">
              <a:solidFill>
                <a:schemeClr val="accent1"/>
              </a:solidFill>
              <a:miter lim="800000"/>
              <a:headEnd/>
              <a:tailEnd/>
            </a:ln>
          </p:spPr>
          <p:txBody>
            <a:bodyPr rtlCol="0" anchor="ctr"/>
            <a:lstStyle/>
            <a:p>
              <a:pPr algn="ctr"/>
              <a:endParaRPr lang="en-US"/>
            </a:p>
          </p:txBody>
        </p:sp>
      </p:grpSp>
      <p:graphicFrame>
        <p:nvGraphicFramePr>
          <p:cNvPr id="30" name="Group 155">
            <a:extLst>
              <a:ext uri="{FF2B5EF4-FFF2-40B4-BE49-F238E27FC236}">
                <a16:creationId xmlns:a16="http://schemas.microsoft.com/office/drawing/2014/main" id="{92783583-E3B5-33E3-42F2-99FF16AF965F}"/>
              </a:ext>
            </a:extLst>
          </p:cNvPr>
          <p:cNvGraphicFramePr>
            <a:graphicFrameLocks/>
          </p:cNvGraphicFramePr>
          <p:nvPr>
            <p:extLst>
              <p:ext uri="{D42A27DB-BD31-4B8C-83A1-F6EECF244321}">
                <p14:modId xmlns:p14="http://schemas.microsoft.com/office/powerpoint/2010/main" val="342340346"/>
              </p:ext>
            </p:extLst>
          </p:nvPr>
        </p:nvGraphicFramePr>
        <p:xfrm>
          <a:off x="2728189" y="2074966"/>
          <a:ext cx="3383280" cy="1463472"/>
        </p:xfrm>
        <a:graphic>
          <a:graphicData uri="http://schemas.openxmlformats.org/drawingml/2006/table">
            <a:tbl>
              <a:tblPr/>
              <a:tblGrid>
                <a:gridCol w="146304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005840">
                  <a:extLst>
                    <a:ext uri="{9D8B030D-6E8A-4147-A177-3AD203B41FA5}">
                      <a16:colId xmlns:a16="http://schemas.microsoft.com/office/drawing/2014/main" val="416664240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BRCA</a:t>
                      </a: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Subgroup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algn="ctr"/>
                      <a:r>
                        <a:rPr lang="en-US" sz="1200" b="1" dirty="0">
                          <a:latin typeface="Calibri" panose="020F0502020204030204" pitchFamily="34" charset="0"/>
                          <a:cs typeface="Calibri" panose="020F0502020204030204" pitchFamily="34" charset="0"/>
                        </a:rPr>
                        <a:t>Rucaparib </a:t>
                      </a:r>
                    </a:p>
                    <a:p>
                      <a:pPr algn="ctr"/>
                      <a:r>
                        <a:rPr lang="en-US" sz="1200" b="1" dirty="0">
                          <a:latin typeface="Calibri" panose="020F0502020204030204" pitchFamily="34" charset="0"/>
                          <a:cs typeface="Calibri" panose="020F0502020204030204" pitchFamily="34" charset="0"/>
                        </a:rPr>
                        <a:t>(n = 201)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200" b="1" dirty="0">
                          <a:latin typeface="Calibri" panose="020F0502020204030204" pitchFamily="34" charset="0"/>
                          <a:cs typeface="Calibri" panose="020F0502020204030204" pitchFamily="34" charset="0"/>
                        </a:rPr>
                        <a:t>Docetaxel</a:t>
                      </a:r>
                    </a:p>
                    <a:p>
                      <a:pPr algn="ctr"/>
                      <a:r>
                        <a:rPr lang="en-US" sz="1200" b="1" dirty="0">
                          <a:latin typeface="Calibri" panose="020F0502020204030204" pitchFamily="34" charset="0"/>
                          <a:cs typeface="Calibri" panose="020F0502020204030204" pitchFamily="34" charset="0"/>
                        </a:rPr>
                        <a:t>(n = 60)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rPFS, </a:t>
                      </a:r>
                      <a:r>
                        <a:rPr kumimoji="0" lang="en-US" sz="12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(9.2-13.8)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(6.1-9.9)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0.53 (0.37-0.77)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tc>
                <a:extLst>
                  <a:ext uri="{0D108BD9-81ED-4DB2-BD59-A6C34878D82A}">
                    <a16:rowId xmlns:a16="http://schemas.microsoft.com/office/drawing/2014/main" val="2231219380"/>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Nominal log-rank </a:t>
                      </a:r>
                      <a:r>
                        <a:rPr kumimoji="0" lang="en-US" sz="12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.0009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3256225355"/>
                  </a:ext>
                </a:extLst>
              </a:tr>
            </a:tbl>
          </a:graphicData>
        </a:graphic>
      </p:graphicFrame>
      <p:graphicFrame>
        <p:nvGraphicFramePr>
          <p:cNvPr id="37" name="Group 155">
            <a:extLst>
              <a:ext uri="{FF2B5EF4-FFF2-40B4-BE49-F238E27FC236}">
                <a16:creationId xmlns:a16="http://schemas.microsoft.com/office/drawing/2014/main" id="{CB6FB713-D426-0C35-91D9-3173D141C712}"/>
              </a:ext>
            </a:extLst>
          </p:cNvPr>
          <p:cNvGraphicFramePr>
            <a:graphicFrameLocks/>
          </p:cNvGraphicFramePr>
          <p:nvPr>
            <p:extLst>
              <p:ext uri="{D42A27DB-BD31-4B8C-83A1-F6EECF244321}">
                <p14:modId xmlns:p14="http://schemas.microsoft.com/office/powerpoint/2010/main" val="1414484162"/>
              </p:ext>
            </p:extLst>
          </p:nvPr>
        </p:nvGraphicFramePr>
        <p:xfrm>
          <a:off x="8402859" y="2067317"/>
          <a:ext cx="3390512" cy="1463472"/>
        </p:xfrm>
        <a:graphic>
          <a:graphicData uri="http://schemas.openxmlformats.org/drawingml/2006/table">
            <a:tbl>
              <a:tblPr/>
              <a:tblGrid>
                <a:gridCol w="1470272">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005840">
                  <a:extLst>
                    <a:ext uri="{9D8B030D-6E8A-4147-A177-3AD203B41FA5}">
                      <a16:colId xmlns:a16="http://schemas.microsoft.com/office/drawing/2014/main" val="416664240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BRCA</a:t>
                      </a: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Subgroup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algn="ctr"/>
                      <a:r>
                        <a:rPr lang="en-US" sz="1200" b="1" dirty="0">
                          <a:latin typeface="Calibri" panose="020F0502020204030204" pitchFamily="34" charset="0"/>
                          <a:cs typeface="Calibri" panose="020F0502020204030204" pitchFamily="34" charset="0"/>
                        </a:rPr>
                        <a:t>Rucaparib </a:t>
                      </a:r>
                    </a:p>
                    <a:p>
                      <a:pPr algn="ctr"/>
                      <a:r>
                        <a:rPr lang="en-US" sz="1200" b="1" dirty="0">
                          <a:latin typeface="Calibri" panose="020F0502020204030204" pitchFamily="34" charset="0"/>
                          <a:cs typeface="Calibri" panose="020F0502020204030204" pitchFamily="34" charset="0"/>
                        </a:rPr>
                        <a:t>(n = 201)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200" b="1" dirty="0">
                          <a:latin typeface="Calibri" panose="020F0502020204030204" pitchFamily="34" charset="0"/>
                          <a:cs typeface="Calibri" panose="020F0502020204030204" pitchFamily="34" charset="0"/>
                        </a:rPr>
                        <a:t>2G ARPI</a:t>
                      </a:r>
                    </a:p>
                    <a:p>
                      <a:pPr algn="ctr"/>
                      <a:r>
                        <a:rPr lang="en-US" sz="1200" b="1" dirty="0">
                          <a:latin typeface="Calibri" panose="020F0502020204030204" pitchFamily="34" charset="0"/>
                          <a:cs typeface="Calibri" panose="020F0502020204030204" pitchFamily="34" charset="0"/>
                        </a:rPr>
                        <a:t>(n = 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rPFS, </a:t>
                      </a:r>
                      <a:r>
                        <a:rPr kumimoji="0" lang="en-US" sz="12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(9.2-13.8)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(3.3-5.8)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0.38 (0.25-0.58)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tc>
                <a:extLst>
                  <a:ext uri="{0D108BD9-81ED-4DB2-BD59-A6C34878D82A}">
                    <a16:rowId xmlns:a16="http://schemas.microsoft.com/office/drawing/2014/main" val="2231219380"/>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Nominal log-rank </a:t>
                      </a:r>
                      <a:r>
                        <a:rPr kumimoji="0" lang="en-US" sz="12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&lt;.0001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3256225355"/>
                  </a:ext>
                </a:extLst>
              </a:tr>
            </a:tbl>
          </a:graphicData>
        </a:graphic>
      </p:graphicFrame>
    </p:spTree>
    <p:extLst>
      <p:ext uri="{BB962C8B-B14F-4D97-AF65-F5344CB8AC3E}">
        <p14:creationId xmlns:p14="http://schemas.microsoft.com/office/powerpoint/2010/main" val="4263763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7E98D8-CBA1-E7DE-A6CF-976E7DD9E5E8}"/>
              </a:ext>
            </a:extLst>
          </p:cNvPr>
          <p:cNvSpPr>
            <a:spLocks noGrp="1"/>
          </p:cNvSpPr>
          <p:nvPr>
            <p:ph type="title"/>
          </p:nvPr>
        </p:nvSpPr>
        <p:spPr/>
        <p:txBody>
          <a:bodyPr/>
          <a:lstStyle/>
          <a:p>
            <a:r>
              <a:rPr lang="en-US" dirty="0"/>
              <a:t>TRITON3: OS* (</a:t>
            </a:r>
            <a:r>
              <a:rPr lang="en-US" i="1" dirty="0"/>
              <a:t>BRCA</a:t>
            </a:r>
            <a:r>
              <a:rPr lang="en-US" dirty="0"/>
              <a:t>-Altered</a:t>
            </a:r>
            <a:r>
              <a:rPr lang="en-US" i="1" dirty="0"/>
              <a:t> </a:t>
            </a:r>
            <a:r>
              <a:rPr lang="en-US" dirty="0"/>
              <a:t>Subgroup and </a:t>
            </a:r>
            <a:br>
              <a:rPr lang="en-US" dirty="0"/>
            </a:br>
            <a:r>
              <a:rPr lang="en-US" dirty="0"/>
              <a:t>ITT Population)</a:t>
            </a:r>
          </a:p>
        </p:txBody>
      </p:sp>
      <p:sp>
        <p:nvSpPr>
          <p:cNvPr id="7" name="Text Box 15">
            <a:extLst>
              <a:ext uri="{FF2B5EF4-FFF2-40B4-BE49-F238E27FC236}">
                <a16:creationId xmlns:a16="http://schemas.microsoft.com/office/drawing/2014/main" id="{1F126585-7A01-D5B6-68DC-26D12C28B268}"/>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cs typeface="Calibri" panose="020F0502020204030204" pitchFamily="34" charset="0"/>
              </a:rPr>
              <a:t>Fizazi. NEJM. 2023;[Epub]. Bryce. ASCO GU 2023. Abstr 18.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9" name="TextBox 28">
            <a:extLst>
              <a:ext uri="{FF2B5EF4-FFF2-40B4-BE49-F238E27FC236}">
                <a16:creationId xmlns:a16="http://schemas.microsoft.com/office/drawing/2014/main" id="{9152A750-B0EE-B5D9-8A1D-3026A270A4FE}"/>
              </a:ext>
            </a:extLst>
          </p:cNvPr>
          <p:cNvSpPr txBox="1"/>
          <p:nvPr/>
        </p:nvSpPr>
        <p:spPr bwMode="auto">
          <a:xfrm rot="16200000">
            <a:off x="-788758" y="3444887"/>
            <a:ext cx="3336409"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in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-Altered </a:t>
            </a:r>
            <a:r>
              <a:rPr lang="en-US" dirty="0">
                <a:solidFill>
                  <a:srgbClr val="000000"/>
                </a:solidFill>
                <a:latin typeface="Calibri" panose="020F050202020403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atients</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 name="TextBox 1">
            <a:extLst>
              <a:ext uri="{FF2B5EF4-FFF2-40B4-BE49-F238E27FC236}">
                <a16:creationId xmlns:a16="http://schemas.microsoft.com/office/drawing/2014/main" id="{0CEB0D34-F6C8-8D8B-D613-6F58ED101AF8}"/>
              </a:ext>
            </a:extLst>
          </p:cNvPr>
          <p:cNvSpPr txBox="1"/>
          <p:nvPr/>
        </p:nvSpPr>
        <p:spPr bwMode="auto">
          <a:xfrm>
            <a:off x="7549267" y="3317651"/>
            <a:ext cx="3644900" cy="646331"/>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*OS data in</a:t>
            </a:r>
            <a:r>
              <a:rPr lang="en-US" b="0" i="1" dirty="0">
                <a:solidFill>
                  <a:schemeClr val="bg1"/>
                </a:solidFill>
                <a:latin typeface="Calibri" panose="020F0502020204030204" pitchFamily="34" charset="0"/>
              </a:rPr>
              <a:t> BRCA </a:t>
            </a:r>
            <a:r>
              <a:rPr lang="en-US" b="0" dirty="0">
                <a:solidFill>
                  <a:schemeClr val="bg1"/>
                </a:solidFill>
                <a:latin typeface="Calibri" panose="020F0502020204030204" pitchFamily="34" charset="0"/>
              </a:rPr>
              <a:t>subgroup are immature (54%) at this presentation</a:t>
            </a:r>
          </a:p>
        </p:txBody>
      </p:sp>
      <p:graphicFrame>
        <p:nvGraphicFramePr>
          <p:cNvPr id="6" name="Group 155">
            <a:extLst>
              <a:ext uri="{FF2B5EF4-FFF2-40B4-BE49-F238E27FC236}">
                <a16:creationId xmlns:a16="http://schemas.microsoft.com/office/drawing/2014/main" id="{69611A5D-227C-9D3A-8A5D-C5A0A6FCD34B}"/>
              </a:ext>
            </a:extLst>
          </p:cNvPr>
          <p:cNvGraphicFramePr>
            <a:graphicFrameLocks/>
          </p:cNvGraphicFramePr>
          <p:nvPr>
            <p:extLst>
              <p:ext uri="{D42A27DB-BD31-4B8C-83A1-F6EECF244321}">
                <p14:modId xmlns:p14="http://schemas.microsoft.com/office/powerpoint/2010/main" val="1536592820"/>
              </p:ext>
            </p:extLst>
          </p:nvPr>
        </p:nvGraphicFramePr>
        <p:xfrm>
          <a:off x="6134100" y="1611716"/>
          <a:ext cx="5372101" cy="1646352"/>
        </p:xfrm>
        <a:graphic>
          <a:graphicData uri="http://schemas.openxmlformats.org/drawingml/2006/table">
            <a:tbl>
              <a:tblPr/>
              <a:tblGrid>
                <a:gridCol w="2165951">
                  <a:extLst>
                    <a:ext uri="{9D8B030D-6E8A-4147-A177-3AD203B41FA5}">
                      <a16:colId xmlns:a16="http://schemas.microsoft.com/office/drawing/2014/main" val="20000"/>
                    </a:ext>
                  </a:extLst>
                </a:gridCol>
                <a:gridCol w="1603075">
                  <a:extLst>
                    <a:ext uri="{9D8B030D-6E8A-4147-A177-3AD203B41FA5}">
                      <a16:colId xmlns:a16="http://schemas.microsoft.com/office/drawing/2014/main" val="20001"/>
                    </a:ext>
                  </a:extLst>
                </a:gridCol>
                <a:gridCol w="1603075">
                  <a:extLst>
                    <a:ext uri="{9D8B030D-6E8A-4147-A177-3AD203B41FA5}">
                      <a16:colId xmlns:a16="http://schemas.microsoft.com/office/drawing/2014/main" val="4166642406"/>
                    </a:ext>
                  </a:extLst>
                </a:gridCol>
              </a:tblGrid>
              <a:tr h="3887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BRCA+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algn="ctr"/>
                      <a:r>
                        <a:rPr lang="en-US" sz="1400" b="1" dirty="0">
                          <a:latin typeface="Calibri" panose="020F0502020204030204" pitchFamily="34" charset="0"/>
                          <a:cs typeface="Calibri" panose="020F0502020204030204" pitchFamily="34" charset="0"/>
                        </a:rPr>
                        <a:t>Rucaparib </a:t>
                      </a:r>
                    </a:p>
                    <a:p>
                      <a:pPr algn="ctr"/>
                      <a:r>
                        <a:rPr lang="en-US" sz="1400" b="1" dirty="0">
                          <a:latin typeface="Calibri" panose="020F0502020204030204" pitchFamily="34" charset="0"/>
                          <a:cs typeface="Calibri" panose="020F0502020204030204" pitchFamily="34" charset="0"/>
                        </a:rPr>
                        <a:t>(n = 201)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400" b="1" dirty="0">
                          <a:latin typeface="Calibri" panose="020F0502020204030204" pitchFamily="34" charset="0"/>
                          <a:cs typeface="Calibri" panose="020F0502020204030204" pitchFamily="34" charset="0"/>
                        </a:rPr>
                        <a:t>Physician’s Choice </a:t>
                      </a:r>
                    </a:p>
                    <a:p>
                      <a:pPr algn="ctr"/>
                      <a:r>
                        <a:rPr lang="en-US" sz="1400" b="1" dirty="0">
                          <a:latin typeface="Calibri" panose="020F0502020204030204" pitchFamily="34" charset="0"/>
                          <a:cs typeface="Calibri" panose="020F0502020204030204" pitchFamily="34" charset="0"/>
                        </a:rPr>
                        <a:t>(n = 101)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887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OS,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24.3 </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(19.9-25.7)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20.8 </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(16.3-23.1)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8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0.81 (0.58-1.12)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tc>
                <a:extLst>
                  <a:ext uri="{0D108BD9-81ED-4DB2-BD59-A6C34878D82A}">
                    <a16:rowId xmlns:a16="http://schemas.microsoft.com/office/drawing/2014/main" val="1057319403"/>
                  </a:ext>
                </a:extLst>
              </a:tr>
              <a:tr h="228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Log-rank </a:t>
                      </a:r>
                      <a:r>
                        <a:rPr kumimoji="0" lang="en-US" sz="14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tc>
                <a:extLst>
                  <a:ext uri="{0D108BD9-81ED-4DB2-BD59-A6C34878D82A}">
                    <a16:rowId xmlns:a16="http://schemas.microsoft.com/office/drawing/2014/main" val="2231219380"/>
                  </a:ext>
                </a:extLst>
              </a:tr>
            </a:tbl>
          </a:graphicData>
        </a:graphic>
      </p:graphicFrame>
      <p:sp>
        <p:nvSpPr>
          <p:cNvPr id="3" name="TextBox 2">
            <a:extLst>
              <a:ext uri="{FF2B5EF4-FFF2-40B4-BE49-F238E27FC236}">
                <a16:creationId xmlns:a16="http://schemas.microsoft.com/office/drawing/2014/main" id="{D68AC840-1644-04C7-2A44-23010A888EFD}"/>
              </a:ext>
            </a:extLst>
          </p:cNvPr>
          <p:cNvSpPr txBox="1"/>
          <p:nvPr/>
        </p:nvSpPr>
        <p:spPr bwMode="auto">
          <a:xfrm>
            <a:off x="5027487" y="5325876"/>
            <a:ext cx="2137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4" name="Content Placeholder 16">
            <a:extLst>
              <a:ext uri="{FF2B5EF4-FFF2-40B4-BE49-F238E27FC236}">
                <a16:creationId xmlns:a16="http://schemas.microsoft.com/office/drawing/2014/main" id="{6D8F7E56-9B5E-CDAC-8FC2-03DFA8D78A36}"/>
              </a:ext>
            </a:extLst>
          </p:cNvPr>
          <p:cNvSpPr>
            <a:spLocks noGrp="1"/>
          </p:cNvSpPr>
          <p:nvPr>
            <p:ph idx="1"/>
          </p:nvPr>
        </p:nvSpPr>
        <p:spPr>
          <a:xfrm>
            <a:off x="560451" y="5669280"/>
            <a:ext cx="10877529" cy="699710"/>
          </a:xfrm>
        </p:spPr>
        <p:txBody>
          <a:bodyPr/>
          <a:lstStyle/>
          <a:p>
            <a:r>
              <a:rPr lang="en-US" sz="2000" dirty="0"/>
              <a:t>Median OS in ITT population was 23.6 </a:t>
            </a:r>
            <a:r>
              <a:rPr lang="en-US" sz="2000" dirty="0" err="1"/>
              <a:t>mo</a:t>
            </a:r>
            <a:r>
              <a:rPr lang="en-US" sz="2000" dirty="0"/>
              <a:t> (95% CI: 19.7-25.0) with rucaparib vs 20.9 </a:t>
            </a:r>
            <a:r>
              <a:rPr lang="en-US" sz="2000" dirty="0" err="1"/>
              <a:t>mo</a:t>
            </a:r>
            <a:r>
              <a:rPr lang="en-US" sz="2000" dirty="0"/>
              <a:t> (95% CI: 17.5-24.4) with docetaxel (HR: 0.94 [95% CI: 0.72-1.23]; nominal log-rank </a:t>
            </a:r>
            <a:r>
              <a:rPr lang="en-US" sz="2000" i="1" dirty="0"/>
              <a:t>P</a:t>
            </a:r>
            <a:r>
              <a:rPr lang="en-US" sz="2000" dirty="0"/>
              <a:t> = .67)</a:t>
            </a:r>
          </a:p>
        </p:txBody>
      </p:sp>
      <p:grpSp>
        <p:nvGrpSpPr>
          <p:cNvPr id="8" name="Group 7">
            <a:extLst>
              <a:ext uri="{FF2B5EF4-FFF2-40B4-BE49-F238E27FC236}">
                <a16:creationId xmlns:a16="http://schemas.microsoft.com/office/drawing/2014/main" id="{BE7599DD-D881-6A7E-27B6-6C19E354AD48}"/>
              </a:ext>
            </a:extLst>
          </p:cNvPr>
          <p:cNvGrpSpPr/>
          <p:nvPr/>
        </p:nvGrpSpPr>
        <p:grpSpPr>
          <a:xfrm>
            <a:off x="1126373" y="1987010"/>
            <a:ext cx="535724" cy="3152386"/>
            <a:chOff x="1707425" y="1531858"/>
            <a:chExt cx="535724" cy="3152386"/>
          </a:xfrm>
        </p:grpSpPr>
        <p:sp>
          <p:nvSpPr>
            <p:cNvPr id="9" name="TextBox 8">
              <a:extLst>
                <a:ext uri="{FF2B5EF4-FFF2-40B4-BE49-F238E27FC236}">
                  <a16:creationId xmlns:a16="http://schemas.microsoft.com/office/drawing/2014/main" id="{6C60C29B-D24B-21EC-77AD-36F11D971234}"/>
                </a:ext>
              </a:extLst>
            </p:cNvPr>
            <p:cNvSpPr txBox="1"/>
            <p:nvPr/>
          </p:nvSpPr>
          <p:spPr bwMode="auto">
            <a:xfrm>
              <a:off x="1707425" y="153185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612CAA1D-115B-3FE7-989D-896EB8C89C7F}"/>
                </a:ext>
              </a:extLst>
            </p:cNvPr>
            <p:cNvSpPr txBox="1"/>
            <p:nvPr/>
          </p:nvSpPr>
          <p:spPr bwMode="auto">
            <a:xfrm>
              <a:off x="1824445" y="20864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1" name="TextBox 10">
              <a:extLst>
                <a:ext uri="{FF2B5EF4-FFF2-40B4-BE49-F238E27FC236}">
                  <a16:creationId xmlns:a16="http://schemas.microsoft.com/office/drawing/2014/main" id="{EE49FAE1-FFC0-0B1D-CA1D-B538E27082E2}"/>
                </a:ext>
              </a:extLst>
            </p:cNvPr>
            <p:cNvSpPr txBox="1"/>
            <p:nvPr/>
          </p:nvSpPr>
          <p:spPr bwMode="auto">
            <a:xfrm>
              <a:off x="1824445" y="2658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BB9027CE-5C19-CC39-985B-4C4F8851E1FB}"/>
                </a:ext>
              </a:extLst>
            </p:cNvPr>
            <p:cNvSpPr txBox="1"/>
            <p:nvPr/>
          </p:nvSpPr>
          <p:spPr bwMode="auto">
            <a:xfrm>
              <a:off x="1824445" y="32133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DA2B8619-A8CE-36A5-8750-794295BF9630}"/>
                </a:ext>
              </a:extLst>
            </p:cNvPr>
            <p:cNvSpPr txBox="1"/>
            <p:nvPr/>
          </p:nvSpPr>
          <p:spPr bwMode="auto">
            <a:xfrm>
              <a:off x="1824445" y="37603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DA96622F-0C14-0BBA-5F76-86346E0965DF}"/>
                </a:ext>
              </a:extLst>
            </p:cNvPr>
            <p:cNvSpPr txBox="1"/>
            <p:nvPr/>
          </p:nvSpPr>
          <p:spPr bwMode="auto">
            <a:xfrm>
              <a:off x="1941464" y="43149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5" name="Group 14">
            <a:extLst>
              <a:ext uri="{FF2B5EF4-FFF2-40B4-BE49-F238E27FC236}">
                <a16:creationId xmlns:a16="http://schemas.microsoft.com/office/drawing/2014/main" id="{4DED41DC-04B3-4D9D-B183-A7F99149456E}"/>
              </a:ext>
            </a:extLst>
          </p:cNvPr>
          <p:cNvGrpSpPr/>
          <p:nvPr/>
        </p:nvGrpSpPr>
        <p:grpSpPr>
          <a:xfrm>
            <a:off x="1523999" y="4956544"/>
            <a:ext cx="9527884" cy="369332"/>
            <a:chOff x="2092306" y="4501392"/>
            <a:chExt cx="11471007" cy="369332"/>
          </a:xfrm>
        </p:grpSpPr>
        <p:sp>
          <p:nvSpPr>
            <p:cNvPr id="16" name="TextBox 15">
              <a:extLst>
                <a:ext uri="{FF2B5EF4-FFF2-40B4-BE49-F238E27FC236}">
                  <a16:creationId xmlns:a16="http://schemas.microsoft.com/office/drawing/2014/main" id="{B03AA5F5-933E-85BA-851B-D4A42BC12306}"/>
                </a:ext>
              </a:extLst>
            </p:cNvPr>
            <p:cNvSpPr txBox="1"/>
            <p:nvPr/>
          </p:nvSpPr>
          <p:spPr bwMode="auto">
            <a:xfrm>
              <a:off x="2092306"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A55A79CE-8B73-A1E1-5336-2454698C33B1}"/>
                </a:ext>
              </a:extLst>
            </p:cNvPr>
            <p:cNvSpPr txBox="1"/>
            <p:nvPr/>
          </p:nvSpPr>
          <p:spPr bwMode="auto">
            <a:xfrm>
              <a:off x="2705891"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8" name="TextBox 17">
              <a:extLst>
                <a:ext uri="{FF2B5EF4-FFF2-40B4-BE49-F238E27FC236}">
                  <a16:creationId xmlns:a16="http://schemas.microsoft.com/office/drawing/2014/main" id="{47C16060-9C84-C7D3-1611-D62200B4CB94}"/>
                </a:ext>
              </a:extLst>
            </p:cNvPr>
            <p:cNvSpPr txBox="1"/>
            <p:nvPr/>
          </p:nvSpPr>
          <p:spPr bwMode="auto">
            <a:xfrm>
              <a:off x="3322230"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9" name="TextBox 18">
              <a:extLst>
                <a:ext uri="{FF2B5EF4-FFF2-40B4-BE49-F238E27FC236}">
                  <a16:creationId xmlns:a16="http://schemas.microsoft.com/office/drawing/2014/main" id="{2616992B-006E-2320-FB16-B4E9E571E2EF}"/>
                </a:ext>
              </a:extLst>
            </p:cNvPr>
            <p:cNvSpPr txBox="1"/>
            <p:nvPr/>
          </p:nvSpPr>
          <p:spPr bwMode="auto">
            <a:xfrm>
              <a:off x="3935815"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0" name="TextBox 19">
              <a:extLst>
                <a:ext uri="{FF2B5EF4-FFF2-40B4-BE49-F238E27FC236}">
                  <a16:creationId xmlns:a16="http://schemas.microsoft.com/office/drawing/2014/main" id="{62272356-041C-91AB-C9DC-FA560358744C}"/>
                </a:ext>
              </a:extLst>
            </p:cNvPr>
            <p:cNvSpPr txBox="1"/>
            <p:nvPr/>
          </p:nvSpPr>
          <p:spPr bwMode="auto">
            <a:xfrm>
              <a:off x="4490891"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1" name="TextBox 20">
              <a:extLst>
                <a:ext uri="{FF2B5EF4-FFF2-40B4-BE49-F238E27FC236}">
                  <a16:creationId xmlns:a16="http://schemas.microsoft.com/office/drawing/2014/main" id="{5C11302C-137C-CA21-A875-4ECE6611AEE7}"/>
                </a:ext>
              </a:extLst>
            </p:cNvPr>
            <p:cNvSpPr txBox="1"/>
            <p:nvPr/>
          </p:nvSpPr>
          <p:spPr bwMode="auto">
            <a:xfrm>
              <a:off x="5104476"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2" name="TextBox 21">
              <a:extLst>
                <a:ext uri="{FF2B5EF4-FFF2-40B4-BE49-F238E27FC236}">
                  <a16:creationId xmlns:a16="http://schemas.microsoft.com/office/drawing/2014/main" id="{41C2DD36-CCD5-A28F-74DD-5842C62D4412}"/>
                </a:ext>
              </a:extLst>
            </p:cNvPr>
            <p:cNvSpPr txBox="1"/>
            <p:nvPr/>
          </p:nvSpPr>
          <p:spPr bwMode="auto">
            <a:xfrm>
              <a:off x="5720815"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3" name="TextBox 22">
              <a:extLst>
                <a:ext uri="{FF2B5EF4-FFF2-40B4-BE49-F238E27FC236}">
                  <a16:creationId xmlns:a16="http://schemas.microsoft.com/office/drawing/2014/main" id="{2A51FFD7-4882-3C40-163B-2B0A63A66F87}"/>
                </a:ext>
              </a:extLst>
            </p:cNvPr>
            <p:cNvSpPr txBox="1"/>
            <p:nvPr/>
          </p:nvSpPr>
          <p:spPr bwMode="auto">
            <a:xfrm>
              <a:off x="6334400"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6" name="TextBox 25">
              <a:extLst>
                <a:ext uri="{FF2B5EF4-FFF2-40B4-BE49-F238E27FC236}">
                  <a16:creationId xmlns:a16="http://schemas.microsoft.com/office/drawing/2014/main" id="{9036AA42-0557-2219-E2A4-CDE9F6D2B67E}"/>
                </a:ext>
              </a:extLst>
            </p:cNvPr>
            <p:cNvSpPr txBox="1"/>
            <p:nvPr/>
          </p:nvSpPr>
          <p:spPr bwMode="auto">
            <a:xfrm>
              <a:off x="6933074"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7" name="TextBox 26">
              <a:extLst>
                <a:ext uri="{FF2B5EF4-FFF2-40B4-BE49-F238E27FC236}">
                  <a16:creationId xmlns:a16="http://schemas.microsoft.com/office/drawing/2014/main" id="{C8DF7F3F-9BDA-9871-39DD-14056BA53925}"/>
                </a:ext>
              </a:extLst>
            </p:cNvPr>
            <p:cNvSpPr txBox="1"/>
            <p:nvPr/>
          </p:nvSpPr>
          <p:spPr bwMode="auto">
            <a:xfrm>
              <a:off x="7546659"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8" name="TextBox 27">
              <a:extLst>
                <a:ext uri="{FF2B5EF4-FFF2-40B4-BE49-F238E27FC236}">
                  <a16:creationId xmlns:a16="http://schemas.microsoft.com/office/drawing/2014/main" id="{7C9CFB87-BCD0-8A80-4616-9696B598AE79}"/>
                </a:ext>
              </a:extLst>
            </p:cNvPr>
            <p:cNvSpPr txBox="1"/>
            <p:nvPr/>
          </p:nvSpPr>
          <p:spPr bwMode="auto">
            <a:xfrm>
              <a:off x="816299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0" name="TextBox 29">
              <a:extLst>
                <a:ext uri="{FF2B5EF4-FFF2-40B4-BE49-F238E27FC236}">
                  <a16:creationId xmlns:a16="http://schemas.microsoft.com/office/drawing/2014/main" id="{5F7C1DC9-07E1-B2AA-B5A3-9211EE58B5FA}"/>
                </a:ext>
              </a:extLst>
            </p:cNvPr>
            <p:cNvSpPr txBox="1"/>
            <p:nvPr/>
          </p:nvSpPr>
          <p:spPr bwMode="auto">
            <a:xfrm>
              <a:off x="877658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1" name="TextBox 30">
              <a:extLst>
                <a:ext uri="{FF2B5EF4-FFF2-40B4-BE49-F238E27FC236}">
                  <a16:creationId xmlns:a16="http://schemas.microsoft.com/office/drawing/2014/main" id="{C8C471A5-5292-DEFC-C8F5-33CFEA3E143E}"/>
                </a:ext>
              </a:extLst>
            </p:cNvPr>
            <p:cNvSpPr txBox="1"/>
            <p:nvPr/>
          </p:nvSpPr>
          <p:spPr bwMode="auto">
            <a:xfrm>
              <a:off x="938254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2" name="TextBox 31">
              <a:extLst>
                <a:ext uri="{FF2B5EF4-FFF2-40B4-BE49-F238E27FC236}">
                  <a16:creationId xmlns:a16="http://schemas.microsoft.com/office/drawing/2014/main" id="{83105B19-A23E-8FFD-BDD2-33CD27D0ABB4}"/>
                </a:ext>
              </a:extLst>
            </p:cNvPr>
            <p:cNvSpPr txBox="1"/>
            <p:nvPr/>
          </p:nvSpPr>
          <p:spPr bwMode="auto">
            <a:xfrm>
              <a:off x="999613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3" name="TextBox 32">
              <a:extLst>
                <a:ext uri="{FF2B5EF4-FFF2-40B4-BE49-F238E27FC236}">
                  <a16:creationId xmlns:a16="http://schemas.microsoft.com/office/drawing/2014/main" id="{C3246A25-540B-F5E0-8C5C-1C8D5CAF9758}"/>
                </a:ext>
              </a:extLst>
            </p:cNvPr>
            <p:cNvSpPr txBox="1"/>
            <p:nvPr/>
          </p:nvSpPr>
          <p:spPr bwMode="auto">
            <a:xfrm>
              <a:off x="10612472"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4" name="TextBox 33">
              <a:extLst>
                <a:ext uri="{FF2B5EF4-FFF2-40B4-BE49-F238E27FC236}">
                  <a16:creationId xmlns:a16="http://schemas.microsoft.com/office/drawing/2014/main" id="{4A77AE02-5CB6-A1D0-94CC-0306F075412A}"/>
                </a:ext>
              </a:extLst>
            </p:cNvPr>
            <p:cNvSpPr txBox="1"/>
            <p:nvPr/>
          </p:nvSpPr>
          <p:spPr bwMode="auto">
            <a:xfrm>
              <a:off x="11226057"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9" name="TextBox 68">
              <a:extLst>
                <a:ext uri="{FF2B5EF4-FFF2-40B4-BE49-F238E27FC236}">
                  <a16:creationId xmlns:a16="http://schemas.microsoft.com/office/drawing/2014/main" id="{000F8948-E2D3-87EC-D369-6F3F8B8295F0}"/>
                </a:ext>
              </a:extLst>
            </p:cNvPr>
            <p:cNvSpPr txBox="1"/>
            <p:nvPr/>
          </p:nvSpPr>
          <p:spPr bwMode="auto">
            <a:xfrm>
              <a:off x="11821732" y="4501392"/>
              <a:ext cx="504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70" name="TextBox 69">
              <a:extLst>
                <a:ext uri="{FF2B5EF4-FFF2-40B4-BE49-F238E27FC236}">
                  <a16:creationId xmlns:a16="http://schemas.microsoft.com/office/drawing/2014/main" id="{4CE7ADDB-B84A-B768-C334-D211CBEA4FC0}"/>
                </a:ext>
              </a:extLst>
            </p:cNvPr>
            <p:cNvSpPr txBox="1"/>
            <p:nvPr/>
          </p:nvSpPr>
          <p:spPr bwMode="auto">
            <a:xfrm>
              <a:off x="12430787" y="4501392"/>
              <a:ext cx="504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71" name="TextBox 70">
              <a:extLst>
                <a:ext uri="{FF2B5EF4-FFF2-40B4-BE49-F238E27FC236}">
                  <a16:creationId xmlns:a16="http://schemas.microsoft.com/office/drawing/2014/main" id="{C9A78BEC-865D-CB8E-8D4C-B71019CAF84D}"/>
                </a:ext>
              </a:extLst>
            </p:cNvPr>
            <p:cNvSpPr txBox="1"/>
            <p:nvPr/>
          </p:nvSpPr>
          <p:spPr bwMode="auto">
            <a:xfrm>
              <a:off x="13059218" y="4501392"/>
              <a:ext cx="504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sp>
        <p:nvSpPr>
          <p:cNvPr id="35" name="Freeform: Shape 34">
            <a:extLst>
              <a:ext uri="{FF2B5EF4-FFF2-40B4-BE49-F238E27FC236}">
                <a16:creationId xmlns:a16="http://schemas.microsoft.com/office/drawing/2014/main" id="{2E2DD4C2-F9D8-3BCF-4B83-28E5BF5E808C}"/>
              </a:ext>
            </a:extLst>
          </p:cNvPr>
          <p:cNvSpPr/>
          <p:nvPr/>
        </p:nvSpPr>
        <p:spPr bwMode="auto">
          <a:xfrm>
            <a:off x="1659228" y="2177272"/>
            <a:ext cx="9204960" cy="2781300"/>
          </a:xfrm>
          <a:custGeom>
            <a:avLst/>
            <a:gdLst>
              <a:gd name="connsiteX0" fmla="*/ 0 w 9182100"/>
              <a:gd name="connsiteY0" fmla="*/ 0 h 2781300"/>
              <a:gd name="connsiteX1" fmla="*/ 0 w 9182100"/>
              <a:gd name="connsiteY1" fmla="*/ 2781300 h 2781300"/>
              <a:gd name="connsiteX2" fmla="*/ 9182100 w 9182100"/>
              <a:gd name="connsiteY2" fmla="*/ 2781300 h 2781300"/>
            </a:gdLst>
            <a:ahLst/>
            <a:cxnLst>
              <a:cxn ang="0">
                <a:pos x="connsiteX0" y="connsiteY0"/>
              </a:cxn>
              <a:cxn ang="0">
                <a:pos x="connsiteX1" y="connsiteY1"/>
              </a:cxn>
              <a:cxn ang="0">
                <a:pos x="connsiteX2" y="connsiteY2"/>
              </a:cxn>
            </a:cxnLst>
            <a:rect l="l" t="t" r="r" b="b"/>
            <a:pathLst>
              <a:path w="9182100" h="2781300">
                <a:moveTo>
                  <a:pt x="0" y="0"/>
                </a:moveTo>
                <a:lnTo>
                  <a:pt x="0" y="2781300"/>
                </a:lnTo>
                <a:lnTo>
                  <a:pt x="9182100" y="2781300"/>
                </a:lnTo>
              </a:path>
            </a:pathLst>
          </a:custGeom>
          <a:noFill/>
          <a:ln w="28575">
            <a:solidFill>
              <a:schemeClr val="bg1"/>
            </a:solidFill>
            <a:miter lim="800000"/>
            <a:headEnd/>
            <a:tailEnd/>
          </a:ln>
        </p:spPr>
        <p:txBody>
          <a:bodyPr rtlCol="0" anchor="ctr"/>
          <a:lstStyle/>
          <a:p>
            <a:pPr algn="ctr"/>
            <a:endParaRPr lang="en-US"/>
          </a:p>
        </p:txBody>
      </p:sp>
      <p:grpSp>
        <p:nvGrpSpPr>
          <p:cNvPr id="36" name="Group 35">
            <a:extLst>
              <a:ext uri="{FF2B5EF4-FFF2-40B4-BE49-F238E27FC236}">
                <a16:creationId xmlns:a16="http://schemas.microsoft.com/office/drawing/2014/main" id="{A95735B5-18CC-4DAB-4F73-26A0DF739814}"/>
              </a:ext>
            </a:extLst>
          </p:cNvPr>
          <p:cNvGrpSpPr/>
          <p:nvPr/>
        </p:nvGrpSpPr>
        <p:grpSpPr>
          <a:xfrm>
            <a:off x="1662096" y="4964364"/>
            <a:ext cx="9174013" cy="112452"/>
            <a:chOff x="2243148" y="4509222"/>
            <a:chExt cx="11022233" cy="93262"/>
          </a:xfrm>
        </p:grpSpPr>
        <p:grpSp>
          <p:nvGrpSpPr>
            <p:cNvPr id="37" name="Group 36">
              <a:extLst>
                <a:ext uri="{FF2B5EF4-FFF2-40B4-BE49-F238E27FC236}">
                  <a16:creationId xmlns:a16="http://schemas.microsoft.com/office/drawing/2014/main" id="{20FBDC06-B3B9-276B-68EA-6F23F2704295}"/>
                </a:ext>
              </a:extLst>
            </p:cNvPr>
            <p:cNvGrpSpPr/>
            <p:nvPr/>
          </p:nvGrpSpPr>
          <p:grpSpPr>
            <a:xfrm rot="5400000">
              <a:off x="3730513" y="3021857"/>
              <a:ext cx="93261" cy="3067991"/>
              <a:chOff x="1807857" y="1724144"/>
              <a:chExt cx="1172269" cy="2785078"/>
            </a:xfrm>
          </p:grpSpPr>
          <p:cxnSp>
            <p:nvCxnSpPr>
              <p:cNvPr id="50" name="Straight Connector 49">
                <a:extLst>
                  <a:ext uri="{FF2B5EF4-FFF2-40B4-BE49-F238E27FC236}">
                    <a16:creationId xmlns:a16="http://schemas.microsoft.com/office/drawing/2014/main" id="{2521FB1F-BD4F-2B14-E7A3-4FEC01648FEA}"/>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CA49A10-2FAD-2C21-6E38-E603508E9C72}"/>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F6F7F9E-E0BA-05BF-B2D0-FE8446E2CC40}"/>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AE0463E-2415-70B4-A367-BB4A8596456D}"/>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81E78E7-7D91-8D14-87EB-9BA00D6D5163}"/>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1734C3E-B539-B533-B2CC-11304B97B90A}"/>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FC564C0B-2F2C-D4D7-CC0D-30C3EFA467F7}"/>
                </a:ext>
              </a:extLst>
            </p:cNvPr>
            <p:cNvGrpSpPr/>
            <p:nvPr/>
          </p:nvGrpSpPr>
          <p:grpSpPr>
            <a:xfrm rot="5400000">
              <a:off x="7417532" y="3021857"/>
              <a:ext cx="93261" cy="3067991"/>
              <a:chOff x="1807857" y="1724144"/>
              <a:chExt cx="1172269" cy="2785078"/>
            </a:xfrm>
          </p:grpSpPr>
          <p:cxnSp>
            <p:nvCxnSpPr>
              <p:cNvPr id="44" name="Straight Connector 43">
                <a:extLst>
                  <a:ext uri="{FF2B5EF4-FFF2-40B4-BE49-F238E27FC236}">
                    <a16:creationId xmlns:a16="http://schemas.microsoft.com/office/drawing/2014/main" id="{8D4EBA28-FFBC-4783-9F5F-16A00FF187ED}"/>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0D32AC4-255C-42E5-A40E-A76A087C5C18}"/>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6B3E2F5-547F-5433-7350-C02F98BB725E}"/>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31B2724-395D-857D-B375-67677A42A1F2}"/>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7F211A4-FE05-4FC4-02E7-466D40782DC0}"/>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9A4B6D9-8C71-1F75-457A-57BFA1BE7765}"/>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802BB5F1-F45F-C7B6-1A73-710A427E2046}"/>
                </a:ext>
              </a:extLst>
            </p:cNvPr>
            <p:cNvGrpSpPr/>
            <p:nvPr/>
          </p:nvGrpSpPr>
          <p:grpSpPr>
            <a:xfrm rot="5400000">
              <a:off x="11382009" y="2719112"/>
              <a:ext cx="93262" cy="3673482"/>
              <a:chOff x="1807857" y="1174488"/>
              <a:chExt cx="1172285" cy="3334734"/>
            </a:xfrm>
          </p:grpSpPr>
          <p:cxnSp>
            <p:nvCxnSpPr>
              <p:cNvPr id="40" name="Straight Connector 39">
                <a:extLst>
                  <a:ext uri="{FF2B5EF4-FFF2-40B4-BE49-F238E27FC236}">
                    <a16:creationId xmlns:a16="http://schemas.microsoft.com/office/drawing/2014/main" id="{1CC2AB36-0B7A-E546-DBE1-335B71A87C01}"/>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98E23F7-2CFF-D537-1C41-55E150A9BF08}"/>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8A0041F-B315-ED3E-D760-8789FB358C1A}"/>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00CB5DD-FBDC-2EAF-BD5F-2475409E0E22}"/>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5E21506-27E9-877F-DB3D-7BC791772A3D}"/>
                  </a:ext>
                </a:extLst>
              </p:cNvPr>
              <p:cNvCxnSpPr>
                <a:cxnSpLocks/>
              </p:cNvCxnSpPr>
              <p:nvPr/>
            </p:nvCxnSpPr>
            <p:spPr bwMode="auto">
              <a:xfrm>
                <a:off x="1807873" y="2289665"/>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17B80FE-9839-E4CF-5EA9-E340015B1961}"/>
                  </a:ext>
                </a:extLst>
              </p:cNvPr>
              <p:cNvCxnSpPr>
                <a:cxnSpLocks/>
              </p:cNvCxnSpPr>
              <p:nvPr/>
            </p:nvCxnSpPr>
            <p:spPr bwMode="auto">
              <a:xfrm>
                <a:off x="1807873" y="1733640"/>
                <a:ext cx="1172264"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75BAB43-D81E-7D41-E35F-2F0F855A1BD9}"/>
                  </a:ext>
                </a:extLst>
              </p:cNvPr>
              <p:cNvCxnSpPr>
                <a:cxnSpLocks/>
              </p:cNvCxnSpPr>
              <p:nvPr/>
            </p:nvCxnSpPr>
            <p:spPr bwMode="auto">
              <a:xfrm>
                <a:off x="1807878" y="1174488"/>
                <a:ext cx="117226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6" name="Group 55">
            <a:extLst>
              <a:ext uri="{FF2B5EF4-FFF2-40B4-BE49-F238E27FC236}">
                <a16:creationId xmlns:a16="http://schemas.microsoft.com/office/drawing/2014/main" id="{9AD578CF-ED2E-246D-D771-4BC6A955A583}"/>
              </a:ext>
            </a:extLst>
          </p:cNvPr>
          <p:cNvGrpSpPr/>
          <p:nvPr/>
        </p:nvGrpSpPr>
        <p:grpSpPr>
          <a:xfrm>
            <a:off x="1573771" y="2179296"/>
            <a:ext cx="79856" cy="2785078"/>
            <a:chOff x="1807857" y="1724144"/>
            <a:chExt cx="1172269" cy="2785078"/>
          </a:xfrm>
        </p:grpSpPr>
        <p:cxnSp>
          <p:nvCxnSpPr>
            <p:cNvPr id="57" name="Straight Connector 56">
              <a:extLst>
                <a:ext uri="{FF2B5EF4-FFF2-40B4-BE49-F238E27FC236}">
                  <a16:creationId xmlns:a16="http://schemas.microsoft.com/office/drawing/2014/main" id="{67938574-47C0-2B0B-4A38-B94C8F3FCFBC}"/>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E9C1E0C-AB5B-6A09-B3C9-5E6144B1B33F}"/>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3740C04-5020-88DA-E1C5-DFFC847D2753}"/>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DEE242B-700B-0E6C-F5E5-36E17AFBB24E}"/>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6A26E22-02E3-ACA4-02D6-E4F06986E701}"/>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18B5EC1-7A95-96B0-DECB-5A05AEC1B987}"/>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sp>
        <p:nvSpPr>
          <p:cNvPr id="64" name="TextBox 63">
            <a:extLst>
              <a:ext uri="{FF2B5EF4-FFF2-40B4-BE49-F238E27FC236}">
                <a16:creationId xmlns:a16="http://schemas.microsoft.com/office/drawing/2014/main" id="{34A73AE6-97B6-26B6-2ADC-20BB3C7864A3}"/>
              </a:ext>
            </a:extLst>
          </p:cNvPr>
          <p:cNvSpPr txBox="1"/>
          <p:nvPr/>
        </p:nvSpPr>
        <p:spPr bwMode="auto">
          <a:xfrm>
            <a:off x="8866226" y="4214345"/>
            <a:ext cx="1145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accent1"/>
                </a:solidFill>
                <a:latin typeface="Calibri" panose="020F0502020204030204" pitchFamily="34" charset="0"/>
                <a:cs typeface="Calibri" panose="020F0502020204030204" pitchFamily="34" charset="0"/>
              </a:rPr>
              <a:t>Rucaparib</a:t>
            </a:r>
            <a:endParaRPr lang="en-US" b="0" dirty="0">
              <a:solidFill>
                <a:schemeClr val="accent1"/>
              </a:solidFill>
              <a:latin typeface="Calibri" panose="020F0502020204030204" pitchFamily="34" charset="0"/>
            </a:endParaRPr>
          </a:p>
        </p:txBody>
      </p:sp>
      <p:grpSp>
        <p:nvGrpSpPr>
          <p:cNvPr id="179" name="Group 178">
            <a:extLst>
              <a:ext uri="{FF2B5EF4-FFF2-40B4-BE49-F238E27FC236}">
                <a16:creationId xmlns:a16="http://schemas.microsoft.com/office/drawing/2014/main" id="{178F800E-5EA4-9357-5DC8-CE20B3985BD6}"/>
              </a:ext>
            </a:extLst>
          </p:cNvPr>
          <p:cNvGrpSpPr/>
          <p:nvPr/>
        </p:nvGrpSpPr>
        <p:grpSpPr>
          <a:xfrm>
            <a:off x="1623623" y="2121289"/>
            <a:ext cx="8802132" cy="2722175"/>
            <a:chOff x="1623623" y="2121289"/>
            <a:chExt cx="8802132" cy="2722175"/>
          </a:xfrm>
        </p:grpSpPr>
        <p:sp>
          <p:nvSpPr>
            <p:cNvPr id="75" name="Freeform: Shape 74">
              <a:extLst>
                <a:ext uri="{FF2B5EF4-FFF2-40B4-BE49-F238E27FC236}">
                  <a16:creationId xmlns:a16="http://schemas.microsoft.com/office/drawing/2014/main" id="{D52B24DE-9D2F-D74D-58A4-60468120A1E5}"/>
                </a:ext>
              </a:extLst>
            </p:cNvPr>
            <p:cNvSpPr/>
            <p:nvPr/>
          </p:nvSpPr>
          <p:spPr bwMode="auto">
            <a:xfrm>
              <a:off x="3657600" y="2762250"/>
              <a:ext cx="6715125" cy="2033588"/>
            </a:xfrm>
            <a:custGeom>
              <a:avLst/>
              <a:gdLst>
                <a:gd name="connsiteX0" fmla="*/ 6715125 w 6715125"/>
                <a:gd name="connsiteY0" fmla="*/ 2033588 h 2033588"/>
                <a:gd name="connsiteX1" fmla="*/ 4786313 w 6715125"/>
                <a:gd name="connsiteY1" fmla="*/ 2033588 h 2033588"/>
                <a:gd name="connsiteX2" fmla="*/ 4786313 w 6715125"/>
                <a:gd name="connsiteY2" fmla="*/ 1862138 h 2033588"/>
                <a:gd name="connsiteX3" fmla="*/ 4638675 w 6715125"/>
                <a:gd name="connsiteY3" fmla="*/ 1862138 h 2033588"/>
                <a:gd name="connsiteX4" fmla="*/ 4638675 w 6715125"/>
                <a:gd name="connsiteY4" fmla="*/ 1690688 h 2033588"/>
                <a:gd name="connsiteX5" fmla="*/ 4033838 w 6715125"/>
                <a:gd name="connsiteY5" fmla="*/ 1690688 h 2033588"/>
                <a:gd name="connsiteX6" fmla="*/ 4033838 w 6715125"/>
                <a:gd name="connsiteY6" fmla="*/ 1581150 h 2033588"/>
                <a:gd name="connsiteX7" fmla="*/ 3233738 w 6715125"/>
                <a:gd name="connsiteY7" fmla="*/ 1581150 h 2033588"/>
                <a:gd name="connsiteX8" fmla="*/ 3233738 w 6715125"/>
                <a:gd name="connsiteY8" fmla="*/ 1500188 h 2033588"/>
                <a:gd name="connsiteX9" fmla="*/ 2919413 w 6715125"/>
                <a:gd name="connsiteY9" fmla="*/ 1500188 h 2033588"/>
                <a:gd name="connsiteX10" fmla="*/ 2919413 w 6715125"/>
                <a:gd name="connsiteY10" fmla="*/ 1457325 h 2033588"/>
                <a:gd name="connsiteX11" fmla="*/ 2800350 w 6715125"/>
                <a:gd name="connsiteY11" fmla="*/ 1457325 h 2033588"/>
                <a:gd name="connsiteX12" fmla="*/ 2800350 w 6715125"/>
                <a:gd name="connsiteY12" fmla="*/ 1404938 h 2033588"/>
                <a:gd name="connsiteX13" fmla="*/ 2700338 w 6715125"/>
                <a:gd name="connsiteY13" fmla="*/ 1404938 h 2033588"/>
                <a:gd name="connsiteX14" fmla="*/ 2700338 w 6715125"/>
                <a:gd name="connsiteY14" fmla="*/ 1352550 h 2033588"/>
                <a:gd name="connsiteX15" fmla="*/ 2495550 w 6715125"/>
                <a:gd name="connsiteY15" fmla="*/ 1352550 h 2033588"/>
                <a:gd name="connsiteX16" fmla="*/ 2495550 w 6715125"/>
                <a:gd name="connsiteY16" fmla="*/ 1290638 h 2033588"/>
                <a:gd name="connsiteX17" fmla="*/ 2457450 w 6715125"/>
                <a:gd name="connsiteY17" fmla="*/ 1290638 h 2033588"/>
                <a:gd name="connsiteX18" fmla="*/ 2457450 w 6715125"/>
                <a:gd name="connsiteY18" fmla="*/ 1243013 h 2033588"/>
                <a:gd name="connsiteX19" fmla="*/ 2347913 w 6715125"/>
                <a:gd name="connsiteY19" fmla="*/ 1243013 h 2033588"/>
                <a:gd name="connsiteX20" fmla="*/ 2347913 w 6715125"/>
                <a:gd name="connsiteY20" fmla="*/ 1185863 h 2033588"/>
                <a:gd name="connsiteX21" fmla="*/ 2138363 w 6715125"/>
                <a:gd name="connsiteY21" fmla="*/ 1185863 h 2033588"/>
                <a:gd name="connsiteX22" fmla="*/ 2138363 w 6715125"/>
                <a:gd name="connsiteY22" fmla="*/ 1128713 h 2033588"/>
                <a:gd name="connsiteX23" fmla="*/ 1909763 w 6715125"/>
                <a:gd name="connsiteY23" fmla="*/ 1128713 h 2033588"/>
                <a:gd name="connsiteX24" fmla="*/ 1909763 w 6715125"/>
                <a:gd name="connsiteY24" fmla="*/ 1085850 h 2033588"/>
                <a:gd name="connsiteX25" fmla="*/ 1843088 w 6715125"/>
                <a:gd name="connsiteY25" fmla="*/ 1085850 h 2033588"/>
                <a:gd name="connsiteX26" fmla="*/ 1843088 w 6715125"/>
                <a:gd name="connsiteY26" fmla="*/ 990600 h 2033588"/>
                <a:gd name="connsiteX27" fmla="*/ 1757363 w 6715125"/>
                <a:gd name="connsiteY27" fmla="*/ 990600 h 2033588"/>
                <a:gd name="connsiteX28" fmla="*/ 1757363 w 6715125"/>
                <a:gd name="connsiteY28" fmla="*/ 947738 h 2033588"/>
                <a:gd name="connsiteX29" fmla="*/ 1743075 w 6715125"/>
                <a:gd name="connsiteY29" fmla="*/ 947738 h 2033588"/>
                <a:gd name="connsiteX30" fmla="*/ 1743075 w 6715125"/>
                <a:gd name="connsiteY30" fmla="*/ 947738 h 2033588"/>
                <a:gd name="connsiteX31" fmla="*/ 1743075 w 6715125"/>
                <a:gd name="connsiteY31" fmla="*/ 900113 h 2033588"/>
                <a:gd name="connsiteX32" fmla="*/ 1585913 w 6715125"/>
                <a:gd name="connsiteY32" fmla="*/ 900113 h 2033588"/>
                <a:gd name="connsiteX33" fmla="*/ 1585913 w 6715125"/>
                <a:gd name="connsiteY33" fmla="*/ 857250 h 2033588"/>
                <a:gd name="connsiteX34" fmla="*/ 1514475 w 6715125"/>
                <a:gd name="connsiteY34" fmla="*/ 857250 h 2033588"/>
                <a:gd name="connsiteX35" fmla="*/ 1514475 w 6715125"/>
                <a:gd name="connsiteY35" fmla="*/ 819150 h 2033588"/>
                <a:gd name="connsiteX36" fmla="*/ 1490663 w 6715125"/>
                <a:gd name="connsiteY36" fmla="*/ 819150 h 2033588"/>
                <a:gd name="connsiteX37" fmla="*/ 1490663 w 6715125"/>
                <a:gd name="connsiteY37" fmla="*/ 785813 h 2033588"/>
                <a:gd name="connsiteX38" fmla="*/ 1466850 w 6715125"/>
                <a:gd name="connsiteY38" fmla="*/ 785813 h 2033588"/>
                <a:gd name="connsiteX39" fmla="*/ 1466850 w 6715125"/>
                <a:gd name="connsiteY39" fmla="*/ 766763 h 2033588"/>
                <a:gd name="connsiteX40" fmla="*/ 1452563 w 6715125"/>
                <a:gd name="connsiteY40" fmla="*/ 766763 h 2033588"/>
                <a:gd name="connsiteX41" fmla="*/ 1452563 w 6715125"/>
                <a:gd name="connsiteY41" fmla="*/ 728663 h 2033588"/>
                <a:gd name="connsiteX42" fmla="*/ 1452563 w 6715125"/>
                <a:gd name="connsiteY42" fmla="*/ 728663 h 2033588"/>
                <a:gd name="connsiteX43" fmla="*/ 1428750 w 6715125"/>
                <a:gd name="connsiteY43" fmla="*/ 704850 h 2033588"/>
                <a:gd name="connsiteX44" fmla="*/ 1428750 w 6715125"/>
                <a:gd name="connsiteY44" fmla="*/ 681038 h 2033588"/>
                <a:gd name="connsiteX45" fmla="*/ 1219200 w 6715125"/>
                <a:gd name="connsiteY45" fmla="*/ 681038 h 2033588"/>
                <a:gd name="connsiteX46" fmla="*/ 1219200 w 6715125"/>
                <a:gd name="connsiteY46" fmla="*/ 638175 h 2033588"/>
                <a:gd name="connsiteX47" fmla="*/ 1162050 w 6715125"/>
                <a:gd name="connsiteY47" fmla="*/ 638175 h 2033588"/>
                <a:gd name="connsiteX48" fmla="*/ 1162050 w 6715125"/>
                <a:gd name="connsiteY48" fmla="*/ 590550 h 2033588"/>
                <a:gd name="connsiteX49" fmla="*/ 1052513 w 6715125"/>
                <a:gd name="connsiteY49" fmla="*/ 590550 h 2033588"/>
                <a:gd name="connsiteX50" fmla="*/ 1052513 w 6715125"/>
                <a:gd name="connsiteY50" fmla="*/ 566738 h 2033588"/>
                <a:gd name="connsiteX51" fmla="*/ 976313 w 6715125"/>
                <a:gd name="connsiteY51" fmla="*/ 566738 h 2033588"/>
                <a:gd name="connsiteX52" fmla="*/ 976313 w 6715125"/>
                <a:gd name="connsiteY52" fmla="*/ 519113 h 2033588"/>
                <a:gd name="connsiteX53" fmla="*/ 776288 w 6715125"/>
                <a:gd name="connsiteY53" fmla="*/ 519113 h 2033588"/>
                <a:gd name="connsiteX54" fmla="*/ 776288 w 6715125"/>
                <a:gd name="connsiteY54" fmla="*/ 476250 h 2033588"/>
                <a:gd name="connsiteX55" fmla="*/ 695325 w 6715125"/>
                <a:gd name="connsiteY55" fmla="*/ 476250 h 2033588"/>
                <a:gd name="connsiteX56" fmla="*/ 695325 w 6715125"/>
                <a:gd name="connsiteY56" fmla="*/ 395288 h 2033588"/>
                <a:gd name="connsiteX57" fmla="*/ 600075 w 6715125"/>
                <a:gd name="connsiteY57" fmla="*/ 395288 h 2033588"/>
                <a:gd name="connsiteX58" fmla="*/ 600075 w 6715125"/>
                <a:gd name="connsiteY58" fmla="*/ 323850 h 2033588"/>
                <a:gd name="connsiteX59" fmla="*/ 571500 w 6715125"/>
                <a:gd name="connsiteY59" fmla="*/ 323850 h 2033588"/>
                <a:gd name="connsiteX60" fmla="*/ 557213 w 6715125"/>
                <a:gd name="connsiteY60" fmla="*/ 309563 h 2033588"/>
                <a:gd name="connsiteX61" fmla="*/ 557213 w 6715125"/>
                <a:gd name="connsiteY61" fmla="*/ 280988 h 2033588"/>
                <a:gd name="connsiteX62" fmla="*/ 328613 w 6715125"/>
                <a:gd name="connsiteY62" fmla="*/ 280988 h 2033588"/>
                <a:gd name="connsiteX63" fmla="*/ 328613 w 6715125"/>
                <a:gd name="connsiteY63" fmla="*/ 238125 h 2033588"/>
                <a:gd name="connsiteX64" fmla="*/ 295275 w 6715125"/>
                <a:gd name="connsiteY64" fmla="*/ 238125 h 2033588"/>
                <a:gd name="connsiteX65" fmla="*/ 295275 w 6715125"/>
                <a:gd name="connsiteY65" fmla="*/ 209550 h 2033588"/>
                <a:gd name="connsiteX66" fmla="*/ 228600 w 6715125"/>
                <a:gd name="connsiteY66" fmla="*/ 209550 h 2033588"/>
                <a:gd name="connsiteX67" fmla="*/ 228600 w 6715125"/>
                <a:gd name="connsiteY67" fmla="*/ 180975 h 2033588"/>
                <a:gd name="connsiteX68" fmla="*/ 195263 w 6715125"/>
                <a:gd name="connsiteY68" fmla="*/ 180975 h 2033588"/>
                <a:gd name="connsiteX69" fmla="*/ 195263 w 6715125"/>
                <a:gd name="connsiteY69" fmla="*/ 133350 h 2033588"/>
                <a:gd name="connsiteX70" fmla="*/ 104775 w 6715125"/>
                <a:gd name="connsiteY70" fmla="*/ 133350 h 2033588"/>
                <a:gd name="connsiteX71" fmla="*/ 104775 w 6715125"/>
                <a:gd name="connsiteY71" fmla="*/ 109538 h 2033588"/>
                <a:gd name="connsiteX72" fmla="*/ 47625 w 6715125"/>
                <a:gd name="connsiteY72" fmla="*/ 109538 h 2033588"/>
                <a:gd name="connsiteX73" fmla="*/ 47625 w 6715125"/>
                <a:gd name="connsiteY73" fmla="*/ 66675 h 2033588"/>
                <a:gd name="connsiteX74" fmla="*/ 0 w 6715125"/>
                <a:gd name="connsiteY74" fmla="*/ 66675 h 2033588"/>
                <a:gd name="connsiteX75" fmla="*/ 0 w 6715125"/>
                <a:gd name="connsiteY75" fmla="*/ 0 h 203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715125" h="2033588">
                  <a:moveTo>
                    <a:pt x="6715125" y="2033588"/>
                  </a:moveTo>
                  <a:lnTo>
                    <a:pt x="4786313" y="2033588"/>
                  </a:lnTo>
                  <a:lnTo>
                    <a:pt x="4786313" y="1862138"/>
                  </a:lnTo>
                  <a:lnTo>
                    <a:pt x="4638675" y="1862138"/>
                  </a:lnTo>
                  <a:lnTo>
                    <a:pt x="4638675" y="1690688"/>
                  </a:lnTo>
                  <a:lnTo>
                    <a:pt x="4033838" y="1690688"/>
                  </a:lnTo>
                  <a:lnTo>
                    <a:pt x="4033838" y="1581150"/>
                  </a:lnTo>
                  <a:lnTo>
                    <a:pt x="3233738" y="1581150"/>
                  </a:lnTo>
                  <a:lnTo>
                    <a:pt x="3233738" y="1500188"/>
                  </a:lnTo>
                  <a:lnTo>
                    <a:pt x="2919413" y="1500188"/>
                  </a:lnTo>
                  <a:lnTo>
                    <a:pt x="2919413" y="1457325"/>
                  </a:lnTo>
                  <a:lnTo>
                    <a:pt x="2800350" y="1457325"/>
                  </a:lnTo>
                  <a:lnTo>
                    <a:pt x="2800350" y="1404938"/>
                  </a:lnTo>
                  <a:lnTo>
                    <a:pt x="2700338" y="1404938"/>
                  </a:lnTo>
                  <a:lnTo>
                    <a:pt x="2700338" y="1352550"/>
                  </a:lnTo>
                  <a:lnTo>
                    <a:pt x="2495550" y="1352550"/>
                  </a:lnTo>
                  <a:lnTo>
                    <a:pt x="2495550" y="1290638"/>
                  </a:lnTo>
                  <a:lnTo>
                    <a:pt x="2457450" y="1290638"/>
                  </a:lnTo>
                  <a:lnTo>
                    <a:pt x="2457450" y="1243013"/>
                  </a:lnTo>
                  <a:lnTo>
                    <a:pt x="2347913" y="1243013"/>
                  </a:lnTo>
                  <a:lnTo>
                    <a:pt x="2347913" y="1185863"/>
                  </a:lnTo>
                  <a:lnTo>
                    <a:pt x="2138363" y="1185863"/>
                  </a:lnTo>
                  <a:lnTo>
                    <a:pt x="2138363" y="1128713"/>
                  </a:lnTo>
                  <a:lnTo>
                    <a:pt x="1909763" y="1128713"/>
                  </a:lnTo>
                  <a:lnTo>
                    <a:pt x="1909763" y="1085850"/>
                  </a:lnTo>
                  <a:lnTo>
                    <a:pt x="1843088" y="1085850"/>
                  </a:lnTo>
                  <a:lnTo>
                    <a:pt x="1843088" y="990600"/>
                  </a:lnTo>
                  <a:lnTo>
                    <a:pt x="1757363" y="990600"/>
                  </a:lnTo>
                  <a:lnTo>
                    <a:pt x="1757363" y="947738"/>
                  </a:lnTo>
                  <a:lnTo>
                    <a:pt x="1743075" y="947738"/>
                  </a:lnTo>
                  <a:lnTo>
                    <a:pt x="1743075" y="947738"/>
                  </a:lnTo>
                  <a:lnTo>
                    <a:pt x="1743075" y="900113"/>
                  </a:lnTo>
                  <a:lnTo>
                    <a:pt x="1585913" y="900113"/>
                  </a:lnTo>
                  <a:lnTo>
                    <a:pt x="1585913" y="857250"/>
                  </a:lnTo>
                  <a:lnTo>
                    <a:pt x="1514475" y="857250"/>
                  </a:lnTo>
                  <a:lnTo>
                    <a:pt x="1514475" y="819150"/>
                  </a:lnTo>
                  <a:lnTo>
                    <a:pt x="1490663" y="819150"/>
                  </a:lnTo>
                  <a:lnTo>
                    <a:pt x="1490663" y="785813"/>
                  </a:lnTo>
                  <a:lnTo>
                    <a:pt x="1466850" y="785813"/>
                  </a:lnTo>
                  <a:lnTo>
                    <a:pt x="1466850" y="766763"/>
                  </a:lnTo>
                  <a:lnTo>
                    <a:pt x="1452563" y="766763"/>
                  </a:lnTo>
                  <a:lnTo>
                    <a:pt x="1452563" y="728663"/>
                  </a:lnTo>
                  <a:lnTo>
                    <a:pt x="1452563" y="728663"/>
                  </a:lnTo>
                  <a:lnTo>
                    <a:pt x="1428750" y="704850"/>
                  </a:lnTo>
                  <a:lnTo>
                    <a:pt x="1428750" y="681038"/>
                  </a:lnTo>
                  <a:lnTo>
                    <a:pt x="1219200" y="681038"/>
                  </a:lnTo>
                  <a:lnTo>
                    <a:pt x="1219200" y="638175"/>
                  </a:lnTo>
                  <a:lnTo>
                    <a:pt x="1162050" y="638175"/>
                  </a:lnTo>
                  <a:lnTo>
                    <a:pt x="1162050" y="590550"/>
                  </a:lnTo>
                  <a:lnTo>
                    <a:pt x="1052513" y="590550"/>
                  </a:lnTo>
                  <a:lnTo>
                    <a:pt x="1052513" y="566738"/>
                  </a:lnTo>
                  <a:lnTo>
                    <a:pt x="976313" y="566738"/>
                  </a:lnTo>
                  <a:lnTo>
                    <a:pt x="976313" y="519113"/>
                  </a:lnTo>
                  <a:lnTo>
                    <a:pt x="776288" y="519113"/>
                  </a:lnTo>
                  <a:lnTo>
                    <a:pt x="776288" y="476250"/>
                  </a:lnTo>
                  <a:lnTo>
                    <a:pt x="695325" y="476250"/>
                  </a:lnTo>
                  <a:lnTo>
                    <a:pt x="695325" y="395288"/>
                  </a:lnTo>
                  <a:lnTo>
                    <a:pt x="600075" y="395288"/>
                  </a:lnTo>
                  <a:lnTo>
                    <a:pt x="600075" y="323850"/>
                  </a:lnTo>
                  <a:lnTo>
                    <a:pt x="571500" y="323850"/>
                  </a:lnTo>
                  <a:lnTo>
                    <a:pt x="557213" y="309563"/>
                  </a:lnTo>
                  <a:lnTo>
                    <a:pt x="557213" y="280988"/>
                  </a:lnTo>
                  <a:lnTo>
                    <a:pt x="328613" y="280988"/>
                  </a:lnTo>
                  <a:lnTo>
                    <a:pt x="328613" y="238125"/>
                  </a:lnTo>
                  <a:lnTo>
                    <a:pt x="295275" y="238125"/>
                  </a:lnTo>
                  <a:lnTo>
                    <a:pt x="295275" y="209550"/>
                  </a:lnTo>
                  <a:lnTo>
                    <a:pt x="228600" y="209550"/>
                  </a:lnTo>
                  <a:lnTo>
                    <a:pt x="228600" y="180975"/>
                  </a:lnTo>
                  <a:lnTo>
                    <a:pt x="195263" y="180975"/>
                  </a:lnTo>
                  <a:lnTo>
                    <a:pt x="195263" y="133350"/>
                  </a:lnTo>
                  <a:lnTo>
                    <a:pt x="104775" y="133350"/>
                  </a:lnTo>
                  <a:lnTo>
                    <a:pt x="104775" y="109538"/>
                  </a:lnTo>
                  <a:lnTo>
                    <a:pt x="47625" y="109538"/>
                  </a:lnTo>
                  <a:lnTo>
                    <a:pt x="47625" y="66675"/>
                  </a:lnTo>
                  <a:lnTo>
                    <a:pt x="0" y="66675"/>
                  </a:lnTo>
                  <a:lnTo>
                    <a:pt x="0" y="0"/>
                  </a:lnTo>
                </a:path>
              </a:pathLst>
            </a:custGeom>
            <a:noFill/>
            <a:ln w="28575">
              <a:solidFill>
                <a:schemeClr val="accent3"/>
              </a:solidFill>
              <a:miter lim="800000"/>
              <a:headEnd/>
              <a:tailEnd/>
            </a:ln>
          </p:spPr>
          <p:txBody>
            <a:bodyPr rtlCol="0" anchor="ctr"/>
            <a:lstStyle/>
            <a:p>
              <a:pPr algn="ctr"/>
              <a:endParaRPr lang="en-US"/>
            </a:p>
          </p:txBody>
        </p:sp>
        <p:sp>
          <p:nvSpPr>
            <p:cNvPr id="76" name="Freeform: Shape 75">
              <a:extLst>
                <a:ext uri="{FF2B5EF4-FFF2-40B4-BE49-F238E27FC236}">
                  <a16:creationId xmlns:a16="http://schemas.microsoft.com/office/drawing/2014/main" id="{4CC9B100-C43E-0E70-2EEC-2A09E58BEAFF}"/>
                </a:ext>
              </a:extLst>
            </p:cNvPr>
            <p:cNvSpPr/>
            <p:nvPr/>
          </p:nvSpPr>
          <p:spPr bwMode="auto">
            <a:xfrm>
              <a:off x="1673225" y="2171700"/>
              <a:ext cx="1984375" cy="577850"/>
            </a:xfrm>
            <a:custGeom>
              <a:avLst/>
              <a:gdLst>
                <a:gd name="connsiteX0" fmla="*/ 0 w 1984375"/>
                <a:gd name="connsiteY0" fmla="*/ 0 h 577850"/>
                <a:gd name="connsiteX1" fmla="*/ 215900 w 1984375"/>
                <a:gd name="connsiteY1" fmla="*/ 0 h 577850"/>
                <a:gd name="connsiteX2" fmla="*/ 215900 w 1984375"/>
                <a:gd name="connsiteY2" fmla="*/ 31750 h 577850"/>
                <a:gd name="connsiteX3" fmla="*/ 301625 w 1984375"/>
                <a:gd name="connsiteY3" fmla="*/ 31750 h 577850"/>
                <a:gd name="connsiteX4" fmla="*/ 301625 w 1984375"/>
                <a:gd name="connsiteY4" fmla="*/ 66675 h 577850"/>
                <a:gd name="connsiteX5" fmla="*/ 384175 w 1984375"/>
                <a:gd name="connsiteY5" fmla="*/ 66675 h 577850"/>
                <a:gd name="connsiteX6" fmla="*/ 384175 w 1984375"/>
                <a:gd name="connsiteY6" fmla="*/ 85725 h 577850"/>
                <a:gd name="connsiteX7" fmla="*/ 549275 w 1984375"/>
                <a:gd name="connsiteY7" fmla="*/ 85725 h 577850"/>
                <a:gd name="connsiteX8" fmla="*/ 549275 w 1984375"/>
                <a:gd name="connsiteY8" fmla="*/ 111125 h 577850"/>
                <a:gd name="connsiteX9" fmla="*/ 720725 w 1984375"/>
                <a:gd name="connsiteY9" fmla="*/ 111125 h 577850"/>
                <a:gd name="connsiteX10" fmla="*/ 720725 w 1984375"/>
                <a:gd name="connsiteY10" fmla="*/ 152400 h 577850"/>
                <a:gd name="connsiteX11" fmla="*/ 762000 w 1984375"/>
                <a:gd name="connsiteY11" fmla="*/ 152400 h 577850"/>
                <a:gd name="connsiteX12" fmla="*/ 762000 w 1984375"/>
                <a:gd name="connsiteY12" fmla="*/ 180975 h 577850"/>
                <a:gd name="connsiteX13" fmla="*/ 803275 w 1984375"/>
                <a:gd name="connsiteY13" fmla="*/ 180975 h 577850"/>
                <a:gd name="connsiteX14" fmla="*/ 803275 w 1984375"/>
                <a:gd name="connsiteY14" fmla="*/ 203200 h 577850"/>
                <a:gd name="connsiteX15" fmla="*/ 1187450 w 1984375"/>
                <a:gd name="connsiteY15" fmla="*/ 203200 h 577850"/>
                <a:gd name="connsiteX16" fmla="*/ 1187450 w 1984375"/>
                <a:gd name="connsiteY16" fmla="*/ 241300 h 577850"/>
                <a:gd name="connsiteX17" fmla="*/ 1308100 w 1984375"/>
                <a:gd name="connsiteY17" fmla="*/ 241300 h 577850"/>
                <a:gd name="connsiteX18" fmla="*/ 1308100 w 1984375"/>
                <a:gd name="connsiteY18" fmla="*/ 266700 h 577850"/>
                <a:gd name="connsiteX19" fmla="*/ 1498600 w 1984375"/>
                <a:gd name="connsiteY19" fmla="*/ 266700 h 577850"/>
                <a:gd name="connsiteX20" fmla="*/ 1498600 w 1984375"/>
                <a:gd name="connsiteY20" fmla="*/ 355600 h 577850"/>
                <a:gd name="connsiteX21" fmla="*/ 1666875 w 1984375"/>
                <a:gd name="connsiteY21" fmla="*/ 355600 h 577850"/>
                <a:gd name="connsiteX22" fmla="*/ 1666875 w 1984375"/>
                <a:gd name="connsiteY22" fmla="*/ 409575 h 577850"/>
                <a:gd name="connsiteX23" fmla="*/ 1778000 w 1984375"/>
                <a:gd name="connsiteY23" fmla="*/ 409575 h 577850"/>
                <a:gd name="connsiteX24" fmla="*/ 1778000 w 1984375"/>
                <a:gd name="connsiteY24" fmla="*/ 447675 h 577850"/>
                <a:gd name="connsiteX25" fmla="*/ 1828800 w 1984375"/>
                <a:gd name="connsiteY25" fmla="*/ 447675 h 577850"/>
                <a:gd name="connsiteX26" fmla="*/ 1828800 w 1984375"/>
                <a:gd name="connsiteY26" fmla="*/ 485775 h 577850"/>
                <a:gd name="connsiteX27" fmla="*/ 1854200 w 1984375"/>
                <a:gd name="connsiteY27" fmla="*/ 485775 h 577850"/>
                <a:gd name="connsiteX28" fmla="*/ 1854200 w 1984375"/>
                <a:gd name="connsiteY28" fmla="*/ 542925 h 577850"/>
                <a:gd name="connsiteX29" fmla="*/ 1895475 w 1984375"/>
                <a:gd name="connsiteY29" fmla="*/ 542925 h 577850"/>
                <a:gd name="connsiteX30" fmla="*/ 1895475 w 1984375"/>
                <a:gd name="connsiteY30" fmla="*/ 577850 h 577850"/>
                <a:gd name="connsiteX31" fmla="*/ 1984375 w 1984375"/>
                <a:gd name="connsiteY31" fmla="*/ 577850 h 57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84375" h="577850">
                  <a:moveTo>
                    <a:pt x="0" y="0"/>
                  </a:moveTo>
                  <a:lnTo>
                    <a:pt x="215900" y="0"/>
                  </a:lnTo>
                  <a:lnTo>
                    <a:pt x="215900" y="31750"/>
                  </a:lnTo>
                  <a:lnTo>
                    <a:pt x="301625" y="31750"/>
                  </a:lnTo>
                  <a:lnTo>
                    <a:pt x="301625" y="66675"/>
                  </a:lnTo>
                  <a:lnTo>
                    <a:pt x="384175" y="66675"/>
                  </a:lnTo>
                  <a:lnTo>
                    <a:pt x="384175" y="85725"/>
                  </a:lnTo>
                  <a:lnTo>
                    <a:pt x="549275" y="85725"/>
                  </a:lnTo>
                  <a:lnTo>
                    <a:pt x="549275" y="111125"/>
                  </a:lnTo>
                  <a:lnTo>
                    <a:pt x="720725" y="111125"/>
                  </a:lnTo>
                  <a:lnTo>
                    <a:pt x="720725" y="152400"/>
                  </a:lnTo>
                  <a:lnTo>
                    <a:pt x="762000" y="152400"/>
                  </a:lnTo>
                  <a:lnTo>
                    <a:pt x="762000" y="180975"/>
                  </a:lnTo>
                  <a:lnTo>
                    <a:pt x="803275" y="180975"/>
                  </a:lnTo>
                  <a:lnTo>
                    <a:pt x="803275" y="203200"/>
                  </a:lnTo>
                  <a:lnTo>
                    <a:pt x="1187450" y="203200"/>
                  </a:lnTo>
                  <a:lnTo>
                    <a:pt x="1187450" y="241300"/>
                  </a:lnTo>
                  <a:lnTo>
                    <a:pt x="1308100" y="241300"/>
                  </a:lnTo>
                  <a:lnTo>
                    <a:pt x="1308100" y="266700"/>
                  </a:lnTo>
                  <a:lnTo>
                    <a:pt x="1498600" y="266700"/>
                  </a:lnTo>
                  <a:lnTo>
                    <a:pt x="1498600" y="355600"/>
                  </a:lnTo>
                  <a:lnTo>
                    <a:pt x="1666875" y="355600"/>
                  </a:lnTo>
                  <a:lnTo>
                    <a:pt x="1666875" y="409575"/>
                  </a:lnTo>
                  <a:lnTo>
                    <a:pt x="1778000" y="409575"/>
                  </a:lnTo>
                  <a:lnTo>
                    <a:pt x="1778000" y="447675"/>
                  </a:lnTo>
                  <a:lnTo>
                    <a:pt x="1828800" y="447675"/>
                  </a:lnTo>
                  <a:lnTo>
                    <a:pt x="1828800" y="485775"/>
                  </a:lnTo>
                  <a:lnTo>
                    <a:pt x="1854200" y="485775"/>
                  </a:lnTo>
                  <a:lnTo>
                    <a:pt x="1854200" y="542925"/>
                  </a:lnTo>
                  <a:lnTo>
                    <a:pt x="1895475" y="542925"/>
                  </a:lnTo>
                  <a:lnTo>
                    <a:pt x="1895475" y="577850"/>
                  </a:lnTo>
                  <a:lnTo>
                    <a:pt x="1984375" y="577850"/>
                  </a:lnTo>
                </a:path>
              </a:pathLst>
            </a:custGeom>
            <a:noFill/>
            <a:ln w="28575">
              <a:solidFill>
                <a:schemeClr val="accent3"/>
              </a:solidFill>
              <a:miter lim="800000"/>
              <a:headEnd/>
              <a:tailEnd/>
            </a:ln>
          </p:spPr>
          <p:txBody>
            <a:bodyPr rtlCol="0" anchor="ctr"/>
            <a:lstStyle/>
            <a:p>
              <a:pPr algn="ctr"/>
              <a:endParaRPr lang="en-US"/>
            </a:p>
          </p:txBody>
        </p:sp>
        <p:grpSp>
          <p:nvGrpSpPr>
            <p:cNvPr id="77" name="Group 76">
              <a:extLst>
                <a:ext uri="{FF2B5EF4-FFF2-40B4-BE49-F238E27FC236}">
                  <a16:creationId xmlns:a16="http://schemas.microsoft.com/office/drawing/2014/main" id="{6DBD4447-B143-3DD9-7E4B-A5CCE24A3B7A}"/>
                </a:ext>
              </a:extLst>
            </p:cNvPr>
            <p:cNvGrpSpPr/>
            <p:nvPr/>
          </p:nvGrpSpPr>
          <p:grpSpPr>
            <a:xfrm>
              <a:off x="1623623" y="2124623"/>
              <a:ext cx="95250" cy="95250"/>
              <a:chOff x="3569493" y="1976437"/>
              <a:chExt cx="95250" cy="95250"/>
            </a:xfrm>
          </p:grpSpPr>
          <p:cxnSp>
            <p:nvCxnSpPr>
              <p:cNvPr id="78" name="Straight Connector 77">
                <a:extLst>
                  <a:ext uri="{FF2B5EF4-FFF2-40B4-BE49-F238E27FC236}">
                    <a16:creationId xmlns:a16="http://schemas.microsoft.com/office/drawing/2014/main" id="{C71C0815-AF81-E345-E416-D0AE9D7E2B5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A018D7B-70AE-2376-3CCF-027D2A273743}"/>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4E0B6E34-0A66-EF71-6067-2D77FEA005D8}"/>
                </a:ext>
              </a:extLst>
            </p:cNvPr>
            <p:cNvGrpSpPr/>
            <p:nvPr/>
          </p:nvGrpSpPr>
          <p:grpSpPr>
            <a:xfrm>
              <a:off x="1805778" y="2121289"/>
              <a:ext cx="95250" cy="95250"/>
              <a:chOff x="3569493" y="1976437"/>
              <a:chExt cx="95250" cy="95250"/>
            </a:xfrm>
          </p:grpSpPr>
          <p:cxnSp>
            <p:nvCxnSpPr>
              <p:cNvPr id="81" name="Straight Connector 80">
                <a:extLst>
                  <a:ext uri="{FF2B5EF4-FFF2-40B4-BE49-F238E27FC236}">
                    <a16:creationId xmlns:a16="http://schemas.microsoft.com/office/drawing/2014/main" id="{2827A086-9303-AB7C-FC7A-21B5BC772B18}"/>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655E38D-20D5-24D9-8C76-5EE4A12874E3}"/>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471BDEAE-BB2B-7BDA-9BFC-3724AAFF2C1C}"/>
                </a:ext>
              </a:extLst>
            </p:cNvPr>
            <p:cNvGrpSpPr/>
            <p:nvPr/>
          </p:nvGrpSpPr>
          <p:grpSpPr>
            <a:xfrm>
              <a:off x="2131802" y="2210348"/>
              <a:ext cx="95250" cy="95250"/>
              <a:chOff x="3569493" y="1976437"/>
              <a:chExt cx="95250" cy="95250"/>
            </a:xfrm>
          </p:grpSpPr>
          <p:cxnSp>
            <p:nvCxnSpPr>
              <p:cNvPr id="84" name="Straight Connector 83">
                <a:extLst>
                  <a:ext uri="{FF2B5EF4-FFF2-40B4-BE49-F238E27FC236}">
                    <a16:creationId xmlns:a16="http://schemas.microsoft.com/office/drawing/2014/main" id="{9EC7AE6B-E698-3B39-5B96-022D4840BE2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3D5BDC5-E442-1032-D180-EDD28507C16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3AC251C7-675F-629B-0E5A-26135D992180}"/>
                </a:ext>
              </a:extLst>
            </p:cNvPr>
            <p:cNvGrpSpPr/>
            <p:nvPr/>
          </p:nvGrpSpPr>
          <p:grpSpPr>
            <a:xfrm>
              <a:off x="2382994" y="2302062"/>
              <a:ext cx="95250" cy="95250"/>
              <a:chOff x="3569493" y="1976437"/>
              <a:chExt cx="95250" cy="95250"/>
            </a:xfrm>
          </p:grpSpPr>
          <p:cxnSp>
            <p:nvCxnSpPr>
              <p:cNvPr id="87" name="Straight Connector 86">
                <a:extLst>
                  <a:ext uri="{FF2B5EF4-FFF2-40B4-BE49-F238E27FC236}">
                    <a16:creationId xmlns:a16="http://schemas.microsoft.com/office/drawing/2014/main" id="{E6D78E3D-A300-D9DE-554D-96B05BFD8FA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02DE7C7-7A3F-83F6-41AD-7F9FD3E14BE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A528417B-BEFC-D138-0108-902767C53303}"/>
                </a:ext>
              </a:extLst>
            </p:cNvPr>
            <p:cNvGrpSpPr/>
            <p:nvPr/>
          </p:nvGrpSpPr>
          <p:grpSpPr>
            <a:xfrm>
              <a:off x="2410201" y="2309265"/>
              <a:ext cx="95250" cy="95250"/>
              <a:chOff x="3569493" y="1976437"/>
              <a:chExt cx="95250" cy="95250"/>
            </a:xfrm>
          </p:grpSpPr>
          <p:cxnSp>
            <p:nvCxnSpPr>
              <p:cNvPr id="90" name="Straight Connector 89">
                <a:extLst>
                  <a:ext uri="{FF2B5EF4-FFF2-40B4-BE49-F238E27FC236}">
                    <a16:creationId xmlns:a16="http://schemas.microsoft.com/office/drawing/2014/main" id="{008DF4DC-BAB5-2F95-A4A2-BC538A044215}"/>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4635746-F7C3-875D-EC9B-01642C9A5E54}"/>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68ADC183-A810-C707-A8FA-97CEDED5E0D4}"/>
                </a:ext>
              </a:extLst>
            </p:cNvPr>
            <p:cNvGrpSpPr/>
            <p:nvPr/>
          </p:nvGrpSpPr>
          <p:grpSpPr>
            <a:xfrm>
              <a:off x="2634186" y="2327767"/>
              <a:ext cx="95250" cy="95250"/>
              <a:chOff x="3569493" y="1976437"/>
              <a:chExt cx="95250" cy="95250"/>
            </a:xfrm>
          </p:grpSpPr>
          <p:cxnSp>
            <p:nvCxnSpPr>
              <p:cNvPr id="93" name="Straight Connector 92">
                <a:extLst>
                  <a:ext uri="{FF2B5EF4-FFF2-40B4-BE49-F238E27FC236}">
                    <a16:creationId xmlns:a16="http://schemas.microsoft.com/office/drawing/2014/main" id="{86488BC0-0B18-8B4B-3342-FB92937E3629}"/>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6692CA0-8A75-F69E-F762-34DA18AB7245}"/>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25A9CB50-F79E-F158-2B7C-6ED2FD3E3978}"/>
                </a:ext>
              </a:extLst>
            </p:cNvPr>
            <p:cNvGrpSpPr/>
            <p:nvPr/>
          </p:nvGrpSpPr>
          <p:grpSpPr>
            <a:xfrm>
              <a:off x="2679072" y="2327767"/>
              <a:ext cx="95250" cy="95250"/>
              <a:chOff x="3569493" y="1976437"/>
              <a:chExt cx="95250" cy="95250"/>
            </a:xfrm>
          </p:grpSpPr>
          <p:cxnSp>
            <p:nvCxnSpPr>
              <p:cNvPr id="96" name="Straight Connector 95">
                <a:extLst>
                  <a:ext uri="{FF2B5EF4-FFF2-40B4-BE49-F238E27FC236}">
                    <a16:creationId xmlns:a16="http://schemas.microsoft.com/office/drawing/2014/main" id="{A6C223A4-60F7-A957-AE64-DB527C55B79B}"/>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C68B31D-C979-AF30-EF34-E3AE6831DBA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C0631E3C-3B6B-C8A1-784F-EBF7FA11A541}"/>
                </a:ext>
              </a:extLst>
            </p:cNvPr>
            <p:cNvGrpSpPr/>
            <p:nvPr/>
          </p:nvGrpSpPr>
          <p:grpSpPr>
            <a:xfrm>
              <a:off x="2733320" y="2327767"/>
              <a:ext cx="95250" cy="95250"/>
              <a:chOff x="3569493" y="1976437"/>
              <a:chExt cx="95250" cy="95250"/>
            </a:xfrm>
          </p:grpSpPr>
          <p:cxnSp>
            <p:nvCxnSpPr>
              <p:cNvPr id="99" name="Straight Connector 98">
                <a:extLst>
                  <a:ext uri="{FF2B5EF4-FFF2-40B4-BE49-F238E27FC236}">
                    <a16:creationId xmlns:a16="http://schemas.microsoft.com/office/drawing/2014/main" id="{6FDD769C-2A55-8036-072F-50EE139FD4E3}"/>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261726E-46DF-6C62-D07D-A1D20CA41C1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CB59131C-7242-4167-7F4A-A7B4F010D1FC}"/>
                </a:ext>
              </a:extLst>
            </p:cNvPr>
            <p:cNvGrpSpPr/>
            <p:nvPr/>
          </p:nvGrpSpPr>
          <p:grpSpPr>
            <a:xfrm>
              <a:off x="2771583" y="2327767"/>
              <a:ext cx="95250" cy="95250"/>
              <a:chOff x="3569493" y="1976437"/>
              <a:chExt cx="95250" cy="95250"/>
            </a:xfrm>
          </p:grpSpPr>
          <p:cxnSp>
            <p:nvCxnSpPr>
              <p:cNvPr id="102" name="Straight Connector 101">
                <a:extLst>
                  <a:ext uri="{FF2B5EF4-FFF2-40B4-BE49-F238E27FC236}">
                    <a16:creationId xmlns:a16="http://schemas.microsoft.com/office/drawing/2014/main" id="{5E2AC531-27E6-D206-8E94-1EE1947D0F16}"/>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F0DF9F5-2318-F66A-2AA3-DE912B3B28EB}"/>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F5A2B016-9236-29D6-437B-E8DB05244DCE}"/>
                </a:ext>
              </a:extLst>
            </p:cNvPr>
            <p:cNvGrpSpPr/>
            <p:nvPr/>
          </p:nvGrpSpPr>
          <p:grpSpPr>
            <a:xfrm>
              <a:off x="2909551" y="2366054"/>
              <a:ext cx="95250" cy="95250"/>
              <a:chOff x="3569493" y="1976437"/>
              <a:chExt cx="95250" cy="95250"/>
            </a:xfrm>
          </p:grpSpPr>
          <p:cxnSp>
            <p:nvCxnSpPr>
              <p:cNvPr id="105" name="Straight Connector 104">
                <a:extLst>
                  <a:ext uri="{FF2B5EF4-FFF2-40B4-BE49-F238E27FC236}">
                    <a16:creationId xmlns:a16="http://schemas.microsoft.com/office/drawing/2014/main" id="{315B2E2F-CE67-20D9-5FBB-28EEC1ED6AAF}"/>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09E93B1-1763-035C-00B6-D75D63B94B85}"/>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0123CF8E-1CF5-BD86-275D-FC0ADA6A3A66}"/>
                </a:ext>
              </a:extLst>
            </p:cNvPr>
            <p:cNvGrpSpPr/>
            <p:nvPr/>
          </p:nvGrpSpPr>
          <p:grpSpPr>
            <a:xfrm>
              <a:off x="3085269" y="2397312"/>
              <a:ext cx="95250" cy="95250"/>
              <a:chOff x="3569493" y="1976437"/>
              <a:chExt cx="95250" cy="95250"/>
            </a:xfrm>
          </p:grpSpPr>
          <p:cxnSp>
            <p:nvCxnSpPr>
              <p:cNvPr id="108" name="Straight Connector 107">
                <a:extLst>
                  <a:ext uri="{FF2B5EF4-FFF2-40B4-BE49-F238E27FC236}">
                    <a16:creationId xmlns:a16="http://schemas.microsoft.com/office/drawing/2014/main" id="{8E79893A-8D33-C596-0388-12F1918F2FC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05BA97D-DDDA-CA8A-4F8F-321E6EDE0850}"/>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514FEEE3-179E-D024-FD7B-24CDF9E5E2CB}"/>
                </a:ext>
              </a:extLst>
            </p:cNvPr>
            <p:cNvGrpSpPr/>
            <p:nvPr/>
          </p:nvGrpSpPr>
          <p:grpSpPr>
            <a:xfrm>
              <a:off x="3342444" y="2537941"/>
              <a:ext cx="95250" cy="95250"/>
              <a:chOff x="3569493" y="1976437"/>
              <a:chExt cx="95250" cy="95250"/>
            </a:xfrm>
          </p:grpSpPr>
          <p:cxnSp>
            <p:nvCxnSpPr>
              <p:cNvPr id="111" name="Straight Connector 110">
                <a:extLst>
                  <a:ext uri="{FF2B5EF4-FFF2-40B4-BE49-F238E27FC236}">
                    <a16:creationId xmlns:a16="http://schemas.microsoft.com/office/drawing/2014/main" id="{C9795BDF-9CC0-7431-B2DD-D0E2266E03C0}"/>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7ACEDFAB-ED8B-8B0C-8448-42106C7D4093}"/>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3BDCFADD-E88C-9BA2-B794-D756340B5015}"/>
                </a:ext>
              </a:extLst>
            </p:cNvPr>
            <p:cNvGrpSpPr/>
            <p:nvPr/>
          </p:nvGrpSpPr>
          <p:grpSpPr>
            <a:xfrm>
              <a:off x="3698311" y="2816802"/>
              <a:ext cx="95250" cy="95250"/>
              <a:chOff x="3569493" y="1976437"/>
              <a:chExt cx="95250" cy="95250"/>
            </a:xfrm>
          </p:grpSpPr>
          <p:cxnSp>
            <p:nvCxnSpPr>
              <p:cNvPr id="114" name="Straight Connector 113">
                <a:extLst>
                  <a:ext uri="{FF2B5EF4-FFF2-40B4-BE49-F238E27FC236}">
                    <a16:creationId xmlns:a16="http://schemas.microsoft.com/office/drawing/2014/main" id="{917147EF-DFB7-6A02-B036-67CFD3219372}"/>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90E7A14-68DF-A274-0CED-0BBD4D896DFF}"/>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C6804835-59DA-F827-FEF5-5FBD6FF23047}"/>
                </a:ext>
              </a:extLst>
            </p:cNvPr>
            <p:cNvGrpSpPr/>
            <p:nvPr/>
          </p:nvGrpSpPr>
          <p:grpSpPr>
            <a:xfrm>
              <a:off x="3922314" y="2951488"/>
              <a:ext cx="95250" cy="95250"/>
              <a:chOff x="3569493" y="1976437"/>
              <a:chExt cx="95250" cy="95250"/>
            </a:xfrm>
          </p:grpSpPr>
          <p:cxnSp>
            <p:nvCxnSpPr>
              <p:cNvPr id="117" name="Straight Connector 116">
                <a:extLst>
                  <a:ext uri="{FF2B5EF4-FFF2-40B4-BE49-F238E27FC236}">
                    <a16:creationId xmlns:a16="http://schemas.microsoft.com/office/drawing/2014/main" id="{226615AF-9B6C-B7AC-F08E-92BC0A2D6FC8}"/>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1277102-54FB-2E6B-2A87-6DCAFA182E9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7E686F92-5726-4078-B890-2E9D83653BAC}"/>
                </a:ext>
              </a:extLst>
            </p:cNvPr>
            <p:cNvGrpSpPr/>
            <p:nvPr/>
          </p:nvGrpSpPr>
          <p:grpSpPr>
            <a:xfrm>
              <a:off x="4099403" y="2999113"/>
              <a:ext cx="95250" cy="95250"/>
              <a:chOff x="3569493" y="1976437"/>
              <a:chExt cx="95250" cy="95250"/>
            </a:xfrm>
          </p:grpSpPr>
          <p:cxnSp>
            <p:nvCxnSpPr>
              <p:cNvPr id="120" name="Straight Connector 119">
                <a:extLst>
                  <a:ext uri="{FF2B5EF4-FFF2-40B4-BE49-F238E27FC236}">
                    <a16:creationId xmlns:a16="http://schemas.microsoft.com/office/drawing/2014/main" id="{BEA636A9-CD65-5A0D-FB30-260FBC494EEB}"/>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6A39263-0296-F3E0-4C27-6467C517D7A3}"/>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207CA7A4-C209-FCFD-2E8F-7A4B75A61B9A}"/>
                </a:ext>
              </a:extLst>
            </p:cNvPr>
            <p:cNvGrpSpPr/>
            <p:nvPr/>
          </p:nvGrpSpPr>
          <p:grpSpPr>
            <a:xfrm>
              <a:off x="4143560" y="2999113"/>
              <a:ext cx="95250" cy="95250"/>
              <a:chOff x="3569493" y="1976437"/>
              <a:chExt cx="95250" cy="95250"/>
            </a:xfrm>
          </p:grpSpPr>
          <p:cxnSp>
            <p:nvCxnSpPr>
              <p:cNvPr id="123" name="Straight Connector 122">
                <a:extLst>
                  <a:ext uri="{FF2B5EF4-FFF2-40B4-BE49-F238E27FC236}">
                    <a16:creationId xmlns:a16="http://schemas.microsoft.com/office/drawing/2014/main" id="{1F5D1C9B-A68E-525B-381D-79E8BA1EFFB0}"/>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2650B77-A502-5D5F-6064-337C304B5B53}"/>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3AB5FBD7-3601-D3A8-8FBE-F4F4CFB78A3D}"/>
                </a:ext>
              </a:extLst>
            </p:cNvPr>
            <p:cNvGrpSpPr/>
            <p:nvPr/>
          </p:nvGrpSpPr>
          <p:grpSpPr>
            <a:xfrm>
              <a:off x="4204756" y="3042301"/>
              <a:ext cx="95250" cy="95250"/>
              <a:chOff x="3569493" y="1976437"/>
              <a:chExt cx="95250" cy="95250"/>
            </a:xfrm>
          </p:grpSpPr>
          <p:cxnSp>
            <p:nvCxnSpPr>
              <p:cNvPr id="126" name="Straight Connector 125">
                <a:extLst>
                  <a:ext uri="{FF2B5EF4-FFF2-40B4-BE49-F238E27FC236}">
                    <a16:creationId xmlns:a16="http://schemas.microsoft.com/office/drawing/2014/main" id="{C83C895C-69BD-A616-A9A6-4413A9669874}"/>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366738C-D291-DD2A-20C5-49067E474A56}"/>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26F54987-8647-0650-AA3C-2321A7DF13B9}"/>
                </a:ext>
              </a:extLst>
            </p:cNvPr>
            <p:cNvGrpSpPr/>
            <p:nvPr/>
          </p:nvGrpSpPr>
          <p:grpSpPr>
            <a:xfrm>
              <a:off x="4364943" y="3193793"/>
              <a:ext cx="95250" cy="95250"/>
              <a:chOff x="3569493" y="1976437"/>
              <a:chExt cx="95250" cy="95250"/>
            </a:xfrm>
          </p:grpSpPr>
          <p:cxnSp>
            <p:nvCxnSpPr>
              <p:cNvPr id="129" name="Straight Connector 128">
                <a:extLst>
                  <a:ext uri="{FF2B5EF4-FFF2-40B4-BE49-F238E27FC236}">
                    <a16:creationId xmlns:a16="http://schemas.microsoft.com/office/drawing/2014/main" id="{68BEB5FF-30EC-B039-86E3-6BB249ED6DD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21FD336-ACF0-14C8-11D3-F966AF6D471F}"/>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811EA64E-4309-C382-CACD-49D5FA7FBF5C}"/>
                </a:ext>
              </a:extLst>
            </p:cNvPr>
            <p:cNvGrpSpPr/>
            <p:nvPr/>
          </p:nvGrpSpPr>
          <p:grpSpPr>
            <a:xfrm>
              <a:off x="4418169" y="3235069"/>
              <a:ext cx="95250" cy="95250"/>
              <a:chOff x="3569493" y="1976437"/>
              <a:chExt cx="95250" cy="95250"/>
            </a:xfrm>
          </p:grpSpPr>
          <p:cxnSp>
            <p:nvCxnSpPr>
              <p:cNvPr id="132" name="Straight Connector 131">
                <a:extLst>
                  <a:ext uri="{FF2B5EF4-FFF2-40B4-BE49-F238E27FC236}">
                    <a16:creationId xmlns:a16="http://schemas.microsoft.com/office/drawing/2014/main" id="{095588FD-F13C-1C40-461B-B33ECA98C63D}"/>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B44DE68-7FCA-D49F-C67A-C721792D4E6C}"/>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D075DCD1-0F74-5DB3-BC07-FA93DD463788}"/>
                </a:ext>
              </a:extLst>
            </p:cNvPr>
            <p:cNvGrpSpPr/>
            <p:nvPr/>
          </p:nvGrpSpPr>
          <p:grpSpPr>
            <a:xfrm>
              <a:off x="4764611" y="3343275"/>
              <a:ext cx="95250" cy="95250"/>
              <a:chOff x="3569493" y="1976437"/>
              <a:chExt cx="95250" cy="95250"/>
            </a:xfrm>
          </p:grpSpPr>
          <p:cxnSp>
            <p:nvCxnSpPr>
              <p:cNvPr id="135" name="Straight Connector 134">
                <a:extLst>
                  <a:ext uri="{FF2B5EF4-FFF2-40B4-BE49-F238E27FC236}">
                    <a16:creationId xmlns:a16="http://schemas.microsoft.com/office/drawing/2014/main" id="{11574EA8-51D9-2DE7-109B-C7515DF766E5}"/>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0C7A441-1341-9E64-5AE0-6A33E25A2E02}"/>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A58A1F63-732D-EFD2-76E4-284F2602CC3E}"/>
                </a:ext>
              </a:extLst>
            </p:cNvPr>
            <p:cNvGrpSpPr/>
            <p:nvPr/>
          </p:nvGrpSpPr>
          <p:grpSpPr>
            <a:xfrm>
              <a:off x="4790387" y="3343275"/>
              <a:ext cx="95250" cy="95250"/>
              <a:chOff x="3569493" y="1976437"/>
              <a:chExt cx="95250" cy="95250"/>
            </a:xfrm>
          </p:grpSpPr>
          <p:cxnSp>
            <p:nvCxnSpPr>
              <p:cNvPr id="138" name="Straight Connector 137">
                <a:extLst>
                  <a:ext uri="{FF2B5EF4-FFF2-40B4-BE49-F238E27FC236}">
                    <a16:creationId xmlns:a16="http://schemas.microsoft.com/office/drawing/2014/main" id="{0B724468-4955-80C4-3ADD-7C1BB5C9CEC6}"/>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B04A1DBD-FD6C-C1A9-2350-F76E5140129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A70415C8-B53F-B212-4B2C-AC7615C7BE34}"/>
                </a:ext>
              </a:extLst>
            </p:cNvPr>
            <p:cNvGrpSpPr/>
            <p:nvPr/>
          </p:nvGrpSpPr>
          <p:grpSpPr>
            <a:xfrm>
              <a:off x="5073028" y="3520297"/>
              <a:ext cx="95250" cy="95250"/>
              <a:chOff x="3569493" y="1976437"/>
              <a:chExt cx="95250" cy="95250"/>
            </a:xfrm>
          </p:grpSpPr>
          <p:cxnSp>
            <p:nvCxnSpPr>
              <p:cNvPr id="141" name="Straight Connector 140">
                <a:extLst>
                  <a:ext uri="{FF2B5EF4-FFF2-40B4-BE49-F238E27FC236}">
                    <a16:creationId xmlns:a16="http://schemas.microsoft.com/office/drawing/2014/main" id="{7E8A28E8-C0C5-4710-F7AE-360A5C8DF849}"/>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EAFF879-9593-152C-7F40-CBA65C7EA660}"/>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9BF652FF-0597-C8F1-6ED0-97222982E807}"/>
                </a:ext>
              </a:extLst>
            </p:cNvPr>
            <p:cNvGrpSpPr/>
            <p:nvPr/>
          </p:nvGrpSpPr>
          <p:grpSpPr>
            <a:xfrm>
              <a:off x="5509314" y="3799738"/>
              <a:ext cx="95250" cy="95250"/>
              <a:chOff x="3569493" y="1976437"/>
              <a:chExt cx="95250" cy="95250"/>
            </a:xfrm>
          </p:grpSpPr>
          <p:cxnSp>
            <p:nvCxnSpPr>
              <p:cNvPr id="144" name="Straight Connector 143">
                <a:extLst>
                  <a:ext uri="{FF2B5EF4-FFF2-40B4-BE49-F238E27FC236}">
                    <a16:creationId xmlns:a16="http://schemas.microsoft.com/office/drawing/2014/main" id="{59BF7267-540B-192E-B56D-69C31BC7DA6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494ED89-3396-2E9C-B337-4A610BC3DE03}"/>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323E0ADF-0D0F-A7D8-AA64-0A0B0707B5B9}"/>
                </a:ext>
              </a:extLst>
            </p:cNvPr>
            <p:cNvGrpSpPr/>
            <p:nvPr/>
          </p:nvGrpSpPr>
          <p:grpSpPr>
            <a:xfrm>
              <a:off x="5713527" y="3847363"/>
              <a:ext cx="95250" cy="95250"/>
              <a:chOff x="3569493" y="1976437"/>
              <a:chExt cx="95250" cy="95250"/>
            </a:xfrm>
          </p:grpSpPr>
          <p:cxnSp>
            <p:nvCxnSpPr>
              <p:cNvPr id="147" name="Straight Connector 146">
                <a:extLst>
                  <a:ext uri="{FF2B5EF4-FFF2-40B4-BE49-F238E27FC236}">
                    <a16:creationId xmlns:a16="http://schemas.microsoft.com/office/drawing/2014/main" id="{1C0BA94D-4F15-8C16-6D21-ACA1A14FAA4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18B57D7-2992-A81D-311D-3B146C5BFF4B}"/>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F7E78BDC-B778-A1CE-1FF8-1E1A1483BB56}"/>
                </a:ext>
              </a:extLst>
            </p:cNvPr>
            <p:cNvGrpSpPr/>
            <p:nvPr/>
          </p:nvGrpSpPr>
          <p:grpSpPr>
            <a:xfrm>
              <a:off x="5876419" y="3898163"/>
              <a:ext cx="95250" cy="95250"/>
              <a:chOff x="3569493" y="1976437"/>
              <a:chExt cx="95250" cy="95250"/>
            </a:xfrm>
          </p:grpSpPr>
          <p:cxnSp>
            <p:nvCxnSpPr>
              <p:cNvPr id="150" name="Straight Connector 149">
                <a:extLst>
                  <a:ext uri="{FF2B5EF4-FFF2-40B4-BE49-F238E27FC236}">
                    <a16:creationId xmlns:a16="http://schemas.microsoft.com/office/drawing/2014/main" id="{75543032-0C3A-7E6B-9FFA-C44CCBB47D6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3B43EC1-B677-7DCB-FC1B-C7216F02BA82}"/>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C244A692-246B-1A2D-E51D-7AD86D718F8E}"/>
                </a:ext>
              </a:extLst>
            </p:cNvPr>
            <p:cNvGrpSpPr/>
            <p:nvPr/>
          </p:nvGrpSpPr>
          <p:grpSpPr>
            <a:xfrm>
              <a:off x="6531425" y="4205369"/>
              <a:ext cx="95250" cy="95250"/>
              <a:chOff x="3569493" y="1976437"/>
              <a:chExt cx="95250" cy="95250"/>
            </a:xfrm>
          </p:grpSpPr>
          <p:cxnSp>
            <p:nvCxnSpPr>
              <p:cNvPr id="153" name="Straight Connector 152">
                <a:extLst>
                  <a:ext uri="{FF2B5EF4-FFF2-40B4-BE49-F238E27FC236}">
                    <a16:creationId xmlns:a16="http://schemas.microsoft.com/office/drawing/2014/main" id="{AC226D24-2476-CB24-4FC5-8346425E94ED}"/>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00CF6F2-E2F7-003B-ABAA-92928D5D62C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EC554CE6-DDE8-B290-4A3D-2F63E9D11DA1}"/>
                </a:ext>
              </a:extLst>
            </p:cNvPr>
            <p:cNvGrpSpPr/>
            <p:nvPr/>
          </p:nvGrpSpPr>
          <p:grpSpPr>
            <a:xfrm>
              <a:off x="6584651" y="4211719"/>
              <a:ext cx="95250" cy="95250"/>
              <a:chOff x="3569493" y="1976437"/>
              <a:chExt cx="95250" cy="95250"/>
            </a:xfrm>
          </p:grpSpPr>
          <p:cxnSp>
            <p:nvCxnSpPr>
              <p:cNvPr id="156" name="Straight Connector 155">
                <a:extLst>
                  <a:ext uri="{FF2B5EF4-FFF2-40B4-BE49-F238E27FC236}">
                    <a16:creationId xmlns:a16="http://schemas.microsoft.com/office/drawing/2014/main" id="{271AFA02-F48E-43F9-A88E-A7425A2E2DB0}"/>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78927FA-07AC-2867-D3B5-B9E74B8F3B74}"/>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805C4D96-824D-8023-7FEB-E57950AD07F6}"/>
                </a:ext>
              </a:extLst>
            </p:cNvPr>
            <p:cNvGrpSpPr/>
            <p:nvPr/>
          </p:nvGrpSpPr>
          <p:grpSpPr>
            <a:xfrm>
              <a:off x="6644989" y="4211719"/>
              <a:ext cx="95250" cy="95250"/>
              <a:chOff x="3569493" y="1976437"/>
              <a:chExt cx="95250" cy="95250"/>
            </a:xfrm>
          </p:grpSpPr>
          <p:cxnSp>
            <p:nvCxnSpPr>
              <p:cNvPr id="159" name="Straight Connector 158">
                <a:extLst>
                  <a:ext uri="{FF2B5EF4-FFF2-40B4-BE49-F238E27FC236}">
                    <a16:creationId xmlns:a16="http://schemas.microsoft.com/office/drawing/2014/main" id="{95FF04D4-E4AE-1AE7-58C9-BB5AF5018945}"/>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7248B54-33CD-7A13-E405-30BAC03EF2A5}"/>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0B99905B-D913-91BA-069D-B25B369297B8}"/>
                </a:ext>
              </a:extLst>
            </p:cNvPr>
            <p:cNvGrpSpPr/>
            <p:nvPr/>
          </p:nvGrpSpPr>
          <p:grpSpPr>
            <a:xfrm>
              <a:off x="6928082" y="4294773"/>
              <a:ext cx="95250" cy="95250"/>
              <a:chOff x="3569493" y="1976437"/>
              <a:chExt cx="95250" cy="95250"/>
            </a:xfrm>
          </p:grpSpPr>
          <p:cxnSp>
            <p:nvCxnSpPr>
              <p:cNvPr id="162" name="Straight Connector 161">
                <a:extLst>
                  <a:ext uri="{FF2B5EF4-FFF2-40B4-BE49-F238E27FC236}">
                    <a16:creationId xmlns:a16="http://schemas.microsoft.com/office/drawing/2014/main" id="{EA7089F4-8363-E2C5-F9AE-DB03FA5B0DD5}"/>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95CC65A-1CB8-C850-0999-1DA2AFD3498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31379DFB-8A85-0862-7DFB-330559A334DE}"/>
                </a:ext>
              </a:extLst>
            </p:cNvPr>
            <p:cNvGrpSpPr/>
            <p:nvPr/>
          </p:nvGrpSpPr>
          <p:grpSpPr>
            <a:xfrm>
              <a:off x="7357623" y="4293355"/>
              <a:ext cx="95250" cy="95250"/>
              <a:chOff x="3569493" y="1976437"/>
              <a:chExt cx="95250" cy="95250"/>
            </a:xfrm>
          </p:grpSpPr>
          <p:cxnSp>
            <p:nvCxnSpPr>
              <p:cNvPr id="165" name="Straight Connector 164">
                <a:extLst>
                  <a:ext uri="{FF2B5EF4-FFF2-40B4-BE49-F238E27FC236}">
                    <a16:creationId xmlns:a16="http://schemas.microsoft.com/office/drawing/2014/main" id="{2FA72044-8F0C-8FFA-C3D8-C712EDC63F34}"/>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EF14552-DC61-3A57-EE7F-B81A09393E9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988BF638-8A4B-AEAC-C1F5-9DC93532C13D}"/>
                </a:ext>
              </a:extLst>
            </p:cNvPr>
            <p:cNvGrpSpPr/>
            <p:nvPr/>
          </p:nvGrpSpPr>
          <p:grpSpPr>
            <a:xfrm>
              <a:off x="7414143" y="4295923"/>
              <a:ext cx="95250" cy="95250"/>
              <a:chOff x="3569493" y="1976437"/>
              <a:chExt cx="95250" cy="95250"/>
            </a:xfrm>
          </p:grpSpPr>
          <p:cxnSp>
            <p:nvCxnSpPr>
              <p:cNvPr id="168" name="Straight Connector 167">
                <a:extLst>
                  <a:ext uri="{FF2B5EF4-FFF2-40B4-BE49-F238E27FC236}">
                    <a16:creationId xmlns:a16="http://schemas.microsoft.com/office/drawing/2014/main" id="{20C1BE65-15A9-F2B0-1368-5F73D9907AD0}"/>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27D4D54-D733-8FFF-9ADF-DA1A351D744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A14389BC-B74A-4A1C-CA3B-22DBAC979496}"/>
                </a:ext>
              </a:extLst>
            </p:cNvPr>
            <p:cNvGrpSpPr/>
            <p:nvPr/>
          </p:nvGrpSpPr>
          <p:grpSpPr>
            <a:xfrm>
              <a:off x="8016675" y="4398091"/>
              <a:ext cx="95250" cy="95250"/>
              <a:chOff x="3569493" y="1976437"/>
              <a:chExt cx="95250" cy="95250"/>
            </a:xfrm>
          </p:grpSpPr>
          <p:cxnSp>
            <p:nvCxnSpPr>
              <p:cNvPr id="171" name="Straight Connector 170">
                <a:extLst>
                  <a:ext uri="{FF2B5EF4-FFF2-40B4-BE49-F238E27FC236}">
                    <a16:creationId xmlns:a16="http://schemas.microsoft.com/office/drawing/2014/main" id="{FCA19872-6744-BE83-3BEA-30C9C176B85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1FAB4322-57FB-1FAD-5A1C-51AA4FE65680}"/>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57361F0B-942F-A1FB-F9E1-48F709221B97}"/>
                </a:ext>
              </a:extLst>
            </p:cNvPr>
            <p:cNvGrpSpPr/>
            <p:nvPr/>
          </p:nvGrpSpPr>
          <p:grpSpPr>
            <a:xfrm>
              <a:off x="8230941" y="4398281"/>
              <a:ext cx="95250" cy="95250"/>
              <a:chOff x="3569493" y="1976437"/>
              <a:chExt cx="95250" cy="95250"/>
            </a:xfrm>
          </p:grpSpPr>
          <p:cxnSp>
            <p:nvCxnSpPr>
              <p:cNvPr id="174" name="Straight Connector 173">
                <a:extLst>
                  <a:ext uri="{FF2B5EF4-FFF2-40B4-BE49-F238E27FC236}">
                    <a16:creationId xmlns:a16="http://schemas.microsoft.com/office/drawing/2014/main" id="{FE6A087C-AACE-2EF2-4E6C-58604F7C72B9}"/>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5E7E74A-686C-673F-080F-C1F74C313AC8}"/>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DBF6FB25-8230-3C14-26F6-15602B4EABB6}"/>
                </a:ext>
              </a:extLst>
            </p:cNvPr>
            <p:cNvGrpSpPr/>
            <p:nvPr/>
          </p:nvGrpSpPr>
          <p:grpSpPr>
            <a:xfrm>
              <a:off x="10330505" y="4748214"/>
              <a:ext cx="95250" cy="95250"/>
              <a:chOff x="3569493" y="1976437"/>
              <a:chExt cx="95250" cy="95250"/>
            </a:xfrm>
          </p:grpSpPr>
          <p:cxnSp>
            <p:nvCxnSpPr>
              <p:cNvPr id="177" name="Straight Connector 176">
                <a:extLst>
                  <a:ext uri="{FF2B5EF4-FFF2-40B4-BE49-F238E27FC236}">
                    <a16:creationId xmlns:a16="http://schemas.microsoft.com/office/drawing/2014/main" id="{952CF6B4-9866-23E6-87E6-ACBE50F67A0B}"/>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1C9603F9-D7B9-A910-8698-2D374E56EB27}"/>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80" name="Freeform: Shape 179">
            <a:extLst>
              <a:ext uri="{FF2B5EF4-FFF2-40B4-BE49-F238E27FC236}">
                <a16:creationId xmlns:a16="http://schemas.microsoft.com/office/drawing/2014/main" id="{B8FD5631-F9A1-1351-8CFB-18C344E1641F}"/>
              </a:ext>
            </a:extLst>
          </p:cNvPr>
          <p:cNvSpPr/>
          <p:nvPr/>
        </p:nvSpPr>
        <p:spPr bwMode="auto">
          <a:xfrm>
            <a:off x="1666875" y="2165350"/>
            <a:ext cx="4625975" cy="1717675"/>
          </a:xfrm>
          <a:custGeom>
            <a:avLst/>
            <a:gdLst>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19350 w 4625975"/>
              <a:gd name="connsiteY52" fmla="*/ 717550 h 1717675"/>
              <a:gd name="connsiteX53" fmla="*/ 2419350 w 4625975"/>
              <a:gd name="connsiteY53" fmla="*/ 717550 h 1717675"/>
              <a:gd name="connsiteX54" fmla="*/ 2438400 w 4625975"/>
              <a:gd name="connsiteY54" fmla="*/ 736600 h 1717675"/>
              <a:gd name="connsiteX55" fmla="*/ 2482850 w 4625975"/>
              <a:gd name="connsiteY55" fmla="*/ 736600 h 1717675"/>
              <a:gd name="connsiteX56" fmla="*/ 2482850 w 4625975"/>
              <a:gd name="connsiteY56" fmla="*/ 777875 h 1717675"/>
              <a:gd name="connsiteX57" fmla="*/ 2524125 w 4625975"/>
              <a:gd name="connsiteY57" fmla="*/ 777875 h 1717675"/>
              <a:gd name="connsiteX58" fmla="*/ 2524125 w 4625975"/>
              <a:gd name="connsiteY58" fmla="*/ 800100 h 1717675"/>
              <a:gd name="connsiteX59" fmla="*/ 2654300 w 4625975"/>
              <a:gd name="connsiteY59" fmla="*/ 800100 h 1717675"/>
              <a:gd name="connsiteX60" fmla="*/ 2654300 w 4625975"/>
              <a:gd name="connsiteY60" fmla="*/ 819150 h 1717675"/>
              <a:gd name="connsiteX61" fmla="*/ 2752725 w 4625975"/>
              <a:gd name="connsiteY61" fmla="*/ 819150 h 1717675"/>
              <a:gd name="connsiteX62" fmla="*/ 2752725 w 4625975"/>
              <a:gd name="connsiteY62" fmla="*/ 838200 h 1717675"/>
              <a:gd name="connsiteX63" fmla="*/ 2752725 w 4625975"/>
              <a:gd name="connsiteY63" fmla="*/ 838200 h 1717675"/>
              <a:gd name="connsiteX64" fmla="*/ 2752725 w 4625975"/>
              <a:gd name="connsiteY64" fmla="*/ 895350 h 1717675"/>
              <a:gd name="connsiteX65" fmla="*/ 2809875 w 4625975"/>
              <a:gd name="connsiteY65" fmla="*/ 895350 h 1717675"/>
              <a:gd name="connsiteX66" fmla="*/ 2809875 w 4625975"/>
              <a:gd name="connsiteY66" fmla="*/ 920750 h 1717675"/>
              <a:gd name="connsiteX67" fmla="*/ 2867025 w 4625975"/>
              <a:gd name="connsiteY67" fmla="*/ 920750 h 1717675"/>
              <a:gd name="connsiteX68" fmla="*/ 2867025 w 4625975"/>
              <a:gd name="connsiteY68" fmla="*/ 968375 h 1717675"/>
              <a:gd name="connsiteX69" fmla="*/ 3003550 w 4625975"/>
              <a:gd name="connsiteY69" fmla="*/ 968375 h 1717675"/>
              <a:gd name="connsiteX70" fmla="*/ 3003550 w 4625975"/>
              <a:gd name="connsiteY70" fmla="*/ 1000125 h 1717675"/>
              <a:gd name="connsiteX71" fmla="*/ 3003550 w 4625975"/>
              <a:gd name="connsiteY71" fmla="*/ 1000125 h 1717675"/>
              <a:gd name="connsiteX72" fmla="*/ 3019425 w 4625975"/>
              <a:gd name="connsiteY72" fmla="*/ 1016000 h 1717675"/>
              <a:gd name="connsiteX73" fmla="*/ 3130550 w 4625975"/>
              <a:gd name="connsiteY73" fmla="*/ 1016000 h 1717675"/>
              <a:gd name="connsiteX74" fmla="*/ 3130550 w 4625975"/>
              <a:gd name="connsiteY74" fmla="*/ 1044575 h 1717675"/>
              <a:gd name="connsiteX75" fmla="*/ 3143250 w 4625975"/>
              <a:gd name="connsiteY75" fmla="*/ 1044575 h 1717675"/>
              <a:gd name="connsiteX76" fmla="*/ 3143250 w 4625975"/>
              <a:gd name="connsiteY76" fmla="*/ 1060450 h 1717675"/>
              <a:gd name="connsiteX77" fmla="*/ 3143250 w 4625975"/>
              <a:gd name="connsiteY77" fmla="*/ 1085850 h 1717675"/>
              <a:gd name="connsiteX78" fmla="*/ 3232150 w 4625975"/>
              <a:gd name="connsiteY78" fmla="*/ 1085850 h 1717675"/>
              <a:gd name="connsiteX79" fmla="*/ 3232150 w 4625975"/>
              <a:gd name="connsiteY79" fmla="*/ 1111250 h 1717675"/>
              <a:gd name="connsiteX80" fmla="*/ 3308350 w 4625975"/>
              <a:gd name="connsiteY80" fmla="*/ 1111250 h 1717675"/>
              <a:gd name="connsiteX81" fmla="*/ 3308350 w 4625975"/>
              <a:gd name="connsiteY81" fmla="*/ 1152525 h 1717675"/>
              <a:gd name="connsiteX82" fmla="*/ 3368675 w 4625975"/>
              <a:gd name="connsiteY82" fmla="*/ 1152525 h 1717675"/>
              <a:gd name="connsiteX83" fmla="*/ 3368675 w 4625975"/>
              <a:gd name="connsiteY83" fmla="*/ 1177925 h 1717675"/>
              <a:gd name="connsiteX84" fmla="*/ 3416300 w 4625975"/>
              <a:gd name="connsiteY84" fmla="*/ 1177925 h 1717675"/>
              <a:gd name="connsiteX85" fmla="*/ 3416300 w 4625975"/>
              <a:gd name="connsiteY85" fmla="*/ 1206500 h 1717675"/>
              <a:gd name="connsiteX86" fmla="*/ 3549650 w 4625975"/>
              <a:gd name="connsiteY86" fmla="*/ 1206500 h 1717675"/>
              <a:gd name="connsiteX87" fmla="*/ 3549650 w 4625975"/>
              <a:gd name="connsiteY87" fmla="*/ 1222375 h 1717675"/>
              <a:gd name="connsiteX88" fmla="*/ 3829050 w 4625975"/>
              <a:gd name="connsiteY88" fmla="*/ 1222375 h 1717675"/>
              <a:gd name="connsiteX89" fmla="*/ 3829050 w 4625975"/>
              <a:gd name="connsiteY89" fmla="*/ 1250950 h 1717675"/>
              <a:gd name="connsiteX90" fmla="*/ 3867150 w 4625975"/>
              <a:gd name="connsiteY90" fmla="*/ 1250950 h 1717675"/>
              <a:gd name="connsiteX91" fmla="*/ 3867150 w 4625975"/>
              <a:gd name="connsiteY91" fmla="*/ 1276350 h 1717675"/>
              <a:gd name="connsiteX92" fmla="*/ 3965575 w 4625975"/>
              <a:gd name="connsiteY92" fmla="*/ 1276350 h 1717675"/>
              <a:gd name="connsiteX93" fmla="*/ 3965575 w 4625975"/>
              <a:gd name="connsiteY93" fmla="*/ 1276350 h 1717675"/>
              <a:gd name="connsiteX94" fmla="*/ 4013200 w 4625975"/>
              <a:gd name="connsiteY94" fmla="*/ 1276350 h 1717675"/>
              <a:gd name="connsiteX95" fmla="*/ 4013200 w 4625975"/>
              <a:gd name="connsiteY95" fmla="*/ 1333500 h 1717675"/>
              <a:gd name="connsiteX96" fmla="*/ 4044950 w 4625975"/>
              <a:gd name="connsiteY96" fmla="*/ 1333500 h 1717675"/>
              <a:gd name="connsiteX97" fmla="*/ 4044950 w 4625975"/>
              <a:gd name="connsiteY97" fmla="*/ 1352550 h 1717675"/>
              <a:gd name="connsiteX98" fmla="*/ 4070350 w 4625975"/>
              <a:gd name="connsiteY98" fmla="*/ 1352550 h 1717675"/>
              <a:gd name="connsiteX99" fmla="*/ 4070350 w 4625975"/>
              <a:gd name="connsiteY99" fmla="*/ 1352550 h 1717675"/>
              <a:gd name="connsiteX100" fmla="*/ 4095750 w 4625975"/>
              <a:gd name="connsiteY100" fmla="*/ 1377950 h 1717675"/>
              <a:gd name="connsiteX101" fmla="*/ 4095750 w 4625975"/>
              <a:gd name="connsiteY101" fmla="*/ 1406525 h 1717675"/>
              <a:gd name="connsiteX102" fmla="*/ 4130675 w 4625975"/>
              <a:gd name="connsiteY102" fmla="*/ 1406525 h 1717675"/>
              <a:gd name="connsiteX103" fmla="*/ 4130675 w 4625975"/>
              <a:gd name="connsiteY103" fmla="*/ 1454150 h 1717675"/>
              <a:gd name="connsiteX104" fmla="*/ 4194175 w 4625975"/>
              <a:gd name="connsiteY104" fmla="*/ 1454150 h 1717675"/>
              <a:gd name="connsiteX105" fmla="*/ 4194175 w 4625975"/>
              <a:gd name="connsiteY105" fmla="*/ 1489075 h 1717675"/>
              <a:gd name="connsiteX106" fmla="*/ 4238625 w 4625975"/>
              <a:gd name="connsiteY106" fmla="*/ 1489075 h 1717675"/>
              <a:gd name="connsiteX107" fmla="*/ 4238625 w 4625975"/>
              <a:gd name="connsiteY107" fmla="*/ 1527175 h 1717675"/>
              <a:gd name="connsiteX108" fmla="*/ 4276725 w 4625975"/>
              <a:gd name="connsiteY108" fmla="*/ 1527175 h 1717675"/>
              <a:gd name="connsiteX109" fmla="*/ 4276725 w 4625975"/>
              <a:gd name="connsiteY109" fmla="*/ 1562100 h 1717675"/>
              <a:gd name="connsiteX110" fmla="*/ 4324350 w 4625975"/>
              <a:gd name="connsiteY110" fmla="*/ 1562100 h 1717675"/>
              <a:gd name="connsiteX111" fmla="*/ 4324350 w 4625975"/>
              <a:gd name="connsiteY111" fmla="*/ 1600200 h 1717675"/>
              <a:gd name="connsiteX112" fmla="*/ 4337050 w 4625975"/>
              <a:gd name="connsiteY112" fmla="*/ 1600200 h 1717675"/>
              <a:gd name="connsiteX113" fmla="*/ 4337050 w 4625975"/>
              <a:gd name="connsiteY113" fmla="*/ 1638300 h 1717675"/>
              <a:gd name="connsiteX114" fmla="*/ 4368800 w 4625975"/>
              <a:gd name="connsiteY114" fmla="*/ 1638300 h 1717675"/>
              <a:gd name="connsiteX115" fmla="*/ 4368800 w 4625975"/>
              <a:gd name="connsiteY115" fmla="*/ 1638300 h 1717675"/>
              <a:gd name="connsiteX116" fmla="*/ 4368800 w 4625975"/>
              <a:gd name="connsiteY116" fmla="*/ 1673225 h 1717675"/>
              <a:gd name="connsiteX117" fmla="*/ 4451350 w 4625975"/>
              <a:gd name="connsiteY117" fmla="*/ 1673225 h 1717675"/>
              <a:gd name="connsiteX118" fmla="*/ 4451350 w 4625975"/>
              <a:gd name="connsiteY118" fmla="*/ 1689100 h 1717675"/>
              <a:gd name="connsiteX119" fmla="*/ 4473575 w 4625975"/>
              <a:gd name="connsiteY119" fmla="*/ 1689100 h 1717675"/>
              <a:gd name="connsiteX120" fmla="*/ 4473575 w 4625975"/>
              <a:gd name="connsiteY120" fmla="*/ 1717675 h 1717675"/>
              <a:gd name="connsiteX121" fmla="*/ 4625975 w 4625975"/>
              <a:gd name="connsiteY121"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19350 w 4625975"/>
              <a:gd name="connsiteY52" fmla="*/ 717550 h 1717675"/>
              <a:gd name="connsiteX53" fmla="*/ 2419350 w 4625975"/>
              <a:gd name="connsiteY53" fmla="*/ 717550 h 1717675"/>
              <a:gd name="connsiteX54" fmla="*/ 2482850 w 4625975"/>
              <a:gd name="connsiteY54" fmla="*/ 736600 h 1717675"/>
              <a:gd name="connsiteX55" fmla="*/ 2482850 w 4625975"/>
              <a:gd name="connsiteY55" fmla="*/ 777875 h 1717675"/>
              <a:gd name="connsiteX56" fmla="*/ 2524125 w 4625975"/>
              <a:gd name="connsiteY56" fmla="*/ 777875 h 1717675"/>
              <a:gd name="connsiteX57" fmla="*/ 2524125 w 4625975"/>
              <a:gd name="connsiteY57" fmla="*/ 800100 h 1717675"/>
              <a:gd name="connsiteX58" fmla="*/ 2654300 w 4625975"/>
              <a:gd name="connsiteY58" fmla="*/ 800100 h 1717675"/>
              <a:gd name="connsiteX59" fmla="*/ 2654300 w 4625975"/>
              <a:gd name="connsiteY59" fmla="*/ 819150 h 1717675"/>
              <a:gd name="connsiteX60" fmla="*/ 2752725 w 4625975"/>
              <a:gd name="connsiteY60" fmla="*/ 819150 h 1717675"/>
              <a:gd name="connsiteX61" fmla="*/ 2752725 w 4625975"/>
              <a:gd name="connsiteY61" fmla="*/ 838200 h 1717675"/>
              <a:gd name="connsiteX62" fmla="*/ 2752725 w 4625975"/>
              <a:gd name="connsiteY62" fmla="*/ 838200 h 1717675"/>
              <a:gd name="connsiteX63" fmla="*/ 2752725 w 4625975"/>
              <a:gd name="connsiteY63" fmla="*/ 895350 h 1717675"/>
              <a:gd name="connsiteX64" fmla="*/ 2809875 w 4625975"/>
              <a:gd name="connsiteY64" fmla="*/ 895350 h 1717675"/>
              <a:gd name="connsiteX65" fmla="*/ 2809875 w 4625975"/>
              <a:gd name="connsiteY65" fmla="*/ 920750 h 1717675"/>
              <a:gd name="connsiteX66" fmla="*/ 2867025 w 4625975"/>
              <a:gd name="connsiteY66" fmla="*/ 920750 h 1717675"/>
              <a:gd name="connsiteX67" fmla="*/ 2867025 w 4625975"/>
              <a:gd name="connsiteY67" fmla="*/ 968375 h 1717675"/>
              <a:gd name="connsiteX68" fmla="*/ 3003550 w 4625975"/>
              <a:gd name="connsiteY68" fmla="*/ 968375 h 1717675"/>
              <a:gd name="connsiteX69" fmla="*/ 3003550 w 4625975"/>
              <a:gd name="connsiteY69" fmla="*/ 1000125 h 1717675"/>
              <a:gd name="connsiteX70" fmla="*/ 3003550 w 4625975"/>
              <a:gd name="connsiteY70" fmla="*/ 1000125 h 1717675"/>
              <a:gd name="connsiteX71" fmla="*/ 3019425 w 4625975"/>
              <a:gd name="connsiteY71" fmla="*/ 1016000 h 1717675"/>
              <a:gd name="connsiteX72" fmla="*/ 3130550 w 4625975"/>
              <a:gd name="connsiteY72" fmla="*/ 1016000 h 1717675"/>
              <a:gd name="connsiteX73" fmla="*/ 3130550 w 4625975"/>
              <a:gd name="connsiteY73" fmla="*/ 1044575 h 1717675"/>
              <a:gd name="connsiteX74" fmla="*/ 3143250 w 4625975"/>
              <a:gd name="connsiteY74" fmla="*/ 1044575 h 1717675"/>
              <a:gd name="connsiteX75" fmla="*/ 3143250 w 4625975"/>
              <a:gd name="connsiteY75" fmla="*/ 1060450 h 1717675"/>
              <a:gd name="connsiteX76" fmla="*/ 3143250 w 4625975"/>
              <a:gd name="connsiteY76" fmla="*/ 1085850 h 1717675"/>
              <a:gd name="connsiteX77" fmla="*/ 3232150 w 4625975"/>
              <a:gd name="connsiteY77" fmla="*/ 1085850 h 1717675"/>
              <a:gd name="connsiteX78" fmla="*/ 3232150 w 4625975"/>
              <a:gd name="connsiteY78" fmla="*/ 1111250 h 1717675"/>
              <a:gd name="connsiteX79" fmla="*/ 3308350 w 4625975"/>
              <a:gd name="connsiteY79" fmla="*/ 1111250 h 1717675"/>
              <a:gd name="connsiteX80" fmla="*/ 3308350 w 4625975"/>
              <a:gd name="connsiteY80" fmla="*/ 1152525 h 1717675"/>
              <a:gd name="connsiteX81" fmla="*/ 3368675 w 4625975"/>
              <a:gd name="connsiteY81" fmla="*/ 1152525 h 1717675"/>
              <a:gd name="connsiteX82" fmla="*/ 3368675 w 4625975"/>
              <a:gd name="connsiteY82" fmla="*/ 1177925 h 1717675"/>
              <a:gd name="connsiteX83" fmla="*/ 3416300 w 4625975"/>
              <a:gd name="connsiteY83" fmla="*/ 1177925 h 1717675"/>
              <a:gd name="connsiteX84" fmla="*/ 3416300 w 4625975"/>
              <a:gd name="connsiteY84" fmla="*/ 1206500 h 1717675"/>
              <a:gd name="connsiteX85" fmla="*/ 3549650 w 4625975"/>
              <a:gd name="connsiteY85" fmla="*/ 1206500 h 1717675"/>
              <a:gd name="connsiteX86" fmla="*/ 3549650 w 4625975"/>
              <a:gd name="connsiteY86" fmla="*/ 1222375 h 1717675"/>
              <a:gd name="connsiteX87" fmla="*/ 3829050 w 4625975"/>
              <a:gd name="connsiteY87" fmla="*/ 1222375 h 1717675"/>
              <a:gd name="connsiteX88" fmla="*/ 3829050 w 4625975"/>
              <a:gd name="connsiteY88" fmla="*/ 1250950 h 1717675"/>
              <a:gd name="connsiteX89" fmla="*/ 3867150 w 4625975"/>
              <a:gd name="connsiteY89" fmla="*/ 1250950 h 1717675"/>
              <a:gd name="connsiteX90" fmla="*/ 3867150 w 4625975"/>
              <a:gd name="connsiteY90" fmla="*/ 1276350 h 1717675"/>
              <a:gd name="connsiteX91" fmla="*/ 3965575 w 4625975"/>
              <a:gd name="connsiteY91" fmla="*/ 1276350 h 1717675"/>
              <a:gd name="connsiteX92" fmla="*/ 3965575 w 4625975"/>
              <a:gd name="connsiteY92" fmla="*/ 1276350 h 1717675"/>
              <a:gd name="connsiteX93" fmla="*/ 4013200 w 4625975"/>
              <a:gd name="connsiteY93" fmla="*/ 1276350 h 1717675"/>
              <a:gd name="connsiteX94" fmla="*/ 4013200 w 4625975"/>
              <a:gd name="connsiteY94" fmla="*/ 1333500 h 1717675"/>
              <a:gd name="connsiteX95" fmla="*/ 4044950 w 4625975"/>
              <a:gd name="connsiteY95" fmla="*/ 1333500 h 1717675"/>
              <a:gd name="connsiteX96" fmla="*/ 4044950 w 4625975"/>
              <a:gd name="connsiteY96" fmla="*/ 1352550 h 1717675"/>
              <a:gd name="connsiteX97" fmla="*/ 4070350 w 4625975"/>
              <a:gd name="connsiteY97" fmla="*/ 1352550 h 1717675"/>
              <a:gd name="connsiteX98" fmla="*/ 4070350 w 4625975"/>
              <a:gd name="connsiteY98" fmla="*/ 1352550 h 1717675"/>
              <a:gd name="connsiteX99" fmla="*/ 4095750 w 4625975"/>
              <a:gd name="connsiteY99" fmla="*/ 1377950 h 1717675"/>
              <a:gd name="connsiteX100" fmla="*/ 4095750 w 4625975"/>
              <a:gd name="connsiteY100" fmla="*/ 1406525 h 1717675"/>
              <a:gd name="connsiteX101" fmla="*/ 4130675 w 4625975"/>
              <a:gd name="connsiteY101" fmla="*/ 1406525 h 1717675"/>
              <a:gd name="connsiteX102" fmla="*/ 4130675 w 4625975"/>
              <a:gd name="connsiteY102" fmla="*/ 1454150 h 1717675"/>
              <a:gd name="connsiteX103" fmla="*/ 4194175 w 4625975"/>
              <a:gd name="connsiteY103" fmla="*/ 1454150 h 1717675"/>
              <a:gd name="connsiteX104" fmla="*/ 4194175 w 4625975"/>
              <a:gd name="connsiteY104" fmla="*/ 1489075 h 1717675"/>
              <a:gd name="connsiteX105" fmla="*/ 4238625 w 4625975"/>
              <a:gd name="connsiteY105" fmla="*/ 1489075 h 1717675"/>
              <a:gd name="connsiteX106" fmla="*/ 4238625 w 4625975"/>
              <a:gd name="connsiteY106" fmla="*/ 1527175 h 1717675"/>
              <a:gd name="connsiteX107" fmla="*/ 4276725 w 4625975"/>
              <a:gd name="connsiteY107" fmla="*/ 1527175 h 1717675"/>
              <a:gd name="connsiteX108" fmla="*/ 4276725 w 4625975"/>
              <a:gd name="connsiteY108" fmla="*/ 1562100 h 1717675"/>
              <a:gd name="connsiteX109" fmla="*/ 4324350 w 4625975"/>
              <a:gd name="connsiteY109" fmla="*/ 1562100 h 1717675"/>
              <a:gd name="connsiteX110" fmla="*/ 4324350 w 4625975"/>
              <a:gd name="connsiteY110" fmla="*/ 1600200 h 1717675"/>
              <a:gd name="connsiteX111" fmla="*/ 4337050 w 4625975"/>
              <a:gd name="connsiteY111" fmla="*/ 1600200 h 1717675"/>
              <a:gd name="connsiteX112" fmla="*/ 4337050 w 4625975"/>
              <a:gd name="connsiteY112" fmla="*/ 1638300 h 1717675"/>
              <a:gd name="connsiteX113" fmla="*/ 4368800 w 4625975"/>
              <a:gd name="connsiteY113" fmla="*/ 1638300 h 1717675"/>
              <a:gd name="connsiteX114" fmla="*/ 4368800 w 4625975"/>
              <a:gd name="connsiteY114" fmla="*/ 1638300 h 1717675"/>
              <a:gd name="connsiteX115" fmla="*/ 4368800 w 4625975"/>
              <a:gd name="connsiteY115" fmla="*/ 1673225 h 1717675"/>
              <a:gd name="connsiteX116" fmla="*/ 4451350 w 4625975"/>
              <a:gd name="connsiteY116" fmla="*/ 1673225 h 1717675"/>
              <a:gd name="connsiteX117" fmla="*/ 4451350 w 4625975"/>
              <a:gd name="connsiteY117" fmla="*/ 1689100 h 1717675"/>
              <a:gd name="connsiteX118" fmla="*/ 4473575 w 4625975"/>
              <a:gd name="connsiteY118" fmla="*/ 1689100 h 1717675"/>
              <a:gd name="connsiteX119" fmla="*/ 4473575 w 4625975"/>
              <a:gd name="connsiteY119" fmla="*/ 1717675 h 1717675"/>
              <a:gd name="connsiteX120" fmla="*/ 4625975 w 4625975"/>
              <a:gd name="connsiteY120"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19350 w 4625975"/>
              <a:gd name="connsiteY52" fmla="*/ 717550 h 1717675"/>
              <a:gd name="connsiteX53" fmla="*/ 2419350 w 4625975"/>
              <a:gd name="connsiteY53" fmla="*/ 733425 h 1717675"/>
              <a:gd name="connsiteX54" fmla="*/ 2482850 w 4625975"/>
              <a:gd name="connsiteY54" fmla="*/ 736600 h 1717675"/>
              <a:gd name="connsiteX55" fmla="*/ 2482850 w 4625975"/>
              <a:gd name="connsiteY55" fmla="*/ 777875 h 1717675"/>
              <a:gd name="connsiteX56" fmla="*/ 2524125 w 4625975"/>
              <a:gd name="connsiteY56" fmla="*/ 777875 h 1717675"/>
              <a:gd name="connsiteX57" fmla="*/ 2524125 w 4625975"/>
              <a:gd name="connsiteY57" fmla="*/ 800100 h 1717675"/>
              <a:gd name="connsiteX58" fmla="*/ 2654300 w 4625975"/>
              <a:gd name="connsiteY58" fmla="*/ 800100 h 1717675"/>
              <a:gd name="connsiteX59" fmla="*/ 2654300 w 4625975"/>
              <a:gd name="connsiteY59" fmla="*/ 819150 h 1717675"/>
              <a:gd name="connsiteX60" fmla="*/ 2752725 w 4625975"/>
              <a:gd name="connsiteY60" fmla="*/ 819150 h 1717675"/>
              <a:gd name="connsiteX61" fmla="*/ 2752725 w 4625975"/>
              <a:gd name="connsiteY61" fmla="*/ 838200 h 1717675"/>
              <a:gd name="connsiteX62" fmla="*/ 2752725 w 4625975"/>
              <a:gd name="connsiteY62" fmla="*/ 838200 h 1717675"/>
              <a:gd name="connsiteX63" fmla="*/ 2752725 w 4625975"/>
              <a:gd name="connsiteY63" fmla="*/ 895350 h 1717675"/>
              <a:gd name="connsiteX64" fmla="*/ 2809875 w 4625975"/>
              <a:gd name="connsiteY64" fmla="*/ 895350 h 1717675"/>
              <a:gd name="connsiteX65" fmla="*/ 2809875 w 4625975"/>
              <a:gd name="connsiteY65" fmla="*/ 920750 h 1717675"/>
              <a:gd name="connsiteX66" fmla="*/ 2867025 w 4625975"/>
              <a:gd name="connsiteY66" fmla="*/ 920750 h 1717675"/>
              <a:gd name="connsiteX67" fmla="*/ 2867025 w 4625975"/>
              <a:gd name="connsiteY67" fmla="*/ 968375 h 1717675"/>
              <a:gd name="connsiteX68" fmla="*/ 3003550 w 4625975"/>
              <a:gd name="connsiteY68" fmla="*/ 968375 h 1717675"/>
              <a:gd name="connsiteX69" fmla="*/ 3003550 w 4625975"/>
              <a:gd name="connsiteY69" fmla="*/ 1000125 h 1717675"/>
              <a:gd name="connsiteX70" fmla="*/ 3003550 w 4625975"/>
              <a:gd name="connsiteY70" fmla="*/ 1000125 h 1717675"/>
              <a:gd name="connsiteX71" fmla="*/ 3019425 w 4625975"/>
              <a:gd name="connsiteY71" fmla="*/ 1016000 h 1717675"/>
              <a:gd name="connsiteX72" fmla="*/ 3130550 w 4625975"/>
              <a:gd name="connsiteY72" fmla="*/ 1016000 h 1717675"/>
              <a:gd name="connsiteX73" fmla="*/ 3130550 w 4625975"/>
              <a:gd name="connsiteY73" fmla="*/ 1044575 h 1717675"/>
              <a:gd name="connsiteX74" fmla="*/ 3143250 w 4625975"/>
              <a:gd name="connsiteY74" fmla="*/ 1044575 h 1717675"/>
              <a:gd name="connsiteX75" fmla="*/ 3143250 w 4625975"/>
              <a:gd name="connsiteY75" fmla="*/ 1060450 h 1717675"/>
              <a:gd name="connsiteX76" fmla="*/ 3143250 w 4625975"/>
              <a:gd name="connsiteY76" fmla="*/ 1085850 h 1717675"/>
              <a:gd name="connsiteX77" fmla="*/ 3232150 w 4625975"/>
              <a:gd name="connsiteY77" fmla="*/ 1085850 h 1717675"/>
              <a:gd name="connsiteX78" fmla="*/ 3232150 w 4625975"/>
              <a:gd name="connsiteY78" fmla="*/ 1111250 h 1717675"/>
              <a:gd name="connsiteX79" fmla="*/ 3308350 w 4625975"/>
              <a:gd name="connsiteY79" fmla="*/ 1111250 h 1717675"/>
              <a:gd name="connsiteX80" fmla="*/ 3308350 w 4625975"/>
              <a:gd name="connsiteY80" fmla="*/ 1152525 h 1717675"/>
              <a:gd name="connsiteX81" fmla="*/ 3368675 w 4625975"/>
              <a:gd name="connsiteY81" fmla="*/ 1152525 h 1717675"/>
              <a:gd name="connsiteX82" fmla="*/ 3368675 w 4625975"/>
              <a:gd name="connsiteY82" fmla="*/ 1177925 h 1717675"/>
              <a:gd name="connsiteX83" fmla="*/ 3416300 w 4625975"/>
              <a:gd name="connsiteY83" fmla="*/ 1177925 h 1717675"/>
              <a:gd name="connsiteX84" fmla="*/ 3416300 w 4625975"/>
              <a:gd name="connsiteY84" fmla="*/ 1206500 h 1717675"/>
              <a:gd name="connsiteX85" fmla="*/ 3549650 w 4625975"/>
              <a:gd name="connsiteY85" fmla="*/ 1206500 h 1717675"/>
              <a:gd name="connsiteX86" fmla="*/ 3549650 w 4625975"/>
              <a:gd name="connsiteY86" fmla="*/ 1222375 h 1717675"/>
              <a:gd name="connsiteX87" fmla="*/ 3829050 w 4625975"/>
              <a:gd name="connsiteY87" fmla="*/ 1222375 h 1717675"/>
              <a:gd name="connsiteX88" fmla="*/ 3829050 w 4625975"/>
              <a:gd name="connsiteY88" fmla="*/ 1250950 h 1717675"/>
              <a:gd name="connsiteX89" fmla="*/ 3867150 w 4625975"/>
              <a:gd name="connsiteY89" fmla="*/ 1250950 h 1717675"/>
              <a:gd name="connsiteX90" fmla="*/ 3867150 w 4625975"/>
              <a:gd name="connsiteY90" fmla="*/ 1276350 h 1717675"/>
              <a:gd name="connsiteX91" fmla="*/ 3965575 w 4625975"/>
              <a:gd name="connsiteY91" fmla="*/ 1276350 h 1717675"/>
              <a:gd name="connsiteX92" fmla="*/ 3965575 w 4625975"/>
              <a:gd name="connsiteY92" fmla="*/ 1276350 h 1717675"/>
              <a:gd name="connsiteX93" fmla="*/ 4013200 w 4625975"/>
              <a:gd name="connsiteY93" fmla="*/ 1276350 h 1717675"/>
              <a:gd name="connsiteX94" fmla="*/ 4013200 w 4625975"/>
              <a:gd name="connsiteY94" fmla="*/ 1333500 h 1717675"/>
              <a:gd name="connsiteX95" fmla="*/ 4044950 w 4625975"/>
              <a:gd name="connsiteY95" fmla="*/ 1333500 h 1717675"/>
              <a:gd name="connsiteX96" fmla="*/ 4044950 w 4625975"/>
              <a:gd name="connsiteY96" fmla="*/ 1352550 h 1717675"/>
              <a:gd name="connsiteX97" fmla="*/ 4070350 w 4625975"/>
              <a:gd name="connsiteY97" fmla="*/ 1352550 h 1717675"/>
              <a:gd name="connsiteX98" fmla="*/ 4070350 w 4625975"/>
              <a:gd name="connsiteY98" fmla="*/ 1352550 h 1717675"/>
              <a:gd name="connsiteX99" fmla="*/ 4095750 w 4625975"/>
              <a:gd name="connsiteY99" fmla="*/ 1377950 h 1717675"/>
              <a:gd name="connsiteX100" fmla="*/ 4095750 w 4625975"/>
              <a:gd name="connsiteY100" fmla="*/ 1406525 h 1717675"/>
              <a:gd name="connsiteX101" fmla="*/ 4130675 w 4625975"/>
              <a:gd name="connsiteY101" fmla="*/ 1406525 h 1717675"/>
              <a:gd name="connsiteX102" fmla="*/ 4130675 w 4625975"/>
              <a:gd name="connsiteY102" fmla="*/ 1454150 h 1717675"/>
              <a:gd name="connsiteX103" fmla="*/ 4194175 w 4625975"/>
              <a:gd name="connsiteY103" fmla="*/ 1454150 h 1717675"/>
              <a:gd name="connsiteX104" fmla="*/ 4194175 w 4625975"/>
              <a:gd name="connsiteY104" fmla="*/ 1489075 h 1717675"/>
              <a:gd name="connsiteX105" fmla="*/ 4238625 w 4625975"/>
              <a:gd name="connsiteY105" fmla="*/ 1489075 h 1717675"/>
              <a:gd name="connsiteX106" fmla="*/ 4238625 w 4625975"/>
              <a:gd name="connsiteY106" fmla="*/ 1527175 h 1717675"/>
              <a:gd name="connsiteX107" fmla="*/ 4276725 w 4625975"/>
              <a:gd name="connsiteY107" fmla="*/ 1527175 h 1717675"/>
              <a:gd name="connsiteX108" fmla="*/ 4276725 w 4625975"/>
              <a:gd name="connsiteY108" fmla="*/ 1562100 h 1717675"/>
              <a:gd name="connsiteX109" fmla="*/ 4324350 w 4625975"/>
              <a:gd name="connsiteY109" fmla="*/ 1562100 h 1717675"/>
              <a:gd name="connsiteX110" fmla="*/ 4324350 w 4625975"/>
              <a:gd name="connsiteY110" fmla="*/ 1600200 h 1717675"/>
              <a:gd name="connsiteX111" fmla="*/ 4337050 w 4625975"/>
              <a:gd name="connsiteY111" fmla="*/ 1600200 h 1717675"/>
              <a:gd name="connsiteX112" fmla="*/ 4337050 w 4625975"/>
              <a:gd name="connsiteY112" fmla="*/ 1638300 h 1717675"/>
              <a:gd name="connsiteX113" fmla="*/ 4368800 w 4625975"/>
              <a:gd name="connsiteY113" fmla="*/ 1638300 h 1717675"/>
              <a:gd name="connsiteX114" fmla="*/ 4368800 w 4625975"/>
              <a:gd name="connsiteY114" fmla="*/ 1638300 h 1717675"/>
              <a:gd name="connsiteX115" fmla="*/ 4368800 w 4625975"/>
              <a:gd name="connsiteY115" fmla="*/ 1673225 h 1717675"/>
              <a:gd name="connsiteX116" fmla="*/ 4451350 w 4625975"/>
              <a:gd name="connsiteY116" fmla="*/ 1673225 h 1717675"/>
              <a:gd name="connsiteX117" fmla="*/ 4451350 w 4625975"/>
              <a:gd name="connsiteY117" fmla="*/ 1689100 h 1717675"/>
              <a:gd name="connsiteX118" fmla="*/ 4473575 w 4625975"/>
              <a:gd name="connsiteY118" fmla="*/ 1689100 h 1717675"/>
              <a:gd name="connsiteX119" fmla="*/ 4473575 w 4625975"/>
              <a:gd name="connsiteY119" fmla="*/ 1717675 h 1717675"/>
              <a:gd name="connsiteX120" fmla="*/ 4625975 w 4625975"/>
              <a:gd name="connsiteY120"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19350 w 4625975"/>
              <a:gd name="connsiteY52" fmla="*/ 717550 h 1717675"/>
              <a:gd name="connsiteX53" fmla="*/ 2482850 w 4625975"/>
              <a:gd name="connsiteY53" fmla="*/ 736600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3550 w 4625975"/>
              <a:gd name="connsiteY68" fmla="*/ 1000125 h 1717675"/>
              <a:gd name="connsiteX69" fmla="*/ 3003550 w 4625975"/>
              <a:gd name="connsiteY69" fmla="*/ 1000125 h 1717675"/>
              <a:gd name="connsiteX70" fmla="*/ 3019425 w 4625975"/>
              <a:gd name="connsiteY70" fmla="*/ 1016000 h 1717675"/>
              <a:gd name="connsiteX71" fmla="*/ 3130550 w 4625975"/>
              <a:gd name="connsiteY71" fmla="*/ 1016000 h 1717675"/>
              <a:gd name="connsiteX72" fmla="*/ 3130550 w 4625975"/>
              <a:gd name="connsiteY72" fmla="*/ 1044575 h 1717675"/>
              <a:gd name="connsiteX73" fmla="*/ 3143250 w 4625975"/>
              <a:gd name="connsiteY73" fmla="*/ 1044575 h 1717675"/>
              <a:gd name="connsiteX74" fmla="*/ 3143250 w 4625975"/>
              <a:gd name="connsiteY74" fmla="*/ 1060450 h 1717675"/>
              <a:gd name="connsiteX75" fmla="*/ 3143250 w 4625975"/>
              <a:gd name="connsiteY75" fmla="*/ 1085850 h 1717675"/>
              <a:gd name="connsiteX76" fmla="*/ 3232150 w 4625975"/>
              <a:gd name="connsiteY76" fmla="*/ 1085850 h 1717675"/>
              <a:gd name="connsiteX77" fmla="*/ 3232150 w 4625975"/>
              <a:gd name="connsiteY77" fmla="*/ 1111250 h 1717675"/>
              <a:gd name="connsiteX78" fmla="*/ 3308350 w 4625975"/>
              <a:gd name="connsiteY78" fmla="*/ 1111250 h 1717675"/>
              <a:gd name="connsiteX79" fmla="*/ 3308350 w 4625975"/>
              <a:gd name="connsiteY79" fmla="*/ 1152525 h 1717675"/>
              <a:gd name="connsiteX80" fmla="*/ 3368675 w 4625975"/>
              <a:gd name="connsiteY80" fmla="*/ 1152525 h 1717675"/>
              <a:gd name="connsiteX81" fmla="*/ 3368675 w 4625975"/>
              <a:gd name="connsiteY81" fmla="*/ 1177925 h 1717675"/>
              <a:gd name="connsiteX82" fmla="*/ 3416300 w 4625975"/>
              <a:gd name="connsiteY82" fmla="*/ 1177925 h 1717675"/>
              <a:gd name="connsiteX83" fmla="*/ 3416300 w 4625975"/>
              <a:gd name="connsiteY83" fmla="*/ 1206500 h 1717675"/>
              <a:gd name="connsiteX84" fmla="*/ 3549650 w 4625975"/>
              <a:gd name="connsiteY84" fmla="*/ 1206500 h 1717675"/>
              <a:gd name="connsiteX85" fmla="*/ 3549650 w 4625975"/>
              <a:gd name="connsiteY85" fmla="*/ 1222375 h 1717675"/>
              <a:gd name="connsiteX86" fmla="*/ 3829050 w 4625975"/>
              <a:gd name="connsiteY86" fmla="*/ 1222375 h 1717675"/>
              <a:gd name="connsiteX87" fmla="*/ 3829050 w 4625975"/>
              <a:gd name="connsiteY87" fmla="*/ 1250950 h 1717675"/>
              <a:gd name="connsiteX88" fmla="*/ 3867150 w 4625975"/>
              <a:gd name="connsiteY88" fmla="*/ 1250950 h 1717675"/>
              <a:gd name="connsiteX89" fmla="*/ 3867150 w 4625975"/>
              <a:gd name="connsiteY89" fmla="*/ 1276350 h 1717675"/>
              <a:gd name="connsiteX90" fmla="*/ 3965575 w 4625975"/>
              <a:gd name="connsiteY90" fmla="*/ 1276350 h 1717675"/>
              <a:gd name="connsiteX91" fmla="*/ 3965575 w 4625975"/>
              <a:gd name="connsiteY91" fmla="*/ 1276350 h 1717675"/>
              <a:gd name="connsiteX92" fmla="*/ 4013200 w 4625975"/>
              <a:gd name="connsiteY92" fmla="*/ 1276350 h 1717675"/>
              <a:gd name="connsiteX93" fmla="*/ 4013200 w 4625975"/>
              <a:gd name="connsiteY93" fmla="*/ 1333500 h 1717675"/>
              <a:gd name="connsiteX94" fmla="*/ 4044950 w 4625975"/>
              <a:gd name="connsiteY94" fmla="*/ 1333500 h 1717675"/>
              <a:gd name="connsiteX95" fmla="*/ 4044950 w 4625975"/>
              <a:gd name="connsiteY95" fmla="*/ 1352550 h 1717675"/>
              <a:gd name="connsiteX96" fmla="*/ 4070350 w 4625975"/>
              <a:gd name="connsiteY96" fmla="*/ 1352550 h 1717675"/>
              <a:gd name="connsiteX97" fmla="*/ 4070350 w 4625975"/>
              <a:gd name="connsiteY97" fmla="*/ 1352550 h 1717675"/>
              <a:gd name="connsiteX98" fmla="*/ 4095750 w 4625975"/>
              <a:gd name="connsiteY98" fmla="*/ 1377950 h 1717675"/>
              <a:gd name="connsiteX99" fmla="*/ 4095750 w 4625975"/>
              <a:gd name="connsiteY99" fmla="*/ 1406525 h 1717675"/>
              <a:gd name="connsiteX100" fmla="*/ 4130675 w 4625975"/>
              <a:gd name="connsiteY100" fmla="*/ 1406525 h 1717675"/>
              <a:gd name="connsiteX101" fmla="*/ 4130675 w 4625975"/>
              <a:gd name="connsiteY101" fmla="*/ 1454150 h 1717675"/>
              <a:gd name="connsiteX102" fmla="*/ 4194175 w 4625975"/>
              <a:gd name="connsiteY102" fmla="*/ 1454150 h 1717675"/>
              <a:gd name="connsiteX103" fmla="*/ 4194175 w 4625975"/>
              <a:gd name="connsiteY103" fmla="*/ 1489075 h 1717675"/>
              <a:gd name="connsiteX104" fmla="*/ 4238625 w 4625975"/>
              <a:gd name="connsiteY104" fmla="*/ 1489075 h 1717675"/>
              <a:gd name="connsiteX105" fmla="*/ 4238625 w 4625975"/>
              <a:gd name="connsiteY105" fmla="*/ 1527175 h 1717675"/>
              <a:gd name="connsiteX106" fmla="*/ 4276725 w 4625975"/>
              <a:gd name="connsiteY106" fmla="*/ 1527175 h 1717675"/>
              <a:gd name="connsiteX107" fmla="*/ 4276725 w 4625975"/>
              <a:gd name="connsiteY107" fmla="*/ 1562100 h 1717675"/>
              <a:gd name="connsiteX108" fmla="*/ 4324350 w 4625975"/>
              <a:gd name="connsiteY108" fmla="*/ 1562100 h 1717675"/>
              <a:gd name="connsiteX109" fmla="*/ 4324350 w 4625975"/>
              <a:gd name="connsiteY109" fmla="*/ 1600200 h 1717675"/>
              <a:gd name="connsiteX110" fmla="*/ 4337050 w 4625975"/>
              <a:gd name="connsiteY110" fmla="*/ 1600200 h 1717675"/>
              <a:gd name="connsiteX111" fmla="*/ 4337050 w 4625975"/>
              <a:gd name="connsiteY111" fmla="*/ 1638300 h 1717675"/>
              <a:gd name="connsiteX112" fmla="*/ 4368800 w 4625975"/>
              <a:gd name="connsiteY112" fmla="*/ 1638300 h 1717675"/>
              <a:gd name="connsiteX113" fmla="*/ 4368800 w 4625975"/>
              <a:gd name="connsiteY113" fmla="*/ 1638300 h 1717675"/>
              <a:gd name="connsiteX114" fmla="*/ 4368800 w 4625975"/>
              <a:gd name="connsiteY114" fmla="*/ 1673225 h 1717675"/>
              <a:gd name="connsiteX115" fmla="*/ 4451350 w 4625975"/>
              <a:gd name="connsiteY115" fmla="*/ 1673225 h 1717675"/>
              <a:gd name="connsiteX116" fmla="*/ 4451350 w 4625975"/>
              <a:gd name="connsiteY116" fmla="*/ 1689100 h 1717675"/>
              <a:gd name="connsiteX117" fmla="*/ 4473575 w 4625975"/>
              <a:gd name="connsiteY117" fmla="*/ 1689100 h 1717675"/>
              <a:gd name="connsiteX118" fmla="*/ 4473575 w 4625975"/>
              <a:gd name="connsiteY118" fmla="*/ 1717675 h 1717675"/>
              <a:gd name="connsiteX119" fmla="*/ 4625975 w 4625975"/>
              <a:gd name="connsiteY119"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2850 w 4625975"/>
              <a:gd name="connsiteY53" fmla="*/ 736600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3550 w 4625975"/>
              <a:gd name="connsiteY68" fmla="*/ 1000125 h 1717675"/>
              <a:gd name="connsiteX69" fmla="*/ 3003550 w 4625975"/>
              <a:gd name="connsiteY69" fmla="*/ 1000125 h 1717675"/>
              <a:gd name="connsiteX70" fmla="*/ 3019425 w 4625975"/>
              <a:gd name="connsiteY70" fmla="*/ 1016000 h 1717675"/>
              <a:gd name="connsiteX71" fmla="*/ 3130550 w 4625975"/>
              <a:gd name="connsiteY71" fmla="*/ 1016000 h 1717675"/>
              <a:gd name="connsiteX72" fmla="*/ 3130550 w 4625975"/>
              <a:gd name="connsiteY72" fmla="*/ 1044575 h 1717675"/>
              <a:gd name="connsiteX73" fmla="*/ 3143250 w 4625975"/>
              <a:gd name="connsiteY73" fmla="*/ 1044575 h 1717675"/>
              <a:gd name="connsiteX74" fmla="*/ 3143250 w 4625975"/>
              <a:gd name="connsiteY74" fmla="*/ 1060450 h 1717675"/>
              <a:gd name="connsiteX75" fmla="*/ 3143250 w 4625975"/>
              <a:gd name="connsiteY75" fmla="*/ 1085850 h 1717675"/>
              <a:gd name="connsiteX76" fmla="*/ 3232150 w 4625975"/>
              <a:gd name="connsiteY76" fmla="*/ 1085850 h 1717675"/>
              <a:gd name="connsiteX77" fmla="*/ 3232150 w 4625975"/>
              <a:gd name="connsiteY77" fmla="*/ 1111250 h 1717675"/>
              <a:gd name="connsiteX78" fmla="*/ 3308350 w 4625975"/>
              <a:gd name="connsiteY78" fmla="*/ 1111250 h 1717675"/>
              <a:gd name="connsiteX79" fmla="*/ 3308350 w 4625975"/>
              <a:gd name="connsiteY79" fmla="*/ 1152525 h 1717675"/>
              <a:gd name="connsiteX80" fmla="*/ 3368675 w 4625975"/>
              <a:gd name="connsiteY80" fmla="*/ 1152525 h 1717675"/>
              <a:gd name="connsiteX81" fmla="*/ 3368675 w 4625975"/>
              <a:gd name="connsiteY81" fmla="*/ 1177925 h 1717675"/>
              <a:gd name="connsiteX82" fmla="*/ 3416300 w 4625975"/>
              <a:gd name="connsiteY82" fmla="*/ 1177925 h 1717675"/>
              <a:gd name="connsiteX83" fmla="*/ 3416300 w 4625975"/>
              <a:gd name="connsiteY83" fmla="*/ 1206500 h 1717675"/>
              <a:gd name="connsiteX84" fmla="*/ 3549650 w 4625975"/>
              <a:gd name="connsiteY84" fmla="*/ 1206500 h 1717675"/>
              <a:gd name="connsiteX85" fmla="*/ 3549650 w 4625975"/>
              <a:gd name="connsiteY85" fmla="*/ 1222375 h 1717675"/>
              <a:gd name="connsiteX86" fmla="*/ 3829050 w 4625975"/>
              <a:gd name="connsiteY86" fmla="*/ 1222375 h 1717675"/>
              <a:gd name="connsiteX87" fmla="*/ 3829050 w 4625975"/>
              <a:gd name="connsiteY87" fmla="*/ 1250950 h 1717675"/>
              <a:gd name="connsiteX88" fmla="*/ 3867150 w 4625975"/>
              <a:gd name="connsiteY88" fmla="*/ 1250950 h 1717675"/>
              <a:gd name="connsiteX89" fmla="*/ 3867150 w 4625975"/>
              <a:gd name="connsiteY89" fmla="*/ 1276350 h 1717675"/>
              <a:gd name="connsiteX90" fmla="*/ 3965575 w 4625975"/>
              <a:gd name="connsiteY90" fmla="*/ 1276350 h 1717675"/>
              <a:gd name="connsiteX91" fmla="*/ 3965575 w 4625975"/>
              <a:gd name="connsiteY91" fmla="*/ 1276350 h 1717675"/>
              <a:gd name="connsiteX92" fmla="*/ 4013200 w 4625975"/>
              <a:gd name="connsiteY92" fmla="*/ 1276350 h 1717675"/>
              <a:gd name="connsiteX93" fmla="*/ 4013200 w 4625975"/>
              <a:gd name="connsiteY93" fmla="*/ 1333500 h 1717675"/>
              <a:gd name="connsiteX94" fmla="*/ 4044950 w 4625975"/>
              <a:gd name="connsiteY94" fmla="*/ 1333500 h 1717675"/>
              <a:gd name="connsiteX95" fmla="*/ 4044950 w 4625975"/>
              <a:gd name="connsiteY95" fmla="*/ 1352550 h 1717675"/>
              <a:gd name="connsiteX96" fmla="*/ 4070350 w 4625975"/>
              <a:gd name="connsiteY96" fmla="*/ 1352550 h 1717675"/>
              <a:gd name="connsiteX97" fmla="*/ 4070350 w 4625975"/>
              <a:gd name="connsiteY97" fmla="*/ 1352550 h 1717675"/>
              <a:gd name="connsiteX98" fmla="*/ 4095750 w 4625975"/>
              <a:gd name="connsiteY98" fmla="*/ 1377950 h 1717675"/>
              <a:gd name="connsiteX99" fmla="*/ 4095750 w 4625975"/>
              <a:gd name="connsiteY99" fmla="*/ 1406525 h 1717675"/>
              <a:gd name="connsiteX100" fmla="*/ 4130675 w 4625975"/>
              <a:gd name="connsiteY100" fmla="*/ 1406525 h 1717675"/>
              <a:gd name="connsiteX101" fmla="*/ 4130675 w 4625975"/>
              <a:gd name="connsiteY101" fmla="*/ 1454150 h 1717675"/>
              <a:gd name="connsiteX102" fmla="*/ 4194175 w 4625975"/>
              <a:gd name="connsiteY102" fmla="*/ 1454150 h 1717675"/>
              <a:gd name="connsiteX103" fmla="*/ 4194175 w 4625975"/>
              <a:gd name="connsiteY103" fmla="*/ 1489075 h 1717675"/>
              <a:gd name="connsiteX104" fmla="*/ 4238625 w 4625975"/>
              <a:gd name="connsiteY104" fmla="*/ 1489075 h 1717675"/>
              <a:gd name="connsiteX105" fmla="*/ 4238625 w 4625975"/>
              <a:gd name="connsiteY105" fmla="*/ 1527175 h 1717675"/>
              <a:gd name="connsiteX106" fmla="*/ 4276725 w 4625975"/>
              <a:gd name="connsiteY106" fmla="*/ 1527175 h 1717675"/>
              <a:gd name="connsiteX107" fmla="*/ 4276725 w 4625975"/>
              <a:gd name="connsiteY107" fmla="*/ 1562100 h 1717675"/>
              <a:gd name="connsiteX108" fmla="*/ 4324350 w 4625975"/>
              <a:gd name="connsiteY108" fmla="*/ 1562100 h 1717675"/>
              <a:gd name="connsiteX109" fmla="*/ 4324350 w 4625975"/>
              <a:gd name="connsiteY109" fmla="*/ 1600200 h 1717675"/>
              <a:gd name="connsiteX110" fmla="*/ 4337050 w 4625975"/>
              <a:gd name="connsiteY110" fmla="*/ 1600200 h 1717675"/>
              <a:gd name="connsiteX111" fmla="*/ 4337050 w 4625975"/>
              <a:gd name="connsiteY111" fmla="*/ 1638300 h 1717675"/>
              <a:gd name="connsiteX112" fmla="*/ 4368800 w 4625975"/>
              <a:gd name="connsiteY112" fmla="*/ 1638300 h 1717675"/>
              <a:gd name="connsiteX113" fmla="*/ 4368800 w 4625975"/>
              <a:gd name="connsiteY113" fmla="*/ 1638300 h 1717675"/>
              <a:gd name="connsiteX114" fmla="*/ 4368800 w 4625975"/>
              <a:gd name="connsiteY114" fmla="*/ 1673225 h 1717675"/>
              <a:gd name="connsiteX115" fmla="*/ 4451350 w 4625975"/>
              <a:gd name="connsiteY115" fmla="*/ 1673225 h 1717675"/>
              <a:gd name="connsiteX116" fmla="*/ 4451350 w 4625975"/>
              <a:gd name="connsiteY116" fmla="*/ 1689100 h 1717675"/>
              <a:gd name="connsiteX117" fmla="*/ 4473575 w 4625975"/>
              <a:gd name="connsiteY117" fmla="*/ 1689100 h 1717675"/>
              <a:gd name="connsiteX118" fmla="*/ 4473575 w 4625975"/>
              <a:gd name="connsiteY118" fmla="*/ 1717675 h 1717675"/>
              <a:gd name="connsiteX119" fmla="*/ 4625975 w 4625975"/>
              <a:gd name="connsiteY119"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2850 w 4625975"/>
              <a:gd name="connsiteY53" fmla="*/ 736600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3550 w 4625975"/>
              <a:gd name="connsiteY68" fmla="*/ 1000125 h 1717675"/>
              <a:gd name="connsiteX69" fmla="*/ 3019425 w 4625975"/>
              <a:gd name="connsiteY69" fmla="*/ 1016000 h 1717675"/>
              <a:gd name="connsiteX70" fmla="*/ 3130550 w 4625975"/>
              <a:gd name="connsiteY70" fmla="*/ 1016000 h 1717675"/>
              <a:gd name="connsiteX71" fmla="*/ 3130550 w 4625975"/>
              <a:gd name="connsiteY71" fmla="*/ 1044575 h 1717675"/>
              <a:gd name="connsiteX72" fmla="*/ 3143250 w 4625975"/>
              <a:gd name="connsiteY72" fmla="*/ 1044575 h 1717675"/>
              <a:gd name="connsiteX73" fmla="*/ 3143250 w 4625975"/>
              <a:gd name="connsiteY73" fmla="*/ 1060450 h 1717675"/>
              <a:gd name="connsiteX74" fmla="*/ 3143250 w 4625975"/>
              <a:gd name="connsiteY74" fmla="*/ 1085850 h 1717675"/>
              <a:gd name="connsiteX75" fmla="*/ 3232150 w 4625975"/>
              <a:gd name="connsiteY75" fmla="*/ 1085850 h 1717675"/>
              <a:gd name="connsiteX76" fmla="*/ 3232150 w 4625975"/>
              <a:gd name="connsiteY76" fmla="*/ 1111250 h 1717675"/>
              <a:gd name="connsiteX77" fmla="*/ 3308350 w 4625975"/>
              <a:gd name="connsiteY77" fmla="*/ 1111250 h 1717675"/>
              <a:gd name="connsiteX78" fmla="*/ 3308350 w 4625975"/>
              <a:gd name="connsiteY78" fmla="*/ 1152525 h 1717675"/>
              <a:gd name="connsiteX79" fmla="*/ 3368675 w 4625975"/>
              <a:gd name="connsiteY79" fmla="*/ 1152525 h 1717675"/>
              <a:gd name="connsiteX80" fmla="*/ 3368675 w 4625975"/>
              <a:gd name="connsiteY80" fmla="*/ 1177925 h 1717675"/>
              <a:gd name="connsiteX81" fmla="*/ 3416300 w 4625975"/>
              <a:gd name="connsiteY81" fmla="*/ 1177925 h 1717675"/>
              <a:gd name="connsiteX82" fmla="*/ 3416300 w 4625975"/>
              <a:gd name="connsiteY82" fmla="*/ 1206500 h 1717675"/>
              <a:gd name="connsiteX83" fmla="*/ 3549650 w 4625975"/>
              <a:gd name="connsiteY83" fmla="*/ 1206500 h 1717675"/>
              <a:gd name="connsiteX84" fmla="*/ 3549650 w 4625975"/>
              <a:gd name="connsiteY84" fmla="*/ 1222375 h 1717675"/>
              <a:gd name="connsiteX85" fmla="*/ 3829050 w 4625975"/>
              <a:gd name="connsiteY85" fmla="*/ 1222375 h 1717675"/>
              <a:gd name="connsiteX86" fmla="*/ 3829050 w 4625975"/>
              <a:gd name="connsiteY86" fmla="*/ 1250950 h 1717675"/>
              <a:gd name="connsiteX87" fmla="*/ 3867150 w 4625975"/>
              <a:gd name="connsiteY87" fmla="*/ 1250950 h 1717675"/>
              <a:gd name="connsiteX88" fmla="*/ 3867150 w 4625975"/>
              <a:gd name="connsiteY88" fmla="*/ 1276350 h 1717675"/>
              <a:gd name="connsiteX89" fmla="*/ 3965575 w 4625975"/>
              <a:gd name="connsiteY89" fmla="*/ 1276350 h 1717675"/>
              <a:gd name="connsiteX90" fmla="*/ 3965575 w 4625975"/>
              <a:gd name="connsiteY90" fmla="*/ 1276350 h 1717675"/>
              <a:gd name="connsiteX91" fmla="*/ 4013200 w 4625975"/>
              <a:gd name="connsiteY91" fmla="*/ 1276350 h 1717675"/>
              <a:gd name="connsiteX92" fmla="*/ 4013200 w 4625975"/>
              <a:gd name="connsiteY92" fmla="*/ 1333500 h 1717675"/>
              <a:gd name="connsiteX93" fmla="*/ 4044950 w 4625975"/>
              <a:gd name="connsiteY93" fmla="*/ 1333500 h 1717675"/>
              <a:gd name="connsiteX94" fmla="*/ 4044950 w 4625975"/>
              <a:gd name="connsiteY94" fmla="*/ 1352550 h 1717675"/>
              <a:gd name="connsiteX95" fmla="*/ 4070350 w 4625975"/>
              <a:gd name="connsiteY95" fmla="*/ 1352550 h 1717675"/>
              <a:gd name="connsiteX96" fmla="*/ 4070350 w 4625975"/>
              <a:gd name="connsiteY96" fmla="*/ 1352550 h 1717675"/>
              <a:gd name="connsiteX97" fmla="*/ 4095750 w 4625975"/>
              <a:gd name="connsiteY97" fmla="*/ 1377950 h 1717675"/>
              <a:gd name="connsiteX98" fmla="*/ 4095750 w 4625975"/>
              <a:gd name="connsiteY98" fmla="*/ 1406525 h 1717675"/>
              <a:gd name="connsiteX99" fmla="*/ 4130675 w 4625975"/>
              <a:gd name="connsiteY99" fmla="*/ 1406525 h 1717675"/>
              <a:gd name="connsiteX100" fmla="*/ 4130675 w 4625975"/>
              <a:gd name="connsiteY100" fmla="*/ 1454150 h 1717675"/>
              <a:gd name="connsiteX101" fmla="*/ 4194175 w 4625975"/>
              <a:gd name="connsiteY101" fmla="*/ 1454150 h 1717675"/>
              <a:gd name="connsiteX102" fmla="*/ 4194175 w 4625975"/>
              <a:gd name="connsiteY102" fmla="*/ 1489075 h 1717675"/>
              <a:gd name="connsiteX103" fmla="*/ 4238625 w 4625975"/>
              <a:gd name="connsiteY103" fmla="*/ 1489075 h 1717675"/>
              <a:gd name="connsiteX104" fmla="*/ 4238625 w 4625975"/>
              <a:gd name="connsiteY104" fmla="*/ 1527175 h 1717675"/>
              <a:gd name="connsiteX105" fmla="*/ 4276725 w 4625975"/>
              <a:gd name="connsiteY105" fmla="*/ 1527175 h 1717675"/>
              <a:gd name="connsiteX106" fmla="*/ 4276725 w 4625975"/>
              <a:gd name="connsiteY106" fmla="*/ 1562100 h 1717675"/>
              <a:gd name="connsiteX107" fmla="*/ 4324350 w 4625975"/>
              <a:gd name="connsiteY107" fmla="*/ 1562100 h 1717675"/>
              <a:gd name="connsiteX108" fmla="*/ 4324350 w 4625975"/>
              <a:gd name="connsiteY108" fmla="*/ 1600200 h 1717675"/>
              <a:gd name="connsiteX109" fmla="*/ 4337050 w 4625975"/>
              <a:gd name="connsiteY109" fmla="*/ 1600200 h 1717675"/>
              <a:gd name="connsiteX110" fmla="*/ 4337050 w 4625975"/>
              <a:gd name="connsiteY110" fmla="*/ 1638300 h 1717675"/>
              <a:gd name="connsiteX111" fmla="*/ 4368800 w 4625975"/>
              <a:gd name="connsiteY111" fmla="*/ 1638300 h 1717675"/>
              <a:gd name="connsiteX112" fmla="*/ 4368800 w 4625975"/>
              <a:gd name="connsiteY112" fmla="*/ 1638300 h 1717675"/>
              <a:gd name="connsiteX113" fmla="*/ 4368800 w 4625975"/>
              <a:gd name="connsiteY113" fmla="*/ 1673225 h 1717675"/>
              <a:gd name="connsiteX114" fmla="*/ 4451350 w 4625975"/>
              <a:gd name="connsiteY114" fmla="*/ 1673225 h 1717675"/>
              <a:gd name="connsiteX115" fmla="*/ 4451350 w 4625975"/>
              <a:gd name="connsiteY115" fmla="*/ 1689100 h 1717675"/>
              <a:gd name="connsiteX116" fmla="*/ 4473575 w 4625975"/>
              <a:gd name="connsiteY116" fmla="*/ 1689100 h 1717675"/>
              <a:gd name="connsiteX117" fmla="*/ 4473575 w 4625975"/>
              <a:gd name="connsiteY117" fmla="*/ 1717675 h 1717675"/>
              <a:gd name="connsiteX118" fmla="*/ 4625975 w 4625975"/>
              <a:gd name="connsiteY118"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2850 w 4625975"/>
              <a:gd name="connsiteY53" fmla="*/ 736600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19425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4013200 w 4625975"/>
              <a:gd name="connsiteY90" fmla="*/ 1276350 h 1717675"/>
              <a:gd name="connsiteX91" fmla="*/ 4013200 w 4625975"/>
              <a:gd name="connsiteY91" fmla="*/ 1333500 h 1717675"/>
              <a:gd name="connsiteX92" fmla="*/ 4044950 w 4625975"/>
              <a:gd name="connsiteY92" fmla="*/ 1333500 h 1717675"/>
              <a:gd name="connsiteX93" fmla="*/ 4044950 w 4625975"/>
              <a:gd name="connsiteY93" fmla="*/ 1352550 h 1717675"/>
              <a:gd name="connsiteX94" fmla="*/ 4070350 w 4625975"/>
              <a:gd name="connsiteY94" fmla="*/ 1352550 h 1717675"/>
              <a:gd name="connsiteX95" fmla="*/ 4070350 w 4625975"/>
              <a:gd name="connsiteY95" fmla="*/ 1352550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2850 w 4625975"/>
              <a:gd name="connsiteY53" fmla="*/ 736600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9900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4013200 w 4625975"/>
              <a:gd name="connsiteY90" fmla="*/ 1276350 h 1717675"/>
              <a:gd name="connsiteX91" fmla="*/ 4013200 w 4625975"/>
              <a:gd name="connsiteY91" fmla="*/ 1333500 h 1717675"/>
              <a:gd name="connsiteX92" fmla="*/ 4044950 w 4625975"/>
              <a:gd name="connsiteY92" fmla="*/ 1333500 h 1717675"/>
              <a:gd name="connsiteX93" fmla="*/ 4044950 w 4625975"/>
              <a:gd name="connsiteY93" fmla="*/ 1352550 h 1717675"/>
              <a:gd name="connsiteX94" fmla="*/ 4070350 w 4625975"/>
              <a:gd name="connsiteY94" fmla="*/ 1352550 h 1717675"/>
              <a:gd name="connsiteX95" fmla="*/ 4070350 w 4625975"/>
              <a:gd name="connsiteY95" fmla="*/ 1352550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5231 w 4625975"/>
              <a:gd name="connsiteY53" fmla="*/ 743744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9900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4013200 w 4625975"/>
              <a:gd name="connsiteY90" fmla="*/ 1276350 h 1717675"/>
              <a:gd name="connsiteX91" fmla="*/ 4013200 w 4625975"/>
              <a:gd name="connsiteY91" fmla="*/ 1333500 h 1717675"/>
              <a:gd name="connsiteX92" fmla="*/ 4044950 w 4625975"/>
              <a:gd name="connsiteY92" fmla="*/ 1333500 h 1717675"/>
              <a:gd name="connsiteX93" fmla="*/ 4044950 w 4625975"/>
              <a:gd name="connsiteY93" fmla="*/ 1352550 h 1717675"/>
              <a:gd name="connsiteX94" fmla="*/ 4070350 w 4625975"/>
              <a:gd name="connsiteY94" fmla="*/ 1352550 h 1717675"/>
              <a:gd name="connsiteX95" fmla="*/ 4070350 w 4625975"/>
              <a:gd name="connsiteY95" fmla="*/ 1352550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5231 w 4625975"/>
              <a:gd name="connsiteY53" fmla="*/ 743744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9900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3960812 w 4625975"/>
              <a:gd name="connsiteY90" fmla="*/ 1312069 h 1717675"/>
              <a:gd name="connsiteX91" fmla="*/ 4013200 w 4625975"/>
              <a:gd name="connsiteY91" fmla="*/ 1333500 h 1717675"/>
              <a:gd name="connsiteX92" fmla="*/ 4044950 w 4625975"/>
              <a:gd name="connsiteY92" fmla="*/ 1333500 h 1717675"/>
              <a:gd name="connsiteX93" fmla="*/ 4044950 w 4625975"/>
              <a:gd name="connsiteY93" fmla="*/ 1352550 h 1717675"/>
              <a:gd name="connsiteX94" fmla="*/ 4070350 w 4625975"/>
              <a:gd name="connsiteY94" fmla="*/ 1352550 h 1717675"/>
              <a:gd name="connsiteX95" fmla="*/ 4070350 w 4625975"/>
              <a:gd name="connsiteY95" fmla="*/ 1352550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5231 w 4625975"/>
              <a:gd name="connsiteY53" fmla="*/ 743744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9900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3960812 w 4625975"/>
              <a:gd name="connsiteY90" fmla="*/ 1312069 h 1717675"/>
              <a:gd name="connsiteX91" fmla="*/ 4013200 w 4625975"/>
              <a:gd name="connsiteY91" fmla="*/ 1309688 h 1717675"/>
              <a:gd name="connsiteX92" fmla="*/ 4044950 w 4625975"/>
              <a:gd name="connsiteY92" fmla="*/ 1333500 h 1717675"/>
              <a:gd name="connsiteX93" fmla="*/ 4044950 w 4625975"/>
              <a:gd name="connsiteY93" fmla="*/ 1352550 h 1717675"/>
              <a:gd name="connsiteX94" fmla="*/ 4070350 w 4625975"/>
              <a:gd name="connsiteY94" fmla="*/ 1352550 h 1717675"/>
              <a:gd name="connsiteX95" fmla="*/ 4070350 w 4625975"/>
              <a:gd name="connsiteY95" fmla="*/ 1352550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5231 w 4625975"/>
              <a:gd name="connsiteY53" fmla="*/ 743744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9900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3967955 w 4625975"/>
              <a:gd name="connsiteY90" fmla="*/ 1307307 h 1717675"/>
              <a:gd name="connsiteX91" fmla="*/ 4013200 w 4625975"/>
              <a:gd name="connsiteY91" fmla="*/ 1309688 h 1717675"/>
              <a:gd name="connsiteX92" fmla="*/ 4044950 w 4625975"/>
              <a:gd name="connsiteY92" fmla="*/ 1333500 h 1717675"/>
              <a:gd name="connsiteX93" fmla="*/ 4044950 w 4625975"/>
              <a:gd name="connsiteY93" fmla="*/ 1352550 h 1717675"/>
              <a:gd name="connsiteX94" fmla="*/ 4070350 w 4625975"/>
              <a:gd name="connsiteY94" fmla="*/ 1352550 h 1717675"/>
              <a:gd name="connsiteX95" fmla="*/ 4070350 w 4625975"/>
              <a:gd name="connsiteY95" fmla="*/ 1352550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5231 w 4625975"/>
              <a:gd name="connsiteY53" fmla="*/ 743744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9900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3967955 w 4625975"/>
              <a:gd name="connsiteY90" fmla="*/ 1307307 h 1717675"/>
              <a:gd name="connsiteX91" fmla="*/ 4013200 w 4625975"/>
              <a:gd name="connsiteY91" fmla="*/ 1309688 h 1717675"/>
              <a:gd name="connsiteX92" fmla="*/ 4018756 w 4625975"/>
              <a:gd name="connsiteY92" fmla="*/ 1335881 h 1717675"/>
              <a:gd name="connsiteX93" fmla="*/ 4044950 w 4625975"/>
              <a:gd name="connsiteY93" fmla="*/ 1352550 h 1717675"/>
              <a:gd name="connsiteX94" fmla="*/ 4070350 w 4625975"/>
              <a:gd name="connsiteY94" fmla="*/ 1352550 h 1717675"/>
              <a:gd name="connsiteX95" fmla="*/ 4070350 w 4625975"/>
              <a:gd name="connsiteY95" fmla="*/ 1352550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5231 w 4625975"/>
              <a:gd name="connsiteY53" fmla="*/ 743744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9900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3967955 w 4625975"/>
              <a:gd name="connsiteY90" fmla="*/ 1307307 h 1717675"/>
              <a:gd name="connsiteX91" fmla="*/ 4013200 w 4625975"/>
              <a:gd name="connsiteY91" fmla="*/ 1309688 h 1717675"/>
              <a:gd name="connsiteX92" fmla="*/ 4016375 w 4625975"/>
              <a:gd name="connsiteY92" fmla="*/ 1352550 h 1717675"/>
              <a:gd name="connsiteX93" fmla="*/ 4044950 w 4625975"/>
              <a:gd name="connsiteY93" fmla="*/ 1352550 h 1717675"/>
              <a:gd name="connsiteX94" fmla="*/ 4070350 w 4625975"/>
              <a:gd name="connsiteY94" fmla="*/ 1352550 h 1717675"/>
              <a:gd name="connsiteX95" fmla="*/ 4070350 w 4625975"/>
              <a:gd name="connsiteY95" fmla="*/ 1352550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5231 w 4625975"/>
              <a:gd name="connsiteY53" fmla="*/ 743744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9900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3967955 w 4625975"/>
              <a:gd name="connsiteY90" fmla="*/ 1307307 h 1717675"/>
              <a:gd name="connsiteX91" fmla="*/ 4013200 w 4625975"/>
              <a:gd name="connsiteY91" fmla="*/ 1309688 h 1717675"/>
              <a:gd name="connsiteX92" fmla="*/ 4016375 w 4625975"/>
              <a:gd name="connsiteY92" fmla="*/ 1352550 h 1717675"/>
              <a:gd name="connsiteX93" fmla="*/ 4044950 w 4625975"/>
              <a:gd name="connsiteY93" fmla="*/ 1352550 h 1717675"/>
              <a:gd name="connsiteX94" fmla="*/ 4070350 w 4625975"/>
              <a:gd name="connsiteY94" fmla="*/ 1352550 h 1717675"/>
              <a:gd name="connsiteX95" fmla="*/ 4065588 w 4625975"/>
              <a:gd name="connsiteY95" fmla="*/ 1376363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 name="connsiteX0" fmla="*/ 0 w 4625975"/>
              <a:gd name="connsiteY0" fmla="*/ 0 h 1717675"/>
              <a:gd name="connsiteX1" fmla="*/ 428625 w 4625975"/>
              <a:gd name="connsiteY1" fmla="*/ 0 h 1717675"/>
              <a:gd name="connsiteX2" fmla="*/ 428625 w 4625975"/>
              <a:gd name="connsiteY2" fmla="*/ 25400 h 1717675"/>
              <a:gd name="connsiteX3" fmla="*/ 590550 w 4625975"/>
              <a:gd name="connsiteY3" fmla="*/ 25400 h 1717675"/>
              <a:gd name="connsiteX4" fmla="*/ 590550 w 4625975"/>
              <a:gd name="connsiteY4" fmla="*/ 38100 h 1717675"/>
              <a:gd name="connsiteX5" fmla="*/ 615950 w 4625975"/>
              <a:gd name="connsiteY5" fmla="*/ 38100 h 1717675"/>
              <a:gd name="connsiteX6" fmla="*/ 615950 w 4625975"/>
              <a:gd name="connsiteY6" fmla="*/ 66675 h 1717675"/>
              <a:gd name="connsiteX7" fmla="*/ 666750 w 4625975"/>
              <a:gd name="connsiteY7" fmla="*/ 66675 h 1717675"/>
              <a:gd name="connsiteX8" fmla="*/ 666750 w 4625975"/>
              <a:gd name="connsiteY8" fmla="*/ 82550 h 1717675"/>
              <a:gd name="connsiteX9" fmla="*/ 771525 w 4625975"/>
              <a:gd name="connsiteY9" fmla="*/ 82550 h 1717675"/>
              <a:gd name="connsiteX10" fmla="*/ 771525 w 4625975"/>
              <a:gd name="connsiteY10" fmla="*/ 82550 h 1717675"/>
              <a:gd name="connsiteX11" fmla="*/ 850900 w 4625975"/>
              <a:gd name="connsiteY11" fmla="*/ 82550 h 1717675"/>
              <a:gd name="connsiteX12" fmla="*/ 850900 w 4625975"/>
              <a:gd name="connsiteY12" fmla="*/ 111125 h 1717675"/>
              <a:gd name="connsiteX13" fmla="*/ 892175 w 4625975"/>
              <a:gd name="connsiteY13" fmla="*/ 111125 h 1717675"/>
              <a:gd name="connsiteX14" fmla="*/ 892175 w 4625975"/>
              <a:gd name="connsiteY14" fmla="*/ 133350 h 1717675"/>
              <a:gd name="connsiteX15" fmla="*/ 1006475 w 4625975"/>
              <a:gd name="connsiteY15" fmla="*/ 133350 h 1717675"/>
              <a:gd name="connsiteX16" fmla="*/ 1006475 w 4625975"/>
              <a:gd name="connsiteY16" fmla="*/ 158750 h 1717675"/>
              <a:gd name="connsiteX17" fmla="*/ 1073150 w 4625975"/>
              <a:gd name="connsiteY17" fmla="*/ 158750 h 1717675"/>
              <a:gd name="connsiteX18" fmla="*/ 1073150 w 4625975"/>
              <a:gd name="connsiteY18" fmla="*/ 177800 h 1717675"/>
              <a:gd name="connsiteX19" fmla="*/ 1120775 w 4625975"/>
              <a:gd name="connsiteY19" fmla="*/ 177800 h 1717675"/>
              <a:gd name="connsiteX20" fmla="*/ 1120775 w 4625975"/>
              <a:gd name="connsiteY20" fmla="*/ 177800 h 1717675"/>
              <a:gd name="connsiteX21" fmla="*/ 1209675 w 4625975"/>
              <a:gd name="connsiteY21" fmla="*/ 177800 h 1717675"/>
              <a:gd name="connsiteX22" fmla="*/ 1209675 w 4625975"/>
              <a:gd name="connsiteY22" fmla="*/ 241300 h 1717675"/>
              <a:gd name="connsiteX23" fmla="*/ 1260475 w 4625975"/>
              <a:gd name="connsiteY23" fmla="*/ 241300 h 1717675"/>
              <a:gd name="connsiteX24" fmla="*/ 1260475 w 4625975"/>
              <a:gd name="connsiteY24" fmla="*/ 266700 h 1717675"/>
              <a:gd name="connsiteX25" fmla="*/ 1333500 w 4625975"/>
              <a:gd name="connsiteY25" fmla="*/ 266700 h 1717675"/>
              <a:gd name="connsiteX26" fmla="*/ 1333500 w 4625975"/>
              <a:gd name="connsiteY26" fmla="*/ 304800 h 1717675"/>
              <a:gd name="connsiteX27" fmla="*/ 1495425 w 4625975"/>
              <a:gd name="connsiteY27" fmla="*/ 304800 h 1717675"/>
              <a:gd name="connsiteX28" fmla="*/ 1495425 w 4625975"/>
              <a:gd name="connsiteY28" fmla="*/ 349250 h 1717675"/>
              <a:gd name="connsiteX29" fmla="*/ 1587500 w 4625975"/>
              <a:gd name="connsiteY29" fmla="*/ 349250 h 1717675"/>
              <a:gd name="connsiteX30" fmla="*/ 1587500 w 4625975"/>
              <a:gd name="connsiteY30" fmla="*/ 415925 h 1717675"/>
              <a:gd name="connsiteX31" fmla="*/ 1708150 w 4625975"/>
              <a:gd name="connsiteY31" fmla="*/ 415925 h 1717675"/>
              <a:gd name="connsiteX32" fmla="*/ 1708150 w 4625975"/>
              <a:gd name="connsiteY32" fmla="*/ 482600 h 1717675"/>
              <a:gd name="connsiteX33" fmla="*/ 1765300 w 4625975"/>
              <a:gd name="connsiteY33" fmla="*/ 482600 h 1717675"/>
              <a:gd name="connsiteX34" fmla="*/ 1765300 w 4625975"/>
              <a:gd name="connsiteY34" fmla="*/ 495300 h 1717675"/>
              <a:gd name="connsiteX35" fmla="*/ 1806575 w 4625975"/>
              <a:gd name="connsiteY35" fmla="*/ 495300 h 1717675"/>
              <a:gd name="connsiteX36" fmla="*/ 1806575 w 4625975"/>
              <a:gd name="connsiteY36" fmla="*/ 517525 h 1717675"/>
              <a:gd name="connsiteX37" fmla="*/ 1831975 w 4625975"/>
              <a:gd name="connsiteY37" fmla="*/ 517525 h 1717675"/>
              <a:gd name="connsiteX38" fmla="*/ 1831975 w 4625975"/>
              <a:gd name="connsiteY38" fmla="*/ 536575 h 1717675"/>
              <a:gd name="connsiteX39" fmla="*/ 1898650 w 4625975"/>
              <a:gd name="connsiteY39" fmla="*/ 536575 h 1717675"/>
              <a:gd name="connsiteX40" fmla="*/ 1898650 w 4625975"/>
              <a:gd name="connsiteY40" fmla="*/ 568325 h 1717675"/>
              <a:gd name="connsiteX41" fmla="*/ 1968500 w 4625975"/>
              <a:gd name="connsiteY41" fmla="*/ 568325 h 1717675"/>
              <a:gd name="connsiteX42" fmla="*/ 1968500 w 4625975"/>
              <a:gd name="connsiteY42" fmla="*/ 587375 h 1717675"/>
              <a:gd name="connsiteX43" fmla="*/ 2038350 w 4625975"/>
              <a:gd name="connsiteY43" fmla="*/ 587375 h 1717675"/>
              <a:gd name="connsiteX44" fmla="*/ 2038350 w 4625975"/>
              <a:gd name="connsiteY44" fmla="*/ 622300 h 1717675"/>
              <a:gd name="connsiteX45" fmla="*/ 2143125 w 4625975"/>
              <a:gd name="connsiteY45" fmla="*/ 622300 h 1717675"/>
              <a:gd name="connsiteX46" fmla="*/ 2143125 w 4625975"/>
              <a:gd name="connsiteY46" fmla="*/ 641350 h 1717675"/>
              <a:gd name="connsiteX47" fmla="*/ 2171700 w 4625975"/>
              <a:gd name="connsiteY47" fmla="*/ 641350 h 1717675"/>
              <a:gd name="connsiteX48" fmla="*/ 2171700 w 4625975"/>
              <a:gd name="connsiteY48" fmla="*/ 666750 h 1717675"/>
              <a:gd name="connsiteX49" fmla="*/ 2209800 w 4625975"/>
              <a:gd name="connsiteY49" fmla="*/ 666750 h 1717675"/>
              <a:gd name="connsiteX50" fmla="*/ 2209800 w 4625975"/>
              <a:gd name="connsiteY50" fmla="*/ 692150 h 1717675"/>
              <a:gd name="connsiteX51" fmla="*/ 2419350 w 4625975"/>
              <a:gd name="connsiteY51" fmla="*/ 692150 h 1717675"/>
              <a:gd name="connsiteX52" fmla="*/ 2425700 w 4625975"/>
              <a:gd name="connsiteY52" fmla="*/ 742950 h 1717675"/>
              <a:gd name="connsiteX53" fmla="*/ 2485231 w 4625975"/>
              <a:gd name="connsiteY53" fmla="*/ 743744 h 1717675"/>
              <a:gd name="connsiteX54" fmla="*/ 2482850 w 4625975"/>
              <a:gd name="connsiteY54" fmla="*/ 777875 h 1717675"/>
              <a:gd name="connsiteX55" fmla="*/ 2524125 w 4625975"/>
              <a:gd name="connsiteY55" fmla="*/ 777875 h 1717675"/>
              <a:gd name="connsiteX56" fmla="*/ 2524125 w 4625975"/>
              <a:gd name="connsiteY56" fmla="*/ 800100 h 1717675"/>
              <a:gd name="connsiteX57" fmla="*/ 2654300 w 4625975"/>
              <a:gd name="connsiteY57" fmla="*/ 800100 h 1717675"/>
              <a:gd name="connsiteX58" fmla="*/ 2654300 w 4625975"/>
              <a:gd name="connsiteY58" fmla="*/ 819150 h 1717675"/>
              <a:gd name="connsiteX59" fmla="*/ 2752725 w 4625975"/>
              <a:gd name="connsiteY59" fmla="*/ 819150 h 1717675"/>
              <a:gd name="connsiteX60" fmla="*/ 2752725 w 4625975"/>
              <a:gd name="connsiteY60" fmla="*/ 838200 h 1717675"/>
              <a:gd name="connsiteX61" fmla="*/ 2752725 w 4625975"/>
              <a:gd name="connsiteY61" fmla="*/ 838200 h 1717675"/>
              <a:gd name="connsiteX62" fmla="*/ 2752725 w 4625975"/>
              <a:gd name="connsiteY62" fmla="*/ 895350 h 1717675"/>
              <a:gd name="connsiteX63" fmla="*/ 2809875 w 4625975"/>
              <a:gd name="connsiteY63" fmla="*/ 895350 h 1717675"/>
              <a:gd name="connsiteX64" fmla="*/ 2809875 w 4625975"/>
              <a:gd name="connsiteY64" fmla="*/ 920750 h 1717675"/>
              <a:gd name="connsiteX65" fmla="*/ 2867025 w 4625975"/>
              <a:gd name="connsiteY65" fmla="*/ 920750 h 1717675"/>
              <a:gd name="connsiteX66" fmla="*/ 2867025 w 4625975"/>
              <a:gd name="connsiteY66" fmla="*/ 968375 h 1717675"/>
              <a:gd name="connsiteX67" fmla="*/ 3003550 w 4625975"/>
              <a:gd name="connsiteY67" fmla="*/ 968375 h 1717675"/>
              <a:gd name="connsiteX68" fmla="*/ 3009900 w 4625975"/>
              <a:gd name="connsiteY68" fmla="*/ 1016000 h 1717675"/>
              <a:gd name="connsiteX69" fmla="*/ 3130550 w 4625975"/>
              <a:gd name="connsiteY69" fmla="*/ 1016000 h 1717675"/>
              <a:gd name="connsiteX70" fmla="*/ 3130550 w 4625975"/>
              <a:gd name="connsiteY70" fmla="*/ 1044575 h 1717675"/>
              <a:gd name="connsiteX71" fmla="*/ 3143250 w 4625975"/>
              <a:gd name="connsiteY71" fmla="*/ 1044575 h 1717675"/>
              <a:gd name="connsiteX72" fmla="*/ 3143250 w 4625975"/>
              <a:gd name="connsiteY72" fmla="*/ 1060450 h 1717675"/>
              <a:gd name="connsiteX73" fmla="*/ 3143250 w 4625975"/>
              <a:gd name="connsiteY73" fmla="*/ 1085850 h 1717675"/>
              <a:gd name="connsiteX74" fmla="*/ 3232150 w 4625975"/>
              <a:gd name="connsiteY74" fmla="*/ 1085850 h 1717675"/>
              <a:gd name="connsiteX75" fmla="*/ 3232150 w 4625975"/>
              <a:gd name="connsiteY75" fmla="*/ 1111250 h 1717675"/>
              <a:gd name="connsiteX76" fmla="*/ 3308350 w 4625975"/>
              <a:gd name="connsiteY76" fmla="*/ 1111250 h 1717675"/>
              <a:gd name="connsiteX77" fmla="*/ 3308350 w 4625975"/>
              <a:gd name="connsiteY77" fmla="*/ 1152525 h 1717675"/>
              <a:gd name="connsiteX78" fmla="*/ 3368675 w 4625975"/>
              <a:gd name="connsiteY78" fmla="*/ 1152525 h 1717675"/>
              <a:gd name="connsiteX79" fmla="*/ 3368675 w 4625975"/>
              <a:gd name="connsiteY79" fmla="*/ 1177925 h 1717675"/>
              <a:gd name="connsiteX80" fmla="*/ 3416300 w 4625975"/>
              <a:gd name="connsiteY80" fmla="*/ 1177925 h 1717675"/>
              <a:gd name="connsiteX81" fmla="*/ 3416300 w 4625975"/>
              <a:gd name="connsiteY81" fmla="*/ 1206500 h 1717675"/>
              <a:gd name="connsiteX82" fmla="*/ 3549650 w 4625975"/>
              <a:gd name="connsiteY82" fmla="*/ 1206500 h 1717675"/>
              <a:gd name="connsiteX83" fmla="*/ 3549650 w 4625975"/>
              <a:gd name="connsiteY83" fmla="*/ 1222375 h 1717675"/>
              <a:gd name="connsiteX84" fmla="*/ 3829050 w 4625975"/>
              <a:gd name="connsiteY84" fmla="*/ 1222375 h 1717675"/>
              <a:gd name="connsiteX85" fmla="*/ 3829050 w 4625975"/>
              <a:gd name="connsiteY85" fmla="*/ 1250950 h 1717675"/>
              <a:gd name="connsiteX86" fmla="*/ 3867150 w 4625975"/>
              <a:gd name="connsiteY86" fmla="*/ 1250950 h 1717675"/>
              <a:gd name="connsiteX87" fmla="*/ 3867150 w 4625975"/>
              <a:gd name="connsiteY87" fmla="*/ 1276350 h 1717675"/>
              <a:gd name="connsiteX88" fmla="*/ 3965575 w 4625975"/>
              <a:gd name="connsiteY88" fmla="*/ 1276350 h 1717675"/>
              <a:gd name="connsiteX89" fmla="*/ 3965575 w 4625975"/>
              <a:gd name="connsiteY89" fmla="*/ 1276350 h 1717675"/>
              <a:gd name="connsiteX90" fmla="*/ 3967955 w 4625975"/>
              <a:gd name="connsiteY90" fmla="*/ 1307307 h 1717675"/>
              <a:gd name="connsiteX91" fmla="*/ 4013200 w 4625975"/>
              <a:gd name="connsiteY91" fmla="*/ 1309688 h 1717675"/>
              <a:gd name="connsiteX92" fmla="*/ 4016375 w 4625975"/>
              <a:gd name="connsiteY92" fmla="*/ 1352550 h 1717675"/>
              <a:gd name="connsiteX93" fmla="*/ 4044950 w 4625975"/>
              <a:gd name="connsiteY93" fmla="*/ 1352550 h 1717675"/>
              <a:gd name="connsiteX94" fmla="*/ 4070350 w 4625975"/>
              <a:gd name="connsiteY94" fmla="*/ 1352550 h 1717675"/>
              <a:gd name="connsiteX95" fmla="*/ 4072731 w 4625975"/>
              <a:gd name="connsiteY95" fmla="*/ 1378744 h 1717675"/>
              <a:gd name="connsiteX96" fmla="*/ 4095750 w 4625975"/>
              <a:gd name="connsiteY96" fmla="*/ 1377950 h 1717675"/>
              <a:gd name="connsiteX97" fmla="*/ 4095750 w 4625975"/>
              <a:gd name="connsiteY97" fmla="*/ 1406525 h 1717675"/>
              <a:gd name="connsiteX98" fmla="*/ 4130675 w 4625975"/>
              <a:gd name="connsiteY98" fmla="*/ 1406525 h 1717675"/>
              <a:gd name="connsiteX99" fmla="*/ 4130675 w 4625975"/>
              <a:gd name="connsiteY99" fmla="*/ 1454150 h 1717675"/>
              <a:gd name="connsiteX100" fmla="*/ 4194175 w 4625975"/>
              <a:gd name="connsiteY100" fmla="*/ 1454150 h 1717675"/>
              <a:gd name="connsiteX101" fmla="*/ 4194175 w 4625975"/>
              <a:gd name="connsiteY101" fmla="*/ 1489075 h 1717675"/>
              <a:gd name="connsiteX102" fmla="*/ 4238625 w 4625975"/>
              <a:gd name="connsiteY102" fmla="*/ 1489075 h 1717675"/>
              <a:gd name="connsiteX103" fmla="*/ 4238625 w 4625975"/>
              <a:gd name="connsiteY103" fmla="*/ 1527175 h 1717675"/>
              <a:gd name="connsiteX104" fmla="*/ 4276725 w 4625975"/>
              <a:gd name="connsiteY104" fmla="*/ 1527175 h 1717675"/>
              <a:gd name="connsiteX105" fmla="*/ 4276725 w 4625975"/>
              <a:gd name="connsiteY105" fmla="*/ 1562100 h 1717675"/>
              <a:gd name="connsiteX106" fmla="*/ 4324350 w 4625975"/>
              <a:gd name="connsiteY106" fmla="*/ 1562100 h 1717675"/>
              <a:gd name="connsiteX107" fmla="*/ 4324350 w 4625975"/>
              <a:gd name="connsiteY107" fmla="*/ 1600200 h 1717675"/>
              <a:gd name="connsiteX108" fmla="*/ 4337050 w 4625975"/>
              <a:gd name="connsiteY108" fmla="*/ 1600200 h 1717675"/>
              <a:gd name="connsiteX109" fmla="*/ 4337050 w 4625975"/>
              <a:gd name="connsiteY109" fmla="*/ 1638300 h 1717675"/>
              <a:gd name="connsiteX110" fmla="*/ 4368800 w 4625975"/>
              <a:gd name="connsiteY110" fmla="*/ 1638300 h 1717675"/>
              <a:gd name="connsiteX111" fmla="*/ 4368800 w 4625975"/>
              <a:gd name="connsiteY111" fmla="*/ 1638300 h 1717675"/>
              <a:gd name="connsiteX112" fmla="*/ 4368800 w 4625975"/>
              <a:gd name="connsiteY112" fmla="*/ 1673225 h 1717675"/>
              <a:gd name="connsiteX113" fmla="*/ 4451350 w 4625975"/>
              <a:gd name="connsiteY113" fmla="*/ 1673225 h 1717675"/>
              <a:gd name="connsiteX114" fmla="*/ 4451350 w 4625975"/>
              <a:gd name="connsiteY114" fmla="*/ 1689100 h 1717675"/>
              <a:gd name="connsiteX115" fmla="*/ 4473575 w 4625975"/>
              <a:gd name="connsiteY115" fmla="*/ 1689100 h 1717675"/>
              <a:gd name="connsiteX116" fmla="*/ 4473575 w 4625975"/>
              <a:gd name="connsiteY116" fmla="*/ 1717675 h 1717675"/>
              <a:gd name="connsiteX117" fmla="*/ 4625975 w 4625975"/>
              <a:gd name="connsiteY117" fmla="*/ 1717675 h 171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625975" h="1717675">
                <a:moveTo>
                  <a:pt x="0" y="0"/>
                </a:moveTo>
                <a:lnTo>
                  <a:pt x="428625" y="0"/>
                </a:lnTo>
                <a:lnTo>
                  <a:pt x="428625" y="25400"/>
                </a:lnTo>
                <a:lnTo>
                  <a:pt x="590550" y="25400"/>
                </a:lnTo>
                <a:lnTo>
                  <a:pt x="590550" y="38100"/>
                </a:lnTo>
                <a:lnTo>
                  <a:pt x="615950" y="38100"/>
                </a:lnTo>
                <a:lnTo>
                  <a:pt x="615950" y="66675"/>
                </a:lnTo>
                <a:lnTo>
                  <a:pt x="666750" y="66675"/>
                </a:lnTo>
                <a:lnTo>
                  <a:pt x="666750" y="82550"/>
                </a:lnTo>
                <a:lnTo>
                  <a:pt x="771525" y="82550"/>
                </a:lnTo>
                <a:lnTo>
                  <a:pt x="771525" y="82550"/>
                </a:lnTo>
                <a:lnTo>
                  <a:pt x="850900" y="82550"/>
                </a:lnTo>
                <a:lnTo>
                  <a:pt x="850900" y="111125"/>
                </a:lnTo>
                <a:lnTo>
                  <a:pt x="892175" y="111125"/>
                </a:lnTo>
                <a:lnTo>
                  <a:pt x="892175" y="133350"/>
                </a:lnTo>
                <a:lnTo>
                  <a:pt x="1006475" y="133350"/>
                </a:lnTo>
                <a:lnTo>
                  <a:pt x="1006475" y="158750"/>
                </a:lnTo>
                <a:lnTo>
                  <a:pt x="1073150" y="158750"/>
                </a:lnTo>
                <a:lnTo>
                  <a:pt x="1073150" y="177800"/>
                </a:lnTo>
                <a:lnTo>
                  <a:pt x="1120775" y="177800"/>
                </a:lnTo>
                <a:lnTo>
                  <a:pt x="1120775" y="177800"/>
                </a:lnTo>
                <a:lnTo>
                  <a:pt x="1209675" y="177800"/>
                </a:lnTo>
                <a:lnTo>
                  <a:pt x="1209675" y="241300"/>
                </a:lnTo>
                <a:lnTo>
                  <a:pt x="1260475" y="241300"/>
                </a:lnTo>
                <a:lnTo>
                  <a:pt x="1260475" y="266700"/>
                </a:lnTo>
                <a:lnTo>
                  <a:pt x="1333500" y="266700"/>
                </a:lnTo>
                <a:lnTo>
                  <a:pt x="1333500" y="304800"/>
                </a:lnTo>
                <a:lnTo>
                  <a:pt x="1495425" y="304800"/>
                </a:lnTo>
                <a:lnTo>
                  <a:pt x="1495425" y="349250"/>
                </a:lnTo>
                <a:lnTo>
                  <a:pt x="1587500" y="349250"/>
                </a:lnTo>
                <a:lnTo>
                  <a:pt x="1587500" y="415925"/>
                </a:lnTo>
                <a:lnTo>
                  <a:pt x="1708150" y="415925"/>
                </a:lnTo>
                <a:lnTo>
                  <a:pt x="1708150" y="482600"/>
                </a:lnTo>
                <a:lnTo>
                  <a:pt x="1765300" y="482600"/>
                </a:lnTo>
                <a:lnTo>
                  <a:pt x="1765300" y="495300"/>
                </a:lnTo>
                <a:lnTo>
                  <a:pt x="1806575" y="495300"/>
                </a:lnTo>
                <a:lnTo>
                  <a:pt x="1806575" y="517525"/>
                </a:lnTo>
                <a:lnTo>
                  <a:pt x="1831975" y="517525"/>
                </a:lnTo>
                <a:lnTo>
                  <a:pt x="1831975" y="536575"/>
                </a:lnTo>
                <a:lnTo>
                  <a:pt x="1898650" y="536575"/>
                </a:lnTo>
                <a:lnTo>
                  <a:pt x="1898650" y="568325"/>
                </a:lnTo>
                <a:lnTo>
                  <a:pt x="1968500" y="568325"/>
                </a:lnTo>
                <a:lnTo>
                  <a:pt x="1968500" y="587375"/>
                </a:lnTo>
                <a:lnTo>
                  <a:pt x="2038350" y="587375"/>
                </a:lnTo>
                <a:lnTo>
                  <a:pt x="2038350" y="622300"/>
                </a:lnTo>
                <a:lnTo>
                  <a:pt x="2143125" y="622300"/>
                </a:lnTo>
                <a:lnTo>
                  <a:pt x="2143125" y="641350"/>
                </a:lnTo>
                <a:lnTo>
                  <a:pt x="2171700" y="641350"/>
                </a:lnTo>
                <a:lnTo>
                  <a:pt x="2171700" y="666750"/>
                </a:lnTo>
                <a:lnTo>
                  <a:pt x="2209800" y="666750"/>
                </a:lnTo>
                <a:lnTo>
                  <a:pt x="2209800" y="692150"/>
                </a:lnTo>
                <a:lnTo>
                  <a:pt x="2419350" y="692150"/>
                </a:lnTo>
                <a:lnTo>
                  <a:pt x="2425700" y="742950"/>
                </a:lnTo>
                <a:lnTo>
                  <a:pt x="2485231" y="743744"/>
                </a:lnTo>
                <a:lnTo>
                  <a:pt x="2482850" y="777875"/>
                </a:lnTo>
                <a:lnTo>
                  <a:pt x="2524125" y="777875"/>
                </a:lnTo>
                <a:lnTo>
                  <a:pt x="2524125" y="800100"/>
                </a:lnTo>
                <a:lnTo>
                  <a:pt x="2654300" y="800100"/>
                </a:lnTo>
                <a:lnTo>
                  <a:pt x="2654300" y="819150"/>
                </a:lnTo>
                <a:lnTo>
                  <a:pt x="2752725" y="819150"/>
                </a:lnTo>
                <a:lnTo>
                  <a:pt x="2752725" y="838200"/>
                </a:lnTo>
                <a:lnTo>
                  <a:pt x="2752725" y="838200"/>
                </a:lnTo>
                <a:lnTo>
                  <a:pt x="2752725" y="895350"/>
                </a:lnTo>
                <a:lnTo>
                  <a:pt x="2809875" y="895350"/>
                </a:lnTo>
                <a:lnTo>
                  <a:pt x="2809875" y="920750"/>
                </a:lnTo>
                <a:lnTo>
                  <a:pt x="2867025" y="920750"/>
                </a:lnTo>
                <a:lnTo>
                  <a:pt x="2867025" y="968375"/>
                </a:lnTo>
                <a:lnTo>
                  <a:pt x="3003550" y="968375"/>
                </a:lnTo>
                <a:lnTo>
                  <a:pt x="3009900" y="1016000"/>
                </a:lnTo>
                <a:lnTo>
                  <a:pt x="3130550" y="1016000"/>
                </a:lnTo>
                <a:lnTo>
                  <a:pt x="3130550" y="1044575"/>
                </a:lnTo>
                <a:lnTo>
                  <a:pt x="3143250" y="1044575"/>
                </a:lnTo>
                <a:lnTo>
                  <a:pt x="3143250" y="1060450"/>
                </a:lnTo>
                <a:lnTo>
                  <a:pt x="3143250" y="1085850"/>
                </a:lnTo>
                <a:lnTo>
                  <a:pt x="3232150" y="1085850"/>
                </a:lnTo>
                <a:lnTo>
                  <a:pt x="3232150" y="1111250"/>
                </a:lnTo>
                <a:lnTo>
                  <a:pt x="3308350" y="1111250"/>
                </a:lnTo>
                <a:lnTo>
                  <a:pt x="3308350" y="1152525"/>
                </a:lnTo>
                <a:lnTo>
                  <a:pt x="3368675" y="1152525"/>
                </a:lnTo>
                <a:lnTo>
                  <a:pt x="3368675" y="1177925"/>
                </a:lnTo>
                <a:lnTo>
                  <a:pt x="3416300" y="1177925"/>
                </a:lnTo>
                <a:lnTo>
                  <a:pt x="3416300" y="1206500"/>
                </a:lnTo>
                <a:lnTo>
                  <a:pt x="3549650" y="1206500"/>
                </a:lnTo>
                <a:lnTo>
                  <a:pt x="3549650" y="1222375"/>
                </a:lnTo>
                <a:lnTo>
                  <a:pt x="3829050" y="1222375"/>
                </a:lnTo>
                <a:lnTo>
                  <a:pt x="3829050" y="1250950"/>
                </a:lnTo>
                <a:lnTo>
                  <a:pt x="3867150" y="1250950"/>
                </a:lnTo>
                <a:lnTo>
                  <a:pt x="3867150" y="1276350"/>
                </a:lnTo>
                <a:lnTo>
                  <a:pt x="3965575" y="1276350"/>
                </a:lnTo>
                <a:lnTo>
                  <a:pt x="3965575" y="1276350"/>
                </a:lnTo>
                <a:lnTo>
                  <a:pt x="3967955" y="1307307"/>
                </a:lnTo>
                <a:lnTo>
                  <a:pt x="4013200" y="1309688"/>
                </a:lnTo>
                <a:lnTo>
                  <a:pt x="4016375" y="1352550"/>
                </a:lnTo>
                <a:lnTo>
                  <a:pt x="4044950" y="1352550"/>
                </a:lnTo>
                <a:lnTo>
                  <a:pt x="4070350" y="1352550"/>
                </a:lnTo>
                <a:lnTo>
                  <a:pt x="4072731" y="1378744"/>
                </a:lnTo>
                <a:lnTo>
                  <a:pt x="4095750" y="1377950"/>
                </a:lnTo>
                <a:lnTo>
                  <a:pt x="4095750" y="1406525"/>
                </a:lnTo>
                <a:lnTo>
                  <a:pt x="4130675" y="1406525"/>
                </a:lnTo>
                <a:lnTo>
                  <a:pt x="4130675" y="1454150"/>
                </a:lnTo>
                <a:lnTo>
                  <a:pt x="4194175" y="1454150"/>
                </a:lnTo>
                <a:lnTo>
                  <a:pt x="4194175" y="1489075"/>
                </a:lnTo>
                <a:lnTo>
                  <a:pt x="4238625" y="1489075"/>
                </a:lnTo>
                <a:lnTo>
                  <a:pt x="4238625" y="1527175"/>
                </a:lnTo>
                <a:lnTo>
                  <a:pt x="4276725" y="1527175"/>
                </a:lnTo>
                <a:lnTo>
                  <a:pt x="4276725" y="1562100"/>
                </a:lnTo>
                <a:lnTo>
                  <a:pt x="4324350" y="1562100"/>
                </a:lnTo>
                <a:lnTo>
                  <a:pt x="4324350" y="1600200"/>
                </a:lnTo>
                <a:lnTo>
                  <a:pt x="4337050" y="1600200"/>
                </a:lnTo>
                <a:lnTo>
                  <a:pt x="4337050" y="1638300"/>
                </a:lnTo>
                <a:lnTo>
                  <a:pt x="4368800" y="1638300"/>
                </a:lnTo>
                <a:lnTo>
                  <a:pt x="4368800" y="1638300"/>
                </a:lnTo>
                <a:lnTo>
                  <a:pt x="4368800" y="1673225"/>
                </a:lnTo>
                <a:lnTo>
                  <a:pt x="4451350" y="1673225"/>
                </a:lnTo>
                <a:lnTo>
                  <a:pt x="4451350" y="1689100"/>
                </a:lnTo>
                <a:lnTo>
                  <a:pt x="4473575" y="1689100"/>
                </a:lnTo>
                <a:lnTo>
                  <a:pt x="4473575" y="1717675"/>
                </a:lnTo>
                <a:lnTo>
                  <a:pt x="4625975" y="1717675"/>
                </a:lnTo>
              </a:path>
            </a:pathLst>
          </a:custGeom>
          <a:noFill/>
          <a:ln w="28575">
            <a:solidFill>
              <a:schemeClr val="accent1"/>
            </a:solidFill>
            <a:miter lim="800000"/>
            <a:headEnd/>
            <a:tailEnd/>
          </a:ln>
        </p:spPr>
        <p:txBody>
          <a:bodyPr rtlCol="0" anchor="ctr"/>
          <a:lstStyle/>
          <a:p>
            <a:pPr algn="ctr"/>
            <a:endParaRPr lang="en-US"/>
          </a:p>
        </p:txBody>
      </p:sp>
      <p:grpSp>
        <p:nvGrpSpPr>
          <p:cNvPr id="380" name="Group 379">
            <a:extLst>
              <a:ext uri="{FF2B5EF4-FFF2-40B4-BE49-F238E27FC236}">
                <a16:creationId xmlns:a16="http://schemas.microsoft.com/office/drawing/2014/main" id="{85B33DB0-4F82-D2CD-9360-0FED1EF1146C}"/>
              </a:ext>
            </a:extLst>
          </p:cNvPr>
          <p:cNvGrpSpPr/>
          <p:nvPr/>
        </p:nvGrpSpPr>
        <p:grpSpPr>
          <a:xfrm>
            <a:off x="1938540" y="2119010"/>
            <a:ext cx="8615160" cy="2747343"/>
            <a:chOff x="1938540" y="2119010"/>
            <a:chExt cx="8615160" cy="2747343"/>
          </a:xfrm>
        </p:grpSpPr>
        <p:sp>
          <p:nvSpPr>
            <p:cNvPr id="65" name="TextBox 64">
              <a:extLst>
                <a:ext uri="{FF2B5EF4-FFF2-40B4-BE49-F238E27FC236}">
                  <a16:creationId xmlns:a16="http://schemas.microsoft.com/office/drawing/2014/main" id="{4166E719-8268-D336-36ED-C68E778E001E}"/>
                </a:ext>
              </a:extLst>
            </p:cNvPr>
            <p:cNvSpPr txBox="1"/>
            <p:nvPr/>
          </p:nvSpPr>
          <p:spPr bwMode="auto">
            <a:xfrm>
              <a:off x="6308052" y="4497021"/>
              <a:ext cx="2115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800" b="1" dirty="0">
                  <a:solidFill>
                    <a:schemeClr val="accent3"/>
                  </a:solidFill>
                  <a:latin typeface="Calibri" panose="020F0502020204030204" pitchFamily="34" charset="0"/>
                  <a:cs typeface="Calibri" panose="020F0502020204030204" pitchFamily="34" charset="0"/>
                </a:rPr>
                <a:t>Physician’s Choice </a:t>
              </a:r>
            </a:p>
          </p:txBody>
        </p:sp>
        <p:sp>
          <p:nvSpPr>
            <p:cNvPr id="181" name="Freeform: Shape 180">
              <a:extLst>
                <a:ext uri="{FF2B5EF4-FFF2-40B4-BE49-F238E27FC236}">
                  <a16:creationId xmlns:a16="http://schemas.microsoft.com/office/drawing/2014/main" id="{EB54A72F-54E7-46C8-A0F0-2DB03193CC9F}"/>
                </a:ext>
              </a:extLst>
            </p:cNvPr>
            <p:cNvSpPr/>
            <p:nvPr/>
          </p:nvSpPr>
          <p:spPr bwMode="auto">
            <a:xfrm>
              <a:off x="6289675" y="3879850"/>
              <a:ext cx="4264025" cy="730250"/>
            </a:xfrm>
            <a:custGeom>
              <a:avLst/>
              <a:gdLst>
                <a:gd name="connsiteX0" fmla="*/ 4264025 w 4264025"/>
                <a:gd name="connsiteY0" fmla="*/ 730250 h 730250"/>
                <a:gd name="connsiteX1" fmla="*/ 2616200 w 4264025"/>
                <a:gd name="connsiteY1" fmla="*/ 730250 h 730250"/>
                <a:gd name="connsiteX2" fmla="*/ 2616200 w 4264025"/>
                <a:gd name="connsiteY2" fmla="*/ 644525 h 730250"/>
                <a:gd name="connsiteX3" fmla="*/ 2346325 w 4264025"/>
                <a:gd name="connsiteY3" fmla="*/ 644525 h 730250"/>
                <a:gd name="connsiteX4" fmla="*/ 2346325 w 4264025"/>
                <a:gd name="connsiteY4" fmla="*/ 568325 h 730250"/>
                <a:gd name="connsiteX5" fmla="*/ 2282825 w 4264025"/>
                <a:gd name="connsiteY5" fmla="*/ 568325 h 730250"/>
                <a:gd name="connsiteX6" fmla="*/ 2282825 w 4264025"/>
                <a:gd name="connsiteY6" fmla="*/ 492125 h 730250"/>
                <a:gd name="connsiteX7" fmla="*/ 2146300 w 4264025"/>
                <a:gd name="connsiteY7" fmla="*/ 492125 h 730250"/>
                <a:gd name="connsiteX8" fmla="*/ 2146300 w 4264025"/>
                <a:gd name="connsiteY8" fmla="*/ 438150 h 730250"/>
                <a:gd name="connsiteX9" fmla="*/ 2003425 w 4264025"/>
                <a:gd name="connsiteY9" fmla="*/ 438150 h 730250"/>
                <a:gd name="connsiteX10" fmla="*/ 2003425 w 4264025"/>
                <a:gd name="connsiteY10" fmla="*/ 374650 h 730250"/>
                <a:gd name="connsiteX11" fmla="*/ 1574800 w 4264025"/>
                <a:gd name="connsiteY11" fmla="*/ 374650 h 730250"/>
                <a:gd name="connsiteX12" fmla="*/ 1574800 w 4264025"/>
                <a:gd name="connsiteY12" fmla="*/ 330200 h 730250"/>
                <a:gd name="connsiteX13" fmla="*/ 1393825 w 4264025"/>
                <a:gd name="connsiteY13" fmla="*/ 330200 h 730250"/>
                <a:gd name="connsiteX14" fmla="*/ 1393825 w 4264025"/>
                <a:gd name="connsiteY14" fmla="*/ 295275 h 730250"/>
                <a:gd name="connsiteX15" fmla="*/ 1155700 w 4264025"/>
                <a:gd name="connsiteY15" fmla="*/ 295275 h 730250"/>
                <a:gd name="connsiteX16" fmla="*/ 1155700 w 4264025"/>
                <a:gd name="connsiteY16" fmla="*/ 254000 h 730250"/>
                <a:gd name="connsiteX17" fmla="*/ 1073150 w 4264025"/>
                <a:gd name="connsiteY17" fmla="*/ 254000 h 730250"/>
                <a:gd name="connsiteX18" fmla="*/ 1073150 w 4264025"/>
                <a:gd name="connsiteY18" fmla="*/ 225425 h 730250"/>
                <a:gd name="connsiteX19" fmla="*/ 889000 w 4264025"/>
                <a:gd name="connsiteY19" fmla="*/ 225425 h 730250"/>
                <a:gd name="connsiteX20" fmla="*/ 889000 w 4264025"/>
                <a:gd name="connsiteY20" fmla="*/ 190500 h 730250"/>
                <a:gd name="connsiteX21" fmla="*/ 831850 w 4264025"/>
                <a:gd name="connsiteY21" fmla="*/ 190500 h 730250"/>
                <a:gd name="connsiteX22" fmla="*/ 831850 w 4264025"/>
                <a:gd name="connsiteY22" fmla="*/ 146050 h 730250"/>
                <a:gd name="connsiteX23" fmla="*/ 577850 w 4264025"/>
                <a:gd name="connsiteY23" fmla="*/ 146050 h 730250"/>
                <a:gd name="connsiteX24" fmla="*/ 577850 w 4264025"/>
                <a:gd name="connsiteY24" fmla="*/ 146050 h 730250"/>
                <a:gd name="connsiteX25" fmla="*/ 577850 w 4264025"/>
                <a:gd name="connsiteY25" fmla="*/ 120650 h 730250"/>
                <a:gd name="connsiteX26" fmla="*/ 533400 w 4264025"/>
                <a:gd name="connsiteY26" fmla="*/ 120650 h 730250"/>
                <a:gd name="connsiteX27" fmla="*/ 533400 w 4264025"/>
                <a:gd name="connsiteY27" fmla="*/ 92075 h 730250"/>
                <a:gd name="connsiteX28" fmla="*/ 317500 w 4264025"/>
                <a:gd name="connsiteY28" fmla="*/ 92075 h 730250"/>
                <a:gd name="connsiteX29" fmla="*/ 317500 w 4264025"/>
                <a:gd name="connsiteY29" fmla="*/ 53975 h 730250"/>
                <a:gd name="connsiteX30" fmla="*/ 228600 w 4264025"/>
                <a:gd name="connsiteY30" fmla="*/ 53975 h 730250"/>
                <a:gd name="connsiteX31" fmla="*/ 228600 w 4264025"/>
                <a:gd name="connsiteY31" fmla="*/ 34925 h 730250"/>
                <a:gd name="connsiteX32" fmla="*/ 219075 w 4264025"/>
                <a:gd name="connsiteY32" fmla="*/ 34925 h 730250"/>
                <a:gd name="connsiteX33" fmla="*/ 219075 w 4264025"/>
                <a:gd name="connsiteY33" fmla="*/ 0 h 730250"/>
                <a:gd name="connsiteX34" fmla="*/ 0 w 4264025"/>
                <a:gd name="connsiteY34" fmla="*/ 0 h 73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264025" h="730250">
                  <a:moveTo>
                    <a:pt x="4264025" y="730250"/>
                  </a:moveTo>
                  <a:lnTo>
                    <a:pt x="2616200" y="730250"/>
                  </a:lnTo>
                  <a:lnTo>
                    <a:pt x="2616200" y="644525"/>
                  </a:lnTo>
                  <a:lnTo>
                    <a:pt x="2346325" y="644525"/>
                  </a:lnTo>
                  <a:lnTo>
                    <a:pt x="2346325" y="568325"/>
                  </a:lnTo>
                  <a:lnTo>
                    <a:pt x="2282825" y="568325"/>
                  </a:lnTo>
                  <a:lnTo>
                    <a:pt x="2282825" y="492125"/>
                  </a:lnTo>
                  <a:lnTo>
                    <a:pt x="2146300" y="492125"/>
                  </a:lnTo>
                  <a:lnTo>
                    <a:pt x="2146300" y="438150"/>
                  </a:lnTo>
                  <a:lnTo>
                    <a:pt x="2003425" y="438150"/>
                  </a:lnTo>
                  <a:lnTo>
                    <a:pt x="2003425" y="374650"/>
                  </a:lnTo>
                  <a:lnTo>
                    <a:pt x="1574800" y="374650"/>
                  </a:lnTo>
                  <a:lnTo>
                    <a:pt x="1574800" y="330200"/>
                  </a:lnTo>
                  <a:lnTo>
                    <a:pt x="1393825" y="330200"/>
                  </a:lnTo>
                  <a:lnTo>
                    <a:pt x="1393825" y="295275"/>
                  </a:lnTo>
                  <a:lnTo>
                    <a:pt x="1155700" y="295275"/>
                  </a:lnTo>
                  <a:lnTo>
                    <a:pt x="1155700" y="254000"/>
                  </a:lnTo>
                  <a:lnTo>
                    <a:pt x="1073150" y="254000"/>
                  </a:lnTo>
                  <a:lnTo>
                    <a:pt x="1073150" y="225425"/>
                  </a:lnTo>
                  <a:lnTo>
                    <a:pt x="889000" y="225425"/>
                  </a:lnTo>
                  <a:lnTo>
                    <a:pt x="889000" y="190500"/>
                  </a:lnTo>
                  <a:lnTo>
                    <a:pt x="831850" y="190500"/>
                  </a:lnTo>
                  <a:lnTo>
                    <a:pt x="831850" y="146050"/>
                  </a:lnTo>
                  <a:lnTo>
                    <a:pt x="577850" y="146050"/>
                  </a:lnTo>
                  <a:lnTo>
                    <a:pt x="577850" y="146050"/>
                  </a:lnTo>
                  <a:lnTo>
                    <a:pt x="577850" y="120650"/>
                  </a:lnTo>
                  <a:lnTo>
                    <a:pt x="533400" y="120650"/>
                  </a:lnTo>
                  <a:lnTo>
                    <a:pt x="533400" y="92075"/>
                  </a:lnTo>
                  <a:lnTo>
                    <a:pt x="317500" y="92075"/>
                  </a:lnTo>
                  <a:lnTo>
                    <a:pt x="317500" y="53975"/>
                  </a:lnTo>
                  <a:lnTo>
                    <a:pt x="228600" y="53975"/>
                  </a:lnTo>
                  <a:lnTo>
                    <a:pt x="228600" y="34925"/>
                  </a:lnTo>
                  <a:lnTo>
                    <a:pt x="219075" y="34925"/>
                  </a:lnTo>
                  <a:lnTo>
                    <a:pt x="219075"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182" name="Group 181">
              <a:extLst>
                <a:ext uri="{FF2B5EF4-FFF2-40B4-BE49-F238E27FC236}">
                  <a16:creationId xmlns:a16="http://schemas.microsoft.com/office/drawing/2014/main" id="{486DECEA-2D5A-5267-8D3A-4E713C64318D}"/>
                </a:ext>
              </a:extLst>
            </p:cNvPr>
            <p:cNvGrpSpPr/>
            <p:nvPr/>
          </p:nvGrpSpPr>
          <p:grpSpPr>
            <a:xfrm>
              <a:off x="1938540" y="2119010"/>
              <a:ext cx="95250" cy="95250"/>
              <a:chOff x="3569493" y="1976437"/>
              <a:chExt cx="95250" cy="95250"/>
            </a:xfrm>
          </p:grpSpPr>
          <p:cxnSp>
            <p:nvCxnSpPr>
              <p:cNvPr id="183" name="Straight Connector 182">
                <a:extLst>
                  <a:ext uri="{FF2B5EF4-FFF2-40B4-BE49-F238E27FC236}">
                    <a16:creationId xmlns:a16="http://schemas.microsoft.com/office/drawing/2014/main" id="{7537F875-0095-216C-86C1-994CAFC3664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8CD931D3-75C0-F3C2-0192-0F9E6913C2C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D14E2635-854B-1ECB-2D25-083F6C9781C2}"/>
                </a:ext>
              </a:extLst>
            </p:cNvPr>
            <p:cNvGrpSpPr/>
            <p:nvPr/>
          </p:nvGrpSpPr>
          <p:grpSpPr>
            <a:xfrm>
              <a:off x="2090692" y="2140623"/>
              <a:ext cx="95250" cy="95250"/>
              <a:chOff x="3569493" y="1976437"/>
              <a:chExt cx="95250" cy="95250"/>
            </a:xfrm>
          </p:grpSpPr>
          <p:cxnSp>
            <p:nvCxnSpPr>
              <p:cNvPr id="186" name="Straight Connector 185">
                <a:extLst>
                  <a:ext uri="{FF2B5EF4-FFF2-40B4-BE49-F238E27FC236}">
                    <a16:creationId xmlns:a16="http://schemas.microsoft.com/office/drawing/2014/main" id="{7097FCAA-EBF7-6F40-0FEB-331595D73D9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93F32013-2C73-0AAA-5555-8B806B570AA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1F2FE25C-C268-0617-6169-86AE1859AC22}"/>
                </a:ext>
              </a:extLst>
            </p:cNvPr>
            <p:cNvGrpSpPr/>
            <p:nvPr/>
          </p:nvGrpSpPr>
          <p:grpSpPr>
            <a:xfrm>
              <a:off x="2251832" y="2188248"/>
              <a:ext cx="95250" cy="95250"/>
              <a:chOff x="3569493" y="1976437"/>
              <a:chExt cx="95250" cy="95250"/>
            </a:xfrm>
          </p:grpSpPr>
          <p:cxnSp>
            <p:nvCxnSpPr>
              <p:cNvPr id="189" name="Straight Connector 188">
                <a:extLst>
                  <a:ext uri="{FF2B5EF4-FFF2-40B4-BE49-F238E27FC236}">
                    <a16:creationId xmlns:a16="http://schemas.microsoft.com/office/drawing/2014/main" id="{0AFE2FB8-2556-1177-BA64-239E450AD43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317F2759-228E-1E9F-0565-B5CAC110BEF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43006F86-1EDA-9A55-3307-E661221BA57E}"/>
                </a:ext>
              </a:extLst>
            </p:cNvPr>
            <p:cNvGrpSpPr/>
            <p:nvPr/>
          </p:nvGrpSpPr>
          <p:grpSpPr>
            <a:xfrm>
              <a:off x="2539977" y="2254700"/>
              <a:ext cx="95250" cy="95250"/>
              <a:chOff x="3569493" y="1976437"/>
              <a:chExt cx="95250" cy="95250"/>
            </a:xfrm>
          </p:grpSpPr>
          <p:cxnSp>
            <p:nvCxnSpPr>
              <p:cNvPr id="192" name="Straight Connector 191">
                <a:extLst>
                  <a:ext uri="{FF2B5EF4-FFF2-40B4-BE49-F238E27FC236}">
                    <a16:creationId xmlns:a16="http://schemas.microsoft.com/office/drawing/2014/main" id="{E64122C8-5AB6-8889-B5C5-D7BA811C259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542A4D9-5BC2-6CFC-864F-9DE368BDA60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D61ABD75-61A1-713B-9D5C-FC8A1F34B29F}"/>
                </a:ext>
              </a:extLst>
            </p:cNvPr>
            <p:cNvGrpSpPr/>
            <p:nvPr/>
          </p:nvGrpSpPr>
          <p:grpSpPr>
            <a:xfrm>
              <a:off x="2601935" y="2254700"/>
              <a:ext cx="95250" cy="95250"/>
              <a:chOff x="3569493" y="1976437"/>
              <a:chExt cx="95250" cy="95250"/>
            </a:xfrm>
          </p:grpSpPr>
          <p:cxnSp>
            <p:nvCxnSpPr>
              <p:cNvPr id="195" name="Straight Connector 194">
                <a:extLst>
                  <a:ext uri="{FF2B5EF4-FFF2-40B4-BE49-F238E27FC236}">
                    <a16:creationId xmlns:a16="http://schemas.microsoft.com/office/drawing/2014/main" id="{BC4AA533-3F1E-A772-78C7-4523773B643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E69C2FA-32C6-199D-C57E-F577FD89821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A605EC44-50C1-F434-8EFA-675F81D95EC6}"/>
                </a:ext>
              </a:extLst>
            </p:cNvPr>
            <p:cNvGrpSpPr/>
            <p:nvPr/>
          </p:nvGrpSpPr>
          <p:grpSpPr>
            <a:xfrm>
              <a:off x="2746687" y="2302515"/>
              <a:ext cx="95250" cy="95250"/>
              <a:chOff x="3569493" y="1976437"/>
              <a:chExt cx="95250" cy="95250"/>
            </a:xfrm>
          </p:grpSpPr>
          <p:cxnSp>
            <p:nvCxnSpPr>
              <p:cNvPr id="198" name="Straight Connector 197">
                <a:extLst>
                  <a:ext uri="{FF2B5EF4-FFF2-40B4-BE49-F238E27FC236}">
                    <a16:creationId xmlns:a16="http://schemas.microsoft.com/office/drawing/2014/main" id="{0C160528-A9C4-C908-B772-0A89C6AD828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1EC5146-D690-9E98-4141-2E3F1D016B7F}"/>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E09860E0-DF48-7579-6B55-4D969AC09AED}"/>
                </a:ext>
              </a:extLst>
            </p:cNvPr>
            <p:cNvGrpSpPr/>
            <p:nvPr/>
          </p:nvGrpSpPr>
          <p:grpSpPr>
            <a:xfrm>
              <a:off x="2865239" y="2356890"/>
              <a:ext cx="95250" cy="95250"/>
              <a:chOff x="3569493" y="1976437"/>
              <a:chExt cx="95250" cy="95250"/>
            </a:xfrm>
          </p:grpSpPr>
          <p:cxnSp>
            <p:nvCxnSpPr>
              <p:cNvPr id="201" name="Straight Connector 200">
                <a:extLst>
                  <a:ext uri="{FF2B5EF4-FFF2-40B4-BE49-F238E27FC236}">
                    <a16:creationId xmlns:a16="http://schemas.microsoft.com/office/drawing/2014/main" id="{495BE3FC-7C6C-E5AB-B6A7-EF24FCBA71E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A999A799-D9C5-3CC9-C134-E7B4211B0EF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1093014F-F8BA-327B-F7D2-640595AD4CFF}"/>
                </a:ext>
              </a:extLst>
            </p:cNvPr>
            <p:cNvGrpSpPr/>
            <p:nvPr/>
          </p:nvGrpSpPr>
          <p:grpSpPr>
            <a:xfrm>
              <a:off x="2987143" y="2434712"/>
              <a:ext cx="95250" cy="95250"/>
              <a:chOff x="3569493" y="1976437"/>
              <a:chExt cx="95250" cy="95250"/>
            </a:xfrm>
          </p:grpSpPr>
          <p:cxnSp>
            <p:nvCxnSpPr>
              <p:cNvPr id="204" name="Straight Connector 203">
                <a:extLst>
                  <a:ext uri="{FF2B5EF4-FFF2-40B4-BE49-F238E27FC236}">
                    <a16:creationId xmlns:a16="http://schemas.microsoft.com/office/drawing/2014/main" id="{4429A85D-B170-609D-E41C-C583428683B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17FE9C5-B50C-D374-A21D-9B21F7BF955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DE721C0F-6449-F903-79FA-0E92830693F2}"/>
                </a:ext>
              </a:extLst>
            </p:cNvPr>
            <p:cNvGrpSpPr/>
            <p:nvPr/>
          </p:nvGrpSpPr>
          <p:grpSpPr>
            <a:xfrm>
              <a:off x="2915850" y="2390781"/>
              <a:ext cx="95250" cy="95250"/>
              <a:chOff x="3569493" y="1976437"/>
              <a:chExt cx="95250" cy="95250"/>
            </a:xfrm>
          </p:grpSpPr>
          <p:cxnSp>
            <p:nvCxnSpPr>
              <p:cNvPr id="207" name="Straight Connector 206">
                <a:extLst>
                  <a:ext uri="{FF2B5EF4-FFF2-40B4-BE49-F238E27FC236}">
                    <a16:creationId xmlns:a16="http://schemas.microsoft.com/office/drawing/2014/main" id="{132C0A4D-37D5-AAF3-C8B5-5B678DE6234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3983EC19-EBFA-47F6-B262-F277C3C4916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848C9C15-570D-E03E-AC4B-03CAD1846CC3}"/>
                </a:ext>
              </a:extLst>
            </p:cNvPr>
            <p:cNvGrpSpPr/>
            <p:nvPr/>
          </p:nvGrpSpPr>
          <p:grpSpPr>
            <a:xfrm>
              <a:off x="3032342" y="2434712"/>
              <a:ext cx="95250" cy="95250"/>
              <a:chOff x="3569493" y="1976437"/>
              <a:chExt cx="95250" cy="95250"/>
            </a:xfrm>
          </p:grpSpPr>
          <p:cxnSp>
            <p:nvCxnSpPr>
              <p:cNvPr id="210" name="Straight Connector 209">
                <a:extLst>
                  <a:ext uri="{FF2B5EF4-FFF2-40B4-BE49-F238E27FC236}">
                    <a16:creationId xmlns:a16="http://schemas.microsoft.com/office/drawing/2014/main" id="{47E6E35F-C028-3904-C80B-55923F11EA6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811BDAA-A5B9-36EB-AB27-DAD9FA8C664F}"/>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8CBEEA9A-4806-69BF-B873-DE8E486BC718}"/>
                </a:ext>
              </a:extLst>
            </p:cNvPr>
            <p:cNvGrpSpPr/>
            <p:nvPr/>
          </p:nvGrpSpPr>
          <p:grpSpPr>
            <a:xfrm>
              <a:off x="3065729" y="2434712"/>
              <a:ext cx="95250" cy="95250"/>
              <a:chOff x="3569493" y="1976437"/>
              <a:chExt cx="95250" cy="95250"/>
            </a:xfrm>
          </p:grpSpPr>
          <p:cxnSp>
            <p:nvCxnSpPr>
              <p:cNvPr id="213" name="Straight Connector 212">
                <a:extLst>
                  <a:ext uri="{FF2B5EF4-FFF2-40B4-BE49-F238E27FC236}">
                    <a16:creationId xmlns:a16="http://schemas.microsoft.com/office/drawing/2014/main" id="{EFDF6216-ADFF-14EA-31FC-92F3F0DC370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99A7F4BC-43D4-BEAE-4A3C-8A96F9D0B88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79C6AF3C-90E3-C829-6C3B-210AF452E8FD}"/>
                </a:ext>
              </a:extLst>
            </p:cNvPr>
            <p:cNvGrpSpPr/>
            <p:nvPr/>
          </p:nvGrpSpPr>
          <p:grpSpPr>
            <a:xfrm>
              <a:off x="3160979" y="2490316"/>
              <a:ext cx="95250" cy="95250"/>
              <a:chOff x="3569493" y="1976437"/>
              <a:chExt cx="95250" cy="95250"/>
            </a:xfrm>
          </p:grpSpPr>
          <p:cxnSp>
            <p:nvCxnSpPr>
              <p:cNvPr id="216" name="Straight Connector 215">
                <a:extLst>
                  <a:ext uri="{FF2B5EF4-FFF2-40B4-BE49-F238E27FC236}">
                    <a16:creationId xmlns:a16="http://schemas.microsoft.com/office/drawing/2014/main" id="{A94C98A6-C143-E0BF-E8CF-2C108918070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BA3760F-2C8D-3650-0512-700AC023C97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4351E243-B4AC-6C3A-B7B5-7E2FD7E5C904}"/>
                </a:ext>
              </a:extLst>
            </p:cNvPr>
            <p:cNvGrpSpPr/>
            <p:nvPr/>
          </p:nvGrpSpPr>
          <p:grpSpPr>
            <a:xfrm>
              <a:off x="3195746" y="2490316"/>
              <a:ext cx="95250" cy="95250"/>
              <a:chOff x="3569493" y="1976437"/>
              <a:chExt cx="95250" cy="95250"/>
            </a:xfrm>
          </p:grpSpPr>
          <p:cxnSp>
            <p:nvCxnSpPr>
              <p:cNvPr id="219" name="Straight Connector 218">
                <a:extLst>
                  <a:ext uri="{FF2B5EF4-FFF2-40B4-BE49-F238E27FC236}">
                    <a16:creationId xmlns:a16="http://schemas.microsoft.com/office/drawing/2014/main" id="{0D35B54C-CAFE-0C98-1B69-B2B2597E7F4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76B9585-6B8D-6083-7797-FE7009E94F4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42D74C79-140E-9CBB-F227-81092558B9CA}"/>
                </a:ext>
              </a:extLst>
            </p:cNvPr>
            <p:cNvGrpSpPr/>
            <p:nvPr/>
          </p:nvGrpSpPr>
          <p:grpSpPr>
            <a:xfrm>
              <a:off x="3279523" y="2537941"/>
              <a:ext cx="95250" cy="95250"/>
              <a:chOff x="3569493" y="1976437"/>
              <a:chExt cx="95250" cy="95250"/>
            </a:xfrm>
          </p:grpSpPr>
          <p:cxnSp>
            <p:nvCxnSpPr>
              <p:cNvPr id="222" name="Straight Connector 221">
                <a:extLst>
                  <a:ext uri="{FF2B5EF4-FFF2-40B4-BE49-F238E27FC236}">
                    <a16:creationId xmlns:a16="http://schemas.microsoft.com/office/drawing/2014/main" id="{603678C3-BB4F-5A67-2EC7-E180662A93E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A02B7685-5DB8-8CEB-821C-4A3DE342ACC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FE8CEA24-801E-55C8-8590-C5211DBBC57F}"/>
                </a:ext>
              </a:extLst>
            </p:cNvPr>
            <p:cNvGrpSpPr/>
            <p:nvPr/>
          </p:nvGrpSpPr>
          <p:grpSpPr>
            <a:xfrm>
              <a:off x="3383628" y="2597489"/>
              <a:ext cx="95250" cy="95250"/>
              <a:chOff x="3569493" y="1976437"/>
              <a:chExt cx="95250" cy="95250"/>
            </a:xfrm>
          </p:grpSpPr>
          <p:cxnSp>
            <p:nvCxnSpPr>
              <p:cNvPr id="225" name="Straight Connector 224">
                <a:extLst>
                  <a:ext uri="{FF2B5EF4-FFF2-40B4-BE49-F238E27FC236}">
                    <a16:creationId xmlns:a16="http://schemas.microsoft.com/office/drawing/2014/main" id="{1AE2CD85-B982-2380-4F62-B805383EAD7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AF79390-95FD-AB7E-759C-5E7B7DDCC03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051D1980-6047-F9BA-5C2B-540AAF00238D}"/>
                </a:ext>
              </a:extLst>
            </p:cNvPr>
            <p:cNvGrpSpPr/>
            <p:nvPr/>
          </p:nvGrpSpPr>
          <p:grpSpPr>
            <a:xfrm>
              <a:off x="3582883" y="2695027"/>
              <a:ext cx="95250" cy="95250"/>
              <a:chOff x="3569493" y="1976437"/>
              <a:chExt cx="95250" cy="95250"/>
            </a:xfrm>
          </p:grpSpPr>
          <p:cxnSp>
            <p:nvCxnSpPr>
              <p:cNvPr id="228" name="Straight Connector 227">
                <a:extLst>
                  <a:ext uri="{FF2B5EF4-FFF2-40B4-BE49-F238E27FC236}">
                    <a16:creationId xmlns:a16="http://schemas.microsoft.com/office/drawing/2014/main" id="{E126FBBA-56C9-F27C-8C21-60369CA4B20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175D377-281D-D166-2158-EFF6CD23BBC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9BCFF25E-7BE6-F698-D116-4C62B6B5613E}"/>
                </a:ext>
              </a:extLst>
            </p:cNvPr>
            <p:cNvGrpSpPr/>
            <p:nvPr/>
          </p:nvGrpSpPr>
          <p:grpSpPr>
            <a:xfrm>
              <a:off x="3768805" y="2746287"/>
              <a:ext cx="95250" cy="95250"/>
              <a:chOff x="3569493" y="1976437"/>
              <a:chExt cx="95250" cy="95250"/>
            </a:xfrm>
          </p:grpSpPr>
          <p:cxnSp>
            <p:nvCxnSpPr>
              <p:cNvPr id="231" name="Straight Connector 230">
                <a:extLst>
                  <a:ext uri="{FF2B5EF4-FFF2-40B4-BE49-F238E27FC236}">
                    <a16:creationId xmlns:a16="http://schemas.microsoft.com/office/drawing/2014/main" id="{A9B4EDDB-31EE-B0C3-4570-515377D2038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38CB918D-380F-E185-7CB7-94427F799CE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BA9B52D4-2468-D172-6E42-17DE83677993}"/>
                </a:ext>
              </a:extLst>
            </p:cNvPr>
            <p:cNvGrpSpPr/>
            <p:nvPr/>
          </p:nvGrpSpPr>
          <p:grpSpPr>
            <a:xfrm>
              <a:off x="3890279" y="2808614"/>
              <a:ext cx="95250" cy="95250"/>
              <a:chOff x="3569493" y="1976437"/>
              <a:chExt cx="95250" cy="95250"/>
            </a:xfrm>
          </p:grpSpPr>
          <p:cxnSp>
            <p:nvCxnSpPr>
              <p:cNvPr id="234" name="Straight Connector 233">
                <a:extLst>
                  <a:ext uri="{FF2B5EF4-FFF2-40B4-BE49-F238E27FC236}">
                    <a16:creationId xmlns:a16="http://schemas.microsoft.com/office/drawing/2014/main" id="{DFB8CCA1-D752-7AD4-3BC7-6F64F4CDBED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13BADD9-E40A-9EDC-F0AE-F368E6DBB59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5B59B17A-B3A4-4929-9B38-12C1D7B8E205}"/>
                </a:ext>
              </a:extLst>
            </p:cNvPr>
            <p:cNvGrpSpPr/>
            <p:nvPr/>
          </p:nvGrpSpPr>
          <p:grpSpPr>
            <a:xfrm>
              <a:off x="3940122" y="2808614"/>
              <a:ext cx="95250" cy="95250"/>
              <a:chOff x="3569493" y="1976437"/>
              <a:chExt cx="95250" cy="95250"/>
            </a:xfrm>
          </p:grpSpPr>
          <p:cxnSp>
            <p:nvCxnSpPr>
              <p:cNvPr id="237" name="Straight Connector 236">
                <a:extLst>
                  <a:ext uri="{FF2B5EF4-FFF2-40B4-BE49-F238E27FC236}">
                    <a16:creationId xmlns:a16="http://schemas.microsoft.com/office/drawing/2014/main" id="{125DB830-AC27-7CD0-0BFF-47A6DB450E7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7C97604-BF65-FF46-22CD-3908C2ECBBB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EBBB74AA-7FD3-A6FE-F549-C6D98958413E}"/>
                </a:ext>
              </a:extLst>
            </p:cNvPr>
            <p:cNvGrpSpPr/>
            <p:nvPr/>
          </p:nvGrpSpPr>
          <p:grpSpPr>
            <a:xfrm>
              <a:off x="3968582" y="2808614"/>
              <a:ext cx="95250" cy="95250"/>
              <a:chOff x="3569493" y="1976437"/>
              <a:chExt cx="95250" cy="95250"/>
            </a:xfrm>
          </p:grpSpPr>
          <p:cxnSp>
            <p:nvCxnSpPr>
              <p:cNvPr id="240" name="Straight Connector 239">
                <a:extLst>
                  <a:ext uri="{FF2B5EF4-FFF2-40B4-BE49-F238E27FC236}">
                    <a16:creationId xmlns:a16="http://schemas.microsoft.com/office/drawing/2014/main" id="{DB1E630D-3D2D-A6FB-C267-AF747AEA698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0D4B9D9-ED89-B1CD-B579-00B3A01EF61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6C7829B4-23C5-4BDC-EE1E-3AEEC345AF73}"/>
                </a:ext>
              </a:extLst>
            </p:cNvPr>
            <p:cNvGrpSpPr/>
            <p:nvPr/>
          </p:nvGrpSpPr>
          <p:grpSpPr>
            <a:xfrm>
              <a:off x="4008398" y="2808614"/>
              <a:ext cx="95250" cy="95250"/>
              <a:chOff x="3569493" y="1976437"/>
              <a:chExt cx="95250" cy="95250"/>
            </a:xfrm>
          </p:grpSpPr>
          <p:cxnSp>
            <p:nvCxnSpPr>
              <p:cNvPr id="243" name="Straight Connector 242">
                <a:extLst>
                  <a:ext uri="{FF2B5EF4-FFF2-40B4-BE49-F238E27FC236}">
                    <a16:creationId xmlns:a16="http://schemas.microsoft.com/office/drawing/2014/main" id="{73531476-5D6D-2E49-B3D2-36470D91AC7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CB59CB49-792D-67B5-7BD3-151399F751B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32299CC3-4D9A-B0D2-B019-7CB114699F37}"/>
                </a:ext>
              </a:extLst>
            </p:cNvPr>
            <p:cNvGrpSpPr/>
            <p:nvPr/>
          </p:nvGrpSpPr>
          <p:grpSpPr>
            <a:xfrm>
              <a:off x="4098750" y="2888725"/>
              <a:ext cx="95250" cy="95250"/>
              <a:chOff x="3569493" y="1976437"/>
              <a:chExt cx="95250" cy="95250"/>
            </a:xfrm>
          </p:grpSpPr>
          <p:cxnSp>
            <p:nvCxnSpPr>
              <p:cNvPr id="246" name="Straight Connector 245">
                <a:extLst>
                  <a:ext uri="{FF2B5EF4-FFF2-40B4-BE49-F238E27FC236}">
                    <a16:creationId xmlns:a16="http://schemas.microsoft.com/office/drawing/2014/main" id="{8A6DF43A-D3E7-DEE9-0788-1095B2FD188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B2D50C34-F3AE-D40F-5A5D-D7E069C24DB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879390F2-7CF5-FF66-AF94-D701B0392B3C}"/>
                </a:ext>
              </a:extLst>
            </p:cNvPr>
            <p:cNvGrpSpPr/>
            <p:nvPr/>
          </p:nvGrpSpPr>
          <p:grpSpPr>
            <a:xfrm>
              <a:off x="4174284" y="2917644"/>
              <a:ext cx="95250" cy="95250"/>
              <a:chOff x="3569493" y="1976437"/>
              <a:chExt cx="95250" cy="95250"/>
            </a:xfrm>
          </p:grpSpPr>
          <p:cxnSp>
            <p:nvCxnSpPr>
              <p:cNvPr id="249" name="Straight Connector 248">
                <a:extLst>
                  <a:ext uri="{FF2B5EF4-FFF2-40B4-BE49-F238E27FC236}">
                    <a16:creationId xmlns:a16="http://schemas.microsoft.com/office/drawing/2014/main" id="{1D325F25-8CF8-906F-DAF1-AF1911BDAE8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E769833-AE07-1BAF-C7F2-E85EAC090A1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B977AA1F-F642-3F78-DBA7-AA6A7A645B1B}"/>
                </a:ext>
              </a:extLst>
            </p:cNvPr>
            <p:cNvGrpSpPr/>
            <p:nvPr/>
          </p:nvGrpSpPr>
          <p:grpSpPr>
            <a:xfrm>
              <a:off x="4205674" y="2917644"/>
              <a:ext cx="95250" cy="95250"/>
              <a:chOff x="3569493" y="1976437"/>
              <a:chExt cx="95250" cy="95250"/>
            </a:xfrm>
          </p:grpSpPr>
          <p:cxnSp>
            <p:nvCxnSpPr>
              <p:cNvPr id="252" name="Straight Connector 251">
                <a:extLst>
                  <a:ext uri="{FF2B5EF4-FFF2-40B4-BE49-F238E27FC236}">
                    <a16:creationId xmlns:a16="http://schemas.microsoft.com/office/drawing/2014/main" id="{10EC24A0-AE1A-7C0B-F312-B0A088BE249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CF37CD11-0672-DD5A-F4EA-73B4CD8A5E6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1C507474-25D4-FE1C-1B71-92019AE99FFE}"/>
                </a:ext>
              </a:extLst>
            </p:cNvPr>
            <p:cNvGrpSpPr/>
            <p:nvPr/>
          </p:nvGrpSpPr>
          <p:grpSpPr>
            <a:xfrm>
              <a:off x="4274044" y="2937302"/>
              <a:ext cx="95250" cy="95250"/>
              <a:chOff x="3569493" y="1976437"/>
              <a:chExt cx="95250" cy="95250"/>
            </a:xfrm>
          </p:grpSpPr>
          <p:cxnSp>
            <p:nvCxnSpPr>
              <p:cNvPr id="255" name="Straight Connector 254">
                <a:extLst>
                  <a:ext uri="{FF2B5EF4-FFF2-40B4-BE49-F238E27FC236}">
                    <a16:creationId xmlns:a16="http://schemas.microsoft.com/office/drawing/2014/main" id="{B03CF499-8AF0-B07C-7E5F-ACD69ADDDFF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C17EA5B6-48B3-44C5-D07A-CE62903B4CF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E90CC0D4-8635-B563-EA04-961F2096CEC2}"/>
                </a:ext>
              </a:extLst>
            </p:cNvPr>
            <p:cNvGrpSpPr/>
            <p:nvPr/>
          </p:nvGrpSpPr>
          <p:grpSpPr>
            <a:xfrm>
              <a:off x="4311747" y="2937302"/>
              <a:ext cx="95250" cy="95250"/>
              <a:chOff x="3569493" y="1976437"/>
              <a:chExt cx="95250" cy="95250"/>
            </a:xfrm>
          </p:grpSpPr>
          <p:cxnSp>
            <p:nvCxnSpPr>
              <p:cNvPr id="258" name="Straight Connector 257">
                <a:extLst>
                  <a:ext uri="{FF2B5EF4-FFF2-40B4-BE49-F238E27FC236}">
                    <a16:creationId xmlns:a16="http://schemas.microsoft.com/office/drawing/2014/main" id="{4AC65F42-D59F-F54C-5F79-DE44EC01749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273EADCC-8EAC-5DA3-A7D7-D468BF2E210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8C406C81-288C-519E-9594-6AA195F5D818}"/>
                </a:ext>
              </a:extLst>
            </p:cNvPr>
            <p:cNvGrpSpPr/>
            <p:nvPr/>
          </p:nvGrpSpPr>
          <p:grpSpPr>
            <a:xfrm>
              <a:off x="4332733" y="2937302"/>
              <a:ext cx="95250" cy="95250"/>
              <a:chOff x="3569493" y="1976437"/>
              <a:chExt cx="95250" cy="95250"/>
            </a:xfrm>
          </p:grpSpPr>
          <p:cxnSp>
            <p:nvCxnSpPr>
              <p:cNvPr id="261" name="Straight Connector 260">
                <a:extLst>
                  <a:ext uri="{FF2B5EF4-FFF2-40B4-BE49-F238E27FC236}">
                    <a16:creationId xmlns:a16="http://schemas.microsoft.com/office/drawing/2014/main" id="{AADFE144-DA6E-47C9-E3ED-73E6337CE8B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A107621A-D510-89C4-1B52-98E77CAE5A7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BDB7A5D1-461D-8E1A-B3D7-C67B7BFD72BE}"/>
                </a:ext>
              </a:extLst>
            </p:cNvPr>
            <p:cNvGrpSpPr/>
            <p:nvPr/>
          </p:nvGrpSpPr>
          <p:grpSpPr>
            <a:xfrm>
              <a:off x="4432157" y="3032821"/>
              <a:ext cx="95250" cy="95250"/>
              <a:chOff x="3569493" y="1976437"/>
              <a:chExt cx="95250" cy="95250"/>
            </a:xfrm>
          </p:grpSpPr>
          <p:cxnSp>
            <p:nvCxnSpPr>
              <p:cNvPr id="264" name="Straight Connector 263">
                <a:extLst>
                  <a:ext uri="{FF2B5EF4-FFF2-40B4-BE49-F238E27FC236}">
                    <a16:creationId xmlns:a16="http://schemas.microsoft.com/office/drawing/2014/main" id="{EBD901FE-659C-B89F-1651-0182BCFAA49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DDF19FA1-C298-6261-FFB1-08B5DA1F36B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D13AB5CB-F8A5-069F-FC38-E055B17BB9AF}"/>
                </a:ext>
              </a:extLst>
            </p:cNvPr>
            <p:cNvGrpSpPr/>
            <p:nvPr/>
          </p:nvGrpSpPr>
          <p:grpSpPr>
            <a:xfrm>
              <a:off x="4476183" y="3032821"/>
              <a:ext cx="95250" cy="95250"/>
              <a:chOff x="3569493" y="1976437"/>
              <a:chExt cx="95250" cy="95250"/>
            </a:xfrm>
          </p:grpSpPr>
          <p:cxnSp>
            <p:nvCxnSpPr>
              <p:cNvPr id="267" name="Straight Connector 266">
                <a:extLst>
                  <a:ext uri="{FF2B5EF4-FFF2-40B4-BE49-F238E27FC236}">
                    <a16:creationId xmlns:a16="http://schemas.microsoft.com/office/drawing/2014/main" id="{D6B9538D-A903-FD2D-1196-6C12F4121C0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45EC3B1C-47D8-E16A-7968-32B4B813998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790F4EAA-6CA5-1D56-7204-CD359ECBA91D}"/>
                </a:ext>
              </a:extLst>
            </p:cNvPr>
            <p:cNvGrpSpPr/>
            <p:nvPr/>
          </p:nvGrpSpPr>
          <p:grpSpPr>
            <a:xfrm>
              <a:off x="4605778" y="3080446"/>
              <a:ext cx="95250" cy="95250"/>
              <a:chOff x="3569493" y="1976437"/>
              <a:chExt cx="95250" cy="95250"/>
            </a:xfrm>
          </p:grpSpPr>
          <p:cxnSp>
            <p:nvCxnSpPr>
              <p:cNvPr id="270" name="Straight Connector 269">
                <a:extLst>
                  <a:ext uri="{FF2B5EF4-FFF2-40B4-BE49-F238E27FC236}">
                    <a16:creationId xmlns:a16="http://schemas.microsoft.com/office/drawing/2014/main" id="{F059A566-5C60-007D-3E98-7112F4FB829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A4091E14-B10A-F7C1-10D7-DE4BFC28ECD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AFEAD30A-B68D-9B65-4303-3FEA31B23ABA}"/>
                </a:ext>
              </a:extLst>
            </p:cNvPr>
            <p:cNvGrpSpPr/>
            <p:nvPr/>
          </p:nvGrpSpPr>
          <p:grpSpPr>
            <a:xfrm>
              <a:off x="4605778" y="3113902"/>
              <a:ext cx="95250" cy="95250"/>
              <a:chOff x="3569493" y="1976437"/>
              <a:chExt cx="95250" cy="95250"/>
            </a:xfrm>
          </p:grpSpPr>
          <p:cxnSp>
            <p:nvCxnSpPr>
              <p:cNvPr id="273" name="Straight Connector 272">
                <a:extLst>
                  <a:ext uri="{FF2B5EF4-FFF2-40B4-BE49-F238E27FC236}">
                    <a16:creationId xmlns:a16="http://schemas.microsoft.com/office/drawing/2014/main" id="{B1CC1D3D-7618-D5DF-72D3-F93009C93BB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9444E133-06CA-5348-79C5-74018D04400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873FD758-EDE1-199F-1E64-0F6134C9D333}"/>
                </a:ext>
              </a:extLst>
            </p:cNvPr>
            <p:cNvGrpSpPr/>
            <p:nvPr/>
          </p:nvGrpSpPr>
          <p:grpSpPr>
            <a:xfrm>
              <a:off x="4635622" y="3139263"/>
              <a:ext cx="95250" cy="95250"/>
              <a:chOff x="3569493" y="1976437"/>
              <a:chExt cx="95250" cy="95250"/>
            </a:xfrm>
          </p:grpSpPr>
          <p:cxnSp>
            <p:nvCxnSpPr>
              <p:cNvPr id="276" name="Straight Connector 275">
                <a:extLst>
                  <a:ext uri="{FF2B5EF4-FFF2-40B4-BE49-F238E27FC236}">
                    <a16:creationId xmlns:a16="http://schemas.microsoft.com/office/drawing/2014/main" id="{7F00C596-ADFE-0ADD-DF5D-27E146D1653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36634061-7767-9336-0566-7DAE11F5C41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A0FFC15B-11E0-E667-2B67-A0250A6D7A6F}"/>
                </a:ext>
              </a:extLst>
            </p:cNvPr>
            <p:cNvGrpSpPr/>
            <p:nvPr/>
          </p:nvGrpSpPr>
          <p:grpSpPr>
            <a:xfrm>
              <a:off x="4713834" y="3139263"/>
              <a:ext cx="95250" cy="95250"/>
              <a:chOff x="3569493" y="1976437"/>
              <a:chExt cx="95250" cy="95250"/>
            </a:xfrm>
          </p:grpSpPr>
          <p:cxnSp>
            <p:nvCxnSpPr>
              <p:cNvPr id="279" name="Straight Connector 278">
                <a:extLst>
                  <a:ext uri="{FF2B5EF4-FFF2-40B4-BE49-F238E27FC236}">
                    <a16:creationId xmlns:a16="http://schemas.microsoft.com/office/drawing/2014/main" id="{468FF122-8DFC-29E0-35C3-9CA37C9054B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59C6ABAC-CD43-48F0-9D57-6CAB0782F3F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F0358C20-AE75-6269-ECFB-71BCC16BE816}"/>
                </a:ext>
              </a:extLst>
            </p:cNvPr>
            <p:cNvGrpSpPr/>
            <p:nvPr/>
          </p:nvGrpSpPr>
          <p:grpSpPr>
            <a:xfrm>
              <a:off x="4828403" y="3209152"/>
              <a:ext cx="95250" cy="95250"/>
              <a:chOff x="3569493" y="1976437"/>
              <a:chExt cx="95250" cy="95250"/>
            </a:xfrm>
          </p:grpSpPr>
          <p:cxnSp>
            <p:nvCxnSpPr>
              <p:cNvPr id="282" name="Straight Connector 281">
                <a:extLst>
                  <a:ext uri="{FF2B5EF4-FFF2-40B4-BE49-F238E27FC236}">
                    <a16:creationId xmlns:a16="http://schemas.microsoft.com/office/drawing/2014/main" id="{51D6C1E4-DAD3-6AC0-975A-708CA8CF955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F2CE5F40-9100-C3EF-E914-D32E6FD6002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996BA88C-49CD-D689-9E8E-E7797E873A3C}"/>
                </a:ext>
              </a:extLst>
            </p:cNvPr>
            <p:cNvGrpSpPr/>
            <p:nvPr/>
          </p:nvGrpSpPr>
          <p:grpSpPr>
            <a:xfrm>
              <a:off x="4856869" y="3225136"/>
              <a:ext cx="95250" cy="95250"/>
              <a:chOff x="3569493" y="1976437"/>
              <a:chExt cx="95250" cy="95250"/>
            </a:xfrm>
          </p:grpSpPr>
          <p:cxnSp>
            <p:nvCxnSpPr>
              <p:cNvPr id="285" name="Straight Connector 284">
                <a:extLst>
                  <a:ext uri="{FF2B5EF4-FFF2-40B4-BE49-F238E27FC236}">
                    <a16:creationId xmlns:a16="http://schemas.microsoft.com/office/drawing/2014/main" id="{725129B7-C190-D064-8775-6AFB93137FA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85397AAD-8C70-3640-740D-E190A8BCF53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3ED5CB93-6434-0397-A685-51C3BC11D146}"/>
                </a:ext>
              </a:extLst>
            </p:cNvPr>
            <p:cNvGrpSpPr/>
            <p:nvPr/>
          </p:nvGrpSpPr>
          <p:grpSpPr>
            <a:xfrm>
              <a:off x="4920367" y="3248025"/>
              <a:ext cx="95250" cy="95250"/>
              <a:chOff x="3569493" y="1976437"/>
              <a:chExt cx="95250" cy="95250"/>
            </a:xfrm>
          </p:grpSpPr>
          <p:cxnSp>
            <p:nvCxnSpPr>
              <p:cNvPr id="288" name="Straight Connector 287">
                <a:extLst>
                  <a:ext uri="{FF2B5EF4-FFF2-40B4-BE49-F238E27FC236}">
                    <a16:creationId xmlns:a16="http://schemas.microsoft.com/office/drawing/2014/main" id="{708825C9-E737-4E34-2D2A-4D22F6088D9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6017C71-5AC9-8379-5278-DC2D94DCBFE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2C8C101C-EC30-6422-2534-2F74BCF03979}"/>
                </a:ext>
              </a:extLst>
            </p:cNvPr>
            <p:cNvGrpSpPr/>
            <p:nvPr/>
          </p:nvGrpSpPr>
          <p:grpSpPr>
            <a:xfrm>
              <a:off x="5021184" y="3309938"/>
              <a:ext cx="95250" cy="95250"/>
              <a:chOff x="3569493" y="1976437"/>
              <a:chExt cx="95250" cy="95250"/>
            </a:xfrm>
          </p:grpSpPr>
          <p:cxnSp>
            <p:nvCxnSpPr>
              <p:cNvPr id="291" name="Straight Connector 290">
                <a:extLst>
                  <a:ext uri="{FF2B5EF4-FFF2-40B4-BE49-F238E27FC236}">
                    <a16:creationId xmlns:a16="http://schemas.microsoft.com/office/drawing/2014/main" id="{57D71516-6FC8-F892-B485-714D4516506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B89386BD-119E-CBFC-7A57-67520C36B4B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A4374DD9-6307-3503-5D35-C23F1A846F55}"/>
                </a:ext>
              </a:extLst>
            </p:cNvPr>
            <p:cNvGrpSpPr/>
            <p:nvPr/>
          </p:nvGrpSpPr>
          <p:grpSpPr>
            <a:xfrm>
              <a:off x="5130654" y="3323176"/>
              <a:ext cx="95250" cy="95250"/>
              <a:chOff x="3569493" y="1976437"/>
              <a:chExt cx="95250" cy="95250"/>
            </a:xfrm>
          </p:grpSpPr>
          <p:cxnSp>
            <p:nvCxnSpPr>
              <p:cNvPr id="294" name="Straight Connector 293">
                <a:extLst>
                  <a:ext uri="{FF2B5EF4-FFF2-40B4-BE49-F238E27FC236}">
                    <a16:creationId xmlns:a16="http://schemas.microsoft.com/office/drawing/2014/main" id="{25E29B0E-6969-2A89-A563-88359839C1C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BD50DD28-3AA7-0F75-CF94-DCF7375F107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4D4ACD3D-CBF0-1F00-5461-A91644501D11}"/>
                </a:ext>
              </a:extLst>
            </p:cNvPr>
            <p:cNvGrpSpPr/>
            <p:nvPr/>
          </p:nvGrpSpPr>
          <p:grpSpPr>
            <a:xfrm>
              <a:off x="5238652" y="3339298"/>
              <a:ext cx="95250" cy="95250"/>
              <a:chOff x="3569493" y="1976437"/>
              <a:chExt cx="95250" cy="95250"/>
            </a:xfrm>
          </p:grpSpPr>
          <p:cxnSp>
            <p:nvCxnSpPr>
              <p:cNvPr id="297" name="Straight Connector 296">
                <a:extLst>
                  <a:ext uri="{FF2B5EF4-FFF2-40B4-BE49-F238E27FC236}">
                    <a16:creationId xmlns:a16="http://schemas.microsoft.com/office/drawing/2014/main" id="{6C421DE2-C3B5-8527-E821-8BAC01AE98C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83CEB0A5-AB9A-ED12-9B60-CB05712E4E9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41CD95C5-0564-8069-8E97-415F549FA37C}"/>
                </a:ext>
              </a:extLst>
            </p:cNvPr>
            <p:cNvGrpSpPr/>
            <p:nvPr/>
          </p:nvGrpSpPr>
          <p:grpSpPr>
            <a:xfrm>
              <a:off x="5402407" y="3339298"/>
              <a:ext cx="95250" cy="95250"/>
              <a:chOff x="3569493" y="1976437"/>
              <a:chExt cx="95250" cy="95250"/>
            </a:xfrm>
          </p:grpSpPr>
          <p:cxnSp>
            <p:nvCxnSpPr>
              <p:cNvPr id="300" name="Straight Connector 299">
                <a:extLst>
                  <a:ext uri="{FF2B5EF4-FFF2-40B4-BE49-F238E27FC236}">
                    <a16:creationId xmlns:a16="http://schemas.microsoft.com/office/drawing/2014/main" id="{168E1268-9C29-170E-FD20-CBCF2EEB6E3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0DFC1414-0FA8-D321-60E2-3E824DA4DC3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D30CE992-343F-222A-8A2C-28110F836E7E}"/>
                </a:ext>
              </a:extLst>
            </p:cNvPr>
            <p:cNvGrpSpPr/>
            <p:nvPr/>
          </p:nvGrpSpPr>
          <p:grpSpPr>
            <a:xfrm>
              <a:off x="5482571" y="3371214"/>
              <a:ext cx="95250" cy="95250"/>
              <a:chOff x="3569493" y="1976437"/>
              <a:chExt cx="95250" cy="95250"/>
            </a:xfrm>
          </p:grpSpPr>
          <p:cxnSp>
            <p:nvCxnSpPr>
              <p:cNvPr id="303" name="Straight Connector 302">
                <a:extLst>
                  <a:ext uri="{FF2B5EF4-FFF2-40B4-BE49-F238E27FC236}">
                    <a16:creationId xmlns:a16="http://schemas.microsoft.com/office/drawing/2014/main" id="{D17F686F-45CD-72F4-71CD-6E32F0A8C89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F5CBDBC0-5037-7003-C6E7-78B2C082B7E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BA6B8EE6-735F-588D-21BE-B1DAA44C7B2F}"/>
                </a:ext>
              </a:extLst>
            </p:cNvPr>
            <p:cNvGrpSpPr/>
            <p:nvPr/>
          </p:nvGrpSpPr>
          <p:grpSpPr>
            <a:xfrm>
              <a:off x="5682939" y="3470056"/>
              <a:ext cx="95250" cy="95250"/>
              <a:chOff x="3569493" y="1976437"/>
              <a:chExt cx="95250" cy="95250"/>
            </a:xfrm>
          </p:grpSpPr>
          <p:cxnSp>
            <p:nvCxnSpPr>
              <p:cNvPr id="306" name="Straight Connector 305">
                <a:extLst>
                  <a:ext uri="{FF2B5EF4-FFF2-40B4-BE49-F238E27FC236}">
                    <a16:creationId xmlns:a16="http://schemas.microsoft.com/office/drawing/2014/main" id="{F70D3F71-4AD9-94F2-F505-1C1DB8BB717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4DD7A504-066C-ECB3-6770-F6183E6BCE1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1FEF3AF0-077F-BBF5-B0F4-3C2EAA96E1AB}"/>
                </a:ext>
              </a:extLst>
            </p:cNvPr>
            <p:cNvGrpSpPr/>
            <p:nvPr/>
          </p:nvGrpSpPr>
          <p:grpSpPr>
            <a:xfrm>
              <a:off x="5720978" y="3529973"/>
              <a:ext cx="95250" cy="95250"/>
              <a:chOff x="3569493" y="1976437"/>
              <a:chExt cx="95250" cy="95250"/>
            </a:xfrm>
          </p:grpSpPr>
          <p:cxnSp>
            <p:nvCxnSpPr>
              <p:cNvPr id="309" name="Straight Connector 308">
                <a:extLst>
                  <a:ext uri="{FF2B5EF4-FFF2-40B4-BE49-F238E27FC236}">
                    <a16:creationId xmlns:a16="http://schemas.microsoft.com/office/drawing/2014/main" id="{EB0BA226-7CD4-0FB6-BF68-04DA9709899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6C0B3FF5-E51F-4BE7-334D-2D6E87B0AF9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C602924B-F890-94D9-8CA9-A7C0BA49BB96}"/>
                </a:ext>
              </a:extLst>
            </p:cNvPr>
            <p:cNvGrpSpPr/>
            <p:nvPr/>
          </p:nvGrpSpPr>
          <p:grpSpPr>
            <a:xfrm>
              <a:off x="5844922" y="3626838"/>
              <a:ext cx="95250" cy="95250"/>
              <a:chOff x="3569493" y="1976437"/>
              <a:chExt cx="95250" cy="95250"/>
            </a:xfrm>
          </p:grpSpPr>
          <p:cxnSp>
            <p:nvCxnSpPr>
              <p:cNvPr id="312" name="Straight Connector 311">
                <a:extLst>
                  <a:ext uri="{FF2B5EF4-FFF2-40B4-BE49-F238E27FC236}">
                    <a16:creationId xmlns:a16="http://schemas.microsoft.com/office/drawing/2014/main" id="{E0D8E0F8-E5A0-4909-0792-ECF0643BEC8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41D5E9BE-A061-9F71-0120-59D0B2C2244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75B2DCA1-CE3E-9FE3-B90E-5FFFB93E19E8}"/>
                </a:ext>
              </a:extLst>
            </p:cNvPr>
            <p:cNvGrpSpPr/>
            <p:nvPr/>
          </p:nvGrpSpPr>
          <p:grpSpPr>
            <a:xfrm>
              <a:off x="5876419" y="3657402"/>
              <a:ext cx="95250" cy="95250"/>
              <a:chOff x="3569493" y="1976437"/>
              <a:chExt cx="95250" cy="95250"/>
            </a:xfrm>
          </p:grpSpPr>
          <p:cxnSp>
            <p:nvCxnSpPr>
              <p:cNvPr id="315" name="Straight Connector 314">
                <a:extLst>
                  <a:ext uri="{FF2B5EF4-FFF2-40B4-BE49-F238E27FC236}">
                    <a16:creationId xmlns:a16="http://schemas.microsoft.com/office/drawing/2014/main" id="{E6CD5709-1CE5-9A7B-2E69-F0D72B34B16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C3D08D2A-CAE6-F095-1536-40580566E11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1CD5060B-8DAD-BB6E-555A-B90332D5A03E}"/>
                </a:ext>
              </a:extLst>
            </p:cNvPr>
            <p:cNvGrpSpPr/>
            <p:nvPr/>
          </p:nvGrpSpPr>
          <p:grpSpPr>
            <a:xfrm>
              <a:off x="6377318" y="3829366"/>
              <a:ext cx="95250" cy="95250"/>
              <a:chOff x="3569493" y="1976437"/>
              <a:chExt cx="95250" cy="95250"/>
            </a:xfrm>
          </p:grpSpPr>
          <p:cxnSp>
            <p:nvCxnSpPr>
              <p:cNvPr id="318" name="Straight Connector 317">
                <a:extLst>
                  <a:ext uri="{FF2B5EF4-FFF2-40B4-BE49-F238E27FC236}">
                    <a16:creationId xmlns:a16="http://schemas.microsoft.com/office/drawing/2014/main" id="{EE1AF15C-8BB6-2758-2F8E-68A5ED3E56F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7769C271-467E-1F22-4F5B-7BDA12B6014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E4746A65-F19D-A171-1CCB-59F749AF0D0D}"/>
                </a:ext>
              </a:extLst>
            </p:cNvPr>
            <p:cNvGrpSpPr/>
            <p:nvPr/>
          </p:nvGrpSpPr>
          <p:grpSpPr>
            <a:xfrm>
              <a:off x="6436175" y="3829366"/>
              <a:ext cx="95250" cy="95250"/>
              <a:chOff x="3569493" y="1976437"/>
              <a:chExt cx="95250" cy="95250"/>
            </a:xfrm>
          </p:grpSpPr>
          <p:cxnSp>
            <p:nvCxnSpPr>
              <p:cNvPr id="321" name="Straight Connector 320">
                <a:extLst>
                  <a:ext uri="{FF2B5EF4-FFF2-40B4-BE49-F238E27FC236}">
                    <a16:creationId xmlns:a16="http://schemas.microsoft.com/office/drawing/2014/main" id="{642F7847-E6CE-DF40-825D-5BEC3BFC441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B02646A9-E723-F076-8F96-FD398D4BFAB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1A91205C-3663-8128-B009-78807CE35066}"/>
                </a:ext>
              </a:extLst>
            </p:cNvPr>
            <p:cNvGrpSpPr/>
            <p:nvPr/>
          </p:nvGrpSpPr>
          <p:grpSpPr>
            <a:xfrm>
              <a:off x="6696336" y="3923727"/>
              <a:ext cx="95250" cy="95250"/>
              <a:chOff x="3569493" y="1976437"/>
              <a:chExt cx="95250" cy="95250"/>
            </a:xfrm>
          </p:grpSpPr>
          <p:cxnSp>
            <p:nvCxnSpPr>
              <p:cNvPr id="324" name="Straight Connector 323">
                <a:extLst>
                  <a:ext uri="{FF2B5EF4-FFF2-40B4-BE49-F238E27FC236}">
                    <a16:creationId xmlns:a16="http://schemas.microsoft.com/office/drawing/2014/main" id="{2FBEECFA-7A46-16A2-94C8-94818EF9D79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0C19CDF0-80A0-E9AD-6BB6-4E370E1F0F5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4E09C6E7-C437-E195-1920-20829A7970D5}"/>
                </a:ext>
              </a:extLst>
            </p:cNvPr>
            <p:cNvGrpSpPr/>
            <p:nvPr/>
          </p:nvGrpSpPr>
          <p:grpSpPr>
            <a:xfrm>
              <a:off x="6776596" y="3959052"/>
              <a:ext cx="95250" cy="95250"/>
              <a:chOff x="3569493" y="1976437"/>
              <a:chExt cx="95250" cy="95250"/>
            </a:xfrm>
          </p:grpSpPr>
          <p:cxnSp>
            <p:nvCxnSpPr>
              <p:cNvPr id="327" name="Straight Connector 326">
                <a:extLst>
                  <a:ext uri="{FF2B5EF4-FFF2-40B4-BE49-F238E27FC236}">
                    <a16:creationId xmlns:a16="http://schemas.microsoft.com/office/drawing/2014/main" id="{6C013254-0B3C-B116-01E5-84213FFCD2A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81042CCB-EA56-CC2B-77D8-307A9BF4405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26681F29-39FD-CA5F-DFFA-35C43425048F}"/>
                </a:ext>
              </a:extLst>
            </p:cNvPr>
            <p:cNvGrpSpPr/>
            <p:nvPr/>
          </p:nvGrpSpPr>
          <p:grpSpPr>
            <a:xfrm>
              <a:off x="6818878" y="3959052"/>
              <a:ext cx="95250" cy="95250"/>
              <a:chOff x="3569493" y="1976437"/>
              <a:chExt cx="95250" cy="95250"/>
            </a:xfrm>
          </p:grpSpPr>
          <p:cxnSp>
            <p:nvCxnSpPr>
              <p:cNvPr id="330" name="Straight Connector 329">
                <a:extLst>
                  <a:ext uri="{FF2B5EF4-FFF2-40B4-BE49-F238E27FC236}">
                    <a16:creationId xmlns:a16="http://schemas.microsoft.com/office/drawing/2014/main" id="{02307E04-1DF3-1EDB-09FA-E7A7E9DE973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C0DB8362-6014-E109-68AC-6C97D7E03DE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6AEE4C5B-EC81-E91A-CA95-2595FB25D611}"/>
                </a:ext>
              </a:extLst>
            </p:cNvPr>
            <p:cNvGrpSpPr/>
            <p:nvPr/>
          </p:nvGrpSpPr>
          <p:grpSpPr>
            <a:xfrm>
              <a:off x="7003297" y="3983882"/>
              <a:ext cx="95250" cy="95250"/>
              <a:chOff x="3569493" y="1976437"/>
              <a:chExt cx="95250" cy="95250"/>
            </a:xfrm>
          </p:grpSpPr>
          <p:cxnSp>
            <p:nvCxnSpPr>
              <p:cNvPr id="333" name="Straight Connector 332">
                <a:extLst>
                  <a:ext uri="{FF2B5EF4-FFF2-40B4-BE49-F238E27FC236}">
                    <a16:creationId xmlns:a16="http://schemas.microsoft.com/office/drawing/2014/main" id="{3B7CF0D6-5EDE-3C09-69B1-DC534A0F7A6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E1D3F6EF-DE5E-7745-1817-9AAB2C3C43B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B281D53B-7E9C-0D8C-9ACA-1A277BB72C23}"/>
                </a:ext>
              </a:extLst>
            </p:cNvPr>
            <p:cNvGrpSpPr/>
            <p:nvPr/>
          </p:nvGrpSpPr>
          <p:grpSpPr>
            <a:xfrm>
              <a:off x="7284419" y="4059990"/>
              <a:ext cx="95250" cy="95250"/>
              <a:chOff x="3569493" y="1976437"/>
              <a:chExt cx="95250" cy="95250"/>
            </a:xfrm>
          </p:grpSpPr>
          <p:cxnSp>
            <p:nvCxnSpPr>
              <p:cNvPr id="336" name="Straight Connector 335">
                <a:extLst>
                  <a:ext uri="{FF2B5EF4-FFF2-40B4-BE49-F238E27FC236}">
                    <a16:creationId xmlns:a16="http://schemas.microsoft.com/office/drawing/2014/main" id="{3D84DADF-16C1-AA62-FD26-13F9BC073D4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9DD24266-D929-4BC7-8AC6-F0F2B00A434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90A55D09-7B14-8C9C-375A-18A68BC92203}"/>
                </a:ext>
              </a:extLst>
            </p:cNvPr>
            <p:cNvGrpSpPr/>
            <p:nvPr/>
          </p:nvGrpSpPr>
          <p:grpSpPr>
            <a:xfrm>
              <a:off x="7468472" y="4129460"/>
              <a:ext cx="95250" cy="95250"/>
              <a:chOff x="3569493" y="1976437"/>
              <a:chExt cx="95250" cy="95250"/>
            </a:xfrm>
          </p:grpSpPr>
          <p:cxnSp>
            <p:nvCxnSpPr>
              <p:cNvPr id="339" name="Straight Connector 338">
                <a:extLst>
                  <a:ext uri="{FF2B5EF4-FFF2-40B4-BE49-F238E27FC236}">
                    <a16:creationId xmlns:a16="http://schemas.microsoft.com/office/drawing/2014/main" id="{DDCBDE9B-AE37-4C36-EBBB-DA04783E223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01C672DF-F748-B9CC-FAF8-A5D68701DAB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266B4A67-E620-67E0-5816-7427F877D055}"/>
                </a:ext>
              </a:extLst>
            </p:cNvPr>
            <p:cNvGrpSpPr/>
            <p:nvPr/>
          </p:nvGrpSpPr>
          <p:grpSpPr>
            <a:xfrm>
              <a:off x="7683350" y="4167269"/>
              <a:ext cx="95250" cy="95250"/>
              <a:chOff x="3569493" y="1976437"/>
              <a:chExt cx="95250" cy="95250"/>
            </a:xfrm>
          </p:grpSpPr>
          <p:cxnSp>
            <p:nvCxnSpPr>
              <p:cNvPr id="342" name="Straight Connector 341">
                <a:extLst>
                  <a:ext uri="{FF2B5EF4-FFF2-40B4-BE49-F238E27FC236}">
                    <a16:creationId xmlns:a16="http://schemas.microsoft.com/office/drawing/2014/main" id="{DBC333DE-6BDE-5345-FB6B-40CD3B1BC8B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91EB7E47-8781-FD0F-030C-8DFC6EE73F4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7CD73F51-D558-9551-4F29-71BB3ED2BC91}"/>
                </a:ext>
              </a:extLst>
            </p:cNvPr>
            <p:cNvGrpSpPr/>
            <p:nvPr/>
          </p:nvGrpSpPr>
          <p:grpSpPr>
            <a:xfrm>
              <a:off x="7741175" y="4167269"/>
              <a:ext cx="95250" cy="95250"/>
              <a:chOff x="3569493" y="1976437"/>
              <a:chExt cx="95250" cy="95250"/>
            </a:xfrm>
          </p:grpSpPr>
          <p:cxnSp>
            <p:nvCxnSpPr>
              <p:cNvPr id="345" name="Straight Connector 344">
                <a:extLst>
                  <a:ext uri="{FF2B5EF4-FFF2-40B4-BE49-F238E27FC236}">
                    <a16:creationId xmlns:a16="http://schemas.microsoft.com/office/drawing/2014/main" id="{250F8C03-AE6A-61BA-E63E-2C94AF53037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6E1F9C4A-1709-F61D-9394-4598B27EA63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AC8878EC-1747-B093-3DBD-C85D54830264}"/>
                </a:ext>
              </a:extLst>
            </p:cNvPr>
            <p:cNvGrpSpPr/>
            <p:nvPr/>
          </p:nvGrpSpPr>
          <p:grpSpPr>
            <a:xfrm>
              <a:off x="7780240" y="4167269"/>
              <a:ext cx="95250" cy="95250"/>
              <a:chOff x="3569493" y="1976437"/>
              <a:chExt cx="95250" cy="95250"/>
            </a:xfrm>
          </p:grpSpPr>
          <p:cxnSp>
            <p:nvCxnSpPr>
              <p:cNvPr id="348" name="Straight Connector 347">
                <a:extLst>
                  <a:ext uri="{FF2B5EF4-FFF2-40B4-BE49-F238E27FC236}">
                    <a16:creationId xmlns:a16="http://schemas.microsoft.com/office/drawing/2014/main" id="{113E9289-612C-81C6-9378-5B4F9C313AD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2984BD28-E6D2-442C-DA04-9440633BC2EF}"/>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BEFC71EA-9A11-DE6A-4A60-DF0EE01BDFFE}"/>
                </a:ext>
              </a:extLst>
            </p:cNvPr>
            <p:cNvGrpSpPr/>
            <p:nvPr/>
          </p:nvGrpSpPr>
          <p:grpSpPr>
            <a:xfrm>
              <a:off x="7826225" y="4211719"/>
              <a:ext cx="95250" cy="95250"/>
              <a:chOff x="3569493" y="1976437"/>
              <a:chExt cx="95250" cy="95250"/>
            </a:xfrm>
          </p:grpSpPr>
          <p:cxnSp>
            <p:nvCxnSpPr>
              <p:cNvPr id="351" name="Straight Connector 350">
                <a:extLst>
                  <a:ext uri="{FF2B5EF4-FFF2-40B4-BE49-F238E27FC236}">
                    <a16:creationId xmlns:a16="http://schemas.microsoft.com/office/drawing/2014/main" id="{90B770DB-79B5-D119-12CC-B82B92AF13F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C5D2E135-60E5-D1EB-82FA-B810ABAC01C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183BB9D9-D249-A27F-CC35-C51100F96BE0}"/>
                </a:ext>
              </a:extLst>
            </p:cNvPr>
            <p:cNvGrpSpPr/>
            <p:nvPr/>
          </p:nvGrpSpPr>
          <p:grpSpPr>
            <a:xfrm>
              <a:off x="7994532" y="4211719"/>
              <a:ext cx="95250" cy="95250"/>
              <a:chOff x="3569493" y="1976437"/>
              <a:chExt cx="95250" cy="95250"/>
            </a:xfrm>
          </p:grpSpPr>
          <p:cxnSp>
            <p:nvCxnSpPr>
              <p:cNvPr id="354" name="Straight Connector 353">
                <a:extLst>
                  <a:ext uri="{FF2B5EF4-FFF2-40B4-BE49-F238E27FC236}">
                    <a16:creationId xmlns:a16="http://schemas.microsoft.com/office/drawing/2014/main" id="{3E365870-49BE-547C-9682-8793DBDDB1B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F4790C8C-EEA1-D0DE-8A31-B0264804BEB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86435DA1-B22D-3F3F-A511-22373B80FCAC}"/>
                </a:ext>
              </a:extLst>
            </p:cNvPr>
            <p:cNvGrpSpPr/>
            <p:nvPr/>
          </p:nvGrpSpPr>
          <p:grpSpPr>
            <a:xfrm>
              <a:off x="8127832" y="4211719"/>
              <a:ext cx="95250" cy="95250"/>
              <a:chOff x="3569493" y="1976437"/>
              <a:chExt cx="95250" cy="95250"/>
            </a:xfrm>
          </p:grpSpPr>
          <p:cxnSp>
            <p:nvCxnSpPr>
              <p:cNvPr id="357" name="Straight Connector 356">
                <a:extLst>
                  <a:ext uri="{FF2B5EF4-FFF2-40B4-BE49-F238E27FC236}">
                    <a16:creationId xmlns:a16="http://schemas.microsoft.com/office/drawing/2014/main" id="{8210BDC7-5BD6-FE81-CD03-755EC147F13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B3E0C658-86DE-B49D-458E-7C6B9892D03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BF198642-8A12-0258-D08E-FF7614678E65}"/>
                </a:ext>
              </a:extLst>
            </p:cNvPr>
            <p:cNvGrpSpPr/>
            <p:nvPr/>
          </p:nvGrpSpPr>
          <p:grpSpPr>
            <a:xfrm>
              <a:off x="8438281" y="4329887"/>
              <a:ext cx="95250" cy="95250"/>
              <a:chOff x="3569493" y="1976437"/>
              <a:chExt cx="95250" cy="95250"/>
            </a:xfrm>
          </p:grpSpPr>
          <p:cxnSp>
            <p:nvCxnSpPr>
              <p:cNvPr id="360" name="Straight Connector 359">
                <a:extLst>
                  <a:ext uri="{FF2B5EF4-FFF2-40B4-BE49-F238E27FC236}">
                    <a16:creationId xmlns:a16="http://schemas.microsoft.com/office/drawing/2014/main" id="{25050D5A-C071-2A28-1D4C-CEE579C675D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BBA6F783-C10A-5F35-E7D1-121FD70554E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C6991CA9-3761-1D4C-06B1-3D94E91702B2}"/>
                </a:ext>
              </a:extLst>
            </p:cNvPr>
            <p:cNvGrpSpPr/>
            <p:nvPr/>
          </p:nvGrpSpPr>
          <p:grpSpPr>
            <a:xfrm>
              <a:off x="8502953" y="4329887"/>
              <a:ext cx="95250" cy="95250"/>
              <a:chOff x="3569493" y="1976437"/>
              <a:chExt cx="95250" cy="95250"/>
            </a:xfrm>
          </p:grpSpPr>
          <p:cxnSp>
            <p:nvCxnSpPr>
              <p:cNvPr id="363" name="Straight Connector 362">
                <a:extLst>
                  <a:ext uri="{FF2B5EF4-FFF2-40B4-BE49-F238E27FC236}">
                    <a16:creationId xmlns:a16="http://schemas.microsoft.com/office/drawing/2014/main" id="{EF94F3C7-1BF1-A456-0B65-699D0EECCA1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2D0330B7-4420-E764-55F4-B31127EC9FB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92434E69-9986-D845-E715-33A8851B2E98}"/>
                </a:ext>
              </a:extLst>
            </p:cNvPr>
            <p:cNvGrpSpPr/>
            <p:nvPr/>
          </p:nvGrpSpPr>
          <p:grpSpPr>
            <a:xfrm>
              <a:off x="8826461" y="4480437"/>
              <a:ext cx="95250" cy="95250"/>
              <a:chOff x="3569493" y="1976437"/>
              <a:chExt cx="95250" cy="95250"/>
            </a:xfrm>
          </p:grpSpPr>
          <p:cxnSp>
            <p:nvCxnSpPr>
              <p:cNvPr id="366" name="Straight Connector 365">
                <a:extLst>
                  <a:ext uri="{FF2B5EF4-FFF2-40B4-BE49-F238E27FC236}">
                    <a16:creationId xmlns:a16="http://schemas.microsoft.com/office/drawing/2014/main" id="{BBE453BE-5F86-ED16-4863-71690FC150B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7B706651-6F0E-5E95-DA83-9FEA7AFC75F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AFF551A4-73D5-0A61-A33D-1FC68191A166}"/>
                </a:ext>
              </a:extLst>
            </p:cNvPr>
            <p:cNvGrpSpPr/>
            <p:nvPr/>
          </p:nvGrpSpPr>
          <p:grpSpPr>
            <a:xfrm>
              <a:off x="9438787" y="4565371"/>
              <a:ext cx="95250" cy="95250"/>
              <a:chOff x="3569493" y="1976437"/>
              <a:chExt cx="95250" cy="95250"/>
            </a:xfrm>
          </p:grpSpPr>
          <p:cxnSp>
            <p:nvCxnSpPr>
              <p:cNvPr id="369" name="Straight Connector 368">
                <a:extLst>
                  <a:ext uri="{FF2B5EF4-FFF2-40B4-BE49-F238E27FC236}">
                    <a16:creationId xmlns:a16="http://schemas.microsoft.com/office/drawing/2014/main" id="{9AF34E56-0ED0-23A4-A047-E60C3E45BD7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5F13F55F-0841-5986-D186-EB2A66D223E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4B3F902B-FC1A-6A85-EE64-1B76690F32F2}"/>
                </a:ext>
              </a:extLst>
            </p:cNvPr>
            <p:cNvGrpSpPr/>
            <p:nvPr/>
          </p:nvGrpSpPr>
          <p:grpSpPr>
            <a:xfrm>
              <a:off x="9605316" y="4565371"/>
              <a:ext cx="95250" cy="95250"/>
              <a:chOff x="3569493" y="1976437"/>
              <a:chExt cx="95250" cy="95250"/>
            </a:xfrm>
          </p:grpSpPr>
          <p:cxnSp>
            <p:nvCxnSpPr>
              <p:cNvPr id="372" name="Straight Connector 371">
                <a:extLst>
                  <a:ext uri="{FF2B5EF4-FFF2-40B4-BE49-F238E27FC236}">
                    <a16:creationId xmlns:a16="http://schemas.microsoft.com/office/drawing/2014/main" id="{28AE2A02-C35D-8931-1388-D7FB644AC2B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C287944F-DBFA-4837-BF5B-06A5452C066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C7BD0693-36E6-C880-4D92-FEF079EF2D37}"/>
                </a:ext>
              </a:extLst>
            </p:cNvPr>
            <p:cNvGrpSpPr/>
            <p:nvPr/>
          </p:nvGrpSpPr>
          <p:grpSpPr>
            <a:xfrm>
              <a:off x="10137344" y="4565371"/>
              <a:ext cx="95250" cy="95250"/>
              <a:chOff x="3569493" y="1976437"/>
              <a:chExt cx="95250" cy="95250"/>
            </a:xfrm>
          </p:grpSpPr>
          <p:cxnSp>
            <p:nvCxnSpPr>
              <p:cNvPr id="375" name="Straight Connector 374">
                <a:extLst>
                  <a:ext uri="{FF2B5EF4-FFF2-40B4-BE49-F238E27FC236}">
                    <a16:creationId xmlns:a16="http://schemas.microsoft.com/office/drawing/2014/main" id="{C66947C0-68C8-BFE9-B602-CF47D0D2B40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432A3B9E-A96B-9A62-7946-6DB7255E7A9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D440140C-4FD4-6213-C4AC-B2F076AC6016}"/>
                </a:ext>
              </a:extLst>
            </p:cNvPr>
            <p:cNvGrpSpPr/>
            <p:nvPr/>
          </p:nvGrpSpPr>
          <p:grpSpPr>
            <a:xfrm>
              <a:off x="10453841" y="4565371"/>
              <a:ext cx="95250" cy="95250"/>
              <a:chOff x="3569493" y="1976437"/>
              <a:chExt cx="95250" cy="95250"/>
            </a:xfrm>
          </p:grpSpPr>
          <p:cxnSp>
            <p:nvCxnSpPr>
              <p:cNvPr id="378" name="Straight Connector 377">
                <a:extLst>
                  <a:ext uri="{FF2B5EF4-FFF2-40B4-BE49-F238E27FC236}">
                    <a16:creationId xmlns:a16="http://schemas.microsoft.com/office/drawing/2014/main" id="{14F9EEA5-D048-38E9-705E-F735B69C011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CCB0651E-9FA3-D5A4-E3B6-54E9F52D858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1837988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037F9-3AB1-CA25-913A-AA374A1CC30C}"/>
              </a:ext>
            </a:extLst>
          </p:cNvPr>
          <p:cNvSpPr>
            <a:spLocks noGrp="1"/>
          </p:cNvSpPr>
          <p:nvPr>
            <p:ph type="title"/>
          </p:nvPr>
        </p:nvSpPr>
        <p:spPr>
          <a:xfrm>
            <a:off x="609759" y="238127"/>
            <a:ext cx="10872444" cy="787023"/>
          </a:xfrm>
        </p:spPr>
        <p:txBody>
          <a:bodyPr/>
          <a:lstStyle/>
          <a:p>
            <a:r>
              <a:rPr lang="en-US" dirty="0"/>
              <a:t>TRITON3: Safety and Most Common TEAEs</a:t>
            </a:r>
          </a:p>
        </p:txBody>
      </p:sp>
      <p:sp>
        <p:nvSpPr>
          <p:cNvPr id="8" name="Content Placeholder 7">
            <a:extLst>
              <a:ext uri="{FF2B5EF4-FFF2-40B4-BE49-F238E27FC236}">
                <a16:creationId xmlns:a16="http://schemas.microsoft.com/office/drawing/2014/main" id="{0C9D497C-C068-642E-DCD9-E295D99F333C}"/>
              </a:ext>
            </a:extLst>
          </p:cNvPr>
          <p:cNvSpPr>
            <a:spLocks noGrp="1"/>
          </p:cNvSpPr>
          <p:nvPr>
            <p:ph idx="1"/>
          </p:nvPr>
        </p:nvSpPr>
        <p:spPr>
          <a:xfrm>
            <a:off x="609758" y="5616657"/>
            <a:ext cx="10087619" cy="614988"/>
          </a:xfrm>
        </p:spPr>
        <p:txBody>
          <a:bodyPr/>
          <a:lstStyle/>
          <a:p>
            <a:pPr>
              <a:spcBef>
                <a:spcPts val="0"/>
              </a:spcBef>
            </a:pPr>
            <a:r>
              <a:rPr lang="en-US" sz="2000" b="0" kern="0" dirty="0"/>
              <a:t>No cases of MDS or AML were reported</a:t>
            </a:r>
          </a:p>
          <a:p>
            <a:pPr>
              <a:spcBef>
                <a:spcPts val="0"/>
              </a:spcBef>
            </a:pPr>
            <a:r>
              <a:rPr lang="en-US" sz="2000" dirty="0"/>
              <a:t>Blood transfusions were required in 29% (rucaparib) vs 2% (physician’s choice)</a:t>
            </a:r>
            <a:endParaRPr lang="en-US" sz="2000" b="0" kern="0" dirty="0"/>
          </a:p>
        </p:txBody>
      </p:sp>
      <p:sp>
        <p:nvSpPr>
          <p:cNvPr id="5" name="Text Box 15">
            <a:extLst>
              <a:ext uri="{FF2B5EF4-FFF2-40B4-BE49-F238E27FC236}">
                <a16:creationId xmlns:a16="http://schemas.microsoft.com/office/drawing/2014/main" id="{0E0BA3C1-29D6-6340-2B9E-3FB1AB9DA799}"/>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cs typeface="Calibri" panose="020F0502020204030204" pitchFamily="34" charset="0"/>
              </a:rPr>
              <a:t>Fizazi. NEJM. 2023;[Epub]. Bryce. ASCO GU 2023. Abstr 18.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graphicFrame>
        <p:nvGraphicFramePr>
          <p:cNvPr id="6" name="Group 32">
            <a:extLst>
              <a:ext uri="{FF2B5EF4-FFF2-40B4-BE49-F238E27FC236}">
                <a16:creationId xmlns:a16="http://schemas.microsoft.com/office/drawing/2014/main" id="{D156C691-B97E-5BC8-54D6-A198B43AA305}"/>
              </a:ext>
            </a:extLst>
          </p:cNvPr>
          <p:cNvGraphicFramePr>
            <a:graphicFrameLocks noGrp="1"/>
          </p:cNvGraphicFramePr>
          <p:nvPr>
            <p:extLst>
              <p:ext uri="{D42A27DB-BD31-4B8C-83A1-F6EECF244321}">
                <p14:modId xmlns:p14="http://schemas.microsoft.com/office/powerpoint/2010/main" val="2152133742"/>
              </p:ext>
            </p:extLst>
          </p:nvPr>
        </p:nvGraphicFramePr>
        <p:xfrm>
          <a:off x="709797" y="1133227"/>
          <a:ext cx="10796402" cy="2704290"/>
        </p:xfrm>
        <a:graphic>
          <a:graphicData uri="http://schemas.openxmlformats.org/drawingml/2006/table">
            <a:tbl>
              <a:tblPr/>
              <a:tblGrid>
                <a:gridCol w="2529162">
                  <a:extLst>
                    <a:ext uri="{9D8B030D-6E8A-4147-A177-3AD203B41FA5}">
                      <a16:colId xmlns:a16="http://schemas.microsoft.com/office/drawing/2014/main" val="20000"/>
                    </a:ext>
                  </a:extLst>
                </a:gridCol>
                <a:gridCol w="2066810">
                  <a:extLst>
                    <a:ext uri="{9D8B030D-6E8A-4147-A177-3AD203B41FA5}">
                      <a16:colId xmlns:a16="http://schemas.microsoft.com/office/drawing/2014/main" val="20001"/>
                    </a:ext>
                  </a:extLst>
                </a:gridCol>
                <a:gridCol w="2066810">
                  <a:extLst>
                    <a:ext uri="{9D8B030D-6E8A-4147-A177-3AD203B41FA5}">
                      <a16:colId xmlns:a16="http://schemas.microsoft.com/office/drawing/2014/main" val="20002"/>
                    </a:ext>
                  </a:extLst>
                </a:gridCol>
                <a:gridCol w="2066810">
                  <a:extLst>
                    <a:ext uri="{9D8B030D-6E8A-4147-A177-3AD203B41FA5}">
                      <a16:colId xmlns:a16="http://schemas.microsoft.com/office/drawing/2014/main" val="2809603571"/>
                    </a:ext>
                  </a:extLst>
                </a:gridCol>
                <a:gridCol w="2066810">
                  <a:extLst>
                    <a:ext uri="{9D8B030D-6E8A-4147-A177-3AD203B41FA5}">
                      <a16:colId xmlns:a16="http://schemas.microsoft.com/office/drawing/2014/main" val="1536616076"/>
                    </a:ext>
                  </a:extLst>
                </a:gridCol>
              </a:tblGrid>
              <a:tr h="19472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Event,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Physician’s Choice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64771082"/>
                  </a:ext>
                </a:extLst>
              </a:tr>
              <a:tr h="365091">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Rucaparib</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270)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Docetaxel</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Second-Generation ARPI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Total</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947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≥1 any-grade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270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47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grade ≥3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3101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reductions due to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101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interruptions due to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91648677"/>
                  </a:ext>
                </a:extLst>
              </a:tr>
              <a:tr h="19472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Discontinuations due to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60523452"/>
                  </a:ext>
                </a:extLst>
              </a:tr>
              <a:tr h="19472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 due to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6658857"/>
                  </a:ext>
                </a:extLst>
              </a:tr>
            </a:tbl>
          </a:graphicData>
        </a:graphic>
      </p:graphicFrame>
      <p:graphicFrame>
        <p:nvGraphicFramePr>
          <p:cNvPr id="7" name="Table 6">
            <a:extLst>
              <a:ext uri="{FF2B5EF4-FFF2-40B4-BE49-F238E27FC236}">
                <a16:creationId xmlns:a16="http://schemas.microsoft.com/office/drawing/2014/main" id="{FFC5626D-CAA4-A4FC-A74F-C6B9C3B0E635}"/>
              </a:ext>
            </a:extLst>
          </p:cNvPr>
          <p:cNvGraphicFramePr>
            <a:graphicFrameLocks noGrp="1"/>
          </p:cNvGraphicFramePr>
          <p:nvPr>
            <p:extLst>
              <p:ext uri="{D42A27DB-BD31-4B8C-83A1-F6EECF244321}">
                <p14:modId xmlns:p14="http://schemas.microsoft.com/office/powerpoint/2010/main" val="2188623975"/>
              </p:ext>
            </p:extLst>
          </p:nvPr>
        </p:nvGraphicFramePr>
        <p:xfrm>
          <a:off x="723899" y="3947782"/>
          <a:ext cx="10782298" cy="1524080"/>
        </p:xfrm>
        <a:graphic>
          <a:graphicData uri="http://schemas.openxmlformats.org/drawingml/2006/table">
            <a:tbl>
              <a:tblPr/>
              <a:tblGrid>
                <a:gridCol w="2537354">
                  <a:extLst>
                    <a:ext uri="{9D8B030D-6E8A-4147-A177-3AD203B41FA5}">
                      <a16:colId xmlns:a16="http://schemas.microsoft.com/office/drawing/2014/main" val="2663651134"/>
                    </a:ext>
                  </a:extLst>
                </a:gridCol>
                <a:gridCol w="1030618">
                  <a:extLst>
                    <a:ext uri="{9D8B030D-6E8A-4147-A177-3AD203B41FA5}">
                      <a16:colId xmlns:a16="http://schemas.microsoft.com/office/drawing/2014/main" val="701581686"/>
                    </a:ext>
                  </a:extLst>
                </a:gridCol>
                <a:gridCol w="1030618">
                  <a:extLst>
                    <a:ext uri="{9D8B030D-6E8A-4147-A177-3AD203B41FA5}">
                      <a16:colId xmlns:a16="http://schemas.microsoft.com/office/drawing/2014/main" val="2051518707"/>
                    </a:ext>
                  </a:extLst>
                </a:gridCol>
                <a:gridCol w="1030618">
                  <a:extLst>
                    <a:ext uri="{9D8B030D-6E8A-4147-A177-3AD203B41FA5}">
                      <a16:colId xmlns:a16="http://schemas.microsoft.com/office/drawing/2014/main" val="1458284036"/>
                    </a:ext>
                  </a:extLst>
                </a:gridCol>
                <a:gridCol w="1030618">
                  <a:extLst>
                    <a:ext uri="{9D8B030D-6E8A-4147-A177-3AD203B41FA5}">
                      <a16:colId xmlns:a16="http://schemas.microsoft.com/office/drawing/2014/main" val="1649237176"/>
                    </a:ext>
                  </a:extLst>
                </a:gridCol>
                <a:gridCol w="1030618">
                  <a:extLst>
                    <a:ext uri="{9D8B030D-6E8A-4147-A177-3AD203B41FA5}">
                      <a16:colId xmlns:a16="http://schemas.microsoft.com/office/drawing/2014/main" val="3011622866"/>
                    </a:ext>
                  </a:extLst>
                </a:gridCol>
                <a:gridCol w="1030618">
                  <a:extLst>
                    <a:ext uri="{9D8B030D-6E8A-4147-A177-3AD203B41FA5}">
                      <a16:colId xmlns:a16="http://schemas.microsoft.com/office/drawing/2014/main" val="2727173336"/>
                    </a:ext>
                  </a:extLst>
                </a:gridCol>
                <a:gridCol w="1030618">
                  <a:extLst>
                    <a:ext uri="{9D8B030D-6E8A-4147-A177-3AD203B41FA5}">
                      <a16:colId xmlns:a16="http://schemas.microsoft.com/office/drawing/2014/main" val="1104891837"/>
                    </a:ext>
                  </a:extLst>
                </a:gridCol>
                <a:gridCol w="1030618">
                  <a:extLst>
                    <a:ext uri="{9D8B030D-6E8A-4147-A177-3AD203B41FA5}">
                      <a16:colId xmlns:a16="http://schemas.microsoft.com/office/drawing/2014/main" val="437091169"/>
                    </a:ext>
                  </a:extLst>
                </a:gridCol>
              </a:tblGrid>
              <a:tr h="180567">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Most Common TEAEs,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00680169"/>
                  </a:ext>
                </a:extLst>
              </a:tr>
              <a:tr h="180567">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058146"/>
                  </a:ext>
                </a:extLst>
              </a:tr>
              <a:tr h="180567">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47319070"/>
                  </a:ext>
                </a:extLst>
              </a:tr>
              <a:tr h="180567">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Anemia/hemoglobin decrease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0981697"/>
                  </a:ext>
                </a:extLst>
              </a:tr>
              <a:tr h="180567">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Neuropathy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3524872"/>
                  </a:ext>
                </a:extLst>
              </a:tr>
            </a:tbl>
          </a:graphicData>
        </a:graphic>
      </p:graphicFrame>
    </p:spTree>
    <p:extLst>
      <p:ext uri="{BB962C8B-B14F-4D97-AF65-F5344CB8AC3E}">
        <p14:creationId xmlns:p14="http://schemas.microsoft.com/office/powerpoint/2010/main" val="2963858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79A78-3BF9-173A-9400-6A54778E44E1}"/>
              </a:ext>
            </a:extLst>
          </p:cNvPr>
          <p:cNvSpPr>
            <a:spLocks noGrp="1"/>
          </p:cNvSpPr>
          <p:nvPr>
            <p:ph type="title"/>
          </p:nvPr>
        </p:nvSpPr>
        <p:spPr/>
        <p:txBody>
          <a:bodyPr/>
          <a:lstStyle/>
          <a:p>
            <a:r>
              <a:rPr lang="en-US" dirty="0"/>
              <a:t>TRITON3: Investigators’ Conclusions</a:t>
            </a:r>
          </a:p>
        </p:txBody>
      </p:sp>
      <p:sp>
        <p:nvSpPr>
          <p:cNvPr id="5" name="Content Placeholder 4">
            <a:extLst>
              <a:ext uri="{FF2B5EF4-FFF2-40B4-BE49-F238E27FC236}">
                <a16:creationId xmlns:a16="http://schemas.microsoft.com/office/drawing/2014/main" id="{8C7D43D5-4241-ECBF-7CAA-2ED670E80784}"/>
              </a:ext>
            </a:extLst>
          </p:cNvPr>
          <p:cNvSpPr>
            <a:spLocks noGrp="1"/>
          </p:cNvSpPr>
          <p:nvPr>
            <p:ph idx="1"/>
          </p:nvPr>
        </p:nvSpPr>
        <p:spPr>
          <a:xfrm>
            <a:off x="614722" y="1498114"/>
            <a:ext cx="10877529" cy="4971997"/>
          </a:xfrm>
        </p:spPr>
        <p:txBody>
          <a:bodyPr/>
          <a:lstStyle/>
          <a:p>
            <a:pPr>
              <a:spcBef>
                <a:spcPts val="400"/>
              </a:spcBef>
            </a:pPr>
            <a:r>
              <a:rPr lang="en-US" sz="2400" dirty="0"/>
              <a:t>Rucaparib was associated with significantly improved median rPFS vs physician’s choice of therapy among patients with mCRPC and progression following a </a:t>
            </a:r>
            <a:br>
              <a:rPr lang="en-US" sz="2400" dirty="0"/>
            </a:br>
            <a:r>
              <a:rPr lang="en-US" sz="2400" dirty="0"/>
              <a:t>second-generation ARPI</a:t>
            </a:r>
          </a:p>
          <a:p>
            <a:pPr lvl="1">
              <a:spcBef>
                <a:spcPts val="400"/>
              </a:spcBef>
            </a:pPr>
            <a:r>
              <a:rPr lang="en-US" sz="2200" dirty="0"/>
              <a:t>Risk of radiographic progression or death reduced by half in </a:t>
            </a:r>
            <a:r>
              <a:rPr lang="en-US" sz="2200" i="1" dirty="0"/>
              <a:t>BRCA</a:t>
            </a:r>
            <a:r>
              <a:rPr lang="en-US" sz="2200" dirty="0"/>
              <a:t>-altered disease</a:t>
            </a:r>
          </a:p>
          <a:p>
            <a:pPr lvl="1">
              <a:spcBef>
                <a:spcPts val="400"/>
              </a:spcBef>
            </a:pPr>
            <a:r>
              <a:rPr lang="en-US" sz="2200" dirty="0"/>
              <a:t>rPFS benefit of rucaparib not observed in </a:t>
            </a:r>
            <a:r>
              <a:rPr lang="en-US" sz="2200" i="1" dirty="0"/>
              <a:t>ATM</a:t>
            </a:r>
            <a:r>
              <a:rPr lang="en-US" sz="2200" dirty="0"/>
              <a:t>-altered subset</a:t>
            </a:r>
          </a:p>
          <a:p>
            <a:pPr lvl="1">
              <a:spcBef>
                <a:spcPts val="400"/>
              </a:spcBef>
            </a:pPr>
            <a:r>
              <a:rPr lang="en-US" sz="2200" dirty="0"/>
              <a:t>rPFS improved with rucaparib vs both docetaxel and second-generation ARPI in </a:t>
            </a:r>
            <a:r>
              <a:rPr lang="en-US" sz="2200" i="1" dirty="0"/>
              <a:t>BRCA</a:t>
            </a:r>
            <a:r>
              <a:rPr lang="en-US" sz="2200" dirty="0"/>
              <a:t>-altered subset and ITT population</a:t>
            </a:r>
          </a:p>
          <a:p>
            <a:pPr>
              <a:spcBef>
                <a:spcPts val="400"/>
              </a:spcBef>
            </a:pPr>
            <a:r>
              <a:rPr lang="en-US" sz="2400" dirty="0"/>
              <a:t>Most frequently reported TEAEs: fatigue, nausea, and anemia </a:t>
            </a:r>
          </a:p>
          <a:p>
            <a:pPr lvl="1">
              <a:spcBef>
                <a:spcPts val="400"/>
              </a:spcBef>
            </a:pPr>
            <a:r>
              <a:rPr lang="en-US" sz="2200" dirty="0"/>
              <a:t>No reported cases of MDS or AML</a:t>
            </a:r>
          </a:p>
          <a:p>
            <a:pPr>
              <a:spcBef>
                <a:spcPts val="400"/>
              </a:spcBef>
            </a:pPr>
            <a:r>
              <a:rPr lang="en-US" sz="2400" dirty="0"/>
              <a:t>Investigators concluded that the data support use of rucaparib to treat patients with </a:t>
            </a:r>
            <a:r>
              <a:rPr lang="en-US" sz="2400" i="1" dirty="0"/>
              <a:t>BRCA</a:t>
            </a:r>
            <a:r>
              <a:rPr lang="en-US" sz="2400" dirty="0"/>
              <a:t>-altered mCRPC following ARPI failure</a:t>
            </a:r>
          </a:p>
        </p:txBody>
      </p:sp>
      <p:sp>
        <p:nvSpPr>
          <p:cNvPr id="6" name="Text Box 15">
            <a:extLst>
              <a:ext uri="{FF2B5EF4-FFF2-40B4-BE49-F238E27FC236}">
                <a16:creationId xmlns:a16="http://schemas.microsoft.com/office/drawing/2014/main" id="{A0BE4C37-8A9D-6C87-2448-3B24AB5B9362}"/>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cs typeface="Calibri" panose="020F0502020204030204" pitchFamily="34" charset="0"/>
              </a:rPr>
              <a:t>Bryce. ASCO GU 2023. Abstr 18.</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306921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4A68E8F4B82754AAD40428C181EE15E" ma:contentTypeVersion="1" ma:contentTypeDescription="Create a new document." ma:contentTypeScope="" ma:versionID="8701b30296a2837cb98743239635dc4d">
  <xsd:schema xmlns:xsd="http://www.w3.org/2001/XMLSchema" xmlns:xs="http://www.w3.org/2001/XMLSchema" xmlns:p="http://schemas.microsoft.com/office/2006/metadata/properties" xmlns:ns2="d54cbe69-32bd-412a-b004-9152f949605e" xmlns:ns3="aff646a9-ee37-4ecf-81d3-b1225adf8193" targetNamespace="http://schemas.microsoft.com/office/2006/metadata/properties" ma:root="true" ma:fieldsID="538591e42a5cc6083641a2b0a307a580" ns2:_="" ns3:_="">
    <xsd:import namespace="d54cbe69-32bd-412a-b004-9152f949605e"/>
    <xsd:import namespace="aff646a9-ee37-4ecf-81d3-b1225adf819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ff646a9-ee37-4ecf-81d3-b1225adf819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56M7VY3CDVN5-606780575-2</_dlc_DocId>
    <_dlc_DocIdUrl xmlns="d54cbe69-32bd-412a-b004-9152f949605e">
      <Url>https://intranet.clinicaloptions.com/mews/oncology/ONC_2023_ASCO_GU_CF_(PRP5798)/18_Bryce/_layouts/15/DocIdRedir.aspx?ID=56M7VY3CDVN5-606780575-2</Url>
      <Description>56M7VY3CDVN5-606780575-2</Description>
    </_dlc_DocIdUrl>
    <Document_x0020_Category xmlns="aff646a9-ee37-4ecf-81d3-b1225adf8193">Conference Capsule Slides</Document_x0020_Category>
  </documentManagement>
</p:properties>
</file>

<file path=customXml/itemProps1.xml><?xml version="1.0" encoding="utf-8"?>
<ds:datastoreItem xmlns:ds="http://schemas.openxmlformats.org/officeDocument/2006/customXml" ds:itemID="{2CC2BB1D-D6E8-4222-8E07-FEF747A4E9A1}">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DD48C9EA-E8BE-4890-ADD6-525567507C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ff646a9-ee37-4ecf-81d3-b1225adf81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schemas.microsoft.com/office/2006/metadata/properties"/>
    <ds:schemaRef ds:uri="http://schemas.microsoft.com/office/2006/documentManagement/types"/>
    <ds:schemaRef ds:uri="http://schemas.microsoft.com/office/infopath/2007/PartnerControls"/>
    <ds:schemaRef ds:uri="d54cbe69-32bd-412a-b004-9152f949605e"/>
    <ds:schemaRef ds:uri="http://www.w3.org/XML/1998/namespace"/>
    <ds:schemaRef ds:uri="aff646a9-ee37-4ecf-81d3-b1225adf8193"/>
    <ds:schemaRef ds:uri="http://purl.org/dc/terms/"/>
    <ds:schemaRef ds:uri="http://purl.org/dc/dcmitype/"/>
    <ds:schemaRef ds:uri="http://purl.org/dc/elements/1.1/"/>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4526</TotalTime>
  <Words>2804</Words>
  <Application>Microsoft Office PowerPoint</Application>
  <PresentationFormat>Widescreen</PresentationFormat>
  <Paragraphs>633</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TRITON3: Phase III Trial of Rucaparib vs  Physician’s Choice Therapy in Metastatic CRPC With BRCA or ATM Alterations</vt:lpstr>
      <vt:lpstr>About These Slides</vt:lpstr>
      <vt:lpstr>TRITON3: Background</vt:lpstr>
      <vt:lpstr>TRITON3: Study Design</vt:lpstr>
      <vt:lpstr>TRITON3: Baseline Characteristics</vt:lpstr>
      <vt:lpstr>TRITON3: rPFS (BRCA-Altered Subgroup)</vt:lpstr>
      <vt:lpstr>TRITON3: rPFS (ITT Population)</vt:lpstr>
      <vt:lpstr>TRITON3: rPFS (ATM-Altered Subgroup)</vt:lpstr>
      <vt:lpstr>TRITON3: rPFS (BRCA Subgroup) by  Physician’s Choice Treatment</vt:lpstr>
      <vt:lpstr>TRITON3: OS* (BRCA-Altered Subgroup and  ITT Population)</vt:lpstr>
      <vt:lpstr>TRITON3: Safety and Most Common TEAEs</vt:lpstr>
      <vt:lpstr>TRITON3: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TRITON3: Phase III Trial of Rucaparib vs Physician’s Choice Therapy in Metastatic CRPC With BRCA or ATM Alterations</dc:title>
  <dc:creator>Preferred User</dc:creator>
  <cp:lastModifiedBy>Natalia Kolenko</cp:lastModifiedBy>
  <cp:revision>102</cp:revision>
  <cp:lastPrinted>2016-09-26T20:21:49Z</cp:lastPrinted>
  <dcterms:created xsi:type="dcterms:W3CDTF">2005-05-27T15:08:01Z</dcterms:created>
  <dcterms:modified xsi:type="dcterms:W3CDTF">2023-02-21T20:55:05Z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ba04b2b7-31a7-4a25-9b34-6f313f793a8a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0x01010044A68E8F4B82754AAD40428C181EE15E</vt:lpwstr>
  </property>
  <property fmtid="{D5CDD505-2E9C-101B-9397-08002B2CF9AE}" pid="9" name="MediaServiceImageTags">
    <vt:lpwstr/>
  </property>
</Properties>
</file>