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9"/>
  </p:notesMasterIdLst>
  <p:sldIdLst>
    <p:sldId id="559" r:id="rId5"/>
    <p:sldId id="558" r:id="rId6"/>
    <p:sldId id="544" r:id="rId7"/>
    <p:sldId id="545" r:id="rId8"/>
    <p:sldId id="552" r:id="rId9"/>
    <p:sldId id="547" r:id="rId10"/>
    <p:sldId id="567" r:id="rId11"/>
    <p:sldId id="561" r:id="rId12"/>
    <p:sldId id="566" r:id="rId13"/>
    <p:sldId id="562" r:id="rId14"/>
    <p:sldId id="564" r:id="rId15"/>
    <p:sldId id="565" r:id="rId16"/>
    <p:sldId id="549" r:id="rId17"/>
    <p:sldId id="318"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llison Weckerle" initials="AW" lastIdx="23" clrIdx="0">
    <p:extLst>
      <p:ext uri="{19B8F6BF-5375-455C-9EA6-DF929625EA0E}">
        <p15:presenceInfo xmlns:p15="http://schemas.microsoft.com/office/powerpoint/2012/main" userId="S::aweckerle@cealliance.com::2aecc5db-e215-47aa-9eb4-82d4e2a56303" providerId="AD"/>
      </p:ext>
    </p:extLst>
  </p:cmAuthor>
  <p:cmAuthor id="2" name="Timothy Quill" initials="TQ" lastIdx="1" clrIdx="1">
    <p:extLst>
      <p:ext uri="{19B8F6BF-5375-455C-9EA6-DF929625EA0E}">
        <p15:presenceInfo xmlns:p15="http://schemas.microsoft.com/office/powerpoint/2012/main" userId="S::tquill@clinicaloptions.com::b1dc6efb-2995-45e7-a306-57a2c67aa886" providerId="AD"/>
      </p:ext>
    </p:extLst>
  </p:cmAuthor>
  <p:cmAuthor id="3" name="Andrea Boecler" initials="AB" lastIdx="4" clrIdx="2">
    <p:extLst>
      <p:ext uri="{19B8F6BF-5375-455C-9EA6-DF929625EA0E}">
        <p15:presenceInfo xmlns:p15="http://schemas.microsoft.com/office/powerpoint/2012/main" userId="S::aboecler@clinicaloptions.com::28e82037-1239-4052-943b-ae184e0bc2a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EB269FD-635E-402C-A4C9-5A0290F0B19A}" v="434" dt="2024-12-17T21:57:58.216"/>
    <p1510:client id="{31DE08D8-FDE6-41D6-AA9C-471E4EF867FA}" v="25" dt="2024-12-17T23:35:06.8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02" autoAdjust="0"/>
    <p:restoredTop sz="89580" autoAdjust="0"/>
  </p:normalViewPr>
  <p:slideViewPr>
    <p:cSldViewPr snapToGrid="0">
      <p:cViewPr varScale="1">
        <p:scale>
          <a:sx n="115" d="100"/>
          <a:sy n="115" d="100"/>
        </p:scale>
        <p:origin x="232" y="16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a Boecler" userId="28e82037-1239-4052-943b-ae184e0bc2af" providerId="ADAL" clId="{50929385-FAB5-4ECF-B592-EE0410B857F8}"/>
    <pc:docChg chg="undo custSel modSld">
      <pc:chgData name="Andrea Boecler" userId="28e82037-1239-4052-943b-ae184e0bc2af" providerId="ADAL" clId="{50929385-FAB5-4ECF-B592-EE0410B857F8}" dt="2024-12-18T14:36:23.680" v="437" actId="313"/>
      <pc:docMkLst>
        <pc:docMk/>
      </pc:docMkLst>
      <pc:sldChg chg="modSp mod modNotesTx">
        <pc:chgData name="Andrea Boecler" userId="28e82037-1239-4052-943b-ae184e0bc2af" providerId="ADAL" clId="{50929385-FAB5-4ECF-B592-EE0410B857F8}" dt="2024-12-18T14:09:47.534" v="12" actId="20577"/>
        <pc:sldMkLst>
          <pc:docMk/>
          <pc:sldMk cId="258565041" sldId="544"/>
        </pc:sldMkLst>
        <pc:spChg chg="mod">
          <ac:chgData name="Andrea Boecler" userId="28e82037-1239-4052-943b-ae184e0bc2af" providerId="ADAL" clId="{50929385-FAB5-4ECF-B592-EE0410B857F8}" dt="2024-12-18T14:09:47.534" v="12" actId="20577"/>
          <ac:spMkLst>
            <pc:docMk/>
            <pc:sldMk cId="258565041" sldId="544"/>
            <ac:spMk id="31747" creationId="{151303B2-FE26-4833-8BD6-2C6BA6349571}"/>
          </ac:spMkLst>
        </pc:spChg>
      </pc:sldChg>
      <pc:sldChg chg="modSp mod modNotesTx">
        <pc:chgData name="Andrea Boecler" userId="28e82037-1239-4052-943b-ae184e0bc2af" providerId="ADAL" clId="{50929385-FAB5-4ECF-B592-EE0410B857F8}" dt="2024-12-18T14:35:58.135" v="429" actId="313"/>
        <pc:sldMkLst>
          <pc:docMk/>
          <pc:sldMk cId="712126055" sldId="545"/>
        </pc:sldMkLst>
        <pc:spChg chg="mod">
          <ac:chgData name="Andrea Boecler" userId="28e82037-1239-4052-943b-ae184e0bc2af" providerId="ADAL" clId="{50929385-FAB5-4ECF-B592-EE0410B857F8}" dt="2024-12-18T14:11:59.670" v="35" actId="20577"/>
          <ac:spMkLst>
            <pc:docMk/>
            <pc:sldMk cId="712126055" sldId="545"/>
            <ac:spMk id="2" creationId="{4FDBE4C9-7DF6-198F-3A2B-80849CB28312}"/>
          </ac:spMkLst>
        </pc:spChg>
        <pc:spChg chg="mod">
          <ac:chgData name="Andrea Boecler" userId="28e82037-1239-4052-943b-ae184e0bc2af" providerId="ADAL" clId="{50929385-FAB5-4ECF-B592-EE0410B857F8}" dt="2024-12-18T14:12:25.429" v="40" actId="20577"/>
          <ac:spMkLst>
            <pc:docMk/>
            <pc:sldMk cId="712126055" sldId="545"/>
            <ac:spMk id="10" creationId="{E99C16B2-0541-4BCA-D8FA-9FC70B73BF7D}"/>
          </ac:spMkLst>
        </pc:spChg>
        <pc:spChg chg="mod">
          <ac:chgData name="Andrea Boecler" userId="28e82037-1239-4052-943b-ae184e0bc2af" providerId="ADAL" clId="{50929385-FAB5-4ECF-B592-EE0410B857F8}" dt="2024-12-18T14:35:58.135" v="429" actId="313"/>
          <ac:spMkLst>
            <pc:docMk/>
            <pc:sldMk cId="712126055" sldId="545"/>
            <ac:spMk id="24" creationId="{7474F89D-7828-9152-BA98-06D395F98145}"/>
          </ac:spMkLst>
        </pc:spChg>
      </pc:sldChg>
      <pc:sldChg chg="modSp mod modNotesTx">
        <pc:chgData name="Andrea Boecler" userId="28e82037-1239-4052-943b-ae184e0bc2af" providerId="ADAL" clId="{50929385-FAB5-4ECF-B592-EE0410B857F8}" dt="2024-12-18T14:23:10.288" v="240" actId="313"/>
        <pc:sldMkLst>
          <pc:docMk/>
          <pc:sldMk cId="4130216096" sldId="546"/>
        </pc:sldMkLst>
        <pc:graphicFrameChg chg="modGraphic">
          <ac:chgData name="Andrea Boecler" userId="28e82037-1239-4052-943b-ae184e0bc2af" providerId="ADAL" clId="{50929385-FAB5-4ECF-B592-EE0410B857F8}" dt="2024-12-18T14:15:35.897" v="87" actId="20577"/>
          <ac:graphicFrameMkLst>
            <pc:docMk/>
            <pc:sldMk cId="4130216096" sldId="546"/>
            <ac:graphicFrameMk id="2" creationId="{E0C8C86C-DD08-520B-EDEF-D67F0F289798}"/>
          </ac:graphicFrameMkLst>
        </pc:graphicFrameChg>
      </pc:sldChg>
      <pc:sldChg chg="modSp mod modNotesTx">
        <pc:chgData name="Andrea Boecler" userId="28e82037-1239-4052-943b-ae184e0bc2af" providerId="ADAL" clId="{50929385-FAB5-4ECF-B592-EE0410B857F8}" dt="2024-12-18T14:23:11.055" v="241" actId="313"/>
        <pc:sldMkLst>
          <pc:docMk/>
          <pc:sldMk cId="2647328443" sldId="547"/>
        </pc:sldMkLst>
        <pc:spChg chg="mod">
          <ac:chgData name="Andrea Boecler" userId="28e82037-1239-4052-943b-ae184e0bc2af" providerId="ADAL" clId="{50929385-FAB5-4ECF-B592-EE0410B857F8}" dt="2024-12-18T14:18:07.554" v="101" actId="20577"/>
          <ac:spMkLst>
            <pc:docMk/>
            <pc:sldMk cId="2647328443" sldId="547"/>
            <ac:spMk id="8" creationId="{C96943E5-85F8-116B-493C-F462FEF9587C}"/>
          </ac:spMkLst>
        </pc:spChg>
        <pc:graphicFrameChg chg="modGraphic">
          <ac:chgData name="Andrea Boecler" userId="28e82037-1239-4052-943b-ae184e0bc2af" providerId="ADAL" clId="{50929385-FAB5-4ECF-B592-EE0410B857F8}" dt="2024-12-18T14:18:19.151" v="102" actId="20577"/>
          <ac:graphicFrameMkLst>
            <pc:docMk/>
            <pc:sldMk cId="2647328443" sldId="547"/>
            <ac:graphicFrameMk id="7" creationId="{4890EF62-4DCC-DB39-3FB7-54051DFC6A69}"/>
          </ac:graphicFrameMkLst>
        </pc:graphicFrameChg>
      </pc:sldChg>
      <pc:sldChg chg="modSp mod modNotesTx">
        <pc:chgData name="Andrea Boecler" userId="28e82037-1239-4052-943b-ae184e0bc2af" providerId="ADAL" clId="{50929385-FAB5-4ECF-B592-EE0410B857F8}" dt="2024-12-18T14:36:21.871" v="436" actId="313"/>
        <pc:sldMkLst>
          <pc:docMk/>
          <pc:sldMk cId="1677667207" sldId="549"/>
        </pc:sldMkLst>
        <pc:spChg chg="mod">
          <ac:chgData name="Andrea Boecler" userId="28e82037-1239-4052-943b-ae184e0bc2af" providerId="ADAL" clId="{50929385-FAB5-4ECF-B592-EE0410B857F8}" dt="2024-12-18T14:30:14.672" v="426" actId="20577"/>
          <ac:spMkLst>
            <pc:docMk/>
            <pc:sldMk cId="1677667207" sldId="549"/>
            <ac:spMk id="31747" creationId="{151303B2-FE26-4833-8BD6-2C6BA6349571}"/>
          </ac:spMkLst>
        </pc:spChg>
      </pc:sldChg>
      <pc:sldChg chg="modSp mod">
        <pc:chgData name="Andrea Boecler" userId="28e82037-1239-4052-943b-ae184e0bc2af" providerId="ADAL" clId="{50929385-FAB5-4ECF-B592-EE0410B857F8}" dt="2024-12-18T14:06:57.078" v="2" actId="20577"/>
        <pc:sldMkLst>
          <pc:docMk/>
          <pc:sldMk cId="0" sldId="559"/>
        </pc:sldMkLst>
        <pc:spChg chg="mod">
          <ac:chgData name="Andrea Boecler" userId="28e82037-1239-4052-943b-ae184e0bc2af" providerId="ADAL" clId="{50929385-FAB5-4ECF-B592-EE0410B857F8}" dt="2024-12-18T14:06:57.078" v="2" actId="20577"/>
          <ac:spMkLst>
            <pc:docMk/>
            <pc:sldMk cId="0" sldId="559"/>
            <ac:spMk id="7171" creationId="{4D67E167-2F37-481F-AB26-A6E236679EF3}"/>
          </ac:spMkLst>
        </pc:spChg>
      </pc:sldChg>
      <pc:sldChg chg="modSp mod modCm modNotesTx">
        <pc:chgData name="Andrea Boecler" userId="28e82037-1239-4052-943b-ae184e0bc2af" providerId="ADAL" clId="{50929385-FAB5-4ECF-B592-EE0410B857F8}" dt="2024-12-18T14:36:09.471" v="432" actId="20577"/>
        <pc:sldMkLst>
          <pc:docMk/>
          <pc:sldMk cId="1449198379" sldId="561"/>
        </pc:sldMkLst>
        <pc:graphicFrameChg chg="modGraphic">
          <ac:chgData name="Andrea Boecler" userId="28e82037-1239-4052-943b-ae184e0bc2af" providerId="ADAL" clId="{50929385-FAB5-4ECF-B592-EE0410B857F8}" dt="2024-12-18T14:36:09.471" v="432" actId="20577"/>
          <ac:graphicFrameMkLst>
            <pc:docMk/>
            <pc:sldMk cId="1449198379" sldId="561"/>
            <ac:graphicFrameMk id="5" creationId="{44478AFB-74C8-948C-8359-89AB5A421B8F}"/>
          </ac:graphicFrameMkLst>
        </pc:graphicFrameChg>
        <pc:graphicFrameChg chg="modGraphic">
          <ac:chgData name="Andrea Boecler" userId="28e82037-1239-4052-943b-ae184e0bc2af" providerId="ADAL" clId="{50929385-FAB5-4ECF-B592-EE0410B857F8}" dt="2024-12-18T14:22:14.796" v="220" actId="20577"/>
          <ac:graphicFrameMkLst>
            <pc:docMk/>
            <pc:sldMk cId="1449198379" sldId="561"/>
            <ac:graphicFrameMk id="6" creationId="{3538FCD9-DED8-4857-9510-4140358D2EF1}"/>
          </ac:graphicFrameMkLst>
        </pc:graphicFrameChg>
      </pc:sldChg>
      <pc:sldChg chg="modSp mod modCm modNotesTx">
        <pc:chgData name="Andrea Boecler" userId="28e82037-1239-4052-943b-ae184e0bc2af" providerId="ADAL" clId="{50929385-FAB5-4ECF-B592-EE0410B857F8}" dt="2024-12-18T14:27:08.052" v="350" actId="20577"/>
        <pc:sldMkLst>
          <pc:docMk/>
          <pc:sldMk cId="3699977903" sldId="562"/>
        </pc:sldMkLst>
        <pc:graphicFrameChg chg="modGraphic">
          <ac:chgData name="Andrea Boecler" userId="28e82037-1239-4052-943b-ae184e0bc2af" providerId="ADAL" clId="{50929385-FAB5-4ECF-B592-EE0410B857F8}" dt="2024-12-18T14:27:08.052" v="350" actId="20577"/>
          <ac:graphicFrameMkLst>
            <pc:docMk/>
            <pc:sldMk cId="3699977903" sldId="562"/>
            <ac:graphicFrameMk id="7" creationId="{D3E952F8-34FE-D058-C88B-597C5239EF6A}"/>
          </ac:graphicFrameMkLst>
        </pc:graphicFrameChg>
      </pc:sldChg>
      <pc:sldChg chg="modSp mod modNotesTx">
        <pc:chgData name="Andrea Boecler" userId="28e82037-1239-4052-943b-ae184e0bc2af" providerId="ADAL" clId="{50929385-FAB5-4ECF-B592-EE0410B857F8}" dt="2024-12-18T14:36:23.680" v="437" actId="313"/>
        <pc:sldMkLst>
          <pc:docMk/>
          <pc:sldMk cId="3414814954" sldId="564"/>
        </pc:sldMkLst>
        <pc:spChg chg="mod">
          <ac:chgData name="Andrea Boecler" userId="28e82037-1239-4052-943b-ae184e0bc2af" providerId="ADAL" clId="{50929385-FAB5-4ECF-B592-EE0410B857F8}" dt="2024-12-18T14:36:23.680" v="437" actId="313"/>
          <ac:spMkLst>
            <pc:docMk/>
            <pc:sldMk cId="3414814954" sldId="564"/>
            <ac:spMk id="8" creationId="{93D2FA72-884B-B3DC-D49D-3EDBAE0C5B19}"/>
          </ac:spMkLst>
        </pc:spChg>
        <pc:graphicFrameChg chg="modGraphic">
          <ac:chgData name="Andrea Boecler" userId="28e82037-1239-4052-943b-ae184e0bc2af" providerId="ADAL" clId="{50929385-FAB5-4ECF-B592-EE0410B857F8}" dt="2024-12-18T14:28:33.733" v="398" actId="20577"/>
          <ac:graphicFrameMkLst>
            <pc:docMk/>
            <pc:sldMk cId="3414814954" sldId="564"/>
            <ac:graphicFrameMk id="5" creationId="{A8A124ED-047E-2BC4-4DBF-27B061627B18}"/>
          </ac:graphicFrameMkLst>
        </pc:graphicFrameChg>
      </pc:sldChg>
      <pc:sldChg chg="modSp mod modNotesTx">
        <pc:chgData name="Andrea Boecler" userId="28e82037-1239-4052-943b-ae184e0bc2af" providerId="ADAL" clId="{50929385-FAB5-4ECF-B592-EE0410B857F8}" dt="2024-12-18T14:29:25.805" v="421" actId="20577"/>
        <pc:sldMkLst>
          <pc:docMk/>
          <pc:sldMk cId="2586861791" sldId="565"/>
        </pc:sldMkLst>
        <pc:spChg chg="mod">
          <ac:chgData name="Andrea Boecler" userId="28e82037-1239-4052-943b-ae184e0bc2af" providerId="ADAL" clId="{50929385-FAB5-4ECF-B592-EE0410B857F8}" dt="2024-12-18T14:28:46.062" v="399" actId="20577"/>
          <ac:spMkLst>
            <pc:docMk/>
            <pc:sldMk cId="2586861791" sldId="565"/>
            <ac:spMk id="2" creationId="{005B1FA7-34EA-C094-E388-78BAA3486484}"/>
          </ac:spMkLst>
        </pc:spChg>
        <pc:graphicFrameChg chg="modGraphic">
          <ac:chgData name="Andrea Boecler" userId="28e82037-1239-4052-943b-ae184e0bc2af" providerId="ADAL" clId="{50929385-FAB5-4ECF-B592-EE0410B857F8}" dt="2024-12-18T14:29:22.480" v="419" actId="14734"/>
          <ac:graphicFrameMkLst>
            <pc:docMk/>
            <pc:sldMk cId="2586861791" sldId="565"/>
            <ac:graphicFrameMk id="7" creationId="{30AE2B47-FDFD-3A77-968A-C152BC32F45F}"/>
          </ac:graphicFrameMkLst>
        </pc:graphicFrameChg>
      </pc:sldChg>
      <pc:sldChg chg="modSp mod modCm modNotesTx">
        <pc:chgData name="Andrea Boecler" userId="28e82037-1239-4052-943b-ae184e0bc2af" providerId="ADAL" clId="{50929385-FAB5-4ECF-B592-EE0410B857F8}" dt="2024-12-18T14:36:15.307" v="434" actId="20577"/>
        <pc:sldMkLst>
          <pc:docMk/>
          <pc:sldMk cId="1573008809" sldId="566"/>
        </pc:sldMkLst>
        <pc:graphicFrameChg chg="modGraphic">
          <ac:chgData name="Andrea Boecler" userId="28e82037-1239-4052-943b-ae184e0bc2af" providerId="ADAL" clId="{50929385-FAB5-4ECF-B592-EE0410B857F8}" dt="2024-12-18T14:36:15.307" v="434" actId="20577"/>
          <ac:graphicFrameMkLst>
            <pc:docMk/>
            <pc:sldMk cId="1573008809" sldId="566"/>
            <ac:graphicFrameMk id="5" creationId="{1170104A-7B03-FDE6-94AE-0CF86A0E387F}"/>
          </ac:graphicFrameMkLst>
        </pc:graphicFrameChg>
        <pc:graphicFrameChg chg="modGraphic">
          <ac:chgData name="Andrea Boecler" userId="28e82037-1239-4052-943b-ae184e0bc2af" providerId="ADAL" clId="{50929385-FAB5-4ECF-B592-EE0410B857F8}" dt="2024-12-18T14:25:45.631" v="333" actId="20577"/>
          <ac:graphicFrameMkLst>
            <pc:docMk/>
            <pc:sldMk cId="1573008809" sldId="566"/>
            <ac:graphicFrameMk id="6" creationId="{3F552D7D-0290-1551-CA00-1239BBCE2794}"/>
          </ac:graphicFrameMkLst>
        </pc:graphicFrameChg>
      </pc:sldChg>
      <pc:sldChg chg="modSp mod modCm modNotesTx">
        <pc:chgData name="Andrea Boecler" userId="28e82037-1239-4052-943b-ae184e0bc2af" providerId="ADAL" clId="{50929385-FAB5-4ECF-B592-EE0410B857F8}" dt="2024-12-18T14:36:02.696" v="431" actId="20577"/>
        <pc:sldMkLst>
          <pc:docMk/>
          <pc:sldMk cId="3149442766" sldId="567"/>
        </pc:sldMkLst>
        <pc:graphicFrameChg chg="modGraphic">
          <ac:chgData name="Andrea Boecler" userId="28e82037-1239-4052-943b-ae184e0bc2af" providerId="ADAL" clId="{50929385-FAB5-4ECF-B592-EE0410B857F8}" dt="2024-12-18T14:36:02.696" v="431" actId="20577"/>
          <ac:graphicFrameMkLst>
            <pc:docMk/>
            <pc:sldMk cId="3149442766" sldId="567"/>
            <ac:graphicFrameMk id="5" creationId="{CBF341AE-A525-09B5-3C16-7439BF220C0E}"/>
          </ac:graphicFrameMkLst>
        </pc:graphicFrameChg>
        <pc:graphicFrameChg chg="modGraphic">
          <ac:chgData name="Andrea Boecler" userId="28e82037-1239-4052-943b-ae184e0bc2af" providerId="ADAL" clId="{50929385-FAB5-4ECF-B592-EE0410B857F8}" dt="2024-12-18T14:35:54.971" v="427" actId="313"/>
          <ac:graphicFrameMkLst>
            <pc:docMk/>
            <pc:sldMk cId="3149442766" sldId="567"/>
            <ac:graphicFrameMk id="6" creationId="{C356BDC2-FA51-3E82-19E3-D7F512D234CF}"/>
          </ac:graphicFrameMkLst>
        </pc:graphicFrameChg>
      </pc:sldChg>
    </pc:docChg>
  </pc:docChgLst>
  <pc:docChgLst>
    <pc:chgData name="Allison Weckerle" userId="2aecc5db-e215-47aa-9eb4-82d4e2a56303" providerId="ADAL" clId="{03E52AC2-79BC-4824-830A-A615A01F91DB}"/>
    <pc:docChg chg="undo custSel addSld modSld">
      <pc:chgData name="Allison Weckerle" userId="2aecc5db-e215-47aa-9eb4-82d4e2a56303" providerId="ADAL" clId="{03E52AC2-79BC-4824-830A-A615A01F91DB}" dt="2024-12-13T21:08:49.247" v="2109" actId="2"/>
      <pc:docMkLst>
        <pc:docMk/>
      </pc:docMkLst>
      <pc:sldChg chg="modSp mod modCm modNotesTx">
        <pc:chgData name="Allison Weckerle" userId="2aecc5db-e215-47aa-9eb4-82d4e2a56303" providerId="ADAL" clId="{03E52AC2-79BC-4824-830A-A615A01F91DB}" dt="2024-12-13T21:08:49.247" v="2109" actId="2"/>
        <pc:sldMkLst>
          <pc:docMk/>
          <pc:sldMk cId="258565041" sldId="544"/>
        </pc:sldMkLst>
        <pc:spChg chg="mod">
          <ac:chgData name="Allison Weckerle" userId="2aecc5db-e215-47aa-9eb4-82d4e2a56303" providerId="ADAL" clId="{03E52AC2-79BC-4824-830A-A615A01F91DB}" dt="2024-12-13T21:08:49.247" v="2109" actId="2"/>
          <ac:spMkLst>
            <pc:docMk/>
            <pc:sldMk cId="258565041" sldId="544"/>
            <ac:spMk id="4" creationId="{ECB4FD5E-5340-C9FE-85A7-C0B8B86DE40B}"/>
          </ac:spMkLst>
        </pc:spChg>
      </pc:sldChg>
      <pc:sldChg chg="addSp modSp mod modCm modNotesTx">
        <pc:chgData name="Allison Weckerle" userId="2aecc5db-e215-47aa-9eb4-82d4e2a56303" providerId="ADAL" clId="{03E52AC2-79BC-4824-830A-A615A01F91DB}" dt="2024-12-13T20:58:11.162" v="2094" actId="20577"/>
        <pc:sldMkLst>
          <pc:docMk/>
          <pc:sldMk cId="712126055" sldId="545"/>
        </pc:sldMkLst>
        <pc:spChg chg="mod">
          <ac:chgData name="Allison Weckerle" userId="2aecc5db-e215-47aa-9eb4-82d4e2a56303" providerId="ADAL" clId="{03E52AC2-79BC-4824-830A-A615A01F91DB}" dt="2024-12-13T19:21:40.792" v="246" actId="20577"/>
          <ac:spMkLst>
            <pc:docMk/>
            <pc:sldMk cId="712126055" sldId="545"/>
            <ac:spMk id="2" creationId="{4FDBE4C9-7DF6-198F-3A2B-80849CB28312}"/>
          </ac:spMkLst>
        </pc:spChg>
        <pc:spChg chg="mod">
          <ac:chgData name="Allison Weckerle" userId="2aecc5db-e215-47aa-9eb4-82d4e2a56303" providerId="ADAL" clId="{03E52AC2-79BC-4824-830A-A615A01F91DB}" dt="2024-12-13T19:17:59.097" v="179" actId="1038"/>
          <ac:spMkLst>
            <pc:docMk/>
            <pc:sldMk cId="712126055" sldId="545"/>
            <ac:spMk id="3" creationId="{4CB05E7A-8ACA-9EBA-DD1E-936F91DC6FFD}"/>
          </ac:spMkLst>
        </pc:spChg>
        <pc:spChg chg="mod">
          <ac:chgData name="Allison Weckerle" userId="2aecc5db-e215-47aa-9eb4-82d4e2a56303" providerId="ADAL" clId="{03E52AC2-79BC-4824-830A-A615A01F91DB}" dt="2024-12-13T19:03:23.478" v="84" actId="20577"/>
          <ac:spMkLst>
            <pc:docMk/>
            <pc:sldMk cId="712126055" sldId="545"/>
            <ac:spMk id="4" creationId="{ECB4FD5E-5340-C9FE-85A7-C0B8B86DE40B}"/>
          </ac:spMkLst>
        </pc:spChg>
        <pc:spChg chg="mod">
          <ac:chgData name="Allison Weckerle" userId="2aecc5db-e215-47aa-9eb4-82d4e2a56303" providerId="ADAL" clId="{03E52AC2-79BC-4824-830A-A615A01F91DB}" dt="2024-12-13T19:17:59.097" v="179" actId="1038"/>
          <ac:spMkLst>
            <pc:docMk/>
            <pc:sldMk cId="712126055" sldId="545"/>
            <ac:spMk id="5" creationId="{52C50652-5134-C84B-1511-2BFB235C3922}"/>
          </ac:spMkLst>
        </pc:spChg>
        <pc:spChg chg="mod">
          <ac:chgData name="Allison Weckerle" userId="2aecc5db-e215-47aa-9eb4-82d4e2a56303" providerId="ADAL" clId="{03E52AC2-79BC-4824-830A-A615A01F91DB}" dt="2024-12-13T19:17:59.097" v="179" actId="1038"/>
          <ac:spMkLst>
            <pc:docMk/>
            <pc:sldMk cId="712126055" sldId="545"/>
            <ac:spMk id="6" creationId="{44D0E964-1941-3993-C6B8-E33B82983809}"/>
          </ac:spMkLst>
        </pc:spChg>
        <pc:spChg chg="mod">
          <ac:chgData name="Allison Weckerle" userId="2aecc5db-e215-47aa-9eb4-82d4e2a56303" providerId="ADAL" clId="{03E52AC2-79BC-4824-830A-A615A01F91DB}" dt="2024-12-13T19:17:59.097" v="179" actId="1038"/>
          <ac:spMkLst>
            <pc:docMk/>
            <pc:sldMk cId="712126055" sldId="545"/>
            <ac:spMk id="7" creationId="{68C12851-E759-87BE-D558-4F2DF889464D}"/>
          </ac:spMkLst>
        </pc:spChg>
        <pc:spChg chg="mod">
          <ac:chgData name="Allison Weckerle" userId="2aecc5db-e215-47aa-9eb4-82d4e2a56303" providerId="ADAL" clId="{03E52AC2-79BC-4824-830A-A615A01F91DB}" dt="2024-12-13T19:18:03.781" v="192" actId="1038"/>
          <ac:spMkLst>
            <pc:docMk/>
            <pc:sldMk cId="712126055" sldId="545"/>
            <ac:spMk id="8" creationId="{CD62D0C4-03F3-EA09-1738-A85288AAF7D8}"/>
          </ac:spMkLst>
        </pc:spChg>
        <pc:spChg chg="mod">
          <ac:chgData name="Allison Weckerle" userId="2aecc5db-e215-47aa-9eb4-82d4e2a56303" providerId="ADAL" clId="{03E52AC2-79BC-4824-830A-A615A01F91DB}" dt="2024-12-13T20:58:11.162" v="2094" actId="20577"/>
          <ac:spMkLst>
            <pc:docMk/>
            <pc:sldMk cId="712126055" sldId="545"/>
            <ac:spMk id="10" creationId="{E99C16B2-0541-4BCA-D8FA-9FC70B73BF7D}"/>
          </ac:spMkLst>
        </pc:spChg>
        <pc:spChg chg="mod">
          <ac:chgData name="Allison Weckerle" userId="2aecc5db-e215-47aa-9eb4-82d4e2a56303" providerId="ADAL" clId="{03E52AC2-79BC-4824-830A-A615A01F91DB}" dt="2024-12-13T20:58:02.718" v="2091" actId="20577"/>
          <ac:spMkLst>
            <pc:docMk/>
            <pc:sldMk cId="712126055" sldId="545"/>
            <ac:spMk id="11" creationId="{10F0E025-2621-D205-3944-F3C19281201D}"/>
          </ac:spMkLst>
        </pc:spChg>
        <pc:spChg chg="mod">
          <ac:chgData name="Allison Weckerle" userId="2aecc5db-e215-47aa-9eb4-82d4e2a56303" providerId="ADAL" clId="{03E52AC2-79BC-4824-830A-A615A01F91DB}" dt="2024-12-13T19:17:59.097" v="179" actId="1038"/>
          <ac:spMkLst>
            <pc:docMk/>
            <pc:sldMk cId="712126055" sldId="545"/>
            <ac:spMk id="15" creationId="{6BE21E71-CAEA-8414-8A39-7673A20214FB}"/>
          </ac:spMkLst>
        </pc:spChg>
        <pc:spChg chg="mod">
          <ac:chgData name="Allison Weckerle" userId="2aecc5db-e215-47aa-9eb4-82d4e2a56303" providerId="ADAL" clId="{03E52AC2-79BC-4824-830A-A615A01F91DB}" dt="2024-12-13T19:04:15.515" v="89" actId="20577"/>
          <ac:spMkLst>
            <pc:docMk/>
            <pc:sldMk cId="712126055" sldId="545"/>
            <ac:spMk id="16" creationId="{CAD2261B-12C9-FAA2-F0EB-06A648BAC325}"/>
          </ac:spMkLst>
        </pc:spChg>
        <pc:spChg chg="add mod">
          <ac:chgData name="Allison Weckerle" userId="2aecc5db-e215-47aa-9eb4-82d4e2a56303" providerId="ADAL" clId="{03E52AC2-79BC-4824-830A-A615A01F91DB}" dt="2024-12-13T19:22:34.488" v="294" actId="14100"/>
          <ac:spMkLst>
            <pc:docMk/>
            <pc:sldMk cId="712126055" sldId="545"/>
            <ac:spMk id="17" creationId="{F4E7A5FF-ED09-9085-2F82-878BA778DBEC}"/>
          </ac:spMkLst>
        </pc:spChg>
        <pc:spChg chg="mod">
          <ac:chgData name="Allison Weckerle" userId="2aecc5db-e215-47aa-9eb4-82d4e2a56303" providerId="ADAL" clId="{03E52AC2-79BC-4824-830A-A615A01F91DB}" dt="2024-12-13T19:23:07.091" v="336" actId="20577"/>
          <ac:spMkLst>
            <pc:docMk/>
            <pc:sldMk cId="712126055" sldId="545"/>
            <ac:spMk id="24" creationId="{7474F89D-7828-9152-BA98-06D395F98145}"/>
          </ac:spMkLst>
        </pc:spChg>
        <pc:spChg chg="mod">
          <ac:chgData name="Allison Weckerle" userId="2aecc5db-e215-47aa-9eb4-82d4e2a56303" providerId="ADAL" clId="{03E52AC2-79BC-4824-830A-A615A01F91DB}" dt="2024-12-13T18:59:36.501" v="45" actId="20577"/>
          <ac:spMkLst>
            <pc:docMk/>
            <pc:sldMk cId="712126055" sldId="545"/>
            <ac:spMk id="31746" creationId="{A1457023-DE41-402D-A931-2A013B742D40}"/>
          </ac:spMkLst>
        </pc:spChg>
        <pc:spChg chg="mod">
          <ac:chgData name="Allison Weckerle" userId="2aecc5db-e215-47aa-9eb4-82d4e2a56303" providerId="ADAL" clId="{03E52AC2-79BC-4824-830A-A615A01F91DB}" dt="2024-12-13T19:13:29.713" v="102" actId="20577"/>
          <ac:spMkLst>
            <pc:docMk/>
            <pc:sldMk cId="712126055" sldId="545"/>
            <ac:spMk id="31747" creationId="{151303B2-FE26-4833-8BD6-2C6BA6349571}"/>
          </ac:spMkLst>
        </pc:spChg>
        <pc:grpChg chg="mod">
          <ac:chgData name="Allison Weckerle" userId="2aecc5db-e215-47aa-9eb4-82d4e2a56303" providerId="ADAL" clId="{03E52AC2-79BC-4824-830A-A615A01F91DB}" dt="2024-12-13T19:17:59.097" v="179" actId="1038"/>
          <ac:grpSpMkLst>
            <pc:docMk/>
            <pc:sldMk cId="712126055" sldId="545"/>
            <ac:grpSpMk id="18" creationId="{5340DC7D-DF60-5298-F067-89AE9DFF0F0E}"/>
          </ac:grpSpMkLst>
        </pc:grpChg>
        <pc:grpChg chg="mod">
          <ac:chgData name="Allison Weckerle" userId="2aecc5db-e215-47aa-9eb4-82d4e2a56303" providerId="ADAL" clId="{03E52AC2-79BC-4824-830A-A615A01F91DB}" dt="2024-12-13T19:17:59.097" v="179" actId="1038"/>
          <ac:grpSpMkLst>
            <pc:docMk/>
            <pc:sldMk cId="712126055" sldId="545"/>
            <ac:grpSpMk id="21" creationId="{319AD729-8502-49C2-477F-E3B92BB8F4DE}"/>
          </ac:grpSpMkLst>
        </pc:grpChg>
        <pc:cxnChg chg="mod">
          <ac:chgData name="Allison Weckerle" userId="2aecc5db-e215-47aa-9eb4-82d4e2a56303" providerId="ADAL" clId="{03E52AC2-79BC-4824-830A-A615A01F91DB}" dt="2024-12-13T19:17:59.097" v="179" actId="1038"/>
          <ac:cxnSpMkLst>
            <pc:docMk/>
            <pc:sldMk cId="712126055" sldId="545"/>
            <ac:cxnSpMk id="9" creationId="{39249B1C-FEC2-C667-38A9-67278A586A35}"/>
          </ac:cxnSpMkLst>
        </pc:cxnChg>
        <pc:cxnChg chg="mod">
          <ac:chgData name="Allison Weckerle" userId="2aecc5db-e215-47aa-9eb4-82d4e2a56303" providerId="ADAL" clId="{03E52AC2-79BC-4824-830A-A615A01F91DB}" dt="2024-12-13T19:17:59.097" v="179" actId="1038"/>
          <ac:cxnSpMkLst>
            <pc:docMk/>
            <pc:sldMk cId="712126055" sldId="545"/>
            <ac:cxnSpMk id="12" creationId="{10C34C0D-7A1D-26E4-A3FE-063CAD9A0333}"/>
          </ac:cxnSpMkLst>
        </pc:cxnChg>
        <pc:cxnChg chg="mod">
          <ac:chgData name="Allison Weckerle" userId="2aecc5db-e215-47aa-9eb4-82d4e2a56303" providerId="ADAL" clId="{03E52AC2-79BC-4824-830A-A615A01F91DB}" dt="2024-12-13T19:17:59.097" v="179" actId="1038"/>
          <ac:cxnSpMkLst>
            <pc:docMk/>
            <pc:sldMk cId="712126055" sldId="545"/>
            <ac:cxnSpMk id="13" creationId="{9A894868-510E-F605-0E30-7F87846B1568}"/>
          </ac:cxnSpMkLst>
        </pc:cxnChg>
        <pc:cxnChg chg="mod">
          <ac:chgData name="Allison Weckerle" userId="2aecc5db-e215-47aa-9eb4-82d4e2a56303" providerId="ADAL" clId="{03E52AC2-79BC-4824-830A-A615A01F91DB}" dt="2024-12-13T19:17:59.097" v="179" actId="1038"/>
          <ac:cxnSpMkLst>
            <pc:docMk/>
            <pc:sldMk cId="712126055" sldId="545"/>
            <ac:cxnSpMk id="14" creationId="{B90E2E57-6199-864B-A94A-770BB232AD61}"/>
          </ac:cxnSpMkLst>
        </pc:cxnChg>
      </pc:sldChg>
      <pc:sldChg chg="addSp modSp mod modCm">
        <pc:chgData name="Allison Weckerle" userId="2aecc5db-e215-47aa-9eb4-82d4e2a56303" providerId="ADAL" clId="{03E52AC2-79BC-4824-830A-A615A01F91DB}" dt="2024-12-13T19:30:34.515" v="548" actId="14100"/>
        <pc:sldMkLst>
          <pc:docMk/>
          <pc:sldMk cId="4130216096" sldId="546"/>
        </pc:sldMkLst>
      </pc:sldChg>
      <pc:sldChg chg="modSp mod modCm modNotesTx">
        <pc:chgData name="Allison Weckerle" userId="2aecc5db-e215-47aa-9eb4-82d4e2a56303" providerId="ADAL" clId="{03E52AC2-79BC-4824-830A-A615A01F91DB}" dt="2024-12-13T20:55:04.580" v="2035" actId="20577"/>
        <pc:sldMkLst>
          <pc:docMk/>
          <pc:sldMk cId="2647328443" sldId="547"/>
        </pc:sldMkLst>
        <pc:spChg chg="mod">
          <ac:chgData name="Allison Weckerle" userId="2aecc5db-e215-47aa-9eb4-82d4e2a56303" providerId="ADAL" clId="{03E52AC2-79BC-4824-830A-A615A01F91DB}" dt="2024-12-13T19:35:28.465" v="616" actId="20577"/>
          <ac:spMkLst>
            <pc:docMk/>
            <pc:sldMk cId="2647328443" sldId="547"/>
            <ac:spMk id="4" creationId="{ECB4FD5E-5340-C9FE-85A7-C0B8B86DE40B}"/>
          </ac:spMkLst>
        </pc:spChg>
        <pc:spChg chg="mod">
          <ac:chgData name="Allison Weckerle" userId="2aecc5db-e215-47aa-9eb4-82d4e2a56303" providerId="ADAL" clId="{03E52AC2-79BC-4824-830A-A615A01F91DB}" dt="2024-12-13T19:35:17.447" v="589" actId="948"/>
          <ac:spMkLst>
            <pc:docMk/>
            <pc:sldMk cId="2647328443" sldId="547"/>
            <ac:spMk id="8" creationId="{C96943E5-85F8-116B-493C-F462FEF9587C}"/>
          </ac:spMkLst>
        </pc:spChg>
        <pc:graphicFrameChg chg="modGraphic">
          <ac:chgData name="Allison Weckerle" userId="2aecc5db-e215-47aa-9eb4-82d4e2a56303" providerId="ADAL" clId="{03E52AC2-79BC-4824-830A-A615A01F91DB}" dt="2024-12-13T20:55:04.580" v="2035" actId="20577"/>
          <ac:graphicFrameMkLst>
            <pc:docMk/>
            <pc:sldMk cId="2647328443" sldId="547"/>
            <ac:graphicFrameMk id="7" creationId="{4890EF62-4DCC-DB39-3FB7-54051DFC6A69}"/>
          </ac:graphicFrameMkLst>
        </pc:graphicFrameChg>
      </pc:sldChg>
      <pc:sldChg chg="modSp mod modCm modNotesTx">
        <pc:chgData name="Allison Weckerle" userId="2aecc5db-e215-47aa-9eb4-82d4e2a56303" providerId="ADAL" clId="{03E52AC2-79BC-4824-830A-A615A01F91DB}" dt="2024-12-13T20:52:06.789" v="2027"/>
        <pc:sldMkLst>
          <pc:docMk/>
          <pc:sldMk cId="1677667207" sldId="549"/>
        </pc:sldMkLst>
        <pc:spChg chg="mod">
          <ac:chgData name="Allison Weckerle" userId="2aecc5db-e215-47aa-9eb4-82d4e2a56303" providerId="ADAL" clId="{03E52AC2-79BC-4824-830A-A615A01F91DB}" dt="2024-12-13T19:02:21.445" v="71"/>
          <ac:spMkLst>
            <pc:docMk/>
            <pc:sldMk cId="1677667207" sldId="549"/>
            <ac:spMk id="4" creationId="{ECB4FD5E-5340-C9FE-85A7-C0B8B86DE40B}"/>
          </ac:spMkLst>
        </pc:spChg>
        <pc:spChg chg="mod">
          <ac:chgData name="Allison Weckerle" userId="2aecc5db-e215-47aa-9eb4-82d4e2a56303" providerId="ADAL" clId="{03E52AC2-79BC-4824-830A-A615A01F91DB}" dt="2024-12-13T20:46:55.342" v="1946" actId="20577"/>
          <ac:spMkLst>
            <pc:docMk/>
            <pc:sldMk cId="1677667207" sldId="549"/>
            <ac:spMk id="31746" creationId="{A1457023-DE41-402D-A931-2A013B742D40}"/>
          </ac:spMkLst>
        </pc:spChg>
        <pc:spChg chg="mod">
          <ac:chgData name="Allison Weckerle" userId="2aecc5db-e215-47aa-9eb4-82d4e2a56303" providerId="ADAL" clId="{03E52AC2-79BC-4824-830A-A615A01F91DB}" dt="2024-12-13T20:51:18.724" v="2026" actId="20577"/>
          <ac:spMkLst>
            <pc:docMk/>
            <pc:sldMk cId="1677667207" sldId="549"/>
            <ac:spMk id="31747" creationId="{151303B2-FE26-4833-8BD6-2C6BA6349571}"/>
          </ac:spMkLst>
        </pc:spChg>
      </pc:sldChg>
      <pc:sldChg chg="modSp mod modCm modNotesTx">
        <pc:chgData name="Allison Weckerle" userId="2aecc5db-e215-47aa-9eb4-82d4e2a56303" providerId="ADAL" clId="{03E52AC2-79BC-4824-830A-A615A01F91DB}" dt="2024-12-13T20:56:54.260" v="2076" actId="20577"/>
        <pc:sldMkLst>
          <pc:docMk/>
          <pc:sldMk cId="1690557043" sldId="552"/>
        </pc:sldMkLst>
        <pc:spChg chg="mod">
          <ac:chgData name="Allison Weckerle" userId="2aecc5db-e215-47aa-9eb4-82d4e2a56303" providerId="ADAL" clId="{03E52AC2-79BC-4824-830A-A615A01F91DB}" dt="2024-12-13T19:01:30.916" v="62" actId="20577"/>
          <ac:spMkLst>
            <pc:docMk/>
            <pc:sldMk cId="1690557043" sldId="552"/>
            <ac:spMk id="4" creationId="{ECB4FD5E-5340-C9FE-85A7-C0B8B86DE40B}"/>
          </ac:spMkLst>
        </pc:spChg>
        <pc:graphicFrameChg chg="modGraphic">
          <ac:chgData name="Allison Weckerle" userId="2aecc5db-e215-47aa-9eb4-82d4e2a56303" providerId="ADAL" clId="{03E52AC2-79BC-4824-830A-A615A01F91DB}" dt="2024-12-13T20:56:54.260" v="2076" actId="20577"/>
          <ac:graphicFrameMkLst>
            <pc:docMk/>
            <pc:sldMk cId="1690557043" sldId="552"/>
            <ac:graphicFrameMk id="2" creationId="{88EB723F-E239-E62C-74FC-0FDF7A012AE8}"/>
          </ac:graphicFrameMkLst>
        </pc:graphicFrameChg>
      </pc:sldChg>
      <pc:sldChg chg="modSp mod modCm">
        <pc:chgData name="Allison Weckerle" userId="2aecc5db-e215-47aa-9eb4-82d4e2a56303" providerId="ADAL" clId="{03E52AC2-79BC-4824-830A-A615A01F91DB}" dt="2024-12-13T21:00:15.237" v="2108" actId="114"/>
        <pc:sldMkLst>
          <pc:docMk/>
          <pc:sldMk cId="0" sldId="559"/>
        </pc:sldMkLst>
        <pc:spChg chg="mod">
          <ac:chgData name="Allison Weckerle" userId="2aecc5db-e215-47aa-9eb4-82d4e2a56303" providerId="ADAL" clId="{03E52AC2-79BC-4824-830A-A615A01F91DB}" dt="2024-12-13T21:00:15.237" v="2108" actId="114"/>
          <ac:spMkLst>
            <pc:docMk/>
            <pc:sldMk cId="0" sldId="559"/>
            <ac:spMk id="7171" creationId="{4D67E167-2F37-481F-AB26-A6E236679EF3}"/>
          </ac:spMkLst>
        </pc:spChg>
      </pc:sldChg>
      <pc:sldChg chg="addSp delSp modSp mod modShow modCm modNotesTx">
        <pc:chgData name="Allison Weckerle" userId="2aecc5db-e215-47aa-9eb4-82d4e2a56303" providerId="ADAL" clId="{03E52AC2-79BC-4824-830A-A615A01F91DB}" dt="2024-12-13T20:09:55.572" v="1131" actId="20577"/>
        <pc:sldMkLst>
          <pc:docMk/>
          <pc:sldMk cId="555652374" sldId="560"/>
        </pc:sldMkLst>
      </pc:sldChg>
      <pc:sldChg chg="modSp mod modCm modNotesTx">
        <pc:chgData name="Allison Weckerle" userId="2aecc5db-e215-47aa-9eb4-82d4e2a56303" providerId="ADAL" clId="{03E52AC2-79BC-4824-830A-A615A01F91DB}" dt="2024-12-13T20:53:55.745" v="2030" actId="114"/>
        <pc:sldMkLst>
          <pc:docMk/>
          <pc:sldMk cId="1449198379" sldId="561"/>
        </pc:sldMkLst>
        <pc:spChg chg="mod">
          <ac:chgData name="Allison Weckerle" userId="2aecc5db-e215-47aa-9eb4-82d4e2a56303" providerId="ADAL" clId="{03E52AC2-79BC-4824-830A-A615A01F91DB}" dt="2024-12-13T19:02:02.421" v="66"/>
          <ac:spMkLst>
            <pc:docMk/>
            <pc:sldMk cId="1449198379" sldId="561"/>
            <ac:spMk id="3" creationId="{D913EC78-D28F-FED4-8C7D-89C0E188C8DD}"/>
          </ac:spMkLst>
        </pc:spChg>
        <pc:graphicFrameChg chg="modGraphic">
          <ac:chgData name="Allison Weckerle" userId="2aecc5db-e215-47aa-9eb4-82d4e2a56303" providerId="ADAL" clId="{03E52AC2-79BC-4824-830A-A615A01F91DB}" dt="2024-12-13T20:14:21.008" v="1147" actId="20577"/>
          <ac:graphicFrameMkLst>
            <pc:docMk/>
            <pc:sldMk cId="1449198379" sldId="561"/>
            <ac:graphicFrameMk id="5" creationId="{44478AFB-74C8-948C-8359-89AB5A421B8F}"/>
          </ac:graphicFrameMkLst>
        </pc:graphicFrameChg>
        <pc:graphicFrameChg chg="mod modGraphic">
          <ac:chgData name="Allison Weckerle" userId="2aecc5db-e215-47aa-9eb4-82d4e2a56303" providerId="ADAL" clId="{03E52AC2-79BC-4824-830A-A615A01F91DB}" dt="2024-12-13T20:53:55.745" v="2030" actId="114"/>
          <ac:graphicFrameMkLst>
            <pc:docMk/>
            <pc:sldMk cId="1449198379" sldId="561"/>
            <ac:graphicFrameMk id="6" creationId="{3538FCD9-DED8-4857-9510-4140358D2EF1}"/>
          </ac:graphicFrameMkLst>
        </pc:graphicFrameChg>
      </pc:sldChg>
      <pc:sldChg chg="modSp mod modCm">
        <pc:chgData name="Allison Weckerle" userId="2aecc5db-e215-47aa-9eb4-82d4e2a56303" providerId="ADAL" clId="{03E52AC2-79BC-4824-830A-A615A01F91DB}" dt="2024-12-13T20:28:22.369" v="1351"/>
        <pc:sldMkLst>
          <pc:docMk/>
          <pc:sldMk cId="3699977903" sldId="562"/>
        </pc:sldMkLst>
        <pc:spChg chg="mod">
          <ac:chgData name="Allison Weckerle" userId="2aecc5db-e215-47aa-9eb4-82d4e2a56303" providerId="ADAL" clId="{03E52AC2-79BC-4824-830A-A615A01F91DB}" dt="2024-12-13T20:23:03.634" v="1227" actId="20577"/>
          <ac:spMkLst>
            <pc:docMk/>
            <pc:sldMk cId="3699977903" sldId="562"/>
            <ac:spMk id="2" creationId="{7B7F1B0E-91F1-4E2A-D241-E068EF9AF612}"/>
          </ac:spMkLst>
        </pc:spChg>
        <pc:spChg chg="mod">
          <ac:chgData name="Allison Weckerle" userId="2aecc5db-e215-47aa-9eb4-82d4e2a56303" providerId="ADAL" clId="{03E52AC2-79BC-4824-830A-A615A01F91DB}" dt="2024-12-13T20:26:43.995" v="1291" actId="20577"/>
          <ac:spMkLst>
            <pc:docMk/>
            <pc:sldMk cId="3699977903" sldId="562"/>
            <ac:spMk id="3" creationId="{C999A4C1-E1EF-549F-2B26-7A2DB4B96366}"/>
          </ac:spMkLst>
        </pc:spChg>
        <pc:spChg chg="mod">
          <ac:chgData name="Allison Weckerle" userId="2aecc5db-e215-47aa-9eb4-82d4e2a56303" providerId="ADAL" clId="{03E52AC2-79BC-4824-830A-A615A01F91DB}" dt="2024-12-13T20:26:36.419" v="1286" actId="948"/>
          <ac:spMkLst>
            <pc:docMk/>
            <pc:sldMk cId="3699977903" sldId="562"/>
            <ac:spMk id="8" creationId="{9FD9E552-37CD-2D26-0D8F-E95E837A0A13}"/>
          </ac:spMkLst>
        </pc:spChg>
        <pc:graphicFrameChg chg="modGraphic">
          <ac:chgData name="Allison Weckerle" userId="2aecc5db-e215-47aa-9eb4-82d4e2a56303" providerId="ADAL" clId="{03E52AC2-79BC-4824-830A-A615A01F91DB}" dt="2024-12-13T20:28:11.235" v="1350" actId="255"/>
          <ac:graphicFrameMkLst>
            <pc:docMk/>
            <pc:sldMk cId="3699977903" sldId="562"/>
            <ac:graphicFrameMk id="7" creationId="{D3E952F8-34FE-D058-C88B-597C5239EF6A}"/>
          </ac:graphicFrameMkLst>
        </pc:graphicFrameChg>
      </pc:sldChg>
      <pc:sldChg chg="modSp mod modCm modNotesTx">
        <pc:chgData name="Allison Weckerle" userId="2aecc5db-e215-47aa-9eb4-82d4e2a56303" providerId="ADAL" clId="{03E52AC2-79BC-4824-830A-A615A01F91DB}" dt="2024-12-13T20:52:57.142" v="2028" actId="20577"/>
        <pc:sldMkLst>
          <pc:docMk/>
          <pc:sldMk cId="3414814954" sldId="564"/>
        </pc:sldMkLst>
        <pc:spChg chg="mod">
          <ac:chgData name="Allison Weckerle" userId="2aecc5db-e215-47aa-9eb4-82d4e2a56303" providerId="ADAL" clId="{03E52AC2-79BC-4824-830A-A615A01F91DB}" dt="2024-12-13T20:34:55.522" v="1486" actId="20577"/>
          <ac:spMkLst>
            <pc:docMk/>
            <pc:sldMk cId="3414814954" sldId="564"/>
            <ac:spMk id="7" creationId="{FB417F45-1447-187B-46C9-BB6E86E6D43A}"/>
          </ac:spMkLst>
        </pc:spChg>
        <pc:spChg chg="mod">
          <ac:chgData name="Allison Weckerle" userId="2aecc5db-e215-47aa-9eb4-82d4e2a56303" providerId="ADAL" clId="{03E52AC2-79BC-4824-830A-A615A01F91DB}" dt="2024-12-13T20:39:05.900" v="1772" actId="948"/>
          <ac:spMkLst>
            <pc:docMk/>
            <pc:sldMk cId="3414814954" sldId="564"/>
            <ac:spMk id="8" creationId="{93D2FA72-884B-B3DC-D49D-3EDBAE0C5B19}"/>
          </ac:spMkLst>
        </pc:spChg>
        <pc:graphicFrameChg chg="mod modGraphic">
          <ac:chgData name="Allison Weckerle" userId="2aecc5db-e215-47aa-9eb4-82d4e2a56303" providerId="ADAL" clId="{03E52AC2-79BC-4824-830A-A615A01F91DB}" dt="2024-12-13T20:52:57.142" v="2028" actId="20577"/>
          <ac:graphicFrameMkLst>
            <pc:docMk/>
            <pc:sldMk cId="3414814954" sldId="564"/>
            <ac:graphicFrameMk id="5" creationId="{A8A124ED-047E-2BC4-4DBF-27B061627B18}"/>
          </ac:graphicFrameMkLst>
        </pc:graphicFrameChg>
      </pc:sldChg>
      <pc:sldChg chg="modSp mod modCm modNotesTx">
        <pc:chgData name="Allison Weckerle" userId="2aecc5db-e215-47aa-9eb4-82d4e2a56303" providerId="ADAL" clId="{03E52AC2-79BC-4824-830A-A615A01F91DB}" dt="2024-12-13T20:46:27.030" v="1933" actId="20577"/>
        <pc:sldMkLst>
          <pc:docMk/>
          <pc:sldMk cId="2586861791" sldId="565"/>
        </pc:sldMkLst>
        <pc:spChg chg="mod">
          <ac:chgData name="Allison Weckerle" userId="2aecc5db-e215-47aa-9eb4-82d4e2a56303" providerId="ADAL" clId="{03E52AC2-79BC-4824-830A-A615A01F91DB}" dt="2024-12-13T20:46:27.030" v="1933" actId="20577"/>
          <ac:spMkLst>
            <pc:docMk/>
            <pc:sldMk cId="2586861791" sldId="565"/>
            <ac:spMk id="2" creationId="{005B1FA7-34EA-C094-E388-78BAA3486484}"/>
          </ac:spMkLst>
        </pc:spChg>
        <pc:spChg chg="mod">
          <ac:chgData name="Allison Weckerle" userId="2aecc5db-e215-47aa-9eb4-82d4e2a56303" providerId="ADAL" clId="{03E52AC2-79BC-4824-830A-A615A01F91DB}" dt="2024-12-13T19:02:19.270" v="70"/>
          <ac:spMkLst>
            <pc:docMk/>
            <pc:sldMk cId="2586861791" sldId="565"/>
            <ac:spMk id="3" creationId="{1FC67A3E-3AC5-66DF-8DE4-38E062F39845}"/>
          </ac:spMkLst>
        </pc:spChg>
        <pc:graphicFrameChg chg="modGraphic">
          <ac:chgData name="Allison Weckerle" userId="2aecc5db-e215-47aa-9eb4-82d4e2a56303" providerId="ADAL" clId="{03E52AC2-79BC-4824-830A-A615A01F91DB}" dt="2024-12-13T20:45:16.094" v="1886" actId="20577"/>
          <ac:graphicFrameMkLst>
            <pc:docMk/>
            <pc:sldMk cId="2586861791" sldId="565"/>
            <ac:graphicFrameMk id="4" creationId="{ED292F0B-1BB4-8793-9A7A-B4C419B05B54}"/>
          </ac:graphicFrameMkLst>
        </pc:graphicFrameChg>
        <pc:graphicFrameChg chg="mod modGraphic">
          <ac:chgData name="Allison Weckerle" userId="2aecc5db-e215-47aa-9eb4-82d4e2a56303" providerId="ADAL" clId="{03E52AC2-79BC-4824-830A-A615A01F91DB}" dt="2024-12-13T20:45:44.903" v="1921" actId="20577"/>
          <ac:graphicFrameMkLst>
            <pc:docMk/>
            <pc:sldMk cId="2586861791" sldId="565"/>
            <ac:graphicFrameMk id="7" creationId="{30AE2B47-FDFD-3A77-968A-C152BC32F45F}"/>
          </ac:graphicFrameMkLst>
        </pc:graphicFrameChg>
      </pc:sldChg>
      <pc:sldChg chg="modSp mod modCm modNotesTx">
        <pc:chgData name="Allison Weckerle" userId="2aecc5db-e215-47aa-9eb4-82d4e2a56303" providerId="ADAL" clId="{03E52AC2-79BC-4824-830A-A615A01F91DB}" dt="2024-12-13T20:53:23.753" v="2029" actId="114"/>
        <pc:sldMkLst>
          <pc:docMk/>
          <pc:sldMk cId="1573008809" sldId="566"/>
        </pc:sldMkLst>
        <pc:spChg chg="mod">
          <ac:chgData name="Allison Weckerle" userId="2aecc5db-e215-47aa-9eb4-82d4e2a56303" providerId="ADAL" clId="{03E52AC2-79BC-4824-830A-A615A01F91DB}" dt="2024-12-13T19:02:11.233" v="68"/>
          <ac:spMkLst>
            <pc:docMk/>
            <pc:sldMk cId="1573008809" sldId="566"/>
            <ac:spMk id="3" creationId="{B1199919-E6D1-1125-33BA-6BAEDE857565}"/>
          </ac:spMkLst>
        </pc:spChg>
        <pc:graphicFrameChg chg="modGraphic">
          <ac:chgData name="Allison Weckerle" userId="2aecc5db-e215-47aa-9eb4-82d4e2a56303" providerId="ADAL" clId="{03E52AC2-79BC-4824-830A-A615A01F91DB}" dt="2024-12-13T20:28:54.704" v="1379" actId="20577"/>
          <ac:graphicFrameMkLst>
            <pc:docMk/>
            <pc:sldMk cId="1573008809" sldId="566"/>
            <ac:graphicFrameMk id="5" creationId="{1170104A-7B03-FDE6-94AE-0CF86A0E387F}"/>
          </ac:graphicFrameMkLst>
        </pc:graphicFrameChg>
        <pc:graphicFrameChg chg="mod modGraphic">
          <ac:chgData name="Allison Weckerle" userId="2aecc5db-e215-47aa-9eb4-82d4e2a56303" providerId="ADAL" clId="{03E52AC2-79BC-4824-830A-A615A01F91DB}" dt="2024-12-13T20:53:23.753" v="2029" actId="114"/>
          <ac:graphicFrameMkLst>
            <pc:docMk/>
            <pc:sldMk cId="1573008809" sldId="566"/>
            <ac:graphicFrameMk id="6" creationId="{3F552D7D-0290-1551-CA00-1239BBCE2794}"/>
          </ac:graphicFrameMkLst>
        </pc:graphicFrameChg>
      </pc:sldChg>
      <pc:sldChg chg="modSp add mod modCm">
        <pc:chgData name="Allison Weckerle" userId="2aecc5db-e215-47aa-9eb4-82d4e2a56303" providerId="ADAL" clId="{03E52AC2-79BC-4824-830A-A615A01F91DB}" dt="2024-12-13T20:54:25.353" v="2032" actId="114"/>
        <pc:sldMkLst>
          <pc:docMk/>
          <pc:sldMk cId="3149442766" sldId="567"/>
        </pc:sldMkLst>
        <pc:graphicFrameChg chg="modGraphic">
          <ac:chgData name="Allison Weckerle" userId="2aecc5db-e215-47aa-9eb4-82d4e2a56303" providerId="ADAL" clId="{03E52AC2-79BC-4824-830A-A615A01F91DB}" dt="2024-12-13T20:54:25.353" v="2032" actId="114"/>
          <ac:graphicFrameMkLst>
            <pc:docMk/>
            <pc:sldMk cId="3149442766" sldId="567"/>
            <ac:graphicFrameMk id="6" creationId="{C356BDC2-FA51-3E82-19E3-D7F512D234CF}"/>
          </ac:graphicFrameMkLst>
        </pc:graphicFrameChg>
      </pc:sldChg>
    </pc:docChg>
  </pc:docChgLst>
  <pc:docChgLst>
    <pc:chgData name="Kemi Obajimi" userId="81894e25-3cbc-45b7-be28-dda6fb8d19a9" providerId="ADAL" clId="{0EB269FD-635E-402C-A4C9-5A0290F0B19A}"/>
    <pc:docChg chg="undo custSel addSld delSld modSld sldOrd">
      <pc:chgData name="Kemi Obajimi" userId="81894e25-3cbc-45b7-be28-dda6fb8d19a9" providerId="ADAL" clId="{0EB269FD-635E-402C-A4C9-5A0290F0B19A}" dt="2024-12-17T22:15:11.848" v="4210" actId="5793"/>
      <pc:docMkLst>
        <pc:docMk/>
      </pc:docMkLst>
      <pc:sldChg chg="modSp mod">
        <pc:chgData name="Kemi Obajimi" userId="81894e25-3cbc-45b7-be28-dda6fb8d19a9" providerId="ADAL" clId="{0EB269FD-635E-402C-A4C9-5A0290F0B19A}" dt="2024-12-17T21:57:53.213" v="4187" actId="20577"/>
        <pc:sldMkLst>
          <pc:docMk/>
          <pc:sldMk cId="258565041" sldId="544"/>
        </pc:sldMkLst>
        <pc:spChg chg="mod">
          <ac:chgData name="Kemi Obajimi" userId="81894e25-3cbc-45b7-be28-dda6fb8d19a9" providerId="ADAL" clId="{0EB269FD-635E-402C-A4C9-5A0290F0B19A}" dt="2024-12-17T16:18:06.174" v="308" actId="20577"/>
          <ac:spMkLst>
            <pc:docMk/>
            <pc:sldMk cId="258565041" sldId="544"/>
            <ac:spMk id="4" creationId="{ECB4FD5E-5340-C9FE-85A7-C0B8B86DE40B}"/>
          </ac:spMkLst>
        </pc:spChg>
        <pc:spChg chg="mod">
          <ac:chgData name="Kemi Obajimi" userId="81894e25-3cbc-45b7-be28-dda6fb8d19a9" providerId="ADAL" clId="{0EB269FD-635E-402C-A4C9-5A0290F0B19A}" dt="2024-12-17T16:25:20.969" v="520" actId="20577"/>
          <ac:spMkLst>
            <pc:docMk/>
            <pc:sldMk cId="258565041" sldId="544"/>
            <ac:spMk id="31746" creationId="{A1457023-DE41-402D-A931-2A013B742D40}"/>
          </ac:spMkLst>
        </pc:spChg>
        <pc:spChg chg="mod">
          <ac:chgData name="Kemi Obajimi" userId="81894e25-3cbc-45b7-be28-dda6fb8d19a9" providerId="ADAL" clId="{0EB269FD-635E-402C-A4C9-5A0290F0B19A}" dt="2024-12-17T21:57:53.213" v="4187" actId="20577"/>
          <ac:spMkLst>
            <pc:docMk/>
            <pc:sldMk cId="258565041" sldId="544"/>
            <ac:spMk id="31747" creationId="{151303B2-FE26-4833-8BD6-2C6BA6349571}"/>
          </ac:spMkLst>
        </pc:spChg>
      </pc:sldChg>
      <pc:sldChg chg="addSp modSp mod modNotesTx">
        <pc:chgData name="Kemi Obajimi" userId="81894e25-3cbc-45b7-be28-dda6fb8d19a9" providerId="ADAL" clId="{0EB269FD-635E-402C-A4C9-5A0290F0B19A}" dt="2024-12-17T17:09:14.687" v="997"/>
        <pc:sldMkLst>
          <pc:docMk/>
          <pc:sldMk cId="712126055" sldId="545"/>
        </pc:sldMkLst>
        <pc:spChg chg="mod">
          <ac:chgData name="Kemi Obajimi" userId="81894e25-3cbc-45b7-be28-dda6fb8d19a9" providerId="ADAL" clId="{0EB269FD-635E-402C-A4C9-5A0290F0B19A}" dt="2024-12-17T17:08:57.057" v="996" actId="1036"/>
          <ac:spMkLst>
            <pc:docMk/>
            <pc:sldMk cId="712126055" sldId="545"/>
            <ac:spMk id="2" creationId="{4FDBE4C9-7DF6-198F-3A2B-80849CB28312}"/>
          </ac:spMkLst>
        </pc:spChg>
        <pc:spChg chg="mod">
          <ac:chgData name="Kemi Obajimi" userId="81894e25-3cbc-45b7-be28-dda6fb8d19a9" providerId="ADAL" clId="{0EB269FD-635E-402C-A4C9-5A0290F0B19A}" dt="2024-12-17T16:13:28.315" v="284"/>
          <ac:spMkLst>
            <pc:docMk/>
            <pc:sldMk cId="712126055" sldId="545"/>
            <ac:spMk id="4" creationId="{ECB4FD5E-5340-C9FE-85A7-C0B8B86DE40B}"/>
          </ac:spMkLst>
        </pc:spChg>
        <pc:spChg chg="mod">
          <ac:chgData name="Kemi Obajimi" userId="81894e25-3cbc-45b7-be28-dda6fb8d19a9" providerId="ADAL" clId="{0EB269FD-635E-402C-A4C9-5A0290F0B19A}" dt="2024-12-17T16:47:20.943" v="605" actId="20577"/>
          <ac:spMkLst>
            <pc:docMk/>
            <pc:sldMk cId="712126055" sldId="545"/>
            <ac:spMk id="8" creationId="{CD62D0C4-03F3-EA09-1738-A85288AAF7D8}"/>
          </ac:spMkLst>
        </pc:spChg>
        <pc:spChg chg="mod">
          <ac:chgData name="Kemi Obajimi" userId="81894e25-3cbc-45b7-be28-dda6fb8d19a9" providerId="ADAL" clId="{0EB269FD-635E-402C-A4C9-5A0290F0B19A}" dt="2024-12-17T16:48:46.180" v="612" actId="20577"/>
          <ac:spMkLst>
            <pc:docMk/>
            <pc:sldMk cId="712126055" sldId="545"/>
            <ac:spMk id="10" creationId="{E99C16B2-0541-4BCA-D8FA-9FC70B73BF7D}"/>
          </ac:spMkLst>
        </pc:spChg>
        <pc:spChg chg="mod">
          <ac:chgData name="Kemi Obajimi" userId="81894e25-3cbc-45b7-be28-dda6fb8d19a9" providerId="ADAL" clId="{0EB269FD-635E-402C-A4C9-5A0290F0B19A}" dt="2024-12-17T16:51:07.494" v="667" actId="20577"/>
          <ac:spMkLst>
            <pc:docMk/>
            <pc:sldMk cId="712126055" sldId="545"/>
            <ac:spMk id="11" creationId="{10F0E025-2621-D205-3944-F3C19281201D}"/>
          </ac:spMkLst>
        </pc:spChg>
        <pc:spChg chg="mod">
          <ac:chgData name="Kemi Obajimi" userId="81894e25-3cbc-45b7-be28-dda6fb8d19a9" providerId="ADAL" clId="{0EB269FD-635E-402C-A4C9-5A0290F0B19A}" dt="2024-12-17T17:01:57.910" v="901" actId="1036"/>
          <ac:spMkLst>
            <pc:docMk/>
            <pc:sldMk cId="712126055" sldId="545"/>
            <ac:spMk id="15" creationId="{6BE21E71-CAEA-8414-8A39-7673A20214FB}"/>
          </ac:spMkLst>
        </pc:spChg>
        <pc:spChg chg="mod">
          <ac:chgData name="Kemi Obajimi" userId="81894e25-3cbc-45b7-be28-dda6fb8d19a9" providerId="ADAL" clId="{0EB269FD-635E-402C-A4C9-5A0290F0B19A}" dt="2024-12-17T16:58:42.153" v="818" actId="20577"/>
          <ac:spMkLst>
            <pc:docMk/>
            <pc:sldMk cId="712126055" sldId="545"/>
            <ac:spMk id="16" creationId="{CAD2261B-12C9-FAA2-F0EB-06A648BAC325}"/>
          </ac:spMkLst>
        </pc:spChg>
        <pc:spChg chg="mod">
          <ac:chgData name="Kemi Obajimi" userId="81894e25-3cbc-45b7-be28-dda6fb8d19a9" providerId="ADAL" clId="{0EB269FD-635E-402C-A4C9-5A0290F0B19A}" dt="2024-12-17T16:56:30.700" v="764" actId="20577"/>
          <ac:spMkLst>
            <pc:docMk/>
            <pc:sldMk cId="712126055" sldId="545"/>
            <ac:spMk id="17" creationId="{F4E7A5FF-ED09-9085-2F82-878BA778DBEC}"/>
          </ac:spMkLst>
        </pc:spChg>
        <pc:spChg chg="add mod">
          <ac:chgData name="Kemi Obajimi" userId="81894e25-3cbc-45b7-be28-dda6fb8d19a9" providerId="ADAL" clId="{0EB269FD-635E-402C-A4C9-5A0290F0B19A}" dt="2024-12-17T16:57:31.326" v="793" actId="20577"/>
          <ac:spMkLst>
            <pc:docMk/>
            <pc:sldMk cId="712126055" sldId="545"/>
            <ac:spMk id="19" creationId="{B7195151-7C9A-BC91-D0F7-60DA6A450230}"/>
          </ac:spMkLst>
        </pc:spChg>
        <pc:spChg chg="mod">
          <ac:chgData name="Kemi Obajimi" userId="81894e25-3cbc-45b7-be28-dda6fb8d19a9" providerId="ADAL" clId="{0EB269FD-635E-402C-A4C9-5A0290F0B19A}" dt="2024-12-17T17:03:44.620" v="931" actId="1076"/>
          <ac:spMkLst>
            <pc:docMk/>
            <pc:sldMk cId="712126055" sldId="545"/>
            <ac:spMk id="24" creationId="{7474F89D-7828-9152-BA98-06D395F98145}"/>
          </ac:spMkLst>
        </pc:spChg>
        <pc:spChg chg="mod">
          <ac:chgData name="Kemi Obajimi" userId="81894e25-3cbc-45b7-be28-dda6fb8d19a9" providerId="ADAL" clId="{0EB269FD-635E-402C-A4C9-5A0290F0B19A}" dt="2024-12-17T17:09:14.687" v="997"/>
          <ac:spMkLst>
            <pc:docMk/>
            <pc:sldMk cId="712126055" sldId="545"/>
            <ac:spMk id="31746" creationId="{A1457023-DE41-402D-A931-2A013B742D40}"/>
          </ac:spMkLst>
        </pc:spChg>
        <pc:spChg chg="mod">
          <ac:chgData name="Kemi Obajimi" userId="81894e25-3cbc-45b7-be28-dda6fb8d19a9" providerId="ADAL" clId="{0EB269FD-635E-402C-A4C9-5A0290F0B19A}" dt="2024-12-17T17:08:51.687" v="988" actId="20577"/>
          <ac:spMkLst>
            <pc:docMk/>
            <pc:sldMk cId="712126055" sldId="545"/>
            <ac:spMk id="31747" creationId="{151303B2-FE26-4833-8BD6-2C6BA6349571}"/>
          </ac:spMkLst>
        </pc:spChg>
      </pc:sldChg>
      <pc:sldChg chg="addSp delSp modSp mod">
        <pc:chgData name="Kemi Obajimi" userId="81894e25-3cbc-45b7-be28-dda6fb8d19a9" providerId="ADAL" clId="{0EB269FD-635E-402C-A4C9-5A0290F0B19A}" dt="2024-12-17T21:03:33.615" v="3443" actId="115"/>
        <pc:sldMkLst>
          <pc:docMk/>
          <pc:sldMk cId="4130216096" sldId="546"/>
        </pc:sldMkLst>
        <pc:spChg chg="mod">
          <ac:chgData name="Kemi Obajimi" userId="81894e25-3cbc-45b7-be28-dda6fb8d19a9" providerId="ADAL" clId="{0EB269FD-635E-402C-A4C9-5A0290F0B19A}" dt="2024-12-17T21:02:56.383" v="3440" actId="1035"/>
          <ac:spMkLst>
            <pc:docMk/>
            <pc:sldMk cId="4130216096" sldId="546"/>
            <ac:spMk id="3" creationId="{A891225D-CEC4-E829-3175-0C448DEF6515}"/>
          </ac:spMkLst>
        </pc:spChg>
        <pc:spChg chg="del">
          <ac:chgData name="Kemi Obajimi" userId="81894e25-3cbc-45b7-be28-dda6fb8d19a9" providerId="ADAL" clId="{0EB269FD-635E-402C-A4C9-5A0290F0B19A}" dt="2024-12-17T17:31:59.620" v="1217" actId="478"/>
          <ac:spMkLst>
            <pc:docMk/>
            <pc:sldMk cId="4130216096" sldId="546"/>
            <ac:spMk id="4" creationId="{ECB4FD5E-5340-C9FE-85A7-C0B8B86DE40B}"/>
          </ac:spMkLst>
        </pc:spChg>
        <pc:spChg chg="del">
          <ac:chgData name="Kemi Obajimi" userId="81894e25-3cbc-45b7-be28-dda6fb8d19a9" providerId="ADAL" clId="{0EB269FD-635E-402C-A4C9-5A0290F0B19A}" dt="2024-12-17T17:09:35.841" v="999" actId="478"/>
          <ac:spMkLst>
            <pc:docMk/>
            <pc:sldMk cId="4130216096" sldId="546"/>
            <ac:spMk id="5" creationId="{BCF6AA22-447E-0373-5DC8-DCB9E1731128}"/>
          </ac:spMkLst>
        </pc:spChg>
        <pc:spChg chg="del mod">
          <ac:chgData name="Kemi Obajimi" userId="81894e25-3cbc-45b7-be28-dda6fb8d19a9" providerId="ADAL" clId="{0EB269FD-635E-402C-A4C9-5A0290F0B19A}" dt="2024-12-17T17:27:50.013" v="1099" actId="478"/>
          <ac:spMkLst>
            <pc:docMk/>
            <pc:sldMk cId="4130216096" sldId="546"/>
            <ac:spMk id="6" creationId="{37EE094B-BE25-9706-DD5C-8316B9D00671}"/>
          </ac:spMkLst>
        </pc:spChg>
        <pc:spChg chg="add del mod">
          <ac:chgData name="Kemi Obajimi" userId="81894e25-3cbc-45b7-be28-dda6fb8d19a9" providerId="ADAL" clId="{0EB269FD-635E-402C-A4C9-5A0290F0B19A}" dt="2024-12-17T17:29:40.624" v="1168" actId="478"/>
          <ac:spMkLst>
            <pc:docMk/>
            <pc:sldMk cId="4130216096" sldId="546"/>
            <ac:spMk id="7" creationId="{A9493A73-B920-E1B0-3F5E-87A70B0B34D0}"/>
          </ac:spMkLst>
        </pc:spChg>
        <pc:spChg chg="del">
          <ac:chgData name="Kemi Obajimi" userId="81894e25-3cbc-45b7-be28-dda6fb8d19a9" providerId="ADAL" clId="{0EB269FD-635E-402C-A4C9-5A0290F0B19A}" dt="2024-12-17T17:09:34.544" v="998" actId="478"/>
          <ac:spMkLst>
            <pc:docMk/>
            <pc:sldMk cId="4130216096" sldId="546"/>
            <ac:spMk id="8" creationId="{1B4B1AC0-0640-F836-948C-89AD198B077F}"/>
          </ac:spMkLst>
        </pc:spChg>
        <pc:spChg chg="add mod">
          <ac:chgData name="Kemi Obajimi" userId="81894e25-3cbc-45b7-be28-dda6fb8d19a9" providerId="ADAL" clId="{0EB269FD-635E-402C-A4C9-5A0290F0B19A}" dt="2024-12-17T17:32:21.199" v="1226" actId="20577"/>
          <ac:spMkLst>
            <pc:docMk/>
            <pc:sldMk cId="4130216096" sldId="546"/>
            <ac:spMk id="9" creationId="{8145E7CA-0683-6324-0B62-4FC66692B1C1}"/>
          </ac:spMkLst>
        </pc:spChg>
        <pc:spChg chg="add del mod">
          <ac:chgData name="Kemi Obajimi" userId="81894e25-3cbc-45b7-be28-dda6fb8d19a9" providerId="ADAL" clId="{0EB269FD-635E-402C-A4C9-5A0290F0B19A}" dt="2024-12-17T17:32:51.724" v="1228" actId="478"/>
          <ac:spMkLst>
            <pc:docMk/>
            <pc:sldMk cId="4130216096" sldId="546"/>
            <ac:spMk id="10" creationId="{EB79B3A7-FEC6-AF02-85DC-F53A1CEAD3B0}"/>
          </ac:spMkLst>
        </pc:spChg>
        <pc:spChg chg="add del mod">
          <ac:chgData name="Kemi Obajimi" userId="81894e25-3cbc-45b7-be28-dda6fb8d19a9" providerId="ADAL" clId="{0EB269FD-635E-402C-A4C9-5A0290F0B19A}" dt="2024-12-17T21:03:06.517" v="3442" actId="255"/>
          <ac:spMkLst>
            <pc:docMk/>
            <pc:sldMk cId="4130216096" sldId="546"/>
            <ac:spMk id="11" creationId="{6893A444-7A56-99C7-4872-E00FB0AD9F4B}"/>
          </ac:spMkLst>
        </pc:spChg>
        <pc:spChg chg="mod">
          <ac:chgData name="Kemi Obajimi" userId="81894e25-3cbc-45b7-be28-dda6fb8d19a9" providerId="ADAL" clId="{0EB269FD-635E-402C-A4C9-5A0290F0B19A}" dt="2024-12-17T15:22:43.002" v="72"/>
          <ac:spMkLst>
            <pc:docMk/>
            <pc:sldMk cId="4130216096" sldId="546"/>
            <ac:spMk id="31746" creationId="{A1457023-DE41-402D-A931-2A013B742D40}"/>
          </ac:spMkLst>
        </pc:spChg>
        <pc:spChg chg="del mod">
          <ac:chgData name="Kemi Obajimi" userId="81894e25-3cbc-45b7-be28-dda6fb8d19a9" providerId="ADAL" clId="{0EB269FD-635E-402C-A4C9-5A0290F0B19A}" dt="2024-12-17T17:29:37.685" v="1167" actId="478"/>
          <ac:spMkLst>
            <pc:docMk/>
            <pc:sldMk cId="4130216096" sldId="546"/>
            <ac:spMk id="31747" creationId="{151303B2-FE26-4833-8BD6-2C6BA6349571}"/>
          </ac:spMkLst>
        </pc:spChg>
        <pc:graphicFrameChg chg="mod modGraphic">
          <ac:chgData name="Kemi Obajimi" userId="81894e25-3cbc-45b7-be28-dda6fb8d19a9" providerId="ADAL" clId="{0EB269FD-635E-402C-A4C9-5A0290F0B19A}" dt="2024-12-17T21:03:33.615" v="3443" actId="115"/>
          <ac:graphicFrameMkLst>
            <pc:docMk/>
            <pc:sldMk cId="4130216096" sldId="546"/>
            <ac:graphicFrameMk id="2" creationId="{E0C8C86C-DD08-520B-EDEF-D67F0F289798}"/>
          </ac:graphicFrameMkLst>
        </pc:graphicFrameChg>
      </pc:sldChg>
      <pc:sldChg chg="modSp mod modNotesTx">
        <pc:chgData name="Kemi Obajimi" userId="81894e25-3cbc-45b7-be28-dda6fb8d19a9" providerId="ADAL" clId="{0EB269FD-635E-402C-A4C9-5A0290F0B19A}" dt="2024-12-17T18:42:22.570" v="2261" actId="1035"/>
        <pc:sldMkLst>
          <pc:docMk/>
          <pc:sldMk cId="2647328443" sldId="547"/>
        </pc:sldMkLst>
        <pc:spChg chg="mod">
          <ac:chgData name="Kemi Obajimi" userId="81894e25-3cbc-45b7-be28-dda6fb8d19a9" providerId="ADAL" clId="{0EB269FD-635E-402C-A4C9-5A0290F0B19A}" dt="2024-12-17T18:42:22.570" v="2261" actId="1035"/>
          <ac:spMkLst>
            <pc:docMk/>
            <pc:sldMk cId="2647328443" sldId="547"/>
            <ac:spMk id="8" creationId="{C96943E5-85F8-116B-493C-F462FEF9587C}"/>
          </ac:spMkLst>
        </pc:spChg>
        <pc:spChg chg="mod">
          <ac:chgData name="Kemi Obajimi" userId="81894e25-3cbc-45b7-be28-dda6fb8d19a9" providerId="ADAL" clId="{0EB269FD-635E-402C-A4C9-5A0290F0B19A}" dt="2024-12-17T15:22:47.329" v="73"/>
          <ac:spMkLst>
            <pc:docMk/>
            <pc:sldMk cId="2647328443" sldId="547"/>
            <ac:spMk id="31746" creationId="{A1457023-DE41-402D-A931-2A013B742D40}"/>
          </ac:spMkLst>
        </pc:spChg>
        <pc:graphicFrameChg chg="mod modGraphic">
          <ac:chgData name="Kemi Obajimi" userId="81894e25-3cbc-45b7-be28-dda6fb8d19a9" providerId="ADAL" clId="{0EB269FD-635E-402C-A4C9-5A0290F0B19A}" dt="2024-12-17T18:42:16.801" v="2254" actId="1036"/>
          <ac:graphicFrameMkLst>
            <pc:docMk/>
            <pc:sldMk cId="2647328443" sldId="547"/>
            <ac:graphicFrameMk id="7" creationId="{4890EF62-4DCC-DB39-3FB7-54051DFC6A69}"/>
          </ac:graphicFrameMkLst>
        </pc:graphicFrameChg>
      </pc:sldChg>
      <pc:sldChg chg="modSp mod modNotesTx">
        <pc:chgData name="Kemi Obajimi" userId="81894e25-3cbc-45b7-be28-dda6fb8d19a9" providerId="ADAL" clId="{0EB269FD-635E-402C-A4C9-5A0290F0B19A}" dt="2024-12-17T22:15:11.848" v="4210" actId="5793"/>
        <pc:sldMkLst>
          <pc:docMk/>
          <pc:sldMk cId="1677667207" sldId="549"/>
        </pc:sldMkLst>
        <pc:spChg chg="mod">
          <ac:chgData name="Kemi Obajimi" userId="81894e25-3cbc-45b7-be28-dda6fb8d19a9" providerId="ADAL" clId="{0EB269FD-635E-402C-A4C9-5A0290F0B19A}" dt="2024-12-17T15:23:28.396" v="83"/>
          <ac:spMkLst>
            <pc:docMk/>
            <pc:sldMk cId="1677667207" sldId="549"/>
            <ac:spMk id="31746" creationId="{A1457023-DE41-402D-A931-2A013B742D40}"/>
          </ac:spMkLst>
        </pc:spChg>
        <pc:spChg chg="mod">
          <ac:chgData name="Kemi Obajimi" userId="81894e25-3cbc-45b7-be28-dda6fb8d19a9" providerId="ADAL" clId="{0EB269FD-635E-402C-A4C9-5A0290F0B19A}" dt="2024-12-17T22:15:11.848" v="4210" actId="5793"/>
          <ac:spMkLst>
            <pc:docMk/>
            <pc:sldMk cId="1677667207" sldId="549"/>
            <ac:spMk id="31747" creationId="{151303B2-FE26-4833-8BD6-2C6BA6349571}"/>
          </ac:spMkLst>
        </pc:spChg>
      </pc:sldChg>
      <pc:sldChg chg="modSp mod">
        <pc:chgData name="Kemi Obajimi" userId="81894e25-3cbc-45b7-be28-dda6fb8d19a9" providerId="ADAL" clId="{0EB269FD-635E-402C-A4C9-5A0290F0B19A}" dt="2024-12-17T17:06:01.763" v="954" actId="20577"/>
        <pc:sldMkLst>
          <pc:docMk/>
          <pc:sldMk cId="1690557043" sldId="552"/>
        </pc:sldMkLst>
        <pc:spChg chg="mod">
          <ac:chgData name="Kemi Obajimi" userId="81894e25-3cbc-45b7-be28-dda6fb8d19a9" providerId="ADAL" clId="{0EB269FD-635E-402C-A4C9-5A0290F0B19A}" dt="2024-12-17T15:22:30.744" v="71"/>
          <ac:spMkLst>
            <pc:docMk/>
            <pc:sldMk cId="1690557043" sldId="552"/>
            <ac:spMk id="31746" creationId="{A1457023-DE41-402D-A931-2A013B742D40}"/>
          </ac:spMkLst>
        </pc:spChg>
        <pc:graphicFrameChg chg="mod modGraphic">
          <ac:chgData name="Kemi Obajimi" userId="81894e25-3cbc-45b7-be28-dda6fb8d19a9" providerId="ADAL" clId="{0EB269FD-635E-402C-A4C9-5A0290F0B19A}" dt="2024-12-17T17:06:01.763" v="954" actId="20577"/>
          <ac:graphicFrameMkLst>
            <pc:docMk/>
            <pc:sldMk cId="1690557043" sldId="552"/>
            <ac:graphicFrameMk id="2" creationId="{88EB723F-E239-E62C-74FC-0FDF7A012AE8}"/>
          </ac:graphicFrameMkLst>
        </pc:graphicFrameChg>
      </pc:sldChg>
      <pc:sldChg chg="modSp mod">
        <pc:chgData name="Kemi Obajimi" userId="81894e25-3cbc-45b7-be28-dda6fb8d19a9" providerId="ADAL" clId="{0EB269FD-635E-402C-A4C9-5A0290F0B19A}" dt="2024-12-17T15:13:55.957" v="56" actId="20577"/>
        <pc:sldMkLst>
          <pc:docMk/>
          <pc:sldMk cId="0" sldId="559"/>
        </pc:sldMkLst>
        <pc:spChg chg="mod">
          <ac:chgData name="Kemi Obajimi" userId="81894e25-3cbc-45b7-be28-dda6fb8d19a9" providerId="ADAL" clId="{0EB269FD-635E-402C-A4C9-5A0290F0B19A}" dt="2024-12-17T15:13:55.957" v="56" actId="20577"/>
          <ac:spMkLst>
            <pc:docMk/>
            <pc:sldMk cId="0" sldId="559"/>
            <ac:spMk id="7171" creationId="{4D67E167-2F37-481F-AB26-A6E236679EF3}"/>
          </ac:spMkLst>
        </pc:spChg>
      </pc:sldChg>
      <pc:sldChg chg="delSp modSp del mod">
        <pc:chgData name="Kemi Obajimi" userId="81894e25-3cbc-45b7-be28-dda6fb8d19a9" providerId="ADAL" clId="{0EB269FD-635E-402C-A4C9-5A0290F0B19A}" dt="2024-12-17T17:57:06.968" v="1439" actId="47"/>
        <pc:sldMkLst>
          <pc:docMk/>
          <pc:sldMk cId="555652374" sldId="560"/>
        </pc:sldMkLst>
        <pc:spChg chg="mod">
          <ac:chgData name="Kemi Obajimi" userId="81894e25-3cbc-45b7-be28-dda6fb8d19a9" providerId="ADAL" clId="{0EB269FD-635E-402C-A4C9-5A0290F0B19A}" dt="2024-12-17T15:22:51.407" v="74"/>
          <ac:spMkLst>
            <pc:docMk/>
            <pc:sldMk cId="555652374" sldId="560"/>
            <ac:spMk id="2" creationId="{EB41077F-8685-5C13-E86C-E4A84A0436D6}"/>
          </ac:spMkLst>
        </pc:spChg>
        <pc:spChg chg="del">
          <ac:chgData name="Kemi Obajimi" userId="81894e25-3cbc-45b7-be28-dda6fb8d19a9" providerId="ADAL" clId="{0EB269FD-635E-402C-A4C9-5A0290F0B19A}" dt="2024-12-17T17:43:18.850" v="1437" actId="478"/>
          <ac:spMkLst>
            <pc:docMk/>
            <pc:sldMk cId="555652374" sldId="560"/>
            <ac:spMk id="10" creationId="{8A7D4D2F-6DCA-59CF-7D0A-1037484F3315}"/>
          </ac:spMkLst>
        </pc:spChg>
        <pc:spChg chg="del">
          <ac:chgData name="Kemi Obajimi" userId="81894e25-3cbc-45b7-be28-dda6fb8d19a9" providerId="ADAL" clId="{0EB269FD-635E-402C-A4C9-5A0290F0B19A}" dt="2024-12-17T17:43:17.087" v="1436" actId="478"/>
          <ac:spMkLst>
            <pc:docMk/>
            <pc:sldMk cId="555652374" sldId="560"/>
            <ac:spMk id="11" creationId="{799B717C-2781-813B-EC57-3DFF436DDD8B}"/>
          </ac:spMkLst>
        </pc:spChg>
        <pc:spChg chg="del">
          <ac:chgData name="Kemi Obajimi" userId="81894e25-3cbc-45b7-be28-dda6fb8d19a9" providerId="ADAL" clId="{0EB269FD-635E-402C-A4C9-5A0290F0B19A}" dt="2024-12-17T17:43:13.919" v="1435" actId="478"/>
          <ac:spMkLst>
            <pc:docMk/>
            <pc:sldMk cId="555652374" sldId="560"/>
            <ac:spMk id="12" creationId="{C95DAD88-A9E1-5821-EE53-19A44753555B}"/>
          </ac:spMkLst>
        </pc:spChg>
        <pc:picChg chg="del">
          <ac:chgData name="Kemi Obajimi" userId="81894e25-3cbc-45b7-be28-dda6fb8d19a9" providerId="ADAL" clId="{0EB269FD-635E-402C-A4C9-5A0290F0B19A}" dt="2024-12-17T17:43:21.076" v="1438" actId="478"/>
          <ac:picMkLst>
            <pc:docMk/>
            <pc:sldMk cId="555652374" sldId="560"/>
            <ac:picMk id="1026" creationId="{AC56B301-EF54-6D35-600A-31579C4F7203}"/>
          </ac:picMkLst>
        </pc:picChg>
      </pc:sldChg>
      <pc:sldChg chg="modSp mod modNotesTx">
        <pc:chgData name="Kemi Obajimi" userId="81894e25-3cbc-45b7-be28-dda6fb8d19a9" providerId="ADAL" clId="{0EB269FD-635E-402C-A4C9-5A0290F0B19A}" dt="2024-12-17T21:07:00.173" v="3595" actId="20577"/>
        <pc:sldMkLst>
          <pc:docMk/>
          <pc:sldMk cId="1449198379" sldId="561"/>
        </pc:sldMkLst>
        <pc:spChg chg="mod">
          <ac:chgData name="Kemi Obajimi" userId="81894e25-3cbc-45b7-be28-dda6fb8d19a9" providerId="ADAL" clId="{0EB269FD-635E-402C-A4C9-5A0290F0B19A}" dt="2024-12-17T15:23:01.884" v="78"/>
          <ac:spMkLst>
            <pc:docMk/>
            <pc:sldMk cId="1449198379" sldId="561"/>
            <ac:spMk id="2" creationId="{CC69EEA0-B5B0-57F2-EA27-BA7BE6BB1621}"/>
          </ac:spMkLst>
        </pc:spChg>
        <pc:graphicFrameChg chg="mod modGraphic">
          <ac:chgData name="Kemi Obajimi" userId="81894e25-3cbc-45b7-be28-dda6fb8d19a9" providerId="ADAL" clId="{0EB269FD-635E-402C-A4C9-5A0290F0B19A}" dt="2024-12-17T18:34:56.339" v="2015" actId="20577"/>
          <ac:graphicFrameMkLst>
            <pc:docMk/>
            <pc:sldMk cId="1449198379" sldId="561"/>
            <ac:graphicFrameMk id="5" creationId="{44478AFB-74C8-948C-8359-89AB5A421B8F}"/>
          </ac:graphicFrameMkLst>
        </pc:graphicFrameChg>
        <pc:graphicFrameChg chg="mod modGraphic">
          <ac:chgData name="Kemi Obajimi" userId="81894e25-3cbc-45b7-be28-dda6fb8d19a9" providerId="ADAL" clId="{0EB269FD-635E-402C-A4C9-5A0290F0B19A}" dt="2024-12-17T18:29:19.869" v="1964" actId="20577"/>
          <ac:graphicFrameMkLst>
            <pc:docMk/>
            <pc:sldMk cId="1449198379" sldId="561"/>
            <ac:graphicFrameMk id="6" creationId="{3538FCD9-DED8-4857-9510-4140358D2EF1}"/>
          </ac:graphicFrameMkLst>
        </pc:graphicFrameChg>
      </pc:sldChg>
      <pc:sldChg chg="addSp delSp modSp mod modNotesTx">
        <pc:chgData name="Kemi Obajimi" userId="81894e25-3cbc-45b7-be28-dda6fb8d19a9" providerId="ADAL" clId="{0EB269FD-635E-402C-A4C9-5A0290F0B19A}" dt="2024-12-17T19:25:06.626" v="3078" actId="14100"/>
        <pc:sldMkLst>
          <pc:docMk/>
          <pc:sldMk cId="3699977903" sldId="562"/>
        </pc:sldMkLst>
        <pc:spChg chg="mod">
          <ac:chgData name="Kemi Obajimi" userId="81894e25-3cbc-45b7-be28-dda6fb8d19a9" providerId="ADAL" clId="{0EB269FD-635E-402C-A4C9-5A0290F0B19A}" dt="2024-12-17T18:38:29.865" v="2147" actId="20577"/>
          <ac:spMkLst>
            <pc:docMk/>
            <pc:sldMk cId="3699977903" sldId="562"/>
            <ac:spMk id="2" creationId="{7B7F1B0E-91F1-4E2A-D241-E068EF9AF612}"/>
          </ac:spMkLst>
        </pc:spChg>
        <pc:spChg chg="add del mod">
          <ac:chgData name="Kemi Obajimi" userId="81894e25-3cbc-45b7-be28-dda6fb8d19a9" providerId="ADAL" clId="{0EB269FD-635E-402C-A4C9-5A0290F0B19A}" dt="2024-12-17T18:42:57.739" v="2264" actId="478"/>
          <ac:spMkLst>
            <pc:docMk/>
            <pc:sldMk cId="3699977903" sldId="562"/>
            <ac:spMk id="4" creationId="{325A7FB2-D8CD-0C8D-4C40-F24028615140}"/>
          </ac:spMkLst>
        </pc:spChg>
        <pc:spChg chg="mod">
          <ac:chgData name="Kemi Obajimi" userId="81894e25-3cbc-45b7-be28-dda6fb8d19a9" providerId="ADAL" clId="{0EB269FD-635E-402C-A4C9-5A0290F0B19A}" dt="2024-12-17T18:52:47.861" v="2616" actId="20577"/>
          <ac:spMkLst>
            <pc:docMk/>
            <pc:sldMk cId="3699977903" sldId="562"/>
            <ac:spMk id="8" creationId="{9FD9E552-37CD-2D26-0D8F-E95E837A0A13}"/>
          </ac:spMkLst>
        </pc:spChg>
        <pc:graphicFrameChg chg="mod modGraphic">
          <ac:chgData name="Kemi Obajimi" userId="81894e25-3cbc-45b7-be28-dda6fb8d19a9" providerId="ADAL" clId="{0EB269FD-635E-402C-A4C9-5A0290F0B19A}" dt="2024-12-17T19:25:06.626" v="3078" actId="14100"/>
          <ac:graphicFrameMkLst>
            <pc:docMk/>
            <pc:sldMk cId="3699977903" sldId="562"/>
            <ac:graphicFrameMk id="7" creationId="{D3E952F8-34FE-D058-C88B-597C5239EF6A}"/>
          </ac:graphicFrameMkLst>
        </pc:graphicFrameChg>
      </pc:sldChg>
      <pc:sldChg chg="modSp mod modNotesTx">
        <pc:chgData name="Kemi Obajimi" userId="81894e25-3cbc-45b7-be28-dda6fb8d19a9" providerId="ADAL" clId="{0EB269FD-635E-402C-A4C9-5A0290F0B19A}" dt="2024-12-17T19:16:13.740" v="2977" actId="20577"/>
        <pc:sldMkLst>
          <pc:docMk/>
          <pc:sldMk cId="3414814954" sldId="564"/>
        </pc:sldMkLst>
        <pc:spChg chg="mod">
          <ac:chgData name="Kemi Obajimi" userId="81894e25-3cbc-45b7-be28-dda6fb8d19a9" providerId="ADAL" clId="{0EB269FD-635E-402C-A4C9-5A0290F0B19A}" dt="2024-12-17T18:53:29.636" v="2626" actId="20577"/>
          <ac:spMkLst>
            <pc:docMk/>
            <pc:sldMk cId="3414814954" sldId="564"/>
            <ac:spMk id="2" creationId="{4CE32968-C0BC-8049-10FB-6F274C6DF4CD}"/>
          </ac:spMkLst>
        </pc:spChg>
        <pc:spChg chg="mod">
          <ac:chgData name="Kemi Obajimi" userId="81894e25-3cbc-45b7-be28-dda6fb8d19a9" providerId="ADAL" clId="{0EB269FD-635E-402C-A4C9-5A0290F0B19A}" dt="2024-12-17T19:15:54.106" v="2972" actId="1035"/>
          <ac:spMkLst>
            <pc:docMk/>
            <pc:sldMk cId="3414814954" sldId="564"/>
            <ac:spMk id="8" creationId="{93D2FA72-884B-B3DC-D49D-3EDBAE0C5B19}"/>
          </ac:spMkLst>
        </pc:spChg>
        <pc:graphicFrameChg chg="mod modGraphic">
          <ac:chgData name="Kemi Obajimi" userId="81894e25-3cbc-45b7-be28-dda6fb8d19a9" providerId="ADAL" clId="{0EB269FD-635E-402C-A4C9-5A0290F0B19A}" dt="2024-12-17T19:16:13.740" v="2977" actId="20577"/>
          <ac:graphicFrameMkLst>
            <pc:docMk/>
            <pc:sldMk cId="3414814954" sldId="564"/>
            <ac:graphicFrameMk id="5" creationId="{A8A124ED-047E-2BC4-4DBF-27B061627B18}"/>
          </ac:graphicFrameMkLst>
        </pc:graphicFrameChg>
      </pc:sldChg>
      <pc:sldChg chg="modSp mod modNotesTx">
        <pc:chgData name="Kemi Obajimi" userId="81894e25-3cbc-45b7-be28-dda6fb8d19a9" providerId="ADAL" clId="{0EB269FD-635E-402C-A4C9-5A0290F0B19A}" dt="2024-12-17T19:23:53.180" v="3055" actId="1035"/>
        <pc:sldMkLst>
          <pc:docMk/>
          <pc:sldMk cId="2586861791" sldId="565"/>
        </pc:sldMkLst>
        <pc:spChg chg="mod">
          <ac:chgData name="Kemi Obajimi" userId="81894e25-3cbc-45b7-be28-dda6fb8d19a9" providerId="ADAL" clId="{0EB269FD-635E-402C-A4C9-5A0290F0B19A}" dt="2024-12-17T15:23:24.222" v="82"/>
          <ac:spMkLst>
            <pc:docMk/>
            <pc:sldMk cId="2586861791" sldId="565"/>
            <ac:spMk id="2" creationId="{005B1FA7-34EA-C094-E388-78BAA3486484}"/>
          </ac:spMkLst>
        </pc:spChg>
        <pc:graphicFrameChg chg="modGraphic">
          <ac:chgData name="Kemi Obajimi" userId="81894e25-3cbc-45b7-be28-dda6fb8d19a9" providerId="ADAL" clId="{0EB269FD-635E-402C-A4C9-5A0290F0B19A}" dt="2024-12-17T19:23:47.134" v="3050" actId="2711"/>
          <ac:graphicFrameMkLst>
            <pc:docMk/>
            <pc:sldMk cId="2586861791" sldId="565"/>
            <ac:graphicFrameMk id="4" creationId="{ED292F0B-1BB4-8793-9A7A-B4C419B05B54}"/>
          </ac:graphicFrameMkLst>
        </pc:graphicFrameChg>
        <pc:graphicFrameChg chg="mod modGraphic">
          <ac:chgData name="Kemi Obajimi" userId="81894e25-3cbc-45b7-be28-dda6fb8d19a9" providerId="ADAL" clId="{0EB269FD-635E-402C-A4C9-5A0290F0B19A}" dt="2024-12-17T19:23:53.180" v="3055" actId="1035"/>
          <ac:graphicFrameMkLst>
            <pc:docMk/>
            <pc:sldMk cId="2586861791" sldId="565"/>
            <ac:graphicFrameMk id="7" creationId="{30AE2B47-FDFD-3A77-968A-C152BC32F45F}"/>
          </ac:graphicFrameMkLst>
        </pc:graphicFrameChg>
      </pc:sldChg>
      <pc:sldChg chg="modSp mod ord modNotesTx">
        <pc:chgData name="Kemi Obajimi" userId="81894e25-3cbc-45b7-be28-dda6fb8d19a9" providerId="ADAL" clId="{0EB269FD-635E-402C-A4C9-5A0290F0B19A}" dt="2024-12-17T21:07:12.189" v="3597" actId="20577"/>
        <pc:sldMkLst>
          <pc:docMk/>
          <pc:sldMk cId="1573008809" sldId="566"/>
        </pc:sldMkLst>
        <pc:spChg chg="mod">
          <ac:chgData name="Kemi Obajimi" userId="81894e25-3cbc-45b7-be28-dda6fb8d19a9" providerId="ADAL" clId="{0EB269FD-635E-402C-A4C9-5A0290F0B19A}" dt="2024-12-17T15:23:10.209" v="80"/>
          <ac:spMkLst>
            <pc:docMk/>
            <pc:sldMk cId="1573008809" sldId="566"/>
            <ac:spMk id="2" creationId="{54F3E29D-0758-EECE-0D08-5F33E804FAA3}"/>
          </ac:spMkLst>
        </pc:spChg>
        <pc:graphicFrameChg chg="mod modGraphic">
          <ac:chgData name="Kemi Obajimi" userId="81894e25-3cbc-45b7-be28-dda6fb8d19a9" providerId="ADAL" clId="{0EB269FD-635E-402C-A4C9-5A0290F0B19A}" dt="2024-12-17T18:36:56.764" v="2106" actId="1036"/>
          <ac:graphicFrameMkLst>
            <pc:docMk/>
            <pc:sldMk cId="1573008809" sldId="566"/>
            <ac:graphicFrameMk id="5" creationId="{1170104A-7B03-FDE6-94AE-0CF86A0E387F}"/>
          </ac:graphicFrameMkLst>
        </pc:graphicFrameChg>
        <pc:graphicFrameChg chg="mod modGraphic">
          <ac:chgData name="Kemi Obajimi" userId="81894e25-3cbc-45b7-be28-dda6fb8d19a9" providerId="ADAL" clId="{0EB269FD-635E-402C-A4C9-5A0290F0B19A}" dt="2024-12-17T18:39:12.746" v="2159" actId="1035"/>
          <ac:graphicFrameMkLst>
            <pc:docMk/>
            <pc:sldMk cId="1573008809" sldId="566"/>
            <ac:graphicFrameMk id="6" creationId="{3F552D7D-0290-1551-CA00-1239BBCE2794}"/>
          </ac:graphicFrameMkLst>
        </pc:graphicFrameChg>
      </pc:sldChg>
      <pc:sldChg chg="addSp delSp modSp mod modNotesTx">
        <pc:chgData name="Kemi Obajimi" userId="81894e25-3cbc-45b7-be28-dda6fb8d19a9" providerId="ADAL" clId="{0EB269FD-635E-402C-A4C9-5A0290F0B19A}" dt="2024-12-17T21:06:41.489" v="3593" actId="20577"/>
        <pc:sldMkLst>
          <pc:docMk/>
          <pc:sldMk cId="3149442766" sldId="567"/>
        </pc:sldMkLst>
        <pc:spChg chg="mod">
          <ac:chgData name="Kemi Obajimi" userId="81894e25-3cbc-45b7-be28-dda6fb8d19a9" providerId="ADAL" clId="{0EB269FD-635E-402C-A4C9-5A0290F0B19A}" dt="2024-12-17T15:22:57.357" v="77" actId="6549"/>
          <ac:spMkLst>
            <pc:docMk/>
            <pc:sldMk cId="3149442766" sldId="567"/>
            <ac:spMk id="2" creationId="{E37A1381-739B-5A9F-2C8E-5463D14EE21D}"/>
          </ac:spMkLst>
        </pc:spChg>
        <pc:graphicFrameChg chg="mod modGraphic">
          <ac:chgData name="Kemi Obajimi" userId="81894e25-3cbc-45b7-be28-dda6fb8d19a9" providerId="ADAL" clId="{0EB269FD-635E-402C-A4C9-5A0290F0B19A}" dt="2024-12-17T18:24:04.664" v="1857" actId="20577"/>
          <ac:graphicFrameMkLst>
            <pc:docMk/>
            <pc:sldMk cId="3149442766" sldId="567"/>
            <ac:graphicFrameMk id="5" creationId="{CBF341AE-A525-09B5-3C16-7439BF220C0E}"/>
          </ac:graphicFrameMkLst>
        </pc:graphicFrameChg>
        <pc:graphicFrameChg chg="add del mod modGraphic">
          <ac:chgData name="Kemi Obajimi" userId="81894e25-3cbc-45b7-be28-dda6fb8d19a9" providerId="ADAL" clId="{0EB269FD-635E-402C-A4C9-5A0290F0B19A}" dt="2024-12-17T18:26:03.895" v="1884" actId="20577"/>
          <ac:graphicFrameMkLst>
            <pc:docMk/>
            <pc:sldMk cId="3149442766" sldId="567"/>
            <ac:graphicFrameMk id="6" creationId="{C356BDC2-FA51-3E82-19E3-D7F512D234CF}"/>
          </ac:graphicFrameMkLst>
        </pc:graphicFrameChg>
      </pc:sldChg>
      <pc:sldChg chg="add del">
        <pc:chgData name="Kemi Obajimi" userId="81894e25-3cbc-45b7-be28-dda6fb8d19a9" providerId="ADAL" clId="{0EB269FD-635E-402C-A4C9-5A0290F0B19A}" dt="2024-12-17T21:58:14.042" v="4188" actId="47"/>
        <pc:sldMkLst>
          <pc:docMk/>
          <pc:sldMk cId="4184996664" sldId="568"/>
        </pc:sldMkLst>
      </pc:sldChg>
    </pc:docChg>
  </pc:docChgLst>
  <pc:docChgLst>
    <pc:chgData name="Kemi Obajimi" userId="81894e25-3cbc-45b7-be28-dda6fb8d19a9" providerId="ADAL" clId="{233B4427-D642-4C73-ACCE-4EB083525566}"/>
    <pc:docChg chg="undo custSel delSld modSld">
      <pc:chgData name="Kemi Obajimi" userId="81894e25-3cbc-45b7-be28-dda6fb8d19a9" providerId="ADAL" clId="{233B4427-D642-4C73-ACCE-4EB083525566}" dt="2024-12-18T15:04:37.480" v="31" actId="6549"/>
      <pc:docMkLst>
        <pc:docMk/>
      </pc:docMkLst>
      <pc:sldChg chg="del">
        <pc:chgData name="Kemi Obajimi" userId="81894e25-3cbc-45b7-be28-dda6fb8d19a9" providerId="ADAL" clId="{233B4427-D642-4C73-ACCE-4EB083525566}" dt="2024-12-18T14:57:37.898" v="10" actId="47"/>
        <pc:sldMkLst>
          <pc:docMk/>
          <pc:sldMk cId="4130216096" sldId="546"/>
        </pc:sldMkLst>
      </pc:sldChg>
      <pc:sldChg chg="modNotesTx">
        <pc:chgData name="Kemi Obajimi" userId="81894e25-3cbc-45b7-be28-dda6fb8d19a9" providerId="ADAL" clId="{233B4427-D642-4C73-ACCE-4EB083525566}" dt="2024-12-18T15:04:08.171" v="28"/>
        <pc:sldMkLst>
          <pc:docMk/>
          <pc:sldMk cId="1449198379" sldId="561"/>
        </pc:sldMkLst>
      </pc:sldChg>
      <pc:sldChg chg="modSp mod">
        <pc:chgData name="Kemi Obajimi" userId="81894e25-3cbc-45b7-be28-dda6fb8d19a9" providerId="ADAL" clId="{233B4427-D642-4C73-ACCE-4EB083525566}" dt="2024-12-18T14:56:20.913" v="9" actId="20577"/>
        <pc:sldMkLst>
          <pc:docMk/>
          <pc:sldMk cId="3699977903" sldId="562"/>
        </pc:sldMkLst>
        <pc:graphicFrameChg chg="modGraphic">
          <ac:chgData name="Kemi Obajimi" userId="81894e25-3cbc-45b7-be28-dda6fb8d19a9" providerId="ADAL" clId="{233B4427-D642-4C73-ACCE-4EB083525566}" dt="2024-12-18T14:56:20.913" v="9" actId="20577"/>
          <ac:graphicFrameMkLst>
            <pc:docMk/>
            <pc:sldMk cId="3699977903" sldId="562"/>
            <ac:graphicFrameMk id="7" creationId="{D3E952F8-34FE-D058-C88B-597C5239EF6A}"/>
          </ac:graphicFrameMkLst>
        </pc:graphicFrameChg>
      </pc:sldChg>
      <pc:sldChg chg="modNotesTx">
        <pc:chgData name="Kemi Obajimi" userId="81894e25-3cbc-45b7-be28-dda6fb8d19a9" providerId="ADAL" clId="{233B4427-D642-4C73-ACCE-4EB083525566}" dt="2024-12-18T15:04:37.480" v="31" actId="6549"/>
        <pc:sldMkLst>
          <pc:docMk/>
          <pc:sldMk cId="1573008809" sldId="566"/>
        </pc:sldMkLst>
      </pc:sldChg>
      <pc:sldChg chg="modNotesTx">
        <pc:chgData name="Kemi Obajimi" userId="81894e25-3cbc-45b7-be28-dda6fb8d19a9" providerId="ADAL" clId="{233B4427-D642-4C73-ACCE-4EB083525566}" dt="2024-12-18T15:03:59.780" v="27" actId="6549"/>
        <pc:sldMkLst>
          <pc:docMk/>
          <pc:sldMk cId="3149442766" sldId="567"/>
        </pc:sldMkLst>
      </pc:sldChg>
    </pc:docChg>
  </pc:docChgLst>
  <pc:docChgLst>
    <pc:chgData name="Timothy Quill" userId="b1dc6efb-2995-45e7-a306-57a2c67aa886" providerId="ADAL" clId="{31DE08D8-FDE6-41D6-AA9C-471E4EF867FA}"/>
    <pc:docChg chg="undo custSel modSld">
      <pc:chgData name="Timothy Quill" userId="b1dc6efb-2995-45e7-a306-57a2c67aa886" providerId="ADAL" clId="{31DE08D8-FDE6-41D6-AA9C-471E4EF867FA}" dt="2024-12-17T23:36:47.009" v="365" actId="20577"/>
      <pc:docMkLst>
        <pc:docMk/>
      </pc:docMkLst>
      <pc:sldChg chg="modSp mod">
        <pc:chgData name="Timothy Quill" userId="b1dc6efb-2995-45e7-a306-57a2c67aa886" providerId="ADAL" clId="{31DE08D8-FDE6-41D6-AA9C-471E4EF867FA}" dt="2024-12-17T23:14:26.016" v="147" actId="20577"/>
        <pc:sldMkLst>
          <pc:docMk/>
          <pc:sldMk cId="258565041" sldId="544"/>
        </pc:sldMkLst>
        <pc:spChg chg="mod">
          <ac:chgData name="Timothy Quill" userId="b1dc6efb-2995-45e7-a306-57a2c67aa886" providerId="ADAL" clId="{31DE08D8-FDE6-41D6-AA9C-471E4EF867FA}" dt="2024-12-17T23:14:26.016" v="147" actId="20577"/>
          <ac:spMkLst>
            <pc:docMk/>
            <pc:sldMk cId="258565041" sldId="544"/>
            <ac:spMk id="31747" creationId="{151303B2-FE26-4833-8BD6-2C6BA6349571}"/>
          </ac:spMkLst>
        </pc:spChg>
      </pc:sldChg>
      <pc:sldChg chg="mod modShow modCm">
        <pc:chgData name="Timothy Quill" userId="b1dc6efb-2995-45e7-a306-57a2c67aa886" providerId="ADAL" clId="{31DE08D8-FDE6-41D6-AA9C-471E4EF867FA}" dt="2024-12-17T23:18:51.388" v="151"/>
        <pc:sldMkLst>
          <pc:docMk/>
          <pc:sldMk cId="4130216096" sldId="546"/>
        </pc:sldMkLst>
      </pc:sldChg>
      <pc:sldChg chg="modSp mod">
        <pc:chgData name="Timothy Quill" userId="b1dc6efb-2995-45e7-a306-57a2c67aa886" providerId="ADAL" clId="{31DE08D8-FDE6-41D6-AA9C-471E4EF867FA}" dt="2024-12-17T23:19:58.315" v="180" actId="20577"/>
        <pc:sldMkLst>
          <pc:docMk/>
          <pc:sldMk cId="2647328443" sldId="547"/>
        </pc:sldMkLst>
        <pc:spChg chg="mod">
          <ac:chgData name="Timothy Quill" userId="b1dc6efb-2995-45e7-a306-57a2c67aa886" providerId="ADAL" clId="{31DE08D8-FDE6-41D6-AA9C-471E4EF867FA}" dt="2024-12-17T23:19:58.315" v="180" actId="20577"/>
          <ac:spMkLst>
            <pc:docMk/>
            <pc:sldMk cId="2647328443" sldId="547"/>
            <ac:spMk id="8" creationId="{C96943E5-85F8-116B-493C-F462FEF9587C}"/>
          </ac:spMkLst>
        </pc:spChg>
      </pc:sldChg>
      <pc:sldChg chg="mod modShow">
        <pc:chgData name="Timothy Quill" userId="b1dc6efb-2995-45e7-a306-57a2c67aa886" providerId="ADAL" clId="{31DE08D8-FDE6-41D6-AA9C-471E4EF867FA}" dt="2024-12-17T23:18:15.600" v="149" actId="729"/>
        <pc:sldMkLst>
          <pc:docMk/>
          <pc:sldMk cId="1690557043" sldId="552"/>
        </pc:sldMkLst>
      </pc:sldChg>
      <pc:sldChg chg="modSp mod">
        <pc:chgData name="Timothy Quill" userId="b1dc6efb-2995-45e7-a306-57a2c67aa886" providerId="ADAL" clId="{31DE08D8-FDE6-41D6-AA9C-471E4EF867FA}" dt="2024-12-17T23:06:49.383" v="20" actId="20577"/>
        <pc:sldMkLst>
          <pc:docMk/>
          <pc:sldMk cId="0" sldId="559"/>
        </pc:sldMkLst>
        <pc:spChg chg="mod">
          <ac:chgData name="Timothy Quill" userId="b1dc6efb-2995-45e7-a306-57a2c67aa886" providerId="ADAL" clId="{31DE08D8-FDE6-41D6-AA9C-471E4EF867FA}" dt="2024-12-17T23:06:49.383" v="20" actId="20577"/>
          <ac:spMkLst>
            <pc:docMk/>
            <pc:sldMk cId="0" sldId="559"/>
            <ac:spMk id="7171" creationId="{4D67E167-2F37-481F-AB26-A6E236679EF3}"/>
          </ac:spMkLst>
        </pc:spChg>
      </pc:sldChg>
      <pc:sldChg chg="modSp mod modNotesTx">
        <pc:chgData name="Timothy Quill" userId="b1dc6efb-2995-45e7-a306-57a2c67aa886" providerId="ADAL" clId="{31DE08D8-FDE6-41D6-AA9C-471E4EF867FA}" dt="2024-12-17T23:33:16.383" v="298" actId="20577"/>
        <pc:sldMkLst>
          <pc:docMk/>
          <pc:sldMk cId="1449198379" sldId="561"/>
        </pc:sldMkLst>
        <pc:graphicFrameChg chg="mod modGraphic">
          <ac:chgData name="Timothy Quill" userId="b1dc6efb-2995-45e7-a306-57a2c67aa886" providerId="ADAL" clId="{31DE08D8-FDE6-41D6-AA9C-471E4EF867FA}" dt="2024-12-17T23:32:26.892" v="297" actId="1076"/>
          <ac:graphicFrameMkLst>
            <pc:docMk/>
            <pc:sldMk cId="1449198379" sldId="561"/>
            <ac:graphicFrameMk id="5" creationId="{44478AFB-74C8-948C-8359-89AB5A421B8F}"/>
          </ac:graphicFrameMkLst>
        </pc:graphicFrameChg>
        <pc:graphicFrameChg chg="mod modGraphic">
          <ac:chgData name="Timothy Quill" userId="b1dc6efb-2995-45e7-a306-57a2c67aa886" providerId="ADAL" clId="{31DE08D8-FDE6-41D6-AA9C-471E4EF867FA}" dt="2024-12-17T23:32:26.892" v="297" actId="1076"/>
          <ac:graphicFrameMkLst>
            <pc:docMk/>
            <pc:sldMk cId="1449198379" sldId="561"/>
            <ac:graphicFrameMk id="6" creationId="{3538FCD9-DED8-4857-9510-4140358D2EF1}"/>
          </ac:graphicFrameMkLst>
        </pc:graphicFrameChg>
      </pc:sldChg>
      <pc:sldChg chg="modSp mod modNotesTx">
        <pc:chgData name="Timothy Quill" userId="b1dc6efb-2995-45e7-a306-57a2c67aa886" providerId="ADAL" clId="{31DE08D8-FDE6-41D6-AA9C-471E4EF867FA}" dt="2024-12-17T23:36:47.009" v="365" actId="20577"/>
        <pc:sldMkLst>
          <pc:docMk/>
          <pc:sldMk cId="1573008809" sldId="566"/>
        </pc:sldMkLst>
        <pc:graphicFrameChg chg="mod modGraphic">
          <ac:chgData name="Timothy Quill" userId="b1dc6efb-2995-45e7-a306-57a2c67aa886" providerId="ADAL" clId="{31DE08D8-FDE6-41D6-AA9C-471E4EF867FA}" dt="2024-12-17T23:35:19.813" v="363" actId="1035"/>
          <ac:graphicFrameMkLst>
            <pc:docMk/>
            <pc:sldMk cId="1573008809" sldId="566"/>
            <ac:graphicFrameMk id="5" creationId="{1170104A-7B03-FDE6-94AE-0CF86A0E387F}"/>
          </ac:graphicFrameMkLst>
        </pc:graphicFrameChg>
        <pc:graphicFrameChg chg="mod modGraphic">
          <ac:chgData name="Timothy Quill" userId="b1dc6efb-2995-45e7-a306-57a2c67aa886" providerId="ADAL" clId="{31DE08D8-FDE6-41D6-AA9C-471E4EF867FA}" dt="2024-12-17T23:36:47.009" v="365" actId="20577"/>
          <ac:graphicFrameMkLst>
            <pc:docMk/>
            <pc:sldMk cId="1573008809" sldId="566"/>
            <ac:graphicFrameMk id="6" creationId="{3F552D7D-0290-1551-CA00-1239BBCE2794}"/>
          </ac:graphicFrameMkLst>
        </pc:graphicFrameChg>
      </pc:sldChg>
      <pc:sldChg chg="modSp mod modNotesTx">
        <pc:chgData name="Timothy Quill" userId="b1dc6efb-2995-45e7-a306-57a2c67aa886" providerId="ADAL" clId="{31DE08D8-FDE6-41D6-AA9C-471E4EF867FA}" dt="2024-12-17T23:32:04.325" v="272" actId="1035"/>
        <pc:sldMkLst>
          <pc:docMk/>
          <pc:sldMk cId="3149442766" sldId="567"/>
        </pc:sldMkLst>
        <pc:graphicFrameChg chg="mod modGraphic">
          <ac:chgData name="Timothy Quill" userId="b1dc6efb-2995-45e7-a306-57a2c67aa886" providerId="ADAL" clId="{31DE08D8-FDE6-41D6-AA9C-471E4EF867FA}" dt="2024-12-17T23:32:04.325" v="272" actId="1035"/>
          <ac:graphicFrameMkLst>
            <pc:docMk/>
            <pc:sldMk cId="3149442766" sldId="567"/>
            <ac:graphicFrameMk id="5" creationId="{CBF341AE-A525-09B5-3C16-7439BF220C0E}"/>
          </ac:graphicFrameMkLst>
        </pc:graphicFrameChg>
        <pc:graphicFrameChg chg="mod modGraphic">
          <ac:chgData name="Timothy Quill" userId="b1dc6efb-2995-45e7-a306-57a2c67aa886" providerId="ADAL" clId="{31DE08D8-FDE6-41D6-AA9C-471E4EF867FA}" dt="2024-12-17T23:32:04.325" v="272" actId="1035"/>
          <ac:graphicFrameMkLst>
            <pc:docMk/>
            <pc:sldMk cId="3149442766" sldId="567"/>
            <ac:graphicFrameMk id="6" creationId="{C356BDC2-FA51-3E82-19E3-D7F512D234CF}"/>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78A1DA-9125-49EE-9110-E83171D6B012}" type="datetimeFigureOut">
              <a:rPr lang="en-US" smtClean="0"/>
              <a:t>12/18/24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65331EA-F62C-43DF-8099-C6F32DC3F6B9}" type="slidenum">
              <a:rPr lang="en-US" smtClean="0"/>
              <a:t>‹#›</a:t>
            </a:fld>
            <a:endParaRPr lang="en-US" dirty="0"/>
          </a:p>
        </p:txBody>
      </p:sp>
    </p:spTree>
    <p:extLst>
      <p:ext uri="{BB962C8B-B14F-4D97-AF65-F5344CB8AC3E}">
        <p14:creationId xmlns:p14="http://schemas.microsoft.com/office/powerpoint/2010/main" val="41729874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BC, breast cancer; </a:t>
            </a:r>
            <a:r>
              <a:rPr lang="en-US" altLang="en-US" sz="1200" i="1" kern="0" dirty="0"/>
              <a:t>DDFS, distant disease–free survival; IDFS, invasive disease–free survival; OS, overall survival.</a:t>
            </a:r>
            <a:endParaRPr lang="en-US" i="1" dirty="0"/>
          </a:p>
        </p:txBody>
      </p:sp>
      <p:sp>
        <p:nvSpPr>
          <p:cNvPr id="4" name="Slide Number Placeholder 3"/>
          <p:cNvSpPr>
            <a:spLocks noGrp="1"/>
          </p:cNvSpPr>
          <p:nvPr>
            <p:ph type="sldNum" sz="quarter" idx="5"/>
          </p:nvPr>
        </p:nvSpPr>
        <p:spPr/>
        <p:txBody>
          <a:bodyPr/>
          <a:lstStyle/>
          <a:p>
            <a:fld id="{965331EA-F62C-43DF-8099-C6F32DC3F6B9}" type="slidenum">
              <a:rPr lang="en-US" smtClean="0"/>
              <a:t>3</a:t>
            </a:fld>
            <a:endParaRPr lang="en-US" dirty="0"/>
          </a:p>
        </p:txBody>
      </p:sp>
    </p:spTree>
    <p:extLst>
      <p:ext uri="{BB962C8B-B14F-4D97-AF65-F5344CB8AC3E}">
        <p14:creationId xmlns:p14="http://schemas.microsoft.com/office/powerpoint/2010/main" val="120821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BC, breast cancer; CPS, combined positive score; CT, chemotherapy; </a:t>
            </a:r>
            <a:r>
              <a:rPr lang="en-US" altLang="en-US" sz="1200" b="0" i="1" kern="0" dirty="0"/>
              <a:t>DDFS, distant disease–free survival; </a:t>
            </a:r>
            <a:r>
              <a:rPr lang="en-US" b="0" i="1" dirty="0"/>
              <a:t>ECOG, Eastern Cooperative Oncology Group; ER, estrogen receptor; EG, estrogen receptor status and histologic grade; </a:t>
            </a:r>
            <a:r>
              <a:rPr lang="en-US" i="1" dirty="0"/>
              <a:t>gBRCA, germline BRCA; </a:t>
            </a:r>
            <a:r>
              <a:rPr lang="en-US" b="0" i="1" dirty="0"/>
              <a:t>HR, hormone receptor; </a:t>
            </a:r>
            <a:r>
              <a:rPr lang="en-US" altLang="en-US" sz="1200" b="0" i="1" kern="0" dirty="0"/>
              <a:t>IDFS, invasive disease–free survival; IHC, immunohistochemistry; LN, lymph node; OS, overall survival; </a:t>
            </a:r>
            <a:r>
              <a:rPr lang="en-US" b="0" i="1" dirty="0"/>
              <a:t>pCR, pathologic complete response; PgR, progesterone receptor; PS, performance status;</a:t>
            </a:r>
            <a:r>
              <a:rPr lang="en-GB" sz="1200" b="0" i="1" u="none" strike="noStrike" kern="1200" dirty="0">
                <a:solidFill>
                  <a:schemeClr val="tx1"/>
                </a:solidFill>
                <a:effectLst/>
                <a:latin typeface="Arial" charset="0"/>
                <a:ea typeface="+mn-ea"/>
                <a:cs typeface="+mn-cs"/>
              </a:rPr>
              <a:t> QoL, quality of life; TNBC, triple-negative breast cancer; tx, treatment.</a:t>
            </a:r>
            <a:endParaRPr lang="en-US" b="0" i="1" dirty="0"/>
          </a:p>
        </p:txBody>
      </p:sp>
      <p:sp>
        <p:nvSpPr>
          <p:cNvPr id="4" name="Slide Number Placeholder 3"/>
          <p:cNvSpPr>
            <a:spLocks noGrp="1"/>
          </p:cNvSpPr>
          <p:nvPr>
            <p:ph type="sldNum" sz="quarter" idx="5"/>
          </p:nvPr>
        </p:nvSpPr>
        <p:spPr/>
        <p:txBody>
          <a:bodyPr/>
          <a:lstStyle/>
          <a:p>
            <a:fld id="{965331EA-F62C-43DF-8099-C6F32DC3F6B9}" type="slidenum">
              <a:rPr lang="en-US" smtClean="0"/>
              <a:t>4</a:t>
            </a:fld>
            <a:endParaRPr lang="en-US" dirty="0"/>
          </a:p>
        </p:txBody>
      </p:sp>
    </p:spTree>
    <p:extLst>
      <p:ext uri="{BB962C8B-B14F-4D97-AF65-F5344CB8AC3E}">
        <p14:creationId xmlns:p14="http://schemas.microsoft.com/office/powerpoint/2010/main" val="38950067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BC, breast cancer; gBRCA, germline BRCA.</a:t>
            </a:r>
            <a:endParaRPr lang="en-US" dirty="0"/>
          </a:p>
        </p:txBody>
      </p:sp>
      <p:sp>
        <p:nvSpPr>
          <p:cNvPr id="4" name="Slide Number Placeholder 3"/>
          <p:cNvSpPr>
            <a:spLocks noGrp="1"/>
          </p:cNvSpPr>
          <p:nvPr>
            <p:ph type="sldNum" sz="quarter" idx="5"/>
          </p:nvPr>
        </p:nvSpPr>
        <p:spPr/>
        <p:txBody>
          <a:bodyPr/>
          <a:lstStyle/>
          <a:p>
            <a:fld id="{965331EA-F62C-43DF-8099-C6F32DC3F6B9}" type="slidenum">
              <a:rPr lang="en-US" smtClean="0"/>
              <a:t>5</a:t>
            </a:fld>
            <a:endParaRPr lang="en-US" dirty="0"/>
          </a:p>
        </p:txBody>
      </p:sp>
    </p:spTree>
    <p:extLst>
      <p:ext uri="{BB962C8B-B14F-4D97-AF65-F5344CB8AC3E}">
        <p14:creationId xmlns:p14="http://schemas.microsoft.com/office/powerpoint/2010/main" val="27577192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200" b="0" i="1" kern="0" dirty="0"/>
              <a:t>BC, breast cancer; CNS, c</a:t>
            </a:r>
            <a:r>
              <a:rPr lang="en-US" b="0" i="1" dirty="0"/>
              <a:t>entral nervous system</a:t>
            </a:r>
            <a:r>
              <a:rPr lang="en-US" altLang="en-US" sz="1200" b="0" i="1" kern="0" dirty="0"/>
              <a:t>; IA, interim analysis; IDFS, invasive disease–free survival; OS, overall survival.</a:t>
            </a:r>
            <a:endParaRPr lang="en-US" b="0" i="1" dirty="0"/>
          </a:p>
        </p:txBody>
      </p:sp>
      <p:sp>
        <p:nvSpPr>
          <p:cNvPr id="4" name="Slide Number Placeholder 3"/>
          <p:cNvSpPr>
            <a:spLocks noGrp="1"/>
          </p:cNvSpPr>
          <p:nvPr>
            <p:ph type="sldNum" sz="quarter" idx="5"/>
          </p:nvPr>
        </p:nvSpPr>
        <p:spPr/>
        <p:txBody>
          <a:bodyPr/>
          <a:lstStyle/>
          <a:p>
            <a:fld id="{965331EA-F62C-43DF-8099-C6F32DC3F6B9}" type="slidenum">
              <a:rPr lang="en-US" smtClean="0"/>
              <a:t>6</a:t>
            </a:fld>
            <a:endParaRPr lang="en-US" dirty="0"/>
          </a:p>
        </p:txBody>
      </p:sp>
    </p:spTree>
    <p:extLst>
      <p:ext uri="{BB962C8B-B14F-4D97-AF65-F5344CB8AC3E}">
        <p14:creationId xmlns:p14="http://schemas.microsoft.com/office/powerpoint/2010/main" val="6722207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A5D712-79ED-E9A9-7643-90636707DE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0EBC1D-EEE4-D9BB-3196-583782D5A5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EE7DC4-35E1-7E27-A3E6-A246C128BC17}"/>
              </a:ext>
            </a:extLst>
          </p:cNvPr>
          <p:cNvSpPr>
            <a:spLocks noGrp="1"/>
          </p:cNvSpPr>
          <p:nvPr>
            <p:ph type="body" idx="1"/>
          </p:nvPr>
        </p:nvSpPr>
        <p:spPr/>
        <p:txBody>
          <a:bodyPr/>
          <a:lstStyle/>
          <a:p>
            <a:r>
              <a:rPr lang="en-US" b="0" i="1" dirty="0"/>
              <a:t>CT, chemotherapy; f/u, follow-up; HR, hormone receptor; </a:t>
            </a:r>
            <a:r>
              <a:rPr lang="en-US" altLang="en-US" sz="1200" b="0" i="1" kern="0" dirty="0"/>
              <a:t>IDFS, invasive disease–free survival; NA, not available; NC, not calculated; </a:t>
            </a:r>
            <a:r>
              <a:rPr lang="en-GB" sz="1200" b="0" i="1" u="none" strike="noStrike" kern="1200" dirty="0">
                <a:solidFill>
                  <a:schemeClr val="tx1"/>
                </a:solidFill>
                <a:effectLst/>
                <a:latin typeface="Arial" charset="0"/>
                <a:ea typeface="+mn-ea"/>
                <a:cs typeface="+mn-cs"/>
              </a:rPr>
              <a:t>TNBC, triple-negative breast cancer.</a:t>
            </a:r>
            <a:endParaRPr lang="en-US" b="0" i="1" dirty="0"/>
          </a:p>
        </p:txBody>
      </p:sp>
      <p:sp>
        <p:nvSpPr>
          <p:cNvPr id="4" name="Slide Number Placeholder 3">
            <a:extLst>
              <a:ext uri="{FF2B5EF4-FFF2-40B4-BE49-F238E27FC236}">
                <a16:creationId xmlns:a16="http://schemas.microsoft.com/office/drawing/2014/main" id="{A08A2536-160F-A368-81EC-2C11ED540563}"/>
              </a:ext>
            </a:extLst>
          </p:cNvPr>
          <p:cNvSpPr>
            <a:spLocks noGrp="1"/>
          </p:cNvSpPr>
          <p:nvPr>
            <p:ph type="sldNum" sz="quarter" idx="5"/>
          </p:nvPr>
        </p:nvSpPr>
        <p:spPr/>
        <p:txBody>
          <a:bodyPr/>
          <a:lstStyle/>
          <a:p>
            <a:fld id="{965331EA-F62C-43DF-8099-C6F32DC3F6B9}" type="slidenum">
              <a:rPr lang="en-US" smtClean="0"/>
              <a:t>7</a:t>
            </a:fld>
            <a:endParaRPr lang="en-US" dirty="0"/>
          </a:p>
        </p:txBody>
      </p:sp>
    </p:spTree>
    <p:extLst>
      <p:ext uri="{BB962C8B-B14F-4D97-AF65-F5344CB8AC3E}">
        <p14:creationId xmlns:p14="http://schemas.microsoft.com/office/powerpoint/2010/main" val="34356697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i="1" kern="0" dirty="0"/>
              <a:t>CT, chemotherapy; DDFS, distant disease–free survival;</a:t>
            </a:r>
            <a:r>
              <a:rPr lang="en-US" i="1" dirty="0"/>
              <a:t> HR, hormone receptor; </a:t>
            </a:r>
            <a:r>
              <a:rPr lang="en-US" altLang="en-US" sz="1200" b="0" i="1" kern="0" dirty="0"/>
              <a:t>NA, not available</a:t>
            </a:r>
            <a:r>
              <a:rPr lang="en-US" i="1" dirty="0"/>
              <a:t>; </a:t>
            </a:r>
            <a:r>
              <a:rPr lang="en-US" altLang="en-US" sz="1200" b="0" i="1" kern="0" dirty="0"/>
              <a:t>NC, not calculated; </a:t>
            </a:r>
            <a:r>
              <a:rPr lang="en-GB" sz="1200" b="0" i="1" u="none" strike="noStrike" kern="1200" dirty="0">
                <a:solidFill>
                  <a:schemeClr val="tx1"/>
                </a:solidFill>
                <a:effectLst/>
                <a:latin typeface="Arial" charset="0"/>
                <a:ea typeface="+mn-ea"/>
                <a:cs typeface="+mn-cs"/>
              </a:rPr>
              <a:t>TNBC, triple-negative breast cancer.</a:t>
            </a:r>
            <a:endParaRPr lang="en-US" i="1" dirty="0"/>
          </a:p>
        </p:txBody>
      </p:sp>
      <p:sp>
        <p:nvSpPr>
          <p:cNvPr id="4" name="Slide Number Placeholder 3"/>
          <p:cNvSpPr>
            <a:spLocks noGrp="1"/>
          </p:cNvSpPr>
          <p:nvPr>
            <p:ph type="sldNum" sz="quarter" idx="5"/>
          </p:nvPr>
        </p:nvSpPr>
        <p:spPr/>
        <p:txBody>
          <a:bodyPr/>
          <a:lstStyle/>
          <a:p>
            <a:fld id="{965331EA-F62C-43DF-8099-C6F32DC3F6B9}" type="slidenum">
              <a:rPr lang="en-US" smtClean="0"/>
              <a:t>8</a:t>
            </a:fld>
            <a:endParaRPr lang="en-US" dirty="0"/>
          </a:p>
        </p:txBody>
      </p:sp>
    </p:spTree>
    <p:extLst>
      <p:ext uri="{BB962C8B-B14F-4D97-AF65-F5344CB8AC3E}">
        <p14:creationId xmlns:p14="http://schemas.microsoft.com/office/powerpoint/2010/main" val="26987250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383A93-572C-CEEE-587B-80D636C168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6198DA-47AC-37F4-C68F-B92C812F1F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A856DF-B375-4254-D1D3-E243C9C49D6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i="1" kern="0" dirty="0"/>
              <a:t>CT, chemotherapy; </a:t>
            </a:r>
            <a:r>
              <a:rPr lang="en-US" i="1" dirty="0"/>
              <a:t>HR, hormone receptor; </a:t>
            </a:r>
            <a:r>
              <a:rPr lang="en-US" altLang="en-US" sz="1200" b="0" i="1" kern="0" dirty="0"/>
              <a:t>NA, not available</a:t>
            </a:r>
            <a:r>
              <a:rPr lang="en-US" i="1" dirty="0"/>
              <a:t>; NC, not calculated; OS, overall survival; </a:t>
            </a:r>
            <a:r>
              <a:rPr lang="en-GB" sz="1200" b="0" i="1" u="none" strike="noStrike" kern="1200" dirty="0">
                <a:solidFill>
                  <a:schemeClr val="tx1"/>
                </a:solidFill>
                <a:effectLst/>
                <a:latin typeface="Arial" charset="0"/>
                <a:ea typeface="+mn-ea"/>
                <a:cs typeface="+mn-cs"/>
              </a:rPr>
              <a:t>TNBC, triple-negative breast cancer.</a:t>
            </a:r>
            <a:endParaRPr lang="en-US" i="1" dirty="0"/>
          </a:p>
        </p:txBody>
      </p:sp>
      <p:sp>
        <p:nvSpPr>
          <p:cNvPr id="4" name="Slide Number Placeholder 3">
            <a:extLst>
              <a:ext uri="{FF2B5EF4-FFF2-40B4-BE49-F238E27FC236}">
                <a16:creationId xmlns:a16="http://schemas.microsoft.com/office/drawing/2014/main" id="{0BC605C0-921B-E278-B577-005C7F1CF050}"/>
              </a:ext>
            </a:extLst>
          </p:cNvPr>
          <p:cNvSpPr>
            <a:spLocks noGrp="1"/>
          </p:cNvSpPr>
          <p:nvPr>
            <p:ph type="sldNum" sz="quarter" idx="5"/>
          </p:nvPr>
        </p:nvSpPr>
        <p:spPr/>
        <p:txBody>
          <a:bodyPr/>
          <a:lstStyle/>
          <a:p>
            <a:fld id="{965331EA-F62C-43DF-8099-C6F32DC3F6B9}" type="slidenum">
              <a:rPr lang="en-US" smtClean="0"/>
              <a:t>9</a:t>
            </a:fld>
            <a:endParaRPr lang="en-US" dirty="0"/>
          </a:p>
        </p:txBody>
      </p:sp>
    </p:spTree>
    <p:extLst>
      <p:ext uri="{BB962C8B-B14F-4D97-AF65-F5344CB8AC3E}">
        <p14:creationId xmlns:p14="http://schemas.microsoft.com/office/powerpoint/2010/main" val="42615271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200" b="0" i="1" kern="0" dirty="0"/>
              <a:t>AML, </a:t>
            </a:r>
            <a:r>
              <a:rPr lang="en-US" sz="1200" b="0" i="1" dirty="0">
                <a:solidFill>
                  <a:schemeClr val="bg1"/>
                </a:solidFill>
                <a:latin typeface="Calibri" panose="020F0502020204030204" pitchFamily="34" charset="0"/>
              </a:rPr>
              <a:t>acute myeloid leukemia; </a:t>
            </a:r>
            <a:r>
              <a:rPr lang="en-US" altLang="en-US" sz="1200" b="0" i="1" kern="0" dirty="0"/>
              <a:t>IA, interim analysis; ITT, intention-to-treat; MDS, myelodysplastic syndromes; OS, overall survival.</a:t>
            </a:r>
            <a:endParaRPr lang="en-US" b="0" i="1" dirty="0"/>
          </a:p>
        </p:txBody>
      </p:sp>
      <p:sp>
        <p:nvSpPr>
          <p:cNvPr id="4" name="Slide Number Placeholder 3"/>
          <p:cNvSpPr>
            <a:spLocks noGrp="1"/>
          </p:cNvSpPr>
          <p:nvPr>
            <p:ph type="sldNum" sz="quarter" idx="5"/>
          </p:nvPr>
        </p:nvSpPr>
        <p:spPr/>
        <p:txBody>
          <a:bodyPr/>
          <a:lstStyle/>
          <a:p>
            <a:fld id="{965331EA-F62C-43DF-8099-C6F32DC3F6B9}" type="slidenum">
              <a:rPr lang="en-US" smtClean="0"/>
              <a:t>10</a:t>
            </a:fld>
            <a:endParaRPr lang="en-US" dirty="0"/>
          </a:p>
        </p:txBody>
      </p:sp>
    </p:spTree>
    <p:extLst>
      <p:ext uri="{BB962C8B-B14F-4D97-AF65-F5344CB8AC3E}">
        <p14:creationId xmlns:p14="http://schemas.microsoft.com/office/powerpoint/2010/main" val="35402334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AE, adverse event; </a:t>
            </a:r>
            <a:r>
              <a:rPr lang="en-US" altLang="en-US" sz="1200" i="1" kern="0" dirty="0"/>
              <a:t>AML, </a:t>
            </a:r>
            <a:r>
              <a:rPr lang="en-US" sz="1200" b="0" i="1" dirty="0">
                <a:solidFill>
                  <a:schemeClr val="bg1"/>
                </a:solidFill>
                <a:latin typeface="Calibri" panose="020F0502020204030204" pitchFamily="34" charset="0"/>
              </a:rPr>
              <a:t>acute myeloid leukemia; </a:t>
            </a:r>
            <a:r>
              <a:rPr lang="en-US" altLang="en-US" sz="1200" i="1" kern="0" dirty="0"/>
              <a:t>IA, interim analysis; MDS, myelodysplastic syndromes; OS, overall survival.</a:t>
            </a:r>
            <a:endParaRPr lang="en-US" i="1" dirty="0"/>
          </a:p>
          <a:p>
            <a:endParaRPr lang="en-US" dirty="0"/>
          </a:p>
        </p:txBody>
      </p:sp>
      <p:sp>
        <p:nvSpPr>
          <p:cNvPr id="4" name="Slide Number Placeholder 3"/>
          <p:cNvSpPr>
            <a:spLocks noGrp="1"/>
          </p:cNvSpPr>
          <p:nvPr>
            <p:ph type="sldNum" sz="quarter" idx="5"/>
          </p:nvPr>
        </p:nvSpPr>
        <p:spPr/>
        <p:txBody>
          <a:bodyPr/>
          <a:lstStyle/>
          <a:p>
            <a:fld id="{965331EA-F62C-43DF-8099-C6F32DC3F6B9}" type="slidenum">
              <a:rPr lang="en-US" smtClean="0"/>
              <a:t>11</a:t>
            </a:fld>
            <a:endParaRPr lang="en-US" dirty="0"/>
          </a:p>
        </p:txBody>
      </p:sp>
    </p:spTree>
    <p:extLst>
      <p:ext uri="{BB962C8B-B14F-4D97-AF65-F5344CB8AC3E}">
        <p14:creationId xmlns:p14="http://schemas.microsoft.com/office/powerpoint/2010/main" val="38804510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BC, breast cancer; BSO, bilateral salpingo-oophorectomy.</a:t>
            </a:r>
          </a:p>
        </p:txBody>
      </p:sp>
      <p:sp>
        <p:nvSpPr>
          <p:cNvPr id="4" name="Slide Number Placeholder 3"/>
          <p:cNvSpPr>
            <a:spLocks noGrp="1"/>
          </p:cNvSpPr>
          <p:nvPr>
            <p:ph type="sldNum" sz="quarter" idx="5"/>
          </p:nvPr>
        </p:nvSpPr>
        <p:spPr/>
        <p:txBody>
          <a:bodyPr/>
          <a:lstStyle/>
          <a:p>
            <a:fld id="{965331EA-F62C-43DF-8099-C6F32DC3F6B9}" type="slidenum">
              <a:rPr lang="en-US" smtClean="0"/>
              <a:t>12</a:t>
            </a:fld>
            <a:endParaRPr lang="en-US" dirty="0"/>
          </a:p>
        </p:txBody>
      </p:sp>
    </p:spTree>
    <p:extLst>
      <p:ext uri="{BB962C8B-B14F-4D97-AF65-F5344CB8AC3E}">
        <p14:creationId xmlns:p14="http://schemas.microsoft.com/office/powerpoint/2010/main" val="39220000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1" dirty="0">
                <a:solidFill>
                  <a:schemeClr val="bg1"/>
                </a:solidFill>
                <a:latin typeface="Calibri" panose="020F0502020204030204" pitchFamily="34" charset="0"/>
              </a:rPr>
              <a:t>AML, acute myeloid leukemia; </a:t>
            </a:r>
            <a:r>
              <a:rPr lang="en-US" altLang="en-US" sz="1200" i="1" kern="0" dirty="0"/>
              <a:t>CT, chemotherapy; DDFS, distant disease–free survival; EBC, early breast cancer; gBRCA, germline BRCA; IDFS, invasive disease–free survival; </a:t>
            </a:r>
            <a:r>
              <a:rPr lang="en-US" sz="1200" b="0" i="1" dirty="0">
                <a:solidFill>
                  <a:schemeClr val="bg1"/>
                </a:solidFill>
                <a:latin typeface="Calibri" panose="020F0502020204030204" pitchFamily="34" charset="0"/>
              </a:rPr>
              <a:t>MDS, myelodysplastic syndromes; </a:t>
            </a:r>
            <a:r>
              <a:rPr lang="en-US" altLang="en-US" sz="1200" i="1" kern="0" dirty="0"/>
              <a:t>OS, overall survival.</a:t>
            </a:r>
            <a:endParaRPr lang="en-US" i="1" dirty="0"/>
          </a:p>
        </p:txBody>
      </p:sp>
      <p:sp>
        <p:nvSpPr>
          <p:cNvPr id="4" name="Slide Number Placeholder 3"/>
          <p:cNvSpPr>
            <a:spLocks noGrp="1"/>
          </p:cNvSpPr>
          <p:nvPr>
            <p:ph type="sldNum" sz="quarter" idx="5"/>
          </p:nvPr>
        </p:nvSpPr>
        <p:spPr/>
        <p:txBody>
          <a:bodyPr/>
          <a:lstStyle/>
          <a:p>
            <a:fld id="{965331EA-F62C-43DF-8099-C6F32DC3F6B9}" type="slidenum">
              <a:rPr lang="en-US" smtClean="0"/>
              <a:t>13</a:t>
            </a:fld>
            <a:endParaRPr lang="en-US" dirty="0"/>
          </a:p>
        </p:txBody>
      </p:sp>
    </p:spTree>
    <p:extLst>
      <p:ext uri="{BB962C8B-B14F-4D97-AF65-F5344CB8AC3E}">
        <p14:creationId xmlns:p14="http://schemas.microsoft.com/office/powerpoint/2010/main" val="41815207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14</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25059697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1306727583"/>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191779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7960204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42238716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478302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8604139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95890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1086299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20419936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15040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51992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698497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4417250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73450709"/>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p15:clr>
            <a:srgbClr val="F26B43"/>
          </p15:clr>
        </p15:guide>
        <p15:guide id="2" pos="456">
          <p15:clr>
            <a:srgbClr val="F26B43"/>
          </p15:clr>
        </p15:guide>
        <p15:guide id="3" orient="horz" pos="1010">
          <p15:clr>
            <a:srgbClr val="F26B43"/>
          </p15:clr>
        </p15:guide>
        <p15:guide id="4" orient="horz" pos="4138">
          <p15:clr>
            <a:srgbClr val="F26B43"/>
          </p15:clr>
        </p15:guide>
        <p15:guide id="5" orient="horz" pos="3888">
          <p15:clr>
            <a:srgbClr val="F26B43"/>
          </p15:clr>
        </p15:guide>
        <p15:guide id="6" orient="horz" pos="4032">
          <p15:clr>
            <a:srgbClr val="F26B43"/>
          </p15:clr>
        </p15:guide>
        <p15:guide id="7" pos="328">
          <p15:clr>
            <a:srgbClr val="F26B43"/>
          </p15:clr>
        </p15:guide>
        <p15:guide id="8" pos="7231">
          <p15:clr>
            <a:srgbClr val="F26B43"/>
          </p15:clr>
        </p15:guide>
        <p15:guide id="9" pos="7417">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OlympiA: 10-Yr Follow-up With Adjuvant </a:t>
            </a:r>
            <a:br>
              <a:rPr lang="en-US" altLang="en-US" sz="4000" dirty="0"/>
            </a:br>
            <a:r>
              <a:rPr lang="en-US" altLang="en-US" sz="4000" dirty="0"/>
              <a:t>Olaparib in Patients With g</a:t>
            </a:r>
            <a:r>
              <a:rPr lang="en-US" altLang="en-US" sz="4000" i="1" dirty="0"/>
              <a:t>BRCA1/2</a:t>
            </a:r>
            <a:r>
              <a:rPr lang="en-US" altLang="en-US" sz="4000" dirty="0"/>
              <a:t>-Mutated, HER2-Negative Early</a:t>
            </a:r>
            <a:r>
              <a:rPr lang="en-US" altLang="en-US" sz="4000" i="1" dirty="0"/>
              <a:t> </a:t>
            </a:r>
            <a:r>
              <a:rPr lang="en-US" altLang="en-US" sz="4000" dirty="0"/>
              <a:t>Breast Cancer</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5" y="6223602"/>
            <a:ext cx="4724208"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Lilly, Merck Sharp &amp; Dohme LLC, and Novartis Pharmaceuticals Corporation.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a:ea typeface="+mn-ea"/>
                <a:cs typeface="Calibri"/>
              </a:rPr>
              <a:t>CCO Independent Conference Coverage*</a:t>
            </a:r>
            <a:br>
              <a:rPr kumimoji="0" lang="en-US" sz="22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a:ea typeface="+mn-ea"/>
                <a:cs typeface="Calibri"/>
              </a:rPr>
              <a:t>of the </a:t>
            </a:r>
            <a:r>
              <a:rPr kumimoji="0" lang="en-US" sz="1600" b="0" i="1" u="none" strike="noStrike" kern="0" cap="none" spc="0" normalizeH="0" baseline="0" noProof="0" dirty="0">
                <a:ln>
                  <a:noFill/>
                </a:ln>
                <a:solidFill>
                  <a:srgbClr val="455560"/>
                </a:solidFill>
                <a:effectLst/>
                <a:uLnTx/>
                <a:uFillTx/>
                <a:latin typeface="Calibri"/>
                <a:ea typeface="+mn-ea"/>
                <a:cs typeface="Calibri"/>
              </a:rPr>
              <a:t>2024 San Antonio Breast Cancer Symposium,</a:t>
            </a:r>
            <a:br>
              <a:rPr kumimoji="0" lang="en-US" sz="1600" b="0" i="1" u="none" strike="noStrike" kern="0" cap="none" spc="0" normalizeH="0" baseline="0" noProof="0" dirty="0">
                <a:ln>
                  <a:noFill/>
                </a:ln>
                <a:solidFill>
                  <a:srgbClr val="455560"/>
                </a:solidFill>
                <a:effectLst/>
                <a:uLnTx/>
                <a:uFillTx/>
                <a:latin typeface="Calibri"/>
                <a:ea typeface="+mn-ea"/>
                <a:cs typeface="Calibri"/>
              </a:rPr>
            </a:br>
            <a:r>
              <a:rPr kumimoji="0" lang="en-US" sz="1600" b="0" i="1" u="none" strike="noStrike" kern="0" cap="none" spc="0" normalizeH="0" baseline="0" noProof="0" dirty="0">
                <a:ln>
                  <a:noFill/>
                </a:ln>
                <a:solidFill>
                  <a:srgbClr val="455560"/>
                </a:solidFill>
                <a:effectLst/>
                <a:uLnTx/>
                <a:uFillTx/>
                <a:latin typeface="Calibri"/>
                <a:ea typeface="+mn-ea"/>
                <a:cs typeface="Calibri"/>
              </a:rPr>
              <a:t>December 10-13, 2024; San Antonio, Texas</a:t>
            </a:r>
            <a:endParaRPr kumimoji="0" lang="en-US" altLang="en-US" sz="1600" b="0" i="0" u="none" strike="noStrike" kern="0" cap="none" spc="0" normalizeH="0" baseline="0" noProof="0" dirty="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5958599"/>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OlympiA (10-Yr Update): Background</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r>
              <a:rPr lang="en-US" sz="2600" dirty="0"/>
              <a:t>PARP1 inhibition leads to synthetic lethality of cells containing g</a:t>
            </a:r>
            <a:r>
              <a:rPr lang="en-US" sz="2600" i="1" dirty="0"/>
              <a:t>BRCA1/2 </a:t>
            </a:r>
            <a:r>
              <a:rPr lang="en-US" sz="2600" dirty="0"/>
              <a:t>mutations by impairing homologous recombination</a:t>
            </a:r>
            <a:r>
              <a:rPr lang="en-US" sz="2600" baseline="30000" dirty="0"/>
              <a:t>1,2</a:t>
            </a:r>
          </a:p>
          <a:p>
            <a:r>
              <a:rPr lang="en-US" altLang="en-US" sz="2600" dirty="0"/>
              <a:t>g</a:t>
            </a:r>
            <a:r>
              <a:rPr lang="en-US" altLang="en-US" sz="2600" i="1" dirty="0"/>
              <a:t>BRCA1/2</a:t>
            </a:r>
            <a:r>
              <a:rPr lang="en-US" altLang="en-US" sz="2600" dirty="0"/>
              <a:t> pathogenic variant mutations increase the risk of developing estrogen receptor–positive and triple-negative BC</a:t>
            </a:r>
            <a:r>
              <a:rPr lang="en-US" altLang="en-US" sz="2600" baseline="30000" dirty="0"/>
              <a:t>3,4</a:t>
            </a:r>
            <a:endParaRPr lang="en-US" altLang="en-US" sz="2600" dirty="0"/>
          </a:p>
          <a:p>
            <a:r>
              <a:rPr lang="en-US" altLang="en-US" sz="2600" dirty="0"/>
              <a:t>OlympiA trial evaluated 1 yr of adjuvant olaparib vs placebo for patients with g</a:t>
            </a:r>
            <a:r>
              <a:rPr lang="en-US" altLang="en-US" sz="2600" i="1" dirty="0"/>
              <a:t>BRCA1/2</a:t>
            </a:r>
            <a:r>
              <a:rPr lang="en-US" altLang="en-US" sz="2600" dirty="0"/>
              <a:t>-mutated </a:t>
            </a:r>
            <a:r>
              <a:rPr lang="en-US" sz="2600" dirty="0"/>
              <a:t>HER2-negative, high-risk, early-stage BC</a:t>
            </a:r>
            <a:r>
              <a:rPr lang="en-US" sz="2600" baseline="30000" dirty="0"/>
              <a:t>5-7</a:t>
            </a:r>
            <a:endParaRPr lang="en-US" sz="2600" dirty="0"/>
          </a:p>
          <a:p>
            <a:pPr lvl="1"/>
            <a:r>
              <a:rPr lang="en-US" altLang="en-US" sz="2400" dirty="0"/>
              <a:t>At prespecified interim analyses, IDFS and DDFS at first analysis, and OS at second analysis were significantly improved with olaparib</a:t>
            </a:r>
            <a:r>
              <a:rPr lang="en-US" altLang="en-US" sz="2400" baseline="30000" dirty="0"/>
              <a:t>5,6</a:t>
            </a:r>
          </a:p>
          <a:p>
            <a:pPr lvl="1"/>
            <a:r>
              <a:rPr lang="en-US" altLang="en-US" sz="2400" dirty="0"/>
              <a:t>Current analysis reports the third prespecified interim analysis at 10 yr since first patient enrolled with a median follow-up of 6.1 yr (maximum: 9.6 yr)</a:t>
            </a:r>
            <a:r>
              <a:rPr lang="en-US" altLang="en-US" sz="2400" baseline="30000" dirty="0"/>
              <a:t>7</a:t>
            </a:r>
            <a:endParaRPr lang="en-US" altLang="en-US" sz="2400"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38877" y="6195540"/>
            <a:ext cx="9042335"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fontAlgn="base">
              <a:spcBef>
                <a:spcPct val="0"/>
              </a:spcBef>
              <a:spcAft>
                <a:spcPct val="0"/>
              </a:spcAft>
              <a:defRPr/>
            </a:pPr>
            <a:r>
              <a:rPr lang="en-US" altLang="en-US" sz="1200" b="0" spc="-10" dirty="0">
                <a:solidFill>
                  <a:schemeClr val="bg2"/>
                </a:solidFill>
                <a:latin typeface="Calibri" panose="020F0502020204030204" pitchFamily="34" charset="0"/>
                <a:cs typeface="+mn-cs"/>
              </a:rPr>
              <a:t>1. Farmer. Nature. 2005;434:917. 2. Fong. NEJM. 2009;361:123. 3. Mavaddat. Cancer Epidemiol Biomarkers Prev. 2012;21:134. </a:t>
            </a:r>
          </a:p>
          <a:p>
            <a:pPr fontAlgn="base">
              <a:spcBef>
                <a:spcPct val="0"/>
              </a:spcBef>
              <a:spcAft>
                <a:spcPct val="0"/>
              </a:spcAft>
              <a:defRPr/>
            </a:pPr>
            <a:r>
              <a:rPr lang="en-US" altLang="en-US" sz="1200" b="0" spc="-10" dirty="0">
                <a:solidFill>
                  <a:schemeClr val="bg2"/>
                </a:solidFill>
                <a:latin typeface="Calibri" panose="020F0502020204030204" pitchFamily="34" charset="0"/>
                <a:cs typeface="+mn-cs"/>
              </a:rPr>
              <a:t>4. Atchley. JCO. 2008;26:4282. 5. Tutt. NEJM. 2021;384:2394. 6. Geyer. Ann Oncol. 2022;33:1250. 7.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Garber. SABCS 2024. Abstr GS1-09.</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58565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OlympiA (10-Yr Update): Study Design</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r>
              <a:rPr lang="en-US" altLang="en-US" sz="2400" dirty="0"/>
              <a:t>International, double-blind, placebo-controlled, randomized phase III trial (data cutoff: June 5, 2024)</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38878" y="6380206"/>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Garber. SABCS 2024. Abstr GS1-09. NCT02032823.</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2" name="Text Box 45">
            <a:extLst>
              <a:ext uri="{FF2B5EF4-FFF2-40B4-BE49-F238E27FC236}">
                <a16:creationId xmlns:a16="http://schemas.microsoft.com/office/drawing/2014/main" id="{4FDBE4C9-7DF6-198F-3A2B-80849CB28312}"/>
              </a:ext>
            </a:extLst>
          </p:cNvPr>
          <p:cNvSpPr txBox="1">
            <a:spLocks noChangeArrowheads="1"/>
          </p:cNvSpPr>
          <p:nvPr/>
        </p:nvSpPr>
        <p:spPr bwMode="auto">
          <a:xfrm>
            <a:off x="473730" y="2361468"/>
            <a:ext cx="2578148"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rPr>
              <a:t>Adults with </a:t>
            </a:r>
            <a:r>
              <a:rPr kumimoji="0" lang="en-GB" altLang="en-US" sz="1600" b="0" u="none" strike="noStrike" kern="1200" cap="none" spc="0" normalizeH="0" baseline="0" noProof="0" dirty="0">
                <a:ln>
                  <a:noFill/>
                </a:ln>
                <a:solidFill>
                  <a:srgbClr val="000000"/>
                </a:solidFill>
                <a:effectLst/>
                <a:uLnTx/>
                <a:uFillTx/>
                <a:latin typeface="Calibri" panose="020F0502020204030204" pitchFamily="34" charset="0"/>
              </a:rPr>
              <a:t>HER2- (ER+* and/or PgR</a:t>
            </a:r>
            <a:r>
              <a:rPr lang="en-GB" altLang="en-US" sz="1600" dirty="0">
                <a:solidFill>
                  <a:srgbClr val="000000"/>
                </a:solidFill>
                <a:latin typeface="Calibri" panose="020F0502020204030204" pitchFamily="34" charset="0"/>
              </a:rPr>
              <a:t>+*</a:t>
            </a:r>
            <a:r>
              <a:rPr kumimoji="0" lang="en-GB" altLang="en-US" sz="1600" b="0" u="none" strike="noStrike" kern="1200" cap="none" spc="0" normalizeH="0" baseline="0" noProof="0" dirty="0">
                <a:ln>
                  <a:noFill/>
                </a:ln>
                <a:solidFill>
                  <a:srgbClr val="000000"/>
                </a:solidFill>
                <a:effectLst/>
                <a:uLnTx/>
                <a:uFillTx/>
                <a:latin typeface="Calibri" panose="020F0502020204030204" pitchFamily="34" charset="0"/>
              </a:rPr>
              <a:t> or TNBC</a:t>
            </a:r>
            <a:r>
              <a:rPr lang="en-GB" altLang="en-US" sz="1600" dirty="0">
                <a:solidFill>
                  <a:srgbClr val="000000"/>
                </a:solidFill>
                <a:latin typeface="Calibri" panose="020F0502020204030204" pitchFamily="34" charset="0"/>
              </a:rPr>
              <a:t>†</a:t>
            </a:r>
            <a:r>
              <a:rPr kumimoji="0" lang="en-GB" altLang="en-US" sz="1600" b="0" u="none" strike="noStrike" kern="1200" cap="none" spc="0" normalizeH="0" baseline="0" noProof="0" dirty="0">
                <a:ln>
                  <a:noFill/>
                </a:ln>
                <a:solidFill>
                  <a:srgbClr val="000000"/>
                </a:solidFill>
                <a:effectLst/>
                <a:uLnTx/>
                <a:uFillTx/>
                <a:latin typeface="Calibri" panose="020F0502020204030204" pitchFamily="34" charset="0"/>
              </a:rPr>
              <a:t>) BC; </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rPr>
              <a:t>g</a:t>
            </a:r>
            <a:r>
              <a:rPr kumimoji="0" lang="en-GB" altLang="en-US" sz="1600" b="0" i="1" u="none" strike="noStrike" kern="1200" cap="none" spc="0" normalizeH="0" baseline="0" noProof="0" dirty="0">
                <a:ln>
                  <a:noFill/>
                </a:ln>
                <a:solidFill>
                  <a:srgbClr val="000000"/>
                </a:solidFill>
                <a:effectLst/>
                <a:uLnTx/>
                <a:uFillTx/>
                <a:latin typeface="Calibri" panose="020F0502020204030204" pitchFamily="34" charset="0"/>
              </a:rPr>
              <a:t>BRCA1/2 </a:t>
            </a:r>
            <a:r>
              <a:rPr kumimoji="0" lang="en-GB" altLang="en-US" sz="1600" b="0" u="none" strike="noStrike" kern="1200" cap="none" spc="0" normalizeH="0" baseline="0" noProof="0" dirty="0">
                <a:ln>
                  <a:noFill/>
                </a:ln>
                <a:solidFill>
                  <a:srgbClr val="000000"/>
                </a:solidFill>
                <a:effectLst/>
                <a:uLnTx/>
                <a:uFillTx/>
                <a:latin typeface="Calibri" panose="020F0502020204030204" pitchFamily="34" charset="0"/>
              </a:rPr>
              <a:t>mutant disease; stage II-III BC or no pCR to neoadjuvant CT; completed definitive local tx and ≥6 cycles of (neo)adjuvant CT containing anthracyclines and/or taxanes; ECOG PS 0/1 </a:t>
            </a:r>
          </a:p>
          <a:p>
            <a:pPr marL="0" marR="0" lvl="0" indent="0" algn="ctr" defTabSz="914400" rtl="0" eaLnBrk="0" fontAlgn="base" latinLnBrk="0" hangingPunct="0">
              <a:lnSpc>
                <a:spcPct val="100000"/>
              </a:lnSpc>
              <a:spcBef>
                <a:spcPct val="0"/>
              </a:spcBef>
              <a:spcAft>
                <a:spcPct val="0"/>
              </a:spcAft>
              <a:buClrTx/>
              <a:buSzTx/>
              <a:buFontTx/>
              <a:buNone/>
              <a:tabLst/>
              <a:defRPr/>
            </a:pPr>
            <a:r>
              <a:rPr lang="en-GB" altLang="en-US" sz="1600" b="0" i="0" dirty="0">
                <a:solidFill>
                  <a:srgbClr val="000000"/>
                </a:solidFill>
                <a:latin typeface="Calibri" panose="020F0502020204030204" pitchFamily="34" charset="0"/>
              </a:rPr>
              <a:t>(N = 1836)</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ndParaRPr>
          </a:p>
        </p:txBody>
      </p:sp>
      <p:sp>
        <p:nvSpPr>
          <p:cNvPr id="3" name="Rectangle 49">
            <a:extLst>
              <a:ext uri="{FF2B5EF4-FFF2-40B4-BE49-F238E27FC236}">
                <a16:creationId xmlns:a16="http://schemas.microsoft.com/office/drawing/2014/main" id="{4CB05E7A-8ACA-9EBA-DD1E-936F91DC6FFD}"/>
              </a:ext>
            </a:extLst>
          </p:cNvPr>
          <p:cNvSpPr>
            <a:spLocks noChangeArrowheads="1"/>
          </p:cNvSpPr>
          <p:nvPr/>
        </p:nvSpPr>
        <p:spPr bwMode="auto">
          <a:xfrm>
            <a:off x="7072330" y="2524173"/>
            <a:ext cx="2578148" cy="1351769"/>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rPr>
              <a:t>Olaparib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rPr>
              <a:t>300 mg BID for 1 yr</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800" b="0" dirty="0">
                <a:solidFill>
                  <a:srgbClr val="FFFFFF"/>
                </a:solidFill>
                <a:latin typeface="Calibri" panose="020F0502020204030204" pitchFamily="34" charset="0"/>
              </a:rPr>
              <a:t>(n = 921)</a:t>
            </a:r>
            <a:endPar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ndParaRPr>
          </a:p>
        </p:txBody>
      </p:sp>
      <p:sp>
        <p:nvSpPr>
          <p:cNvPr id="5" name="Rectangle 50">
            <a:extLst>
              <a:ext uri="{FF2B5EF4-FFF2-40B4-BE49-F238E27FC236}">
                <a16:creationId xmlns:a16="http://schemas.microsoft.com/office/drawing/2014/main" id="{52C50652-5134-C84B-1511-2BFB235C3922}"/>
              </a:ext>
            </a:extLst>
          </p:cNvPr>
          <p:cNvSpPr>
            <a:spLocks noChangeArrowheads="1"/>
          </p:cNvSpPr>
          <p:nvPr/>
        </p:nvSpPr>
        <p:spPr bwMode="auto">
          <a:xfrm>
            <a:off x="7072330" y="4000951"/>
            <a:ext cx="2578148" cy="1351769"/>
          </a:xfrm>
          <a:prstGeom prst="rect">
            <a:avLst/>
          </a:prstGeom>
          <a:solidFill>
            <a:schemeClr val="accent3"/>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rPr>
              <a:t>Placebo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rPr>
              <a:t>BID</a:t>
            </a: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rPr>
              <a:t> </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rPr>
              <a:t>for 1 yr</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800" b="0" dirty="0">
                <a:solidFill>
                  <a:srgbClr val="FFFFFF"/>
                </a:solidFill>
                <a:latin typeface="Calibri" panose="020F0502020204030204" pitchFamily="34" charset="0"/>
              </a:rPr>
              <a:t>(n = 915)</a:t>
            </a:r>
            <a:endPar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ndParaRPr>
          </a:p>
        </p:txBody>
      </p:sp>
      <p:grpSp>
        <p:nvGrpSpPr>
          <p:cNvPr id="18" name="Group 17">
            <a:extLst>
              <a:ext uri="{FF2B5EF4-FFF2-40B4-BE49-F238E27FC236}">
                <a16:creationId xmlns:a16="http://schemas.microsoft.com/office/drawing/2014/main" id="{5340DC7D-DF60-5298-F067-89AE9DFF0F0E}"/>
              </a:ext>
            </a:extLst>
          </p:cNvPr>
          <p:cNvGrpSpPr/>
          <p:nvPr/>
        </p:nvGrpSpPr>
        <p:grpSpPr>
          <a:xfrm>
            <a:off x="6312035" y="3200283"/>
            <a:ext cx="622300" cy="1476326"/>
            <a:chOff x="6349629" y="3075854"/>
            <a:chExt cx="622300" cy="1476326"/>
          </a:xfrm>
        </p:grpSpPr>
        <p:sp>
          <p:nvSpPr>
            <p:cNvPr id="6" name="Line 53">
              <a:extLst>
                <a:ext uri="{FF2B5EF4-FFF2-40B4-BE49-F238E27FC236}">
                  <a16:creationId xmlns:a16="http://schemas.microsoft.com/office/drawing/2014/main" id="{44D0E964-1941-3993-C6B8-E33B82983809}"/>
                </a:ext>
              </a:extLst>
            </p:cNvPr>
            <p:cNvSpPr>
              <a:spLocks noChangeShapeType="1"/>
            </p:cNvSpPr>
            <p:nvPr/>
          </p:nvSpPr>
          <p:spPr bwMode="auto">
            <a:xfrm>
              <a:off x="6349629" y="4201343"/>
              <a:ext cx="6223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 name="Line 54">
              <a:extLst>
                <a:ext uri="{FF2B5EF4-FFF2-40B4-BE49-F238E27FC236}">
                  <a16:creationId xmlns:a16="http://schemas.microsoft.com/office/drawing/2014/main" id="{68C12851-E759-87BE-D558-4F2DF889464D}"/>
                </a:ext>
              </a:extLst>
            </p:cNvPr>
            <p:cNvSpPr>
              <a:spLocks noChangeShapeType="1"/>
            </p:cNvSpPr>
            <p:nvPr/>
          </p:nvSpPr>
          <p:spPr bwMode="auto">
            <a:xfrm flipV="1">
              <a:off x="6349629" y="3075854"/>
              <a:ext cx="6223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sp>
        <p:nvSpPr>
          <p:cNvPr id="8" name="Rectangle 46">
            <a:extLst>
              <a:ext uri="{FF2B5EF4-FFF2-40B4-BE49-F238E27FC236}">
                <a16:creationId xmlns:a16="http://schemas.microsoft.com/office/drawing/2014/main" id="{CD62D0C4-03F3-EA09-1738-A85288AAF7D8}"/>
              </a:ext>
            </a:extLst>
          </p:cNvPr>
          <p:cNvSpPr>
            <a:spLocks noChangeArrowheads="1"/>
          </p:cNvSpPr>
          <p:nvPr/>
        </p:nvSpPr>
        <p:spPr bwMode="auto">
          <a:xfrm>
            <a:off x="4090737" y="1938449"/>
            <a:ext cx="51976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Stratified by ER+ and/or PgR</a:t>
            </a:r>
            <a:r>
              <a:rPr lang="en-US" altLang="en-US" sz="1400" i="1" dirty="0">
                <a:solidFill>
                  <a:srgbClr val="000000"/>
                </a:solidFill>
                <a:latin typeface="Calibri" panose="020F0502020204030204" pitchFamily="34" charset="0"/>
                <a:cs typeface="Arial" panose="020B0604020202020204" pitchFamily="34" charset="0"/>
              </a:rPr>
              <a:t>+</a:t>
            </a:r>
            <a: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vs TNBC, prior CT (neoadjuvant vs adjuvant), prior platinum-based CT (yes vs no)</a:t>
            </a:r>
          </a:p>
        </p:txBody>
      </p:sp>
      <p:cxnSp>
        <p:nvCxnSpPr>
          <p:cNvPr id="9" name="Straight Arrow Connector 8">
            <a:extLst>
              <a:ext uri="{FF2B5EF4-FFF2-40B4-BE49-F238E27FC236}">
                <a16:creationId xmlns:a16="http://schemas.microsoft.com/office/drawing/2014/main" id="{39249B1C-FEC2-C667-38A9-67278A586A35}"/>
              </a:ext>
            </a:extLst>
          </p:cNvPr>
          <p:cNvCxnSpPr>
            <a:cxnSpLocks/>
          </p:cNvCxnSpPr>
          <p:nvPr/>
        </p:nvCxnSpPr>
        <p:spPr bwMode="auto">
          <a:xfrm>
            <a:off x="6594909" y="2538692"/>
            <a:ext cx="0" cy="725267"/>
          </a:xfrm>
          <a:prstGeom prst="straightConnector1">
            <a:avLst/>
          </a:prstGeom>
          <a:noFill/>
          <a:ln w="28575" cap="flat" cmpd="sng" algn="ctr">
            <a:solidFill>
              <a:schemeClr val="bg1"/>
            </a:solidFill>
            <a:prstDash val="sysDash"/>
            <a:round/>
            <a:headEnd type="none" w="med" len="med"/>
            <a:tailEnd type="triangle"/>
          </a:ln>
          <a:effectLst/>
        </p:spPr>
      </p:cxnSp>
      <p:sp>
        <p:nvSpPr>
          <p:cNvPr id="11" name="Rectangle 49">
            <a:extLst>
              <a:ext uri="{FF2B5EF4-FFF2-40B4-BE49-F238E27FC236}">
                <a16:creationId xmlns:a16="http://schemas.microsoft.com/office/drawing/2014/main" id="{10F0E025-2621-D205-3944-F3C19281201D}"/>
              </a:ext>
            </a:extLst>
          </p:cNvPr>
          <p:cNvSpPr>
            <a:spLocks noChangeArrowheads="1"/>
          </p:cNvSpPr>
          <p:nvPr/>
        </p:nvSpPr>
        <p:spPr bwMode="auto">
          <a:xfrm>
            <a:off x="3585129" y="4000951"/>
            <a:ext cx="2578148" cy="1351769"/>
          </a:xfrm>
          <a:prstGeom prst="rect">
            <a:avLst/>
          </a:prstGeom>
          <a:solidFill>
            <a:schemeClr val="tx2"/>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chemeClr val="bg1"/>
                </a:solidFill>
                <a:effectLst/>
                <a:uLnTx/>
                <a:uFillTx/>
                <a:latin typeface="Calibri" panose="020F0502020204030204" pitchFamily="34" charset="0"/>
              </a:rPr>
              <a:t>Adjuvant Group</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400" b="0" i="1" dirty="0">
                <a:solidFill>
                  <a:schemeClr val="bg1"/>
                </a:solidFill>
                <a:latin typeface="Calibri" panose="020F0502020204030204" pitchFamily="34" charset="0"/>
              </a:rPr>
              <a:t>TNBC:</a:t>
            </a:r>
            <a:r>
              <a:rPr lang="en-US" altLang="en-US" sz="1400" b="0" dirty="0">
                <a:solidFill>
                  <a:schemeClr val="bg1"/>
                </a:solidFill>
                <a:latin typeface="Calibri" panose="020F0502020204030204" pitchFamily="34" charset="0"/>
              </a:rPr>
              <a:t> ≥pT2 or ≥pN1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chemeClr val="bg1"/>
                </a:solidFill>
                <a:effectLst/>
                <a:uLnTx/>
                <a:uFillTx/>
                <a:latin typeface="Calibri" panose="020F0502020204030204" pitchFamily="34" charset="0"/>
              </a:rPr>
              <a:t>ER+ and/or PgR</a:t>
            </a:r>
            <a:r>
              <a:rPr lang="en-US" altLang="en-US" sz="1400" i="1" dirty="0">
                <a:solidFill>
                  <a:schemeClr val="bg1"/>
                </a:solidFill>
                <a:latin typeface="Calibri" panose="020F0502020204030204" pitchFamily="34" charset="0"/>
              </a:rPr>
              <a:t>+</a:t>
            </a:r>
            <a:r>
              <a:rPr lang="en-US" altLang="en-US" sz="1400" b="0" i="1" dirty="0">
                <a:solidFill>
                  <a:schemeClr val="bg1"/>
                </a:solidFill>
                <a:latin typeface="Calibri" panose="020F0502020204030204" pitchFamily="34" charset="0"/>
              </a:rPr>
              <a:t>:</a:t>
            </a:r>
            <a:r>
              <a:rPr lang="en-US" altLang="en-US" sz="1400" b="0" dirty="0">
                <a:solidFill>
                  <a:schemeClr val="bg1"/>
                </a:solidFill>
                <a:latin typeface="Calibri" panose="020F0502020204030204" pitchFamily="34" charset="0"/>
              </a:rPr>
              <a:t> </a:t>
            </a:r>
            <a:r>
              <a:rPr lang="en-US" altLang="en-US" sz="1400" dirty="0">
                <a:solidFill>
                  <a:schemeClr val="bg1"/>
                </a:solidFill>
                <a:latin typeface="Calibri" panose="020F0502020204030204" pitchFamily="34" charset="0"/>
              </a:rPr>
              <a:t>w</a:t>
            </a:r>
            <a:r>
              <a:rPr lang="en-US" altLang="en-US" sz="1400" b="0" dirty="0">
                <a:solidFill>
                  <a:schemeClr val="bg1"/>
                </a:solidFill>
                <a:latin typeface="Calibri" panose="020F0502020204030204" pitchFamily="34" charset="0"/>
              </a:rPr>
              <a:t>ith ≥4 LNs</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200" b="0" dirty="0">
                <a:solidFill>
                  <a:schemeClr val="bg1"/>
                </a:solidFill>
                <a:latin typeface="Calibri" panose="020F0502020204030204" pitchFamily="34" charset="0"/>
              </a:rPr>
              <a:t>surgery → ≥6 cycles adjuvant CT → </a:t>
            </a:r>
            <a:br>
              <a:rPr lang="en-US" altLang="en-US" sz="1200" b="0" dirty="0">
                <a:solidFill>
                  <a:schemeClr val="bg1"/>
                </a:solidFill>
                <a:latin typeface="Calibri" panose="020F0502020204030204" pitchFamily="34" charset="0"/>
              </a:rPr>
            </a:br>
            <a:r>
              <a:rPr lang="en-US" altLang="en-US" sz="1200" dirty="0">
                <a:solidFill>
                  <a:schemeClr val="bg1"/>
                </a:solidFill>
                <a:latin typeface="Calibri" panose="020F0502020204030204" pitchFamily="34" charset="0"/>
              </a:rPr>
              <a:t>± </a:t>
            </a:r>
            <a:r>
              <a:rPr lang="en-US" altLang="en-US" sz="1200" b="0" dirty="0">
                <a:solidFill>
                  <a:schemeClr val="bg1"/>
                </a:solidFill>
                <a:latin typeface="Calibri" panose="020F0502020204030204" pitchFamily="34" charset="0"/>
              </a:rPr>
              <a:t>radiotherapy</a:t>
            </a:r>
            <a:endParaRPr kumimoji="0" lang="en-US" altLang="en-US" sz="1200" b="0" i="0" u="none" strike="noStrike" kern="1200" cap="none" spc="0" normalizeH="0" baseline="0" noProof="0" dirty="0">
              <a:ln>
                <a:noFill/>
              </a:ln>
              <a:solidFill>
                <a:schemeClr val="bg1"/>
              </a:solidFill>
              <a:effectLst/>
              <a:uLnTx/>
              <a:uFillTx/>
              <a:latin typeface="Calibri" panose="020F0502020204030204" pitchFamily="34" charset="0"/>
            </a:endParaRPr>
          </a:p>
        </p:txBody>
      </p:sp>
      <p:sp>
        <p:nvSpPr>
          <p:cNvPr id="10" name="Rectangle 49">
            <a:extLst>
              <a:ext uri="{FF2B5EF4-FFF2-40B4-BE49-F238E27FC236}">
                <a16:creationId xmlns:a16="http://schemas.microsoft.com/office/drawing/2014/main" id="{E99C16B2-0541-4BCA-D8FA-9FC70B73BF7D}"/>
              </a:ext>
            </a:extLst>
          </p:cNvPr>
          <p:cNvSpPr>
            <a:spLocks noChangeArrowheads="1"/>
          </p:cNvSpPr>
          <p:nvPr/>
        </p:nvSpPr>
        <p:spPr bwMode="auto">
          <a:xfrm>
            <a:off x="3581433" y="2524173"/>
            <a:ext cx="2578148" cy="1351769"/>
          </a:xfrm>
          <a:prstGeom prst="rect">
            <a:avLst/>
          </a:prstGeom>
          <a:solidFill>
            <a:schemeClr val="tx2"/>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chemeClr val="bg1"/>
                </a:solidFill>
                <a:effectLst/>
                <a:uLnTx/>
                <a:uFillTx/>
                <a:latin typeface="Calibri" panose="020F0502020204030204" pitchFamily="34" charset="0"/>
              </a:rPr>
              <a:t>Neoadjuvant Group</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400" b="0" i="1" dirty="0">
                <a:solidFill>
                  <a:schemeClr val="bg1"/>
                </a:solidFill>
                <a:latin typeface="Calibri" panose="020F0502020204030204" pitchFamily="34" charset="0"/>
              </a:rPr>
              <a:t>TNBC:</a:t>
            </a:r>
            <a:r>
              <a:rPr lang="en-US" altLang="en-US" sz="1400" b="0" dirty="0">
                <a:solidFill>
                  <a:schemeClr val="bg1"/>
                </a:solidFill>
                <a:latin typeface="Calibri" panose="020F0502020204030204" pitchFamily="34" charset="0"/>
              </a:rPr>
              <a:t> non-pCR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chemeClr val="bg1"/>
                </a:solidFill>
                <a:effectLst/>
                <a:uLnTx/>
                <a:uFillTx/>
                <a:latin typeface="Calibri" panose="020F0502020204030204" pitchFamily="34" charset="0"/>
              </a:rPr>
              <a:t>ER+ and/or PgR</a:t>
            </a:r>
            <a:r>
              <a:rPr lang="en-US" altLang="en-US" sz="1400" i="1" dirty="0">
                <a:solidFill>
                  <a:schemeClr val="bg1"/>
                </a:solidFill>
                <a:latin typeface="Calibri" panose="020F0502020204030204" pitchFamily="34" charset="0"/>
              </a:rPr>
              <a:t>+</a:t>
            </a:r>
            <a:r>
              <a:rPr lang="en-US" altLang="en-US" sz="1400" b="0" i="1" dirty="0">
                <a:solidFill>
                  <a:schemeClr val="bg1"/>
                </a:solidFill>
                <a:latin typeface="Calibri" panose="020F0502020204030204" pitchFamily="34" charset="0"/>
              </a:rPr>
              <a:t>:</a:t>
            </a:r>
            <a:r>
              <a:rPr lang="en-US" altLang="en-US" sz="1400" b="0" dirty="0">
                <a:solidFill>
                  <a:schemeClr val="bg1"/>
                </a:solidFill>
                <a:latin typeface="Calibri" panose="020F0502020204030204" pitchFamily="34" charset="0"/>
              </a:rPr>
              <a:t> non-pCR and CPS + EG score ≥3</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200" b="0" dirty="0">
                <a:solidFill>
                  <a:schemeClr val="bg1"/>
                </a:solidFill>
                <a:latin typeface="Calibri" panose="020F0502020204030204" pitchFamily="34" charset="0"/>
              </a:rPr>
              <a:t>≥6 cycles neoadjuvant CT → surgery → </a:t>
            </a:r>
            <a:r>
              <a:rPr lang="en-US" altLang="en-US" sz="1200" dirty="0">
                <a:solidFill>
                  <a:schemeClr val="bg1"/>
                </a:solidFill>
                <a:latin typeface="Calibri" panose="020F0502020204030204" pitchFamily="34" charset="0"/>
              </a:rPr>
              <a:t>±</a:t>
            </a:r>
            <a:r>
              <a:rPr lang="en-US" altLang="en-US" sz="1200" b="0" dirty="0">
                <a:solidFill>
                  <a:schemeClr val="bg1"/>
                </a:solidFill>
                <a:latin typeface="Calibri" panose="020F0502020204030204" pitchFamily="34" charset="0"/>
              </a:rPr>
              <a:t> radiotherapy</a:t>
            </a:r>
            <a:endParaRPr lang="en-US" altLang="en-US" sz="1400" b="0" dirty="0">
              <a:solidFill>
                <a:schemeClr val="bg1"/>
              </a:solidFill>
              <a:latin typeface="Calibri" panose="020F0502020204030204" pitchFamily="34" charset="0"/>
            </a:endParaRPr>
          </a:p>
        </p:txBody>
      </p:sp>
      <p:grpSp>
        <p:nvGrpSpPr>
          <p:cNvPr id="21" name="Group 20">
            <a:extLst>
              <a:ext uri="{FF2B5EF4-FFF2-40B4-BE49-F238E27FC236}">
                <a16:creationId xmlns:a16="http://schemas.microsoft.com/office/drawing/2014/main" id="{319AD729-8502-49C2-477F-E3B92BB8F4DE}"/>
              </a:ext>
            </a:extLst>
          </p:cNvPr>
          <p:cNvGrpSpPr/>
          <p:nvPr/>
        </p:nvGrpSpPr>
        <p:grpSpPr>
          <a:xfrm>
            <a:off x="2999449" y="3200540"/>
            <a:ext cx="484913" cy="1475812"/>
            <a:chOff x="2857931" y="3078135"/>
            <a:chExt cx="484913" cy="1475812"/>
          </a:xfrm>
        </p:grpSpPr>
        <p:cxnSp>
          <p:nvCxnSpPr>
            <p:cNvPr id="12" name="Straight Arrow Connector 11">
              <a:extLst>
                <a:ext uri="{FF2B5EF4-FFF2-40B4-BE49-F238E27FC236}">
                  <a16:creationId xmlns:a16="http://schemas.microsoft.com/office/drawing/2014/main" id="{10C34C0D-7A1D-26E4-A3FE-063CAD9A0333}"/>
                </a:ext>
              </a:extLst>
            </p:cNvPr>
            <p:cNvCxnSpPr>
              <a:cxnSpLocks/>
            </p:cNvCxnSpPr>
            <p:nvPr/>
          </p:nvCxnSpPr>
          <p:spPr bwMode="auto">
            <a:xfrm>
              <a:off x="2857931" y="3078135"/>
              <a:ext cx="484913" cy="0"/>
            </a:xfrm>
            <a:prstGeom prst="straightConnector1">
              <a:avLst/>
            </a:prstGeom>
            <a:noFill/>
            <a:ln w="28575" cap="flat" cmpd="sng" algn="ctr">
              <a:solidFill>
                <a:schemeClr val="bg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9A894868-510E-F605-0E30-7F87846B1568}"/>
                </a:ext>
              </a:extLst>
            </p:cNvPr>
            <p:cNvCxnSpPr>
              <a:cxnSpLocks/>
            </p:cNvCxnSpPr>
            <p:nvPr/>
          </p:nvCxnSpPr>
          <p:spPr bwMode="auto">
            <a:xfrm>
              <a:off x="2857931" y="4553947"/>
              <a:ext cx="484913" cy="0"/>
            </a:xfrm>
            <a:prstGeom prst="straightConnector1">
              <a:avLst/>
            </a:prstGeom>
            <a:noFill/>
            <a:ln w="28575" cap="flat" cmpd="sng" algn="ctr">
              <a:solidFill>
                <a:schemeClr val="bg1"/>
              </a:solidFill>
              <a:prstDash val="solid"/>
              <a:round/>
              <a:headEnd type="none" w="med" len="med"/>
              <a:tailEnd type="triangle"/>
            </a:ln>
            <a:effectLst/>
          </p:spPr>
        </p:cxnSp>
      </p:grpSp>
      <p:cxnSp>
        <p:nvCxnSpPr>
          <p:cNvPr id="14" name="Straight Arrow Connector 13">
            <a:extLst>
              <a:ext uri="{FF2B5EF4-FFF2-40B4-BE49-F238E27FC236}">
                <a16:creationId xmlns:a16="http://schemas.microsoft.com/office/drawing/2014/main" id="{B90E2E57-6199-864B-A94A-770BB232AD61}"/>
              </a:ext>
            </a:extLst>
          </p:cNvPr>
          <p:cNvCxnSpPr>
            <a:cxnSpLocks/>
          </p:cNvCxnSpPr>
          <p:nvPr/>
        </p:nvCxnSpPr>
        <p:spPr bwMode="auto">
          <a:xfrm>
            <a:off x="9807173" y="3938446"/>
            <a:ext cx="484913" cy="0"/>
          </a:xfrm>
          <a:prstGeom prst="straightConnector1">
            <a:avLst/>
          </a:prstGeom>
          <a:noFill/>
          <a:ln w="28575" cap="flat" cmpd="sng" algn="ctr">
            <a:solidFill>
              <a:schemeClr val="bg1"/>
            </a:solidFill>
            <a:prstDash val="solid"/>
            <a:round/>
            <a:headEnd type="none" w="med" len="med"/>
            <a:tailEnd type="triangle"/>
          </a:ln>
          <a:effectLst/>
        </p:spPr>
      </p:cxnSp>
      <p:sp>
        <p:nvSpPr>
          <p:cNvPr id="15" name="Rectangle 46">
            <a:extLst>
              <a:ext uri="{FF2B5EF4-FFF2-40B4-BE49-F238E27FC236}">
                <a16:creationId xmlns:a16="http://schemas.microsoft.com/office/drawing/2014/main" id="{6BE21E71-CAEA-8414-8A39-7673A20214FB}"/>
              </a:ext>
            </a:extLst>
          </p:cNvPr>
          <p:cNvSpPr>
            <a:spLocks noChangeArrowheads="1"/>
          </p:cNvSpPr>
          <p:nvPr/>
        </p:nvSpPr>
        <p:spPr bwMode="auto">
          <a:xfrm>
            <a:off x="10280176" y="2992992"/>
            <a:ext cx="1539739"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Follow-up continues until approximately 10 yr after randomization of last patient</a:t>
            </a:r>
          </a:p>
        </p:txBody>
      </p:sp>
      <p:sp>
        <p:nvSpPr>
          <p:cNvPr id="16" name="Rectangle 3">
            <a:extLst>
              <a:ext uri="{FF2B5EF4-FFF2-40B4-BE49-F238E27FC236}">
                <a16:creationId xmlns:a16="http://schemas.microsoft.com/office/drawing/2014/main" id="{CAD2261B-12C9-FAA2-F0EB-06A648BAC325}"/>
              </a:ext>
            </a:extLst>
          </p:cNvPr>
          <p:cNvSpPr txBox="1">
            <a:spLocks noChangeArrowheads="1"/>
          </p:cNvSpPr>
          <p:nvPr/>
        </p:nvSpPr>
        <p:spPr bwMode="auto">
          <a:xfrm>
            <a:off x="604674" y="5510418"/>
            <a:ext cx="10877529" cy="818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spcBef>
                <a:spcPts val="600"/>
              </a:spcBef>
              <a:spcAft>
                <a:spcPts val="300"/>
              </a:spcAft>
            </a:pPr>
            <a:r>
              <a:rPr lang="en-US" altLang="en-US" sz="2400" b="1" kern="0" dirty="0"/>
              <a:t>Primary endpoint: </a:t>
            </a:r>
            <a:r>
              <a:rPr lang="en-US" altLang="en-US" sz="2400" kern="0" dirty="0"/>
              <a:t>IDFS</a:t>
            </a:r>
          </a:p>
          <a:p>
            <a:pPr>
              <a:spcBef>
                <a:spcPts val="600"/>
              </a:spcBef>
              <a:spcAft>
                <a:spcPts val="300"/>
              </a:spcAft>
            </a:pPr>
            <a:r>
              <a:rPr lang="en-US" altLang="en-US" sz="2400" b="1" kern="0" dirty="0"/>
              <a:t>Key secondary endpoints: </a:t>
            </a:r>
            <a:r>
              <a:rPr lang="en-US" altLang="en-US" sz="2400" kern="0" dirty="0"/>
              <a:t>DDFS, OS, symptom/health-related QoL, safety</a:t>
            </a:r>
          </a:p>
        </p:txBody>
      </p:sp>
      <p:sp>
        <p:nvSpPr>
          <p:cNvPr id="24" name="Text Box 45">
            <a:extLst>
              <a:ext uri="{FF2B5EF4-FFF2-40B4-BE49-F238E27FC236}">
                <a16:creationId xmlns:a16="http://schemas.microsoft.com/office/drawing/2014/main" id="{7474F89D-7828-9152-BA98-06D395F98145}"/>
              </a:ext>
            </a:extLst>
          </p:cNvPr>
          <p:cNvSpPr txBox="1">
            <a:spLocks noChangeArrowheads="1"/>
          </p:cNvSpPr>
          <p:nvPr/>
        </p:nvSpPr>
        <p:spPr bwMode="auto">
          <a:xfrm>
            <a:off x="5104012" y="5353671"/>
            <a:ext cx="637819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lang="en-GB" altLang="en-US" sz="1200" dirty="0">
                <a:solidFill>
                  <a:srgbClr val="000000"/>
                </a:solidFill>
                <a:latin typeface="Calibri" panose="020F0502020204030204" pitchFamily="34" charset="0"/>
              </a:rPr>
              <a:t>Concurrent adjuvant therapy: endocrine therapy, bisphosphonates; no second adjuvant CT</a:t>
            </a:r>
            <a:endPar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ndParaRPr>
          </a:p>
        </p:txBody>
      </p:sp>
      <p:sp>
        <p:nvSpPr>
          <p:cNvPr id="17" name="TextBox 16">
            <a:extLst>
              <a:ext uri="{FF2B5EF4-FFF2-40B4-BE49-F238E27FC236}">
                <a16:creationId xmlns:a16="http://schemas.microsoft.com/office/drawing/2014/main" id="{F4E7A5FF-ED09-9085-2F82-878BA778DBEC}"/>
              </a:ext>
            </a:extLst>
          </p:cNvPr>
          <p:cNvSpPr txBox="1"/>
          <p:nvPr/>
        </p:nvSpPr>
        <p:spPr bwMode="auto">
          <a:xfrm>
            <a:off x="648648" y="4933811"/>
            <a:ext cx="23031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*Defined as HR </a:t>
            </a:r>
            <a:r>
              <a:rPr lang="en-US" sz="1200" dirty="0">
                <a:solidFill>
                  <a:schemeClr val="bg1"/>
                </a:solidFill>
                <a:latin typeface="Calibri" panose="020F0502020204030204" pitchFamily="34" charset="0"/>
              </a:rPr>
              <a:t>IHC staining ≥1%.</a:t>
            </a:r>
          </a:p>
          <a:p>
            <a:pPr algn="l">
              <a:lnSpc>
                <a:spcPct val="100000"/>
              </a:lnSpc>
              <a:spcAft>
                <a:spcPct val="0"/>
              </a:spcAft>
              <a:buClrTx/>
              <a:buFontTx/>
              <a:buNone/>
            </a:pPr>
            <a:r>
              <a:rPr lang="en-US" sz="1200" dirty="0">
                <a:solidFill>
                  <a:schemeClr val="bg1"/>
                </a:solidFill>
                <a:latin typeface="Calibri" panose="020F0502020204030204" pitchFamily="34" charset="0"/>
              </a:rPr>
              <a:t>†</a:t>
            </a:r>
            <a:r>
              <a:rPr lang="en-US" sz="1200" b="0" dirty="0">
                <a:solidFill>
                  <a:schemeClr val="bg1"/>
                </a:solidFill>
                <a:latin typeface="Calibri" panose="020F0502020204030204" pitchFamily="34" charset="0"/>
              </a:rPr>
              <a:t>Defined </a:t>
            </a:r>
            <a:r>
              <a:rPr lang="en-US" sz="1200" dirty="0">
                <a:solidFill>
                  <a:schemeClr val="bg1"/>
                </a:solidFill>
                <a:latin typeface="Calibri" panose="020F0502020204030204" pitchFamily="34" charset="0"/>
              </a:rPr>
              <a:t>as HR </a:t>
            </a:r>
            <a:r>
              <a:rPr lang="en-US" sz="1200" b="0" dirty="0">
                <a:solidFill>
                  <a:schemeClr val="bg1"/>
                </a:solidFill>
                <a:latin typeface="Calibri" panose="020F0502020204030204" pitchFamily="34" charset="0"/>
              </a:rPr>
              <a:t>IHC staining &lt;1%.</a:t>
            </a:r>
          </a:p>
        </p:txBody>
      </p:sp>
      <p:sp>
        <p:nvSpPr>
          <p:cNvPr id="19" name="TextBox 18">
            <a:extLst>
              <a:ext uri="{FF2B5EF4-FFF2-40B4-BE49-F238E27FC236}">
                <a16:creationId xmlns:a16="http://schemas.microsoft.com/office/drawing/2014/main" id="{B7195151-7C9A-BC91-D0F7-60DA6A450230}"/>
              </a:ext>
            </a:extLst>
          </p:cNvPr>
          <p:cNvSpPr txBox="1"/>
          <p:nvPr/>
        </p:nvSpPr>
        <p:spPr bwMode="auto">
          <a:xfrm>
            <a:off x="6312035" y="3769169"/>
            <a:ext cx="48083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1:1</a:t>
            </a:r>
          </a:p>
        </p:txBody>
      </p:sp>
    </p:spTree>
    <p:extLst>
      <p:ext uri="{BB962C8B-B14F-4D97-AF65-F5344CB8AC3E}">
        <p14:creationId xmlns:p14="http://schemas.microsoft.com/office/powerpoint/2010/main" val="7121260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OlympiA (10-Yr Update): Baseline Characteristics</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30169" y="6380206"/>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Garber. SABCS 2024. Abstr</a:t>
            </a:r>
            <a:r>
              <a:rPr lang="en-US" altLang="en-US" sz="1200" b="0" spc="-10" dirty="0">
                <a:solidFill>
                  <a:srgbClr val="455560"/>
                </a:solidFill>
                <a:latin typeface="Calibri" panose="020F0502020204030204" pitchFamily="34" charset="0"/>
                <a:cs typeface="Arial" panose="020B0604020202020204" pitchFamily="34" charset="0"/>
              </a:rPr>
              <a:t> GS1-09</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2" name="Group 3">
            <a:extLst>
              <a:ext uri="{FF2B5EF4-FFF2-40B4-BE49-F238E27FC236}">
                <a16:creationId xmlns:a16="http://schemas.microsoft.com/office/drawing/2014/main" id="{88EB723F-E239-E62C-74FC-0FDF7A012AE8}"/>
              </a:ext>
            </a:extLst>
          </p:cNvPr>
          <p:cNvGraphicFramePr>
            <a:graphicFrameLocks/>
          </p:cNvGraphicFramePr>
          <p:nvPr>
            <p:extLst>
              <p:ext uri="{D42A27DB-BD31-4B8C-83A1-F6EECF244321}">
                <p14:modId xmlns:p14="http://schemas.microsoft.com/office/powerpoint/2010/main" val="722499371"/>
              </p:ext>
            </p:extLst>
          </p:nvPr>
        </p:nvGraphicFramePr>
        <p:xfrm>
          <a:off x="723900" y="1603375"/>
          <a:ext cx="10755313" cy="4434840"/>
        </p:xfrm>
        <a:graphic>
          <a:graphicData uri="http://schemas.openxmlformats.org/drawingml/2006/table">
            <a:tbl>
              <a:tblPr/>
              <a:tblGrid>
                <a:gridCol w="4835206">
                  <a:extLst>
                    <a:ext uri="{9D8B030D-6E8A-4147-A177-3AD203B41FA5}">
                      <a16:colId xmlns:a16="http://schemas.microsoft.com/office/drawing/2014/main" val="20000"/>
                    </a:ext>
                  </a:extLst>
                </a:gridCol>
                <a:gridCol w="2949444">
                  <a:extLst>
                    <a:ext uri="{9D8B030D-6E8A-4147-A177-3AD203B41FA5}">
                      <a16:colId xmlns:a16="http://schemas.microsoft.com/office/drawing/2014/main" val="20001"/>
                    </a:ext>
                  </a:extLst>
                </a:gridCol>
                <a:gridCol w="2970663">
                  <a:extLst>
                    <a:ext uri="{9D8B030D-6E8A-4147-A177-3AD203B41FA5}">
                      <a16:colId xmlns:a16="http://schemas.microsoft.com/office/drawing/2014/main" val="20002"/>
                    </a:ext>
                  </a:extLst>
                </a:gridCol>
              </a:tblGrid>
              <a:tr h="28056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Characteristic</a:t>
                      </a:r>
                    </a:p>
                  </a:txBody>
                  <a:tcPr marT="0"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mj-lt"/>
                        </a:rPr>
                        <a:t>Olaparib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mj-lt"/>
                        </a:rPr>
                        <a:t>(n = 921)</a:t>
                      </a:r>
                    </a:p>
                  </a:txBody>
                  <a:tcPr marT="0"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mj-lt"/>
                        </a:rPr>
                        <a:t>Placebo</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mj-lt"/>
                        </a:rPr>
                        <a:t>(n = 915)</a:t>
                      </a:r>
                    </a:p>
                  </a:txBody>
                  <a:tcPr marT="0"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3014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T="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800" kern="0" dirty="0">
                          <a:solidFill>
                            <a:srgbClr val="000000"/>
                          </a:solidFill>
                          <a:effectLst/>
                          <a:latin typeface="+mj-lt"/>
                          <a:ea typeface="Times New Roman" panose="02020603050405020304" pitchFamily="18" charset="0"/>
                          <a:cs typeface="Times New Roman" panose="02020603050405020304" pitchFamily="18" charset="0"/>
                        </a:rPr>
                        <a:t> 42 (36-49)</a:t>
                      </a:r>
                      <a:endParaRPr lang="en-US" sz="1800" kern="100" dirty="0">
                        <a:effectLst/>
                        <a:latin typeface="+mj-lt"/>
                        <a:ea typeface="Aptos" panose="020B0004020202020204" pitchFamily="34" charset="0"/>
                        <a:cs typeface="Times New Roman" panose="02020603050405020304" pitchFamily="18" charset="0"/>
                      </a:endParaRPr>
                    </a:p>
                  </a:txBody>
                  <a:tcPr marT="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800" kern="0" dirty="0">
                          <a:solidFill>
                            <a:srgbClr val="000000"/>
                          </a:solidFill>
                          <a:effectLst/>
                          <a:latin typeface="+mj-lt"/>
                          <a:ea typeface="Times New Roman" panose="02020603050405020304" pitchFamily="18" charset="0"/>
                          <a:cs typeface="Times New Roman" panose="02020603050405020304" pitchFamily="18" charset="0"/>
                        </a:rPr>
                        <a:t> 43 (36-50)</a:t>
                      </a:r>
                      <a:endParaRPr lang="en-US" sz="1800" kern="100" dirty="0">
                        <a:effectLst/>
                        <a:latin typeface="+mj-lt"/>
                        <a:ea typeface="Aptos" panose="020B0004020202020204" pitchFamily="34" charset="0"/>
                        <a:cs typeface="Times New Roman" panose="02020603050405020304" pitchFamily="18" charset="0"/>
                      </a:endParaRPr>
                    </a:p>
                  </a:txBody>
                  <a:tcPr marT="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3014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Presence of g</a:t>
                      </a:r>
                      <a:r>
                        <a:rPr kumimoji="0" lang="en-US" sz="1800" b="0" i="1" u="none" strike="noStrike" cap="none" normalizeH="0" baseline="0" dirty="0">
                          <a:ln>
                            <a:noFill/>
                          </a:ln>
                          <a:solidFill>
                            <a:schemeClr val="bg2">
                              <a:lumMod val="10000"/>
                            </a:schemeClr>
                          </a:solidFill>
                          <a:effectLst/>
                          <a:latin typeface="Calibri" panose="020F0502020204030204" pitchFamily="34" charset="0"/>
                        </a:rPr>
                        <a:t>BRCA</a:t>
                      </a:r>
                      <a:r>
                        <a:rPr kumimoji="0" lang="en-US" sz="1800" b="0" i="0" u="none" strike="noStrike" cap="none" normalizeH="0" baseline="0" dirty="0">
                          <a:ln>
                            <a:noFill/>
                          </a:ln>
                          <a:solidFill>
                            <a:schemeClr val="bg2">
                              <a:lumMod val="10000"/>
                            </a:schemeClr>
                          </a:solidFill>
                          <a:effectLst/>
                          <a:latin typeface="Calibri" panose="020F0502020204030204" pitchFamily="34" charset="0"/>
                        </a:rPr>
                        <a:t> mutation, n (%)</a:t>
                      </a:r>
                    </a:p>
                  </a:txBody>
                  <a:tcPr marT="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endParaRPr lang="en-US" sz="1800" kern="100" dirty="0">
                        <a:effectLst/>
                        <a:latin typeface="+mj-lt"/>
                        <a:ea typeface="Aptos" panose="020B0004020202020204" pitchFamily="34" charset="0"/>
                        <a:cs typeface="Times New Roman" panose="02020603050405020304" pitchFamily="18" charset="0"/>
                      </a:endParaRPr>
                    </a:p>
                  </a:txBody>
                  <a:tcPr marT="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endParaRPr lang="en-US" sz="1800" kern="100" dirty="0">
                        <a:effectLst/>
                        <a:latin typeface="+mj-lt"/>
                        <a:ea typeface="Aptos" panose="020B0004020202020204" pitchFamily="34" charset="0"/>
                        <a:cs typeface="Times New Roman" panose="02020603050405020304" pitchFamily="18" charset="0"/>
                      </a:endParaRPr>
                    </a:p>
                  </a:txBody>
                  <a:tcPr marT="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342537886"/>
                  </a:ext>
                </a:extLst>
              </a:tr>
              <a:tr h="130149">
                <a:tc>
                  <a:txBody>
                    <a:bodyPr/>
                    <a:lstStyle/>
                    <a:p>
                      <a:pPr marL="344488" marR="0" lvl="0" indent="-231775"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1" u="none" strike="noStrike" cap="none" normalizeH="0" baseline="0" dirty="0">
                          <a:ln>
                            <a:noFill/>
                          </a:ln>
                          <a:solidFill>
                            <a:schemeClr val="bg2">
                              <a:lumMod val="10000"/>
                            </a:schemeClr>
                          </a:solidFill>
                          <a:effectLst/>
                          <a:latin typeface="Calibri" panose="020F0502020204030204" pitchFamily="34" charset="0"/>
                        </a:rPr>
                        <a:t>BRCA1</a:t>
                      </a:r>
                    </a:p>
                  </a:txBody>
                  <a:tcPr marT="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800" kern="0" dirty="0">
                          <a:solidFill>
                            <a:srgbClr val="000000"/>
                          </a:solidFill>
                          <a:effectLst/>
                          <a:latin typeface="+mj-lt"/>
                          <a:ea typeface="Times New Roman" panose="02020603050405020304" pitchFamily="18" charset="0"/>
                          <a:cs typeface="Times New Roman" panose="02020603050405020304" pitchFamily="18" charset="0"/>
                        </a:rPr>
                        <a:t> 657 (71.3)</a:t>
                      </a:r>
                      <a:endParaRPr lang="en-US" sz="1800" kern="100" dirty="0">
                        <a:effectLst/>
                        <a:latin typeface="+mj-lt"/>
                        <a:ea typeface="Aptos" panose="020B0004020202020204" pitchFamily="34" charset="0"/>
                        <a:cs typeface="Times New Roman" panose="02020603050405020304" pitchFamily="18" charset="0"/>
                      </a:endParaRPr>
                    </a:p>
                  </a:txBody>
                  <a:tcPr marT="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800" kern="0" dirty="0">
                          <a:solidFill>
                            <a:srgbClr val="000000"/>
                          </a:solidFill>
                          <a:effectLst/>
                          <a:latin typeface="+mj-lt"/>
                          <a:ea typeface="Times New Roman" panose="02020603050405020304" pitchFamily="18" charset="0"/>
                          <a:cs typeface="Times New Roman" panose="02020603050405020304" pitchFamily="18" charset="0"/>
                        </a:rPr>
                        <a:t> 670 (73.2)</a:t>
                      </a:r>
                      <a:endParaRPr lang="en-US" sz="1800" kern="100" dirty="0">
                        <a:effectLst/>
                        <a:latin typeface="+mj-lt"/>
                        <a:ea typeface="Aptos" panose="020B0004020202020204" pitchFamily="34" charset="0"/>
                        <a:cs typeface="Times New Roman" panose="02020603050405020304" pitchFamily="18" charset="0"/>
                      </a:endParaRPr>
                    </a:p>
                  </a:txBody>
                  <a:tcPr marT="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011538682"/>
                  </a:ext>
                </a:extLst>
              </a:tr>
              <a:tr h="130149">
                <a:tc>
                  <a:txBody>
                    <a:bodyPr/>
                    <a:lstStyle/>
                    <a:p>
                      <a:pPr marL="344488" marR="0" lvl="0" indent="-231775"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1" u="none" strike="noStrike" cap="none" normalizeH="0" baseline="0" dirty="0">
                          <a:ln>
                            <a:noFill/>
                          </a:ln>
                          <a:solidFill>
                            <a:schemeClr val="bg2">
                              <a:lumMod val="10000"/>
                            </a:schemeClr>
                          </a:solidFill>
                          <a:effectLst/>
                          <a:latin typeface="Calibri" panose="020F0502020204030204" pitchFamily="34" charset="0"/>
                        </a:rPr>
                        <a:t>BRCA2</a:t>
                      </a:r>
                    </a:p>
                  </a:txBody>
                  <a:tcPr marT="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800" kern="0" dirty="0">
                          <a:solidFill>
                            <a:srgbClr val="000000"/>
                          </a:solidFill>
                          <a:effectLst/>
                          <a:latin typeface="+mj-lt"/>
                          <a:ea typeface="Times New Roman" panose="02020603050405020304" pitchFamily="18" charset="0"/>
                          <a:cs typeface="Times New Roman" panose="02020603050405020304" pitchFamily="18" charset="0"/>
                        </a:rPr>
                        <a:t> 261 (28.3)</a:t>
                      </a:r>
                      <a:endParaRPr lang="en-US" sz="1800" kern="100" dirty="0">
                        <a:effectLst/>
                        <a:latin typeface="+mj-lt"/>
                        <a:ea typeface="Aptos" panose="020B0004020202020204" pitchFamily="34" charset="0"/>
                        <a:cs typeface="Times New Roman" panose="02020603050405020304" pitchFamily="18" charset="0"/>
                      </a:endParaRPr>
                    </a:p>
                  </a:txBody>
                  <a:tcPr marT="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800" kern="0" dirty="0">
                          <a:solidFill>
                            <a:srgbClr val="000000"/>
                          </a:solidFill>
                          <a:effectLst/>
                          <a:latin typeface="+mj-lt"/>
                          <a:ea typeface="Times New Roman" panose="02020603050405020304" pitchFamily="18" charset="0"/>
                          <a:cs typeface="Times New Roman" panose="02020603050405020304" pitchFamily="18" charset="0"/>
                        </a:rPr>
                        <a:t> 239 (26.1)</a:t>
                      </a:r>
                      <a:endParaRPr lang="en-US" sz="1800" kern="100" dirty="0">
                        <a:effectLst/>
                        <a:latin typeface="+mj-lt"/>
                        <a:ea typeface="Aptos" panose="020B0004020202020204" pitchFamily="34" charset="0"/>
                        <a:cs typeface="Times New Roman" panose="02020603050405020304" pitchFamily="18" charset="0"/>
                      </a:endParaRPr>
                    </a:p>
                  </a:txBody>
                  <a:tcPr marT="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367198053"/>
                  </a:ext>
                </a:extLst>
              </a:tr>
              <a:tr h="130149">
                <a:tc>
                  <a:txBody>
                    <a:bodyPr/>
                    <a:lstStyle/>
                    <a:p>
                      <a:pPr marL="344488" marR="0" lvl="0" indent="-231775"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1" u="none" strike="noStrike" cap="none" normalizeH="0" baseline="0" dirty="0">
                          <a:ln>
                            <a:noFill/>
                          </a:ln>
                          <a:solidFill>
                            <a:schemeClr val="bg2">
                              <a:lumMod val="10000"/>
                            </a:schemeClr>
                          </a:solidFill>
                          <a:effectLst/>
                          <a:latin typeface="Calibri" panose="020F0502020204030204" pitchFamily="34" charset="0"/>
                        </a:rPr>
                        <a:t>BRCA1 </a:t>
                      </a:r>
                      <a:r>
                        <a:rPr kumimoji="0" lang="en-US" sz="1800" b="0" i="0" u="none" strike="noStrike" cap="none" normalizeH="0" baseline="0" dirty="0">
                          <a:ln>
                            <a:noFill/>
                          </a:ln>
                          <a:solidFill>
                            <a:schemeClr val="bg2">
                              <a:lumMod val="10000"/>
                            </a:schemeClr>
                          </a:solidFill>
                          <a:effectLst/>
                          <a:latin typeface="Calibri" panose="020F0502020204030204" pitchFamily="34" charset="0"/>
                        </a:rPr>
                        <a:t>and </a:t>
                      </a:r>
                      <a:r>
                        <a:rPr kumimoji="0" lang="en-US" sz="1800" b="0" i="1" u="none" strike="noStrike" cap="none" normalizeH="0" baseline="0" dirty="0">
                          <a:ln>
                            <a:noFill/>
                          </a:ln>
                          <a:solidFill>
                            <a:schemeClr val="bg2">
                              <a:lumMod val="10000"/>
                            </a:schemeClr>
                          </a:solidFill>
                          <a:effectLst/>
                          <a:latin typeface="Calibri" panose="020F0502020204030204" pitchFamily="34" charset="0"/>
                        </a:rPr>
                        <a:t>BRCA2</a:t>
                      </a:r>
                    </a:p>
                  </a:txBody>
                  <a:tcPr marT="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800" kern="0" dirty="0">
                          <a:solidFill>
                            <a:srgbClr val="000000"/>
                          </a:solidFill>
                          <a:effectLst/>
                          <a:latin typeface="+mj-lt"/>
                          <a:ea typeface="Times New Roman" panose="02020603050405020304" pitchFamily="18" charset="0"/>
                          <a:cs typeface="Times New Roman" panose="02020603050405020304" pitchFamily="18" charset="0"/>
                        </a:rPr>
                        <a:t> 2 (0.2)</a:t>
                      </a:r>
                      <a:endParaRPr lang="en-US" sz="1800" kern="100" dirty="0">
                        <a:effectLst/>
                        <a:latin typeface="+mj-lt"/>
                        <a:ea typeface="Aptos" panose="020B0004020202020204" pitchFamily="34" charset="0"/>
                        <a:cs typeface="Times New Roman" panose="02020603050405020304" pitchFamily="18" charset="0"/>
                      </a:endParaRPr>
                    </a:p>
                  </a:txBody>
                  <a:tcPr marT="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800" kern="0" dirty="0">
                          <a:solidFill>
                            <a:srgbClr val="000000"/>
                          </a:solidFill>
                          <a:effectLst/>
                          <a:latin typeface="+mj-lt"/>
                          <a:ea typeface="Times New Roman" panose="02020603050405020304" pitchFamily="18" charset="0"/>
                          <a:cs typeface="Times New Roman" panose="02020603050405020304" pitchFamily="18" charset="0"/>
                        </a:rPr>
                        <a:t> 5 (0.5)</a:t>
                      </a:r>
                      <a:endParaRPr lang="en-US" sz="1800" kern="100" dirty="0">
                        <a:effectLst/>
                        <a:latin typeface="+mj-lt"/>
                        <a:ea typeface="Aptos" panose="020B0004020202020204" pitchFamily="34" charset="0"/>
                        <a:cs typeface="Times New Roman" panose="02020603050405020304" pitchFamily="18" charset="0"/>
                      </a:endParaRPr>
                    </a:p>
                  </a:txBody>
                  <a:tcPr marT="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3014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Menopausal status (female only), n/N (%)</a:t>
                      </a:r>
                    </a:p>
                  </a:txBody>
                  <a:tcPr marT="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lnSpc>
                          <a:spcPct val="100000"/>
                        </a:lnSpc>
                      </a:pPr>
                      <a:endParaRPr lang="en-US" sz="1800" kern="100" dirty="0">
                        <a:effectLst/>
                        <a:latin typeface="+mj-lt"/>
                      </a:endParaRPr>
                    </a:p>
                  </a:txBody>
                  <a:tcPr marT="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lnSpc>
                          <a:spcPct val="100000"/>
                        </a:lnSpc>
                      </a:pPr>
                      <a:endParaRPr lang="en-US" sz="1800" kern="100" dirty="0">
                        <a:effectLst/>
                        <a:latin typeface="+mj-lt"/>
                      </a:endParaRPr>
                    </a:p>
                  </a:txBody>
                  <a:tcPr marT="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130149">
                <a:tc>
                  <a:txBody>
                    <a:bodyPr/>
                    <a:lstStyle/>
                    <a:p>
                      <a:pPr marL="344488" marR="0" lvl="0" indent="-231775"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Premenopausal</a:t>
                      </a:r>
                    </a:p>
                  </a:txBody>
                  <a:tcPr marT="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800" kern="0" dirty="0">
                          <a:solidFill>
                            <a:srgbClr val="000000"/>
                          </a:solidFill>
                          <a:effectLst/>
                          <a:latin typeface="+mj-lt"/>
                          <a:ea typeface="Times New Roman" panose="02020603050405020304" pitchFamily="18" charset="0"/>
                          <a:cs typeface="Times New Roman" panose="02020603050405020304" pitchFamily="18" charset="0"/>
                        </a:rPr>
                        <a:t> 572/919 (62.2)</a:t>
                      </a:r>
                      <a:endParaRPr lang="en-US" sz="1800" kern="100" dirty="0">
                        <a:effectLst/>
                        <a:latin typeface="+mj-lt"/>
                        <a:ea typeface="Aptos" panose="020B0004020202020204" pitchFamily="34" charset="0"/>
                        <a:cs typeface="Times New Roman" panose="02020603050405020304" pitchFamily="18" charset="0"/>
                      </a:endParaRPr>
                    </a:p>
                  </a:txBody>
                  <a:tcPr marT="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800" kern="0" dirty="0">
                          <a:solidFill>
                            <a:srgbClr val="000000"/>
                          </a:solidFill>
                          <a:effectLst/>
                          <a:latin typeface="+mj-lt"/>
                          <a:ea typeface="Times New Roman" panose="02020603050405020304" pitchFamily="18" charset="0"/>
                          <a:cs typeface="Times New Roman" panose="02020603050405020304" pitchFamily="18" charset="0"/>
                        </a:rPr>
                        <a:t> 552/911 (60.6)</a:t>
                      </a:r>
                      <a:endParaRPr lang="en-US" sz="1800" kern="100" dirty="0">
                        <a:effectLst/>
                        <a:latin typeface="+mj-lt"/>
                        <a:ea typeface="Aptos" panose="020B0004020202020204" pitchFamily="34" charset="0"/>
                        <a:cs typeface="Times New Roman" panose="02020603050405020304" pitchFamily="18" charset="0"/>
                      </a:endParaRPr>
                    </a:p>
                  </a:txBody>
                  <a:tcPr marT="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84866680"/>
                  </a:ext>
                </a:extLst>
              </a:tr>
              <a:tr h="130149">
                <a:tc>
                  <a:txBody>
                    <a:bodyPr/>
                    <a:lstStyle/>
                    <a:p>
                      <a:pPr marL="344488" marR="0" lvl="0" indent="-231775"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Postmenopausal</a:t>
                      </a:r>
                    </a:p>
                  </a:txBody>
                  <a:tcPr marT="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800" kern="0" dirty="0">
                          <a:solidFill>
                            <a:srgbClr val="000000"/>
                          </a:solidFill>
                          <a:effectLst/>
                          <a:latin typeface="+mj-lt"/>
                          <a:ea typeface="Times New Roman" panose="02020603050405020304" pitchFamily="18" charset="0"/>
                          <a:cs typeface="Times New Roman" panose="02020603050405020304" pitchFamily="18" charset="0"/>
                        </a:rPr>
                        <a:t> 347/919 (37.8)</a:t>
                      </a:r>
                      <a:endParaRPr lang="en-US" sz="1800" kern="100" dirty="0">
                        <a:effectLst/>
                        <a:latin typeface="+mj-lt"/>
                        <a:ea typeface="Aptos" panose="020B0004020202020204" pitchFamily="34" charset="0"/>
                        <a:cs typeface="Times New Roman" panose="02020603050405020304" pitchFamily="18" charset="0"/>
                      </a:endParaRPr>
                    </a:p>
                  </a:txBody>
                  <a:tcPr marT="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800" kern="0" dirty="0">
                          <a:solidFill>
                            <a:srgbClr val="000000"/>
                          </a:solidFill>
                          <a:effectLst/>
                          <a:latin typeface="+mj-lt"/>
                          <a:ea typeface="Times New Roman" panose="02020603050405020304" pitchFamily="18" charset="0"/>
                          <a:cs typeface="Times New Roman" panose="02020603050405020304" pitchFamily="18" charset="0"/>
                        </a:rPr>
                        <a:t> 359/911 (39.4)</a:t>
                      </a:r>
                      <a:endParaRPr lang="en-US" sz="1800" kern="100" dirty="0">
                        <a:effectLst/>
                        <a:latin typeface="+mj-lt"/>
                        <a:ea typeface="Aptos" panose="020B0004020202020204" pitchFamily="34" charset="0"/>
                        <a:cs typeface="Times New Roman" panose="02020603050405020304" pitchFamily="18" charset="0"/>
                      </a:endParaRPr>
                    </a:p>
                  </a:txBody>
                  <a:tcPr marT="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86889555"/>
                  </a:ext>
                </a:extLst>
              </a:tr>
              <a:tr h="13014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Primary BC surgery, n (%)</a:t>
                      </a:r>
                    </a:p>
                  </a:txBody>
                  <a:tcPr marT="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lnSpc>
                          <a:spcPct val="100000"/>
                        </a:lnSpc>
                      </a:pPr>
                      <a:endParaRPr lang="en-US" sz="1800" kern="100" dirty="0">
                        <a:effectLst/>
                        <a:latin typeface="+mj-lt"/>
                      </a:endParaRPr>
                    </a:p>
                  </a:txBody>
                  <a:tcPr marT="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lnSpc>
                          <a:spcPct val="100000"/>
                        </a:lnSpc>
                      </a:pPr>
                      <a:endParaRPr lang="en-US" sz="1800" kern="100" dirty="0">
                        <a:effectLst/>
                        <a:latin typeface="+mj-lt"/>
                      </a:endParaRPr>
                    </a:p>
                  </a:txBody>
                  <a:tcPr marT="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998866367"/>
                  </a:ext>
                </a:extLst>
              </a:tr>
              <a:tr h="130149">
                <a:tc>
                  <a:txBody>
                    <a:bodyPr/>
                    <a:lstStyle/>
                    <a:p>
                      <a:pPr marL="344488" marR="0" lvl="0" indent="-231775"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Mastectomy</a:t>
                      </a:r>
                    </a:p>
                  </a:txBody>
                  <a:tcPr marT="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800" kern="0" dirty="0">
                          <a:solidFill>
                            <a:srgbClr val="000000"/>
                          </a:solidFill>
                          <a:effectLst/>
                          <a:latin typeface="+mj-lt"/>
                          <a:ea typeface="Times New Roman" panose="02020603050405020304" pitchFamily="18" charset="0"/>
                          <a:cs typeface="Times New Roman" panose="02020603050405020304" pitchFamily="18" charset="0"/>
                        </a:rPr>
                        <a:t> 699 (75.9)</a:t>
                      </a:r>
                      <a:endParaRPr lang="en-US" sz="1800" kern="100" dirty="0">
                        <a:effectLst/>
                        <a:latin typeface="+mj-lt"/>
                        <a:ea typeface="Aptos" panose="020B0004020202020204" pitchFamily="34" charset="0"/>
                        <a:cs typeface="Times New Roman" panose="02020603050405020304" pitchFamily="18" charset="0"/>
                      </a:endParaRPr>
                    </a:p>
                  </a:txBody>
                  <a:tcPr marT="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800" kern="0" dirty="0">
                          <a:solidFill>
                            <a:srgbClr val="000000"/>
                          </a:solidFill>
                          <a:effectLst/>
                          <a:latin typeface="+mj-lt"/>
                          <a:ea typeface="Times New Roman" panose="02020603050405020304" pitchFamily="18" charset="0"/>
                          <a:cs typeface="Times New Roman" panose="02020603050405020304" pitchFamily="18" charset="0"/>
                        </a:rPr>
                        <a:t> 673 (73.6)</a:t>
                      </a:r>
                      <a:endParaRPr lang="en-US" sz="1800" kern="100" dirty="0">
                        <a:effectLst/>
                        <a:latin typeface="+mj-lt"/>
                        <a:ea typeface="Aptos" panose="020B0004020202020204" pitchFamily="34" charset="0"/>
                        <a:cs typeface="Times New Roman" panose="02020603050405020304" pitchFamily="18" charset="0"/>
                      </a:endParaRPr>
                    </a:p>
                  </a:txBody>
                  <a:tcPr marT="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20440412"/>
                  </a:ext>
                </a:extLst>
              </a:tr>
              <a:tr h="130149">
                <a:tc>
                  <a:txBody>
                    <a:bodyPr/>
                    <a:lstStyle/>
                    <a:p>
                      <a:pPr marL="344488" marR="0" lvl="0" indent="-231775"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Conservative surgery only</a:t>
                      </a:r>
                    </a:p>
                  </a:txBody>
                  <a:tcPr marT="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800" kern="0" dirty="0">
                          <a:solidFill>
                            <a:srgbClr val="000000"/>
                          </a:solidFill>
                          <a:effectLst/>
                          <a:latin typeface="+mj-lt"/>
                          <a:ea typeface="Times New Roman" panose="02020603050405020304" pitchFamily="18" charset="0"/>
                          <a:cs typeface="Times New Roman" panose="02020603050405020304" pitchFamily="18" charset="0"/>
                        </a:rPr>
                        <a:t> 222 (24.1)</a:t>
                      </a:r>
                      <a:endParaRPr lang="en-US" sz="1800" kern="100" dirty="0">
                        <a:effectLst/>
                        <a:latin typeface="+mj-lt"/>
                        <a:ea typeface="Aptos" panose="020B0004020202020204" pitchFamily="34" charset="0"/>
                        <a:cs typeface="Times New Roman" panose="02020603050405020304" pitchFamily="18" charset="0"/>
                      </a:endParaRPr>
                    </a:p>
                  </a:txBody>
                  <a:tcPr marT="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800" kern="0" dirty="0">
                          <a:solidFill>
                            <a:srgbClr val="000000"/>
                          </a:solidFill>
                          <a:effectLst/>
                          <a:latin typeface="+mj-lt"/>
                          <a:ea typeface="Times New Roman" panose="02020603050405020304" pitchFamily="18" charset="0"/>
                          <a:cs typeface="Times New Roman" panose="02020603050405020304" pitchFamily="18" charset="0"/>
                        </a:rPr>
                        <a:t> 240 (26.2)</a:t>
                      </a:r>
                      <a:endParaRPr lang="en-US" sz="1800" kern="100" dirty="0">
                        <a:effectLst/>
                        <a:latin typeface="+mj-lt"/>
                        <a:ea typeface="Aptos" panose="020B0004020202020204" pitchFamily="34" charset="0"/>
                        <a:cs typeface="Times New Roman" panose="02020603050405020304" pitchFamily="18" charset="0"/>
                      </a:endParaRPr>
                    </a:p>
                  </a:txBody>
                  <a:tcPr marT="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435555990"/>
                  </a:ext>
                </a:extLst>
              </a:tr>
              <a:tr h="130149">
                <a:tc>
                  <a:txBody>
                    <a:bodyPr/>
                    <a:lstStyle/>
                    <a:p>
                      <a:pPr marL="344488" marR="0" lvl="0" indent="-231775"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Missing</a:t>
                      </a:r>
                    </a:p>
                  </a:txBody>
                  <a:tcPr marT="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800" kern="0" dirty="0">
                          <a:solidFill>
                            <a:srgbClr val="000000"/>
                          </a:solidFill>
                          <a:effectLst/>
                          <a:latin typeface="+mj-lt"/>
                          <a:ea typeface="Times New Roman" panose="02020603050405020304" pitchFamily="18" charset="0"/>
                          <a:cs typeface="Times New Roman" panose="02020603050405020304" pitchFamily="18" charset="0"/>
                        </a:rPr>
                        <a:t> 0</a:t>
                      </a:r>
                      <a:endParaRPr lang="en-US" sz="1800" kern="100" dirty="0">
                        <a:effectLst/>
                        <a:latin typeface="+mj-lt"/>
                        <a:ea typeface="Aptos" panose="020B0004020202020204" pitchFamily="34" charset="0"/>
                        <a:cs typeface="Times New Roman" panose="02020603050405020304" pitchFamily="18" charset="0"/>
                      </a:endParaRPr>
                    </a:p>
                  </a:txBody>
                  <a:tcPr marT="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800" kern="0" dirty="0">
                          <a:solidFill>
                            <a:srgbClr val="000000"/>
                          </a:solidFill>
                          <a:effectLst/>
                          <a:latin typeface="+mj-lt"/>
                          <a:ea typeface="Times New Roman" panose="02020603050405020304" pitchFamily="18" charset="0"/>
                          <a:cs typeface="Times New Roman" panose="02020603050405020304" pitchFamily="18" charset="0"/>
                        </a:rPr>
                        <a:t> 2 (0.2)</a:t>
                      </a:r>
                      <a:endParaRPr lang="en-US" sz="1800" kern="100" dirty="0">
                        <a:effectLst/>
                        <a:latin typeface="+mj-lt"/>
                        <a:ea typeface="Aptos" panose="020B0004020202020204" pitchFamily="34" charset="0"/>
                        <a:cs typeface="Times New Roman" panose="02020603050405020304" pitchFamily="18" charset="0"/>
                      </a:endParaRPr>
                    </a:p>
                  </a:txBody>
                  <a:tcPr marT="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202260119"/>
                  </a:ext>
                </a:extLst>
              </a:tr>
            </a:tbl>
          </a:graphicData>
        </a:graphic>
      </p:graphicFrame>
    </p:spTree>
    <p:extLst>
      <p:ext uri="{BB962C8B-B14F-4D97-AF65-F5344CB8AC3E}">
        <p14:creationId xmlns:p14="http://schemas.microsoft.com/office/powerpoint/2010/main" val="16905570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OlympiA (10-Yr Update): First IDFS Events</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38878" y="6380206"/>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Garber. SABCS 2024. Abstr</a:t>
            </a:r>
            <a:r>
              <a:rPr lang="en-US" altLang="en-US" sz="1200" b="0" spc="-10" dirty="0">
                <a:solidFill>
                  <a:srgbClr val="455560"/>
                </a:solidFill>
                <a:latin typeface="Calibri" panose="020F0502020204030204" pitchFamily="34" charset="0"/>
                <a:cs typeface="Arial" panose="020B0604020202020204" pitchFamily="34" charset="0"/>
              </a:rPr>
              <a:t> GS1-09</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7" name="Group 3">
            <a:extLst>
              <a:ext uri="{FF2B5EF4-FFF2-40B4-BE49-F238E27FC236}">
                <a16:creationId xmlns:a16="http://schemas.microsoft.com/office/drawing/2014/main" id="{4890EF62-4DCC-DB39-3FB7-54051DFC6A69}"/>
              </a:ext>
            </a:extLst>
          </p:cNvPr>
          <p:cNvGraphicFramePr>
            <a:graphicFrameLocks/>
          </p:cNvGraphicFramePr>
          <p:nvPr>
            <p:extLst>
              <p:ext uri="{D42A27DB-BD31-4B8C-83A1-F6EECF244321}">
                <p14:modId xmlns:p14="http://schemas.microsoft.com/office/powerpoint/2010/main" val="3347092272"/>
              </p:ext>
            </p:extLst>
          </p:nvPr>
        </p:nvGraphicFramePr>
        <p:xfrm>
          <a:off x="723900" y="1589091"/>
          <a:ext cx="10767220" cy="4114800"/>
        </p:xfrm>
        <a:graphic>
          <a:graphicData uri="http://schemas.openxmlformats.org/drawingml/2006/table">
            <a:tbl>
              <a:tblPr/>
              <a:tblGrid>
                <a:gridCol w="3204935">
                  <a:extLst>
                    <a:ext uri="{9D8B030D-6E8A-4147-A177-3AD203B41FA5}">
                      <a16:colId xmlns:a16="http://schemas.microsoft.com/office/drawing/2014/main" val="20000"/>
                    </a:ext>
                  </a:extLst>
                </a:gridCol>
                <a:gridCol w="1809617">
                  <a:extLst>
                    <a:ext uri="{9D8B030D-6E8A-4147-A177-3AD203B41FA5}">
                      <a16:colId xmlns:a16="http://schemas.microsoft.com/office/drawing/2014/main" val="20001"/>
                    </a:ext>
                  </a:extLst>
                </a:gridCol>
                <a:gridCol w="2025690">
                  <a:extLst>
                    <a:ext uri="{9D8B030D-6E8A-4147-A177-3AD203B41FA5}">
                      <a16:colId xmlns:a16="http://schemas.microsoft.com/office/drawing/2014/main" val="20002"/>
                    </a:ext>
                  </a:extLst>
                </a:gridCol>
                <a:gridCol w="1742093">
                  <a:extLst>
                    <a:ext uri="{9D8B030D-6E8A-4147-A177-3AD203B41FA5}">
                      <a16:colId xmlns:a16="http://schemas.microsoft.com/office/drawing/2014/main" val="3107711864"/>
                    </a:ext>
                  </a:extLst>
                </a:gridCol>
                <a:gridCol w="1984885">
                  <a:extLst>
                    <a:ext uri="{9D8B030D-6E8A-4147-A177-3AD203B41FA5}">
                      <a16:colId xmlns:a16="http://schemas.microsoft.com/office/drawing/2014/main" val="665302836"/>
                    </a:ext>
                  </a:extLst>
                </a:gridCol>
              </a:tblGrid>
              <a:tr h="151508">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700" b="1" i="0" u="none" strike="noStrike" cap="none" normalizeH="0" baseline="0" dirty="0">
                          <a:ln>
                            <a:noFill/>
                          </a:ln>
                          <a:solidFill>
                            <a:schemeClr val="tx1"/>
                          </a:solidFill>
                          <a:effectLst/>
                          <a:latin typeface="+mj-lt"/>
                        </a:rPr>
                        <a:t>Event, n (%)</a:t>
                      </a:r>
                    </a:p>
                  </a:txBody>
                  <a:tcPr anchor="b"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1" i="0" u="none" strike="noStrike" cap="none" normalizeH="0" baseline="0" dirty="0">
                          <a:ln>
                            <a:noFill/>
                          </a:ln>
                          <a:solidFill>
                            <a:schemeClr val="tx1"/>
                          </a:solidFill>
                          <a:effectLst/>
                          <a:latin typeface="+mj-lt"/>
                        </a:rPr>
                        <a:t>Olaparib (n = 921)</a:t>
                      </a:r>
                    </a:p>
                  </a:txBody>
                  <a:tcPr anchor="b"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mj-lt"/>
                      </a:endParaRPr>
                    </a:p>
                  </a:txBody>
                  <a:tcPr marL="121699" marR="121699" marT="45728" marB="45728" anchor="ctr"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1" i="0" u="none" strike="noStrike" cap="none" normalizeH="0" baseline="0" dirty="0">
                          <a:ln>
                            <a:noFill/>
                          </a:ln>
                          <a:solidFill>
                            <a:schemeClr val="tx1"/>
                          </a:solidFill>
                          <a:effectLst/>
                          <a:latin typeface="+mj-lt"/>
                        </a:rPr>
                        <a:t>Placebo (n = 915)</a:t>
                      </a:r>
                    </a:p>
                  </a:txBody>
                  <a:tcPr anchor="b"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dirty="0"/>
                    </a:p>
                  </a:txBody>
                  <a:tcPr marL="121699" marR="121699" marT="45728" marB="45728" anchor="ctr"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916285927"/>
                  </a:ext>
                </a:extLst>
              </a:tr>
              <a:tr h="151508">
                <a:tc vMerge="1">
                  <a:txBody>
                    <a:bodyPr/>
                    <a:lstStyle/>
                    <a:p>
                      <a:endParaRPr dirty="0"/>
                    </a:p>
                  </a:txBody>
                  <a:tcPr marL="121699" marR="121699" marT="45728" marB="45728" anchor="ctr"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1" i="0" u="none" strike="noStrike" cap="none" normalizeH="0" baseline="0" dirty="0">
                          <a:ln>
                            <a:noFill/>
                          </a:ln>
                          <a:solidFill>
                            <a:schemeClr val="tx1"/>
                          </a:solidFill>
                          <a:effectLst/>
                          <a:latin typeface="+mj-lt"/>
                        </a:rPr>
                        <a:t>Current Analysis</a:t>
                      </a:r>
                    </a:p>
                  </a:txBody>
                  <a:tcPr anchor="b" horzOverflow="overflow">
                    <a:lnL w="381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1" i="0" u="none" strike="noStrike" cap="none" normalizeH="0" baseline="0" dirty="0">
                          <a:ln>
                            <a:noFill/>
                          </a:ln>
                          <a:solidFill>
                            <a:schemeClr val="tx1"/>
                          </a:solidFill>
                          <a:effectLst/>
                          <a:latin typeface="+mj-lt"/>
                        </a:rPr>
                        <a:t>Previous Analysis*</a:t>
                      </a:r>
                    </a:p>
                  </a:txBody>
                  <a:tcPr anchor="b"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1" i="0" u="none" strike="noStrike" cap="none" normalizeH="0" baseline="0" dirty="0">
                          <a:ln>
                            <a:noFill/>
                          </a:ln>
                          <a:solidFill>
                            <a:schemeClr val="tx1"/>
                          </a:solidFill>
                          <a:effectLst/>
                          <a:latin typeface="+mj-lt"/>
                        </a:rPr>
                        <a:t>Current Analysis</a:t>
                      </a:r>
                    </a:p>
                  </a:txBody>
                  <a:tcPr anchor="b"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1" i="0" u="none" strike="noStrike" cap="none" normalizeH="0" baseline="0" dirty="0">
                          <a:ln>
                            <a:noFill/>
                          </a:ln>
                          <a:solidFill>
                            <a:schemeClr val="tx1"/>
                          </a:solidFill>
                          <a:effectLst/>
                          <a:latin typeface="+mj-lt"/>
                        </a:rPr>
                        <a:t>Previous Analysis*</a:t>
                      </a:r>
                    </a:p>
                  </a:txBody>
                  <a:tcPr anchor="b"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51508">
                <a:tc>
                  <a:txBody>
                    <a:bodyPr/>
                    <a:lstStyle/>
                    <a:p>
                      <a:pPr marL="0" marR="0">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Patients with first IDFS event</a:t>
                      </a:r>
                      <a:endParaRPr lang="en-US" sz="1700" kern="100" dirty="0">
                        <a:effectLst/>
                        <a:latin typeface="+mj-lt"/>
                        <a:ea typeface="Aptos" panose="020B0004020202020204" pitchFamily="34" charset="0"/>
                        <a:cs typeface="Times New Roman" panose="02020603050405020304" pitchFamily="18" charset="0"/>
                      </a:endParaRPr>
                    </a:p>
                  </a:txBody>
                  <a:tcPr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178 (19.3)</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134 (14.5)</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258 (28.2)</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207 (22.6)</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11538682"/>
                  </a:ext>
                </a:extLst>
              </a:tr>
              <a:tr h="151508">
                <a:tc>
                  <a:txBody>
                    <a:bodyPr/>
                    <a:lstStyle/>
                    <a:p>
                      <a:pPr marL="0" marR="0">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Distant recurrence</a:t>
                      </a:r>
                      <a:endParaRPr lang="en-US" sz="1700" kern="100" dirty="0">
                        <a:effectLst/>
                        <a:latin typeface="+mj-lt"/>
                        <a:ea typeface="Aptos" panose="020B0004020202020204" pitchFamily="34" charset="0"/>
                        <a:cs typeface="Times New Roman" panose="02020603050405020304" pitchFamily="18" charset="0"/>
                      </a:endParaRPr>
                    </a:p>
                  </a:txBody>
                  <a:tcPr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106 (11.5)</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88 (9.6)</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149 (16.3)</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136 (14.9)</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6225317"/>
                  </a:ext>
                </a:extLst>
              </a:tr>
              <a:tr h="151508">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700" kern="0" dirty="0">
                          <a:solidFill>
                            <a:srgbClr val="000000"/>
                          </a:solidFill>
                          <a:effectLst/>
                          <a:latin typeface="+mj-lt"/>
                          <a:ea typeface="Times New Roman" panose="02020603050405020304" pitchFamily="18" charset="0"/>
                          <a:cs typeface="Times New Roman" panose="02020603050405020304" pitchFamily="18" charset="0"/>
                        </a:rPr>
                        <a:t>CNS recurrence</a:t>
                      </a:r>
                      <a:endParaRPr lang="en-US" sz="1700" kern="100" dirty="0">
                        <a:effectLst/>
                        <a:latin typeface="+mj-lt"/>
                        <a:ea typeface="Aptos" panose="020B0004020202020204" pitchFamily="34" charset="0"/>
                        <a:cs typeface="Times New Roman" panose="02020603050405020304" pitchFamily="18" charset="0"/>
                      </a:endParaRPr>
                    </a:p>
                  </a:txBody>
                  <a:tcPr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26 (2.8)</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24 (2.6)</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40 (4.4)</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38 (4.2)</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98046334"/>
                  </a:ext>
                </a:extLst>
              </a:tr>
              <a:tr h="151508">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700" kern="0" dirty="0">
                          <a:solidFill>
                            <a:srgbClr val="000000"/>
                          </a:solidFill>
                          <a:effectLst/>
                          <a:latin typeface="+mj-lt"/>
                          <a:ea typeface="Times New Roman" panose="02020603050405020304" pitchFamily="18" charset="0"/>
                          <a:cs typeface="Times New Roman" panose="02020603050405020304" pitchFamily="18" charset="0"/>
                        </a:rPr>
                        <a:t>Excluding CNS recurrence</a:t>
                      </a:r>
                      <a:endParaRPr lang="en-US" sz="1700" kern="100" dirty="0">
                        <a:effectLst/>
                        <a:latin typeface="+mj-lt"/>
                        <a:ea typeface="Aptos" panose="020B0004020202020204" pitchFamily="34" charset="0"/>
                        <a:cs typeface="Times New Roman" panose="02020603050405020304" pitchFamily="18" charset="0"/>
                      </a:endParaRPr>
                    </a:p>
                  </a:txBody>
                  <a:tcPr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80 (8.7)</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64 (6.9)</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109 (11.9)</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98 (10.7)</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781388692"/>
                  </a:ext>
                </a:extLst>
              </a:tr>
              <a:tr h="151508">
                <a:tc>
                  <a:txBody>
                    <a:bodyPr/>
                    <a:lstStyle/>
                    <a:p>
                      <a:pPr marL="0" marR="0">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Regional (ipsilateral) recurrence</a:t>
                      </a:r>
                      <a:endParaRPr lang="en-US" sz="1700" kern="100" dirty="0">
                        <a:effectLst/>
                        <a:latin typeface="+mj-lt"/>
                        <a:ea typeface="Aptos" panose="020B0004020202020204" pitchFamily="34" charset="0"/>
                        <a:cs typeface="Times New Roman" panose="02020603050405020304" pitchFamily="18" charset="0"/>
                      </a:endParaRPr>
                    </a:p>
                  </a:txBody>
                  <a:tcPr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11 (1.2)</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9 (1.0)</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22 (2.4)</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18 (2.0)</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912971440"/>
                  </a:ext>
                </a:extLst>
              </a:tr>
              <a:tr h="151508">
                <a:tc>
                  <a:txBody>
                    <a:bodyPr/>
                    <a:lstStyle/>
                    <a:p>
                      <a:pPr marL="0" marR="0">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Local (ipsilateral) recurrence</a:t>
                      </a:r>
                      <a:endParaRPr lang="en-US" sz="1700" kern="100" dirty="0">
                        <a:effectLst/>
                        <a:latin typeface="+mj-lt"/>
                        <a:ea typeface="Aptos" panose="020B0004020202020204" pitchFamily="34" charset="0"/>
                        <a:cs typeface="Times New Roman" panose="02020603050405020304" pitchFamily="18" charset="0"/>
                      </a:endParaRPr>
                    </a:p>
                  </a:txBody>
                  <a:tcPr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11 (1.2)</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9 (1.0)</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12 (1.3)</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12 (1.3)</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417538192"/>
                  </a:ext>
                </a:extLst>
              </a:tr>
              <a:tr h="151508">
                <a:tc>
                  <a:txBody>
                    <a:bodyPr/>
                    <a:lstStyle/>
                    <a:p>
                      <a:pPr marL="0" marR="0">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Contralateral invasive BC</a:t>
                      </a:r>
                      <a:endParaRPr lang="en-US" sz="1700" kern="100" dirty="0">
                        <a:effectLst/>
                        <a:latin typeface="+mj-lt"/>
                        <a:ea typeface="Aptos" panose="020B0004020202020204" pitchFamily="34" charset="0"/>
                        <a:cs typeface="Times New Roman" panose="02020603050405020304" pitchFamily="18" charset="0"/>
                      </a:endParaRPr>
                    </a:p>
                  </a:txBody>
                  <a:tcPr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26 (2.8)</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15 (1.6)</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36 (3.9)</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18 (2.0)</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558133712"/>
                  </a:ext>
                </a:extLst>
              </a:tr>
              <a:tr h="263493">
                <a:tc>
                  <a:txBody>
                    <a:bodyPr/>
                    <a:lstStyle/>
                    <a:p>
                      <a:pPr marL="0" marR="0">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Second primary nonbreast malignancies</a:t>
                      </a:r>
                      <a:endParaRPr lang="en-US" sz="1700" kern="100" dirty="0">
                        <a:effectLst/>
                        <a:latin typeface="+mj-lt"/>
                        <a:ea typeface="Aptos" panose="020B0004020202020204" pitchFamily="34" charset="0"/>
                        <a:cs typeface="Times New Roman" panose="02020603050405020304" pitchFamily="18" charset="0"/>
                      </a:endParaRPr>
                    </a:p>
                  </a:txBody>
                  <a:tcPr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20 (2.2)</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11 (1.2)</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37 (4.0)</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23 (2.5)</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27249623"/>
                  </a:ext>
                </a:extLst>
              </a:tr>
              <a:tr h="151508">
                <a:tc>
                  <a:txBody>
                    <a:bodyPr/>
                    <a:lstStyle/>
                    <a:p>
                      <a:pPr marL="0" marR="0">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Deaths without prior IDFS event</a:t>
                      </a:r>
                      <a:r>
                        <a:rPr lang="en-US" sz="1700" kern="0" baseline="30000" dirty="0">
                          <a:solidFill>
                            <a:srgbClr val="000000"/>
                          </a:solidFill>
                          <a:effectLst/>
                          <a:latin typeface="+mj-lt"/>
                          <a:ea typeface="Times New Roman" panose="02020603050405020304" pitchFamily="18" charset="0"/>
                          <a:cs typeface="Times New Roman" panose="02020603050405020304" pitchFamily="18" charset="0"/>
                        </a:rPr>
                        <a:t>†</a:t>
                      </a:r>
                      <a:endParaRPr lang="en-US" sz="1700" kern="100" dirty="0">
                        <a:effectLst/>
                        <a:latin typeface="+mj-lt"/>
                        <a:ea typeface="Aptos" panose="020B0004020202020204" pitchFamily="34" charset="0"/>
                        <a:cs typeface="Times New Roman" panose="02020603050405020304" pitchFamily="18" charset="0"/>
                      </a:endParaRPr>
                    </a:p>
                  </a:txBody>
                  <a:tcPr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4 (0.4)</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2 (0.2)</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2 (0.2)</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700" kern="0" dirty="0">
                          <a:solidFill>
                            <a:srgbClr val="000000"/>
                          </a:solidFill>
                          <a:effectLst/>
                          <a:latin typeface="+mj-lt"/>
                          <a:ea typeface="Times New Roman" panose="02020603050405020304" pitchFamily="18" charset="0"/>
                          <a:cs typeface="Times New Roman" panose="02020603050405020304" pitchFamily="18" charset="0"/>
                        </a:rPr>
                        <a:t>0</a:t>
                      </a:r>
                      <a:endParaRPr lang="en-US" sz="1700" kern="100" dirty="0">
                        <a:effectLst/>
                        <a:latin typeface="+mj-lt"/>
                        <a:ea typeface="Aptos" panose="020B0004020202020204" pitchFamily="34" charset="0"/>
                        <a:cs typeface="Times New Roman" panose="02020603050405020304" pitchFamily="18"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58257923"/>
                  </a:ext>
                </a:extLst>
              </a:tr>
            </a:tbl>
          </a:graphicData>
        </a:graphic>
      </p:graphicFrame>
      <p:sp>
        <p:nvSpPr>
          <p:cNvPr id="8" name="TextBox 7">
            <a:extLst>
              <a:ext uri="{FF2B5EF4-FFF2-40B4-BE49-F238E27FC236}">
                <a16:creationId xmlns:a16="http://schemas.microsoft.com/office/drawing/2014/main" id="{C96943E5-85F8-116B-493C-F462FEF9587C}"/>
              </a:ext>
            </a:extLst>
          </p:cNvPr>
          <p:cNvSpPr txBox="1"/>
          <p:nvPr/>
        </p:nvSpPr>
        <p:spPr bwMode="auto">
          <a:xfrm>
            <a:off x="723899" y="5710535"/>
            <a:ext cx="1075531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*Previous data from OS IA2 that occurred 2.6 yr ago. </a:t>
            </a:r>
            <a:r>
              <a:rPr lang="en-US" sz="1200" kern="0" baseline="30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r>
              <a:rPr lang="en-US" sz="1200" kern="0" dirty="0">
                <a:solidFill>
                  <a:schemeClr val="bg1"/>
                </a:solidFill>
                <a:latin typeface="Calibri" panose="020F0502020204030204" pitchFamily="34" charset="0"/>
                <a:ea typeface="Times New Roman" panose="02020603050405020304" pitchFamily="18" charset="0"/>
                <a:cs typeface="Calibri" panose="020F0502020204030204" pitchFamily="34" charset="0"/>
              </a:rPr>
              <a:t>O</a:t>
            </a:r>
            <a:r>
              <a:rPr lang="en-US" sz="1200" b="0" dirty="0">
                <a:solidFill>
                  <a:schemeClr val="bg1"/>
                </a:solidFill>
                <a:latin typeface="Calibri" panose="020F0502020204030204" pitchFamily="34" charset="0"/>
                <a:cs typeface="Calibri" panose="020F0502020204030204" pitchFamily="34" charset="0"/>
              </a:rPr>
              <a:t>laparib arm: heart failure with preserved ejection fraction (n = 1), cardiac arrest (n = 1), unknown cause (n = 2); placebo arm</a:t>
            </a:r>
            <a:r>
              <a:rPr lang="en-US" sz="1200" dirty="0">
                <a:solidFill>
                  <a:schemeClr val="bg1"/>
                </a:solidFill>
                <a:latin typeface="Calibri" panose="020F0502020204030204" pitchFamily="34" charset="0"/>
                <a:cs typeface="Calibri" panose="020F0502020204030204" pitchFamily="34" charset="0"/>
              </a:rPr>
              <a:t>: </a:t>
            </a:r>
            <a:r>
              <a:rPr lang="en-US" sz="1200" b="0" dirty="0">
                <a:solidFill>
                  <a:schemeClr val="bg1"/>
                </a:solidFill>
                <a:latin typeface="Calibri" panose="020F0502020204030204" pitchFamily="34" charset="0"/>
                <a:cs typeface="Calibri" panose="020F0502020204030204" pitchFamily="34" charset="0"/>
              </a:rPr>
              <a:t>cardiogenic shock (n = 1), COVID-19 (n = 1).</a:t>
            </a:r>
          </a:p>
        </p:txBody>
      </p:sp>
    </p:spTree>
    <p:extLst>
      <p:ext uri="{BB962C8B-B14F-4D97-AF65-F5344CB8AC3E}">
        <p14:creationId xmlns:p14="http://schemas.microsoft.com/office/powerpoint/2010/main" val="26473284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136822-D85A-591D-8710-C7D6259A9A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7A1381-739B-5A9F-2C8E-5463D14EE21D}"/>
              </a:ext>
            </a:extLst>
          </p:cNvPr>
          <p:cNvSpPr>
            <a:spLocks noGrp="1"/>
          </p:cNvSpPr>
          <p:nvPr>
            <p:ph type="title"/>
          </p:nvPr>
        </p:nvSpPr>
        <p:spPr/>
        <p:txBody>
          <a:bodyPr/>
          <a:lstStyle/>
          <a:p>
            <a:r>
              <a:rPr lang="en-US" dirty="0"/>
              <a:t>OlympiA (10-Yr Update): IDFS</a:t>
            </a:r>
          </a:p>
        </p:txBody>
      </p:sp>
      <p:sp>
        <p:nvSpPr>
          <p:cNvPr id="3" name="Text Box 15">
            <a:extLst>
              <a:ext uri="{FF2B5EF4-FFF2-40B4-BE49-F238E27FC236}">
                <a16:creationId xmlns:a16="http://schemas.microsoft.com/office/drawing/2014/main" id="{528B0A04-709A-0EE8-A40A-99125ECA65A3}"/>
              </a:ext>
            </a:extLst>
          </p:cNvPr>
          <p:cNvSpPr txBox="1">
            <a:spLocks noChangeArrowheads="1"/>
          </p:cNvSpPr>
          <p:nvPr/>
        </p:nvSpPr>
        <p:spPr bwMode="auto">
          <a:xfrm>
            <a:off x="446204" y="6377764"/>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Garber. SABCS 2024. Abstr</a:t>
            </a:r>
            <a:r>
              <a:rPr lang="en-US" altLang="en-US" sz="1200" b="0" spc="-10" dirty="0">
                <a:solidFill>
                  <a:srgbClr val="455560"/>
                </a:solidFill>
                <a:latin typeface="Calibri" panose="020F0502020204030204" pitchFamily="34" charset="0"/>
                <a:cs typeface="Arial" panose="020B0604020202020204" pitchFamily="34" charset="0"/>
              </a:rPr>
              <a:t> GS1-09</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6" name="Group 3">
            <a:extLst>
              <a:ext uri="{FF2B5EF4-FFF2-40B4-BE49-F238E27FC236}">
                <a16:creationId xmlns:a16="http://schemas.microsoft.com/office/drawing/2014/main" id="{C356BDC2-FA51-3E82-19E3-D7F512D234CF}"/>
              </a:ext>
            </a:extLst>
          </p:cNvPr>
          <p:cNvGraphicFramePr>
            <a:graphicFrameLocks/>
          </p:cNvGraphicFramePr>
          <p:nvPr>
            <p:extLst>
              <p:ext uri="{D42A27DB-BD31-4B8C-83A1-F6EECF244321}">
                <p14:modId xmlns:p14="http://schemas.microsoft.com/office/powerpoint/2010/main" val="3948530098"/>
              </p:ext>
            </p:extLst>
          </p:nvPr>
        </p:nvGraphicFramePr>
        <p:xfrm>
          <a:off x="723900" y="2185068"/>
          <a:ext cx="10762130" cy="4013096"/>
        </p:xfrm>
        <a:graphic>
          <a:graphicData uri="http://schemas.openxmlformats.org/drawingml/2006/table">
            <a:tbl>
              <a:tblPr/>
              <a:tblGrid>
                <a:gridCol w="2932666">
                  <a:extLst>
                    <a:ext uri="{9D8B030D-6E8A-4147-A177-3AD203B41FA5}">
                      <a16:colId xmlns:a16="http://schemas.microsoft.com/office/drawing/2014/main" val="974930241"/>
                    </a:ext>
                  </a:extLst>
                </a:gridCol>
                <a:gridCol w="1461057">
                  <a:extLst>
                    <a:ext uri="{9D8B030D-6E8A-4147-A177-3AD203B41FA5}">
                      <a16:colId xmlns:a16="http://schemas.microsoft.com/office/drawing/2014/main" val="3600252160"/>
                    </a:ext>
                  </a:extLst>
                </a:gridCol>
                <a:gridCol w="1539655">
                  <a:extLst>
                    <a:ext uri="{9D8B030D-6E8A-4147-A177-3AD203B41FA5}">
                      <a16:colId xmlns:a16="http://schemas.microsoft.com/office/drawing/2014/main" val="20001"/>
                    </a:ext>
                  </a:extLst>
                </a:gridCol>
                <a:gridCol w="2955073">
                  <a:extLst>
                    <a:ext uri="{9D8B030D-6E8A-4147-A177-3AD203B41FA5}">
                      <a16:colId xmlns:a16="http://schemas.microsoft.com/office/drawing/2014/main" val="20002"/>
                    </a:ext>
                  </a:extLst>
                </a:gridCol>
                <a:gridCol w="1873679">
                  <a:extLst>
                    <a:ext uri="{9D8B030D-6E8A-4147-A177-3AD203B41FA5}">
                      <a16:colId xmlns:a16="http://schemas.microsoft.com/office/drawing/2014/main" val="3107711864"/>
                    </a:ext>
                  </a:extLst>
                </a:gridCol>
              </a:tblGrid>
              <a:tr h="34310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5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Event, n/N</a:t>
                      </a:r>
                    </a:p>
                  </a:txBody>
                  <a:tcPr marL="121699" marR="121699" marT="45728" marB="45728" anchor="b"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kern="1200" cap="none" normalizeH="0" baseline="0" dirty="0">
                          <a:ln>
                            <a:noFill/>
                          </a:ln>
                          <a:solidFill>
                            <a:schemeClr val="tx1"/>
                          </a:solidFill>
                          <a:effectLst/>
                          <a:latin typeface="Calibri" panose="020F0502020204030204" pitchFamily="34" charset="0"/>
                          <a:ea typeface="+mn-ea"/>
                          <a:cs typeface="Calibri" panose="020F0502020204030204" pitchFamily="34" charset="0"/>
                        </a:rPr>
                        <a:t>Olaparib</a:t>
                      </a:r>
                    </a:p>
                  </a:txBody>
                  <a:tcPr marL="121699" marR="121699" marT="45728" marB="45728" anchor="b" horzOverflow="overflow">
                    <a:lnL w="381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kern="1200" cap="none" normalizeH="0" baseline="0" dirty="0">
                          <a:ln>
                            <a:noFill/>
                          </a:ln>
                          <a:solidFill>
                            <a:schemeClr val="tx1"/>
                          </a:solidFill>
                          <a:effectLst/>
                          <a:latin typeface="Calibri" panose="020F0502020204030204" pitchFamily="34" charset="0"/>
                          <a:ea typeface="+mn-ea"/>
                          <a:cs typeface="Calibri" panose="020F0502020204030204" pitchFamily="34" charset="0"/>
                        </a:rPr>
                        <a:t>Placebo</a:t>
                      </a:r>
                    </a:p>
                  </a:txBody>
                  <a:tcPr marL="121699" marR="121699" marT="45728" marB="45728" anchor="b" horzOverflow="overflow">
                    <a:lnL w="381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Stratified Hazard Ratio (95% CI)</a:t>
                      </a:r>
                    </a:p>
                  </a:txBody>
                  <a:tcPr marL="121699" marR="121699" marT="45728" marB="45728" anchor="b"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1" u="none" strike="noStrike" kern="1200" cap="none" normalizeH="0" baseline="0" dirty="0">
                          <a:ln>
                            <a:noFill/>
                          </a:ln>
                          <a:solidFill>
                            <a:schemeClr val="tx1"/>
                          </a:solidFill>
                          <a:effectLst/>
                          <a:latin typeface="Calibri" panose="020F0502020204030204" pitchFamily="34" charset="0"/>
                          <a:ea typeface="+mn-ea"/>
                          <a:cs typeface="Calibri" panose="020F0502020204030204" pitchFamily="34" charset="0"/>
                        </a:rPr>
                        <a:t>P</a:t>
                      </a:r>
                      <a:r>
                        <a:rPr kumimoji="0" lang="en-US" sz="1500" b="1" i="0" u="none" strike="noStrike" kern="1200" cap="none" normalizeH="0" baseline="0" dirty="0">
                          <a:ln>
                            <a:noFill/>
                          </a:ln>
                          <a:solidFill>
                            <a:schemeClr val="tx1"/>
                          </a:solidFill>
                          <a:effectLst/>
                          <a:latin typeface="Calibri" panose="020F0502020204030204" pitchFamily="34" charset="0"/>
                          <a:ea typeface="+mn-ea"/>
                          <a:cs typeface="Calibri" panose="020F0502020204030204" pitchFamily="34" charset="0"/>
                        </a:rPr>
                        <a:t> Value for Heterogeneity</a:t>
                      </a:r>
                    </a:p>
                  </a:txBody>
                  <a:tcPr marL="121699" marR="121699" marT="45728" marB="45728" anchor="b"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54749">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US" sz="1500" b="0" i="0" u="none" strike="noStrike" dirty="0">
                          <a:solidFill>
                            <a:srgbClr val="000000"/>
                          </a:solidFill>
                          <a:effectLst/>
                          <a:latin typeface="Calibri" panose="020F0502020204030204" pitchFamily="34" charset="0"/>
                          <a:cs typeface="Calibri" panose="020F0502020204030204" pitchFamily="34" charset="0"/>
                        </a:rPr>
                        <a:t>All patients</a:t>
                      </a:r>
                    </a:p>
                  </a:txBody>
                  <a:tcPr marL="118872" marR="118872" marT="635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178/921</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258/915</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0.648 (0.535-0.784)</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15000"/>
                        </a:lnSpc>
                        <a:spcAft>
                          <a:spcPts val="800"/>
                        </a:spcAft>
                      </a:pPr>
                      <a:r>
                        <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rPr>
                        <a:t>NA</a:t>
                      </a: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11538682"/>
                  </a:ext>
                </a:extLst>
              </a:tr>
              <a:tr h="154749">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US" sz="1500" b="0" i="0" u="none" strike="noStrike" dirty="0">
                          <a:solidFill>
                            <a:srgbClr val="000000"/>
                          </a:solidFill>
                          <a:effectLst/>
                          <a:latin typeface="Calibri" panose="020F0502020204030204" pitchFamily="34" charset="0"/>
                          <a:cs typeface="Calibri" panose="020F0502020204030204" pitchFamily="34" charset="0"/>
                        </a:rPr>
                        <a:t>Prior CT</a:t>
                      </a:r>
                    </a:p>
                  </a:txBody>
                  <a:tcPr marL="118872" marR="118872" marT="635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15000"/>
                        </a:lnSpc>
                        <a:spcAft>
                          <a:spcPts val="800"/>
                        </a:spcAft>
                      </a:pPr>
                      <a:endPar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084503867"/>
                  </a:ext>
                </a:extLst>
              </a:tr>
              <a:tr h="154749">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lang="en-US" sz="1500" b="0" i="0" u="none" strike="noStrike" dirty="0">
                          <a:solidFill>
                            <a:srgbClr val="000000"/>
                          </a:solidFill>
                          <a:effectLst/>
                          <a:latin typeface="Calibri" panose="020F0502020204030204" pitchFamily="34" charset="0"/>
                          <a:cs typeface="Calibri" panose="020F0502020204030204" pitchFamily="34" charset="0"/>
                        </a:rPr>
                        <a:t>Adjuvant</a:t>
                      </a: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65/461</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98/455</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0.657 (0.479-0.897)</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auto" latinLnBrk="0" hangingPunct="1">
                        <a:lnSpc>
                          <a:spcPct val="115000"/>
                        </a:lnSpc>
                        <a:spcBef>
                          <a:spcPts val="0"/>
                        </a:spcBef>
                        <a:spcAft>
                          <a:spcPts val="800"/>
                        </a:spcAft>
                        <a:buClrTx/>
                        <a:buSzTx/>
                        <a:buFontTx/>
                        <a:buNone/>
                        <a:tabLst/>
                        <a:defRPr/>
                      </a:pPr>
                      <a:r>
                        <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rPr>
                        <a:t>.94</a:t>
                      </a: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085228883"/>
                  </a:ext>
                </a:extLst>
              </a:tr>
              <a:tr h="154749">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500" b="0" i="0" u="none" strike="noStrike" dirty="0">
                          <a:solidFill>
                            <a:srgbClr val="000000"/>
                          </a:solidFill>
                          <a:effectLst/>
                          <a:latin typeface="Calibri" panose="020F0502020204030204" pitchFamily="34" charset="0"/>
                          <a:cs typeface="Calibri" panose="020F0502020204030204" pitchFamily="34" charset="0"/>
                        </a:rPr>
                        <a:t>Neoadjuvant</a:t>
                      </a:r>
                      <a:endPar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113/460</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160/460</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0.648 (0.508-0.823)</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15000"/>
                        </a:lnSpc>
                        <a:spcAft>
                          <a:spcPts val="800"/>
                        </a:spcAft>
                      </a:pPr>
                      <a:endPar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823229115"/>
                  </a:ext>
                </a:extLst>
              </a:tr>
              <a:tr h="154749">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US" sz="1500" b="0" i="0" u="none" strike="noStrike" dirty="0">
                          <a:solidFill>
                            <a:srgbClr val="000000"/>
                          </a:solidFill>
                          <a:effectLst/>
                          <a:latin typeface="Calibri" panose="020F0502020204030204" pitchFamily="34" charset="0"/>
                          <a:cs typeface="Calibri" panose="020F0502020204030204" pitchFamily="34" charset="0"/>
                        </a:rPr>
                        <a:t>Prior platinum</a:t>
                      </a:r>
                    </a:p>
                  </a:txBody>
                  <a:tcPr marL="118872" marR="118872" marT="635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auto" latinLnBrk="0" hangingPunct="1">
                        <a:lnSpc>
                          <a:spcPct val="115000"/>
                        </a:lnSpc>
                        <a:spcBef>
                          <a:spcPts val="0"/>
                        </a:spcBef>
                        <a:spcAft>
                          <a:spcPts val="800"/>
                        </a:spcAft>
                        <a:buClrTx/>
                        <a:buSzTx/>
                        <a:buFontTx/>
                        <a:buNone/>
                        <a:tabLst/>
                        <a:defRPr/>
                      </a:pPr>
                      <a:endPar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454979445"/>
                  </a:ext>
                </a:extLst>
              </a:tr>
              <a:tr h="154749">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lang="en-US" sz="1500" b="0" i="0" u="none" strike="noStrike" dirty="0">
                          <a:solidFill>
                            <a:srgbClr val="000000"/>
                          </a:solidFill>
                          <a:effectLst/>
                          <a:latin typeface="Calibri" panose="020F0502020204030204" pitchFamily="34" charset="0"/>
                          <a:cs typeface="Calibri" panose="020F0502020204030204" pitchFamily="34" charset="0"/>
                        </a:rPr>
                        <a:t>Yes</a:t>
                      </a: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48/247</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60/238</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0.763 (0.520-1.113)</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auto" latinLnBrk="0" hangingPunct="1">
                        <a:lnSpc>
                          <a:spcPct val="115000"/>
                        </a:lnSpc>
                        <a:spcBef>
                          <a:spcPts val="0"/>
                        </a:spcBef>
                        <a:spcAft>
                          <a:spcPts val="800"/>
                        </a:spcAft>
                        <a:buClrTx/>
                        <a:buSzTx/>
                        <a:buFontTx/>
                        <a:buNone/>
                        <a:tabLst/>
                        <a:defRPr/>
                      </a:pPr>
                      <a:r>
                        <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rPr>
                        <a:t>.39</a:t>
                      </a: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423397103"/>
                  </a:ext>
                </a:extLst>
              </a:tr>
              <a:tr h="154749">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500" b="0" i="0" u="none" strike="noStrike" dirty="0">
                          <a:solidFill>
                            <a:srgbClr val="000000"/>
                          </a:solidFill>
                          <a:effectLst/>
                          <a:latin typeface="Calibri" panose="020F0502020204030204" pitchFamily="34" charset="0"/>
                          <a:cs typeface="Calibri" panose="020F0502020204030204" pitchFamily="34" charset="0"/>
                        </a:rPr>
                        <a:t>No</a:t>
                      </a:r>
                      <a:endPar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130/674</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198/677</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0.628 (0.503-0.783)</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15000"/>
                        </a:lnSpc>
                        <a:spcAft>
                          <a:spcPts val="800"/>
                        </a:spcAft>
                      </a:pPr>
                      <a:endPar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225317"/>
                  </a:ext>
                </a:extLst>
              </a:tr>
              <a:tr h="154749">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US" sz="1500" b="0" i="0" u="none" strike="noStrike" dirty="0">
                          <a:solidFill>
                            <a:srgbClr val="000000"/>
                          </a:solidFill>
                          <a:effectLst/>
                          <a:latin typeface="Calibri" panose="020F0502020204030204" pitchFamily="34" charset="0"/>
                          <a:cs typeface="Calibri" panose="020F0502020204030204" pitchFamily="34" charset="0"/>
                        </a:rPr>
                        <a:t>HR status</a:t>
                      </a:r>
                    </a:p>
                  </a:txBody>
                  <a:tcPr marL="118872" marR="118872" marT="635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auto" latinLnBrk="0" hangingPunct="1">
                        <a:lnSpc>
                          <a:spcPct val="115000"/>
                        </a:lnSpc>
                        <a:spcBef>
                          <a:spcPts val="0"/>
                        </a:spcBef>
                        <a:spcAft>
                          <a:spcPts val="800"/>
                        </a:spcAft>
                        <a:buClrTx/>
                        <a:buSzTx/>
                        <a:buFontTx/>
                        <a:buNone/>
                        <a:tabLst/>
                        <a:defRPr/>
                      </a:pPr>
                      <a:endPar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98046334"/>
                  </a:ext>
                </a:extLst>
              </a:tr>
              <a:tr h="154749">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lang="en-US" sz="1500" b="0" i="0" u="none" strike="noStrike" dirty="0">
                          <a:solidFill>
                            <a:srgbClr val="000000"/>
                          </a:solidFill>
                          <a:effectLst/>
                          <a:latin typeface="Calibri" panose="020F0502020204030204" pitchFamily="34" charset="0"/>
                          <a:cs typeface="Calibri" panose="020F0502020204030204" pitchFamily="34" charset="0"/>
                        </a:rPr>
                        <a:t>HR+/HER2- (median f/u: 5.7 yr)</a:t>
                      </a: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35/168</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47/157</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0.681 (0.437-1.051)</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auto" latinLnBrk="0" hangingPunct="1">
                        <a:lnSpc>
                          <a:spcPct val="115000"/>
                        </a:lnSpc>
                        <a:spcBef>
                          <a:spcPts val="0"/>
                        </a:spcBef>
                        <a:spcAft>
                          <a:spcPts val="800"/>
                        </a:spcAft>
                        <a:buClrTx/>
                        <a:buSzTx/>
                        <a:buFontTx/>
                        <a:buNone/>
                        <a:tabLst/>
                        <a:defRPr/>
                      </a:pPr>
                      <a:r>
                        <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rPr>
                        <a:t>.86</a:t>
                      </a: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781388692"/>
                  </a:ext>
                </a:extLst>
              </a:tr>
              <a:tr h="154749">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500" b="0" i="0" u="none" strike="noStrike" dirty="0">
                          <a:solidFill>
                            <a:srgbClr val="000000"/>
                          </a:solidFill>
                          <a:effectLst/>
                          <a:latin typeface="Calibri" panose="020F0502020204030204" pitchFamily="34" charset="0"/>
                          <a:cs typeface="Calibri" panose="020F0502020204030204" pitchFamily="34" charset="0"/>
                        </a:rPr>
                        <a:t>TNBC</a:t>
                      </a:r>
                      <a:r>
                        <a:rPr lang="en-US" sz="1500" b="0" i="0" u="none" strike="noStrike" kern="1200" dirty="0">
                          <a:solidFill>
                            <a:srgbClr val="000000"/>
                          </a:solidFill>
                          <a:effectLst/>
                          <a:latin typeface="Calibri" panose="020F0502020204030204" pitchFamily="34" charset="0"/>
                          <a:ea typeface="+mn-ea"/>
                          <a:cs typeface="Calibri" panose="020F0502020204030204" pitchFamily="34" charset="0"/>
                        </a:rPr>
                        <a:t> (median f/u: 6.3 yr)</a:t>
                      </a:r>
                      <a:endPar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142/751</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211/758</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0.652 (0.526-0.805)</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15000"/>
                        </a:lnSpc>
                        <a:spcAft>
                          <a:spcPts val="800"/>
                        </a:spcAft>
                      </a:pPr>
                      <a:endPar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912971440"/>
                  </a:ext>
                </a:extLst>
              </a:tr>
              <a:tr h="154749">
                <a:tc>
                  <a:txBody>
                    <a:bodyPr/>
                    <a:lstStyle/>
                    <a:p>
                      <a:pPr algn="l" fontAlgn="ctr"/>
                      <a:r>
                        <a:rPr lang="en-US" sz="1500" b="0" i="1" u="none" strike="noStrike" dirty="0">
                          <a:solidFill>
                            <a:srgbClr val="000000"/>
                          </a:solidFill>
                          <a:effectLst/>
                          <a:latin typeface="Calibri" panose="020F0502020204030204" pitchFamily="34" charset="0"/>
                          <a:cs typeface="Calibri" panose="020F0502020204030204" pitchFamily="34" charset="0"/>
                        </a:rPr>
                        <a:t>BRCA</a:t>
                      </a:r>
                    </a:p>
                  </a:txBody>
                  <a:tcPr marL="118872" marR="118872" marT="635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auto" latinLnBrk="0" hangingPunct="1">
                        <a:lnSpc>
                          <a:spcPct val="115000"/>
                        </a:lnSpc>
                        <a:spcBef>
                          <a:spcPts val="0"/>
                        </a:spcBef>
                        <a:spcAft>
                          <a:spcPts val="800"/>
                        </a:spcAft>
                        <a:buClrTx/>
                        <a:buSzTx/>
                        <a:buFontTx/>
                        <a:buNone/>
                        <a:tabLst/>
                        <a:defRPr/>
                      </a:pPr>
                      <a:endPar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417538192"/>
                  </a:ext>
                </a:extLst>
              </a:tr>
              <a:tr h="154749">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500" b="0" i="1" u="none" strike="noStrike" dirty="0">
                          <a:solidFill>
                            <a:srgbClr val="000000"/>
                          </a:solidFill>
                          <a:effectLst/>
                          <a:latin typeface="Calibri" panose="020F0502020204030204" pitchFamily="34" charset="0"/>
                          <a:cs typeface="Calibri" panose="020F0502020204030204" pitchFamily="34" charset="0"/>
                        </a:rPr>
                        <a:t>BRCA1</a:t>
                      </a:r>
                      <a:endParaRPr lang="en-US" sz="1500" i="1"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106/579</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177/588</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0.563 (0.441-0.715)</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auto" latinLnBrk="0" hangingPunct="1">
                        <a:lnSpc>
                          <a:spcPct val="115000"/>
                        </a:lnSpc>
                        <a:spcBef>
                          <a:spcPts val="0"/>
                        </a:spcBef>
                        <a:spcAft>
                          <a:spcPts val="800"/>
                        </a:spcAft>
                        <a:buClrTx/>
                        <a:buSzTx/>
                        <a:buFontTx/>
                        <a:buNone/>
                        <a:tabLst/>
                        <a:defRPr/>
                      </a:pPr>
                      <a:r>
                        <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rPr>
                        <a:t>.61</a:t>
                      </a: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558133712"/>
                  </a:ext>
                </a:extLst>
              </a:tr>
              <a:tr h="154749">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500" b="0" i="1" u="none" strike="noStrike" dirty="0">
                          <a:solidFill>
                            <a:srgbClr val="000000"/>
                          </a:solidFill>
                          <a:effectLst/>
                          <a:latin typeface="Calibri" panose="020F0502020204030204" pitchFamily="34" charset="0"/>
                          <a:cs typeface="Calibri" panose="020F0502020204030204" pitchFamily="34" charset="0"/>
                        </a:rPr>
                        <a:t>BRCA2</a:t>
                      </a:r>
                      <a:endParaRPr lang="en-US" sz="1500" i="1"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49/235</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62/216</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0.707 (0.484-1.026)</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15000"/>
                        </a:lnSpc>
                        <a:spcAft>
                          <a:spcPts val="800"/>
                        </a:spcAft>
                      </a:pPr>
                      <a:endPar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927249623"/>
                  </a:ext>
                </a:extLst>
              </a:tr>
              <a:tr h="154749">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500" b="0" i="0" u="none" strike="noStrike" dirty="0">
                          <a:solidFill>
                            <a:srgbClr val="000000"/>
                          </a:solidFill>
                          <a:effectLst/>
                          <a:latin typeface="Calibri" panose="020F0502020204030204" pitchFamily="34" charset="0"/>
                          <a:cs typeface="Calibri" panose="020F0502020204030204" pitchFamily="34" charset="0"/>
                        </a:rPr>
                        <a:t>Both </a:t>
                      </a:r>
                      <a:r>
                        <a:rPr lang="en-US" sz="1500" b="0" i="1" u="none" strike="noStrike" dirty="0">
                          <a:solidFill>
                            <a:srgbClr val="000000"/>
                          </a:solidFill>
                          <a:effectLst/>
                          <a:latin typeface="Calibri" panose="020F0502020204030204" pitchFamily="34" charset="0"/>
                          <a:cs typeface="Calibri" panose="020F0502020204030204" pitchFamily="34" charset="0"/>
                        </a:rPr>
                        <a:t>BRCA1/2</a:t>
                      </a:r>
                      <a:endParaRPr lang="en-US" sz="1500" i="1"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0/2</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0/3</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NC</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15000"/>
                        </a:lnSpc>
                        <a:spcAft>
                          <a:spcPts val="800"/>
                        </a:spcAft>
                      </a:pPr>
                      <a:endPar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58257923"/>
                  </a:ext>
                </a:extLst>
              </a:tr>
            </a:tbl>
          </a:graphicData>
        </a:graphic>
      </p:graphicFrame>
      <p:graphicFrame>
        <p:nvGraphicFramePr>
          <p:cNvPr id="5" name="Group 3">
            <a:extLst>
              <a:ext uri="{FF2B5EF4-FFF2-40B4-BE49-F238E27FC236}">
                <a16:creationId xmlns:a16="http://schemas.microsoft.com/office/drawing/2014/main" id="{CBF341AE-A525-09B5-3C16-7439BF220C0E}"/>
              </a:ext>
            </a:extLst>
          </p:cNvPr>
          <p:cNvGraphicFramePr>
            <a:graphicFrameLocks/>
          </p:cNvGraphicFramePr>
          <p:nvPr>
            <p:extLst>
              <p:ext uri="{D42A27DB-BD31-4B8C-83A1-F6EECF244321}">
                <p14:modId xmlns:p14="http://schemas.microsoft.com/office/powerpoint/2010/main" val="4040842014"/>
              </p:ext>
            </p:extLst>
          </p:nvPr>
        </p:nvGraphicFramePr>
        <p:xfrm>
          <a:off x="723900" y="1304307"/>
          <a:ext cx="10762130" cy="777256"/>
        </p:xfrm>
        <a:graphic>
          <a:graphicData uri="http://schemas.openxmlformats.org/drawingml/2006/table">
            <a:tbl>
              <a:tblPr/>
              <a:tblGrid>
                <a:gridCol w="3046472">
                  <a:extLst>
                    <a:ext uri="{9D8B030D-6E8A-4147-A177-3AD203B41FA5}">
                      <a16:colId xmlns:a16="http://schemas.microsoft.com/office/drawing/2014/main" val="20000"/>
                    </a:ext>
                  </a:extLst>
                </a:gridCol>
                <a:gridCol w="3104592">
                  <a:extLst>
                    <a:ext uri="{9D8B030D-6E8A-4147-A177-3AD203B41FA5}">
                      <a16:colId xmlns:a16="http://schemas.microsoft.com/office/drawing/2014/main" val="20001"/>
                    </a:ext>
                  </a:extLst>
                </a:gridCol>
                <a:gridCol w="2746888">
                  <a:extLst>
                    <a:ext uri="{9D8B030D-6E8A-4147-A177-3AD203B41FA5}">
                      <a16:colId xmlns:a16="http://schemas.microsoft.com/office/drawing/2014/main" val="20002"/>
                    </a:ext>
                  </a:extLst>
                </a:gridCol>
                <a:gridCol w="1864178">
                  <a:extLst>
                    <a:ext uri="{9D8B030D-6E8A-4147-A177-3AD203B41FA5}">
                      <a16:colId xmlns:a16="http://schemas.microsoft.com/office/drawing/2014/main" val="3107711864"/>
                    </a:ext>
                  </a:extLst>
                </a:gridCol>
              </a:tblGrid>
              <a:tr h="29737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5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IDFS in All Patients</a:t>
                      </a:r>
                    </a:p>
                  </a:txBody>
                  <a:tcPr marL="121699" marR="121699" marT="45728" marB="45728" anchor="b"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500" b="1" dirty="0">
                          <a:latin typeface="Calibri" panose="020F0502020204030204" pitchFamily="34" charset="0"/>
                          <a:cs typeface="Calibri" panose="020F0502020204030204" pitchFamily="34" charset="0"/>
                        </a:rPr>
                        <a:t>4-Yr IDFS Rate Difference, </a:t>
                      </a:r>
                      <a:br>
                        <a:rPr lang="en-US" sz="1500" b="1" dirty="0">
                          <a:latin typeface="Calibri" panose="020F0502020204030204" pitchFamily="34" charset="0"/>
                          <a:cs typeface="Calibri" panose="020F0502020204030204" pitchFamily="34" charset="0"/>
                        </a:rPr>
                      </a:br>
                      <a:r>
                        <a:rPr lang="en-US" sz="1500" b="1" dirty="0">
                          <a:latin typeface="Calibri" panose="020F0502020204030204" pitchFamily="34" charset="0"/>
                          <a:cs typeface="Calibri" panose="020F0502020204030204" pitchFamily="34" charset="0"/>
                        </a:rPr>
                        <a:t>% (95% CI) </a:t>
                      </a:r>
                      <a:endParaRPr kumimoji="0" lang="en-US" sz="1500" b="1" i="0" u="none" strike="noStrike" kern="1200" cap="none" normalizeH="0" baseline="0" dirty="0">
                        <a:ln>
                          <a:noFill/>
                        </a:ln>
                        <a:solidFill>
                          <a:schemeClr val="tx1"/>
                        </a:solidFill>
                        <a:effectLst/>
                        <a:latin typeface="Calibri" panose="020F0502020204030204" pitchFamily="34" charset="0"/>
                        <a:ea typeface="+mn-ea"/>
                        <a:cs typeface="Calibri" panose="020F0502020204030204" pitchFamily="34" charset="0"/>
                      </a:endParaRPr>
                    </a:p>
                  </a:txBody>
                  <a:tcPr marL="121699" marR="121699" marT="45728" marB="45728" anchor="b" horzOverflow="overflow">
                    <a:lnL w="381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500" b="1" dirty="0">
                          <a:latin typeface="Calibri" panose="020F0502020204030204" pitchFamily="34" charset="0"/>
                          <a:cs typeface="Calibri" panose="020F0502020204030204" pitchFamily="34" charset="0"/>
                        </a:rPr>
                        <a:t>6-Yr IDFS Rate Difference, </a:t>
                      </a:r>
                      <a:br>
                        <a:rPr lang="en-US" sz="1500" b="1" dirty="0">
                          <a:latin typeface="Calibri" panose="020F0502020204030204" pitchFamily="34" charset="0"/>
                          <a:cs typeface="Calibri" panose="020F0502020204030204" pitchFamily="34" charset="0"/>
                        </a:rPr>
                      </a:br>
                      <a:r>
                        <a:rPr lang="en-US" sz="1500" b="1" dirty="0">
                          <a:latin typeface="Calibri" panose="020F0502020204030204" pitchFamily="34" charset="0"/>
                          <a:cs typeface="Calibri" panose="020F0502020204030204" pitchFamily="34" charset="0"/>
                        </a:rPr>
                        <a:t>% (95% CI)</a:t>
                      </a:r>
                      <a:endParaRPr kumimoji="0" lang="en-US" sz="1500" b="1"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kern="1200" cap="none" normalizeH="0" baseline="0" dirty="0">
                          <a:ln>
                            <a:noFill/>
                          </a:ln>
                          <a:solidFill>
                            <a:schemeClr val="tx1"/>
                          </a:solidFill>
                          <a:effectLst/>
                          <a:latin typeface="Calibri" panose="020F0502020204030204" pitchFamily="34" charset="0"/>
                          <a:ea typeface="+mn-ea"/>
                          <a:cs typeface="Calibri" panose="020F0502020204030204" pitchFamily="34" charset="0"/>
                        </a:rPr>
                        <a:t>Stratified Hazard Ratio (95% CI)</a:t>
                      </a:r>
                    </a:p>
                  </a:txBody>
                  <a:tcPr marL="121699" marR="121699" marT="45728" marB="45728" anchor="b"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35510">
                <a:tc>
                  <a:txBody>
                    <a:bodyPr/>
                    <a:lstStyle/>
                    <a:p>
                      <a:pPr marL="0" marR="0">
                        <a:lnSpc>
                          <a:spcPct val="100000"/>
                        </a:lnSpc>
                        <a:spcAft>
                          <a:spcPts val="800"/>
                        </a:spcAft>
                      </a:pPr>
                      <a:r>
                        <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rPr>
                        <a:t>Olaparib vs placebo</a:t>
                      </a: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rPr>
                        <a:t>8.4 (4.5-12.3)</a:t>
                      </a: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rPr>
                        <a:t>9.4 (5.1-12.7)</a:t>
                      </a: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rPr>
                        <a:t>0.65 (0.53-0.78)</a:t>
                      </a: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11538682"/>
                  </a:ext>
                </a:extLst>
              </a:tr>
            </a:tbl>
          </a:graphicData>
        </a:graphic>
      </p:graphicFrame>
    </p:spTree>
    <p:extLst>
      <p:ext uri="{BB962C8B-B14F-4D97-AF65-F5344CB8AC3E}">
        <p14:creationId xmlns:p14="http://schemas.microsoft.com/office/powerpoint/2010/main" val="31494427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52905C-F2E9-0185-80E5-26884C29F21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C69EEA0-B5B0-57F2-EA27-BA7BE6BB1621}"/>
              </a:ext>
            </a:extLst>
          </p:cNvPr>
          <p:cNvSpPr>
            <a:spLocks noGrp="1"/>
          </p:cNvSpPr>
          <p:nvPr>
            <p:ph type="title"/>
          </p:nvPr>
        </p:nvSpPr>
        <p:spPr/>
        <p:txBody>
          <a:bodyPr/>
          <a:lstStyle/>
          <a:p>
            <a:r>
              <a:rPr lang="en-US" dirty="0"/>
              <a:t>OlympiA (10-Yr Update): DDFS</a:t>
            </a:r>
          </a:p>
        </p:txBody>
      </p:sp>
      <p:sp>
        <p:nvSpPr>
          <p:cNvPr id="3" name="Text Box 15">
            <a:extLst>
              <a:ext uri="{FF2B5EF4-FFF2-40B4-BE49-F238E27FC236}">
                <a16:creationId xmlns:a16="http://schemas.microsoft.com/office/drawing/2014/main" id="{D913EC78-D28F-FED4-8C7D-89C0E188C8DD}"/>
              </a:ext>
            </a:extLst>
          </p:cNvPr>
          <p:cNvSpPr txBox="1">
            <a:spLocks noChangeArrowheads="1"/>
          </p:cNvSpPr>
          <p:nvPr/>
        </p:nvSpPr>
        <p:spPr bwMode="auto">
          <a:xfrm>
            <a:off x="446204" y="6377764"/>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Garber. SABCS 2024. Abstr</a:t>
            </a:r>
            <a:r>
              <a:rPr lang="en-US" altLang="en-US" sz="1200" b="0" spc="-10" dirty="0">
                <a:solidFill>
                  <a:srgbClr val="455560"/>
                </a:solidFill>
                <a:latin typeface="Calibri" panose="020F0502020204030204" pitchFamily="34" charset="0"/>
                <a:cs typeface="Arial" panose="020B0604020202020204" pitchFamily="34" charset="0"/>
              </a:rPr>
              <a:t> GS1-09</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6" name="Group 3">
            <a:extLst>
              <a:ext uri="{FF2B5EF4-FFF2-40B4-BE49-F238E27FC236}">
                <a16:creationId xmlns:a16="http://schemas.microsoft.com/office/drawing/2014/main" id="{3538FCD9-DED8-4857-9510-4140358D2EF1}"/>
              </a:ext>
            </a:extLst>
          </p:cNvPr>
          <p:cNvGraphicFramePr>
            <a:graphicFrameLocks/>
          </p:cNvGraphicFramePr>
          <p:nvPr>
            <p:extLst>
              <p:ext uri="{D42A27DB-BD31-4B8C-83A1-F6EECF244321}">
                <p14:modId xmlns:p14="http://schemas.microsoft.com/office/powerpoint/2010/main" val="434846775"/>
              </p:ext>
            </p:extLst>
          </p:nvPr>
        </p:nvGraphicFramePr>
        <p:xfrm>
          <a:off x="723899" y="2333555"/>
          <a:ext cx="10767218" cy="3837956"/>
        </p:xfrm>
        <a:graphic>
          <a:graphicData uri="http://schemas.openxmlformats.org/drawingml/2006/table">
            <a:tbl>
              <a:tblPr/>
              <a:tblGrid>
                <a:gridCol w="2931579">
                  <a:extLst>
                    <a:ext uri="{9D8B030D-6E8A-4147-A177-3AD203B41FA5}">
                      <a16:colId xmlns:a16="http://schemas.microsoft.com/office/drawing/2014/main" val="974930241"/>
                    </a:ext>
                  </a:extLst>
                </a:gridCol>
                <a:gridCol w="1465789">
                  <a:extLst>
                    <a:ext uri="{9D8B030D-6E8A-4147-A177-3AD203B41FA5}">
                      <a16:colId xmlns:a16="http://schemas.microsoft.com/office/drawing/2014/main" val="3600252160"/>
                    </a:ext>
                  </a:extLst>
                </a:gridCol>
                <a:gridCol w="1465789">
                  <a:extLst>
                    <a:ext uri="{9D8B030D-6E8A-4147-A177-3AD203B41FA5}">
                      <a16:colId xmlns:a16="http://schemas.microsoft.com/office/drawing/2014/main" val="20001"/>
                    </a:ext>
                  </a:extLst>
                </a:gridCol>
                <a:gridCol w="3239214">
                  <a:extLst>
                    <a:ext uri="{9D8B030D-6E8A-4147-A177-3AD203B41FA5}">
                      <a16:colId xmlns:a16="http://schemas.microsoft.com/office/drawing/2014/main" val="20002"/>
                    </a:ext>
                  </a:extLst>
                </a:gridCol>
                <a:gridCol w="1664847">
                  <a:extLst>
                    <a:ext uri="{9D8B030D-6E8A-4147-A177-3AD203B41FA5}">
                      <a16:colId xmlns:a16="http://schemas.microsoft.com/office/drawing/2014/main" val="3107711864"/>
                    </a:ext>
                  </a:extLst>
                </a:gridCol>
              </a:tblGrid>
              <a:tr h="27376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5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Event, n/N</a:t>
                      </a:r>
                    </a:p>
                  </a:txBody>
                  <a:tcPr marL="121699" marR="121699" marT="45728" marB="45728" anchor="b"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kern="1200" cap="none" normalizeH="0" baseline="0" dirty="0">
                          <a:ln>
                            <a:noFill/>
                          </a:ln>
                          <a:solidFill>
                            <a:schemeClr val="tx1"/>
                          </a:solidFill>
                          <a:effectLst/>
                          <a:latin typeface="Calibri" panose="020F0502020204030204" pitchFamily="34" charset="0"/>
                          <a:ea typeface="+mn-ea"/>
                          <a:cs typeface="Calibri" panose="020F0502020204030204" pitchFamily="34" charset="0"/>
                        </a:rPr>
                        <a:t>Olaparib</a:t>
                      </a:r>
                    </a:p>
                  </a:txBody>
                  <a:tcPr marL="121699" marR="121699" marT="45728" marB="45728" anchor="b" horzOverflow="overflow">
                    <a:lnL w="381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kern="1200" cap="none" normalizeH="0" baseline="0" dirty="0">
                          <a:ln>
                            <a:noFill/>
                          </a:ln>
                          <a:solidFill>
                            <a:schemeClr val="tx1"/>
                          </a:solidFill>
                          <a:effectLst/>
                          <a:latin typeface="Calibri" panose="020F0502020204030204" pitchFamily="34" charset="0"/>
                          <a:ea typeface="+mn-ea"/>
                          <a:cs typeface="Calibri" panose="020F0502020204030204" pitchFamily="34" charset="0"/>
                        </a:rPr>
                        <a:t>Placebo</a:t>
                      </a:r>
                    </a:p>
                  </a:txBody>
                  <a:tcPr marL="121699" marR="121699" marT="45728" marB="45728" anchor="b" horzOverflow="overflow">
                    <a:lnL w="381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Stratified Hazard Ratio (95% CI)</a:t>
                      </a:r>
                    </a:p>
                  </a:txBody>
                  <a:tcPr marL="121699" marR="121699" marT="45728" marB="45728" anchor="b"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1" u="none" strike="noStrike" kern="1200" cap="none" normalizeH="0" baseline="0" dirty="0">
                          <a:ln>
                            <a:noFill/>
                          </a:ln>
                          <a:solidFill>
                            <a:schemeClr val="tx1"/>
                          </a:solidFill>
                          <a:effectLst/>
                          <a:latin typeface="Calibri" panose="020F0502020204030204" pitchFamily="34" charset="0"/>
                          <a:ea typeface="+mn-ea"/>
                          <a:cs typeface="Calibri" panose="020F0502020204030204" pitchFamily="34" charset="0"/>
                        </a:rPr>
                        <a:t>P</a:t>
                      </a:r>
                      <a:r>
                        <a:rPr kumimoji="0" lang="en-US" sz="1500" b="1" i="0" u="none" strike="noStrike" kern="1200" cap="none" normalizeH="0" baseline="0" dirty="0">
                          <a:ln>
                            <a:noFill/>
                          </a:ln>
                          <a:solidFill>
                            <a:schemeClr val="tx1"/>
                          </a:solidFill>
                          <a:effectLst/>
                          <a:latin typeface="Calibri" panose="020F0502020204030204" pitchFamily="34" charset="0"/>
                          <a:ea typeface="+mn-ea"/>
                          <a:cs typeface="Calibri" panose="020F0502020204030204" pitchFamily="34" charset="0"/>
                        </a:rPr>
                        <a:t> Value for Heterogeneity</a:t>
                      </a:r>
                    </a:p>
                  </a:txBody>
                  <a:tcPr marL="121699" marR="121699" marT="45728" marB="45728" anchor="b"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17235">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US" sz="1500" b="0" i="0" u="none" strike="noStrike" dirty="0">
                          <a:solidFill>
                            <a:srgbClr val="000000"/>
                          </a:solidFill>
                          <a:effectLst/>
                          <a:latin typeface="Calibri" panose="020F0502020204030204" pitchFamily="34" charset="0"/>
                          <a:cs typeface="Calibri" panose="020F0502020204030204" pitchFamily="34" charset="0"/>
                        </a:rPr>
                        <a:t>All patients</a:t>
                      </a:r>
                    </a:p>
                  </a:txBody>
                  <a:tcPr marL="118872" marR="118872" marT="635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142/921</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 207/915</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0.653 (0.526-0.807)</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NA</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11538682"/>
                  </a:ext>
                </a:extLst>
              </a:tr>
              <a:tr h="117235">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US" sz="1500" b="0" i="0" u="none" strike="noStrike" dirty="0">
                          <a:solidFill>
                            <a:srgbClr val="000000"/>
                          </a:solidFill>
                          <a:effectLst/>
                          <a:latin typeface="Calibri" panose="020F0502020204030204" pitchFamily="34" charset="0"/>
                          <a:cs typeface="Calibri" panose="020F0502020204030204" pitchFamily="34" charset="0"/>
                        </a:rPr>
                        <a:t>Prior CT</a:t>
                      </a:r>
                    </a:p>
                  </a:txBody>
                  <a:tcPr marL="118872" marR="118872" marT="635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084503867"/>
                  </a:ext>
                </a:extLst>
              </a:tr>
              <a:tr h="117235">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lang="en-US" sz="1500" b="0" i="0" u="none" strike="noStrike" dirty="0">
                          <a:solidFill>
                            <a:srgbClr val="000000"/>
                          </a:solidFill>
                          <a:effectLst/>
                          <a:latin typeface="Calibri" panose="020F0502020204030204" pitchFamily="34" charset="0"/>
                          <a:cs typeface="Calibri" panose="020F0502020204030204" pitchFamily="34" charset="0"/>
                        </a:rPr>
                        <a:t>Adjuvant</a:t>
                      </a: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45/461</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72/455</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0.623 (0.427-0.901)</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sz="1500" b="0" i="0" u="none" strike="noStrike" dirty="0">
                          <a:solidFill>
                            <a:srgbClr val="000000"/>
                          </a:solidFill>
                          <a:effectLst/>
                          <a:latin typeface="Calibri" panose="020F0502020204030204" pitchFamily="34" charset="0"/>
                          <a:cs typeface="Calibri" panose="020F0502020204030204" pitchFamily="34" charset="0"/>
                        </a:rPr>
                        <a:t>.73</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085228883"/>
                  </a:ext>
                </a:extLst>
              </a:tr>
              <a:tr h="117235">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500" b="0" i="0" u="none" strike="noStrike" dirty="0">
                          <a:solidFill>
                            <a:srgbClr val="000000"/>
                          </a:solidFill>
                          <a:effectLst/>
                          <a:latin typeface="Calibri" panose="020F0502020204030204" pitchFamily="34" charset="0"/>
                          <a:cs typeface="Calibri" panose="020F0502020204030204" pitchFamily="34" charset="0"/>
                        </a:rPr>
                        <a:t>Neoadjuvant</a:t>
                      </a:r>
                      <a:endPar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97/460</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135/460</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0.675 (0.518-0.874)</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823229115"/>
                  </a:ext>
                </a:extLst>
              </a:tr>
              <a:tr h="117235">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US" sz="1500" b="0" i="0" u="none" strike="noStrike" dirty="0">
                          <a:solidFill>
                            <a:srgbClr val="000000"/>
                          </a:solidFill>
                          <a:effectLst/>
                          <a:latin typeface="Calibri" panose="020F0502020204030204" pitchFamily="34" charset="0"/>
                          <a:cs typeface="Calibri" panose="020F0502020204030204" pitchFamily="34" charset="0"/>
                        </a:rPr>
                        <a:t>Prior platinum</a:t>
                      </a:r>
                    </a:p>
                  </a:txBody>
                  <a:tcPr marL="118872" marR="118872" marT="635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454979445"/>
                  </a:ext>
                </a:extLst>
              </a:tr>
              <a:tr h="117235">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lang="en-US" sz="1500" b="0" i="0" u="none" strike="noStrike" dirty="0">
                          <a:solidFill>
                            <a:srgbClr val="000000"/>
                          </a:solidFill>
                          <a:effectLst/>
                          <a:latin typeface="Calibri" panose="020F0502020204030204" pitchFamily="34" charset="0"/>
                          <a:cs typeface="Calibri" panose="020F0502020204030204" pitchFamily="34" charset="0"/>
                        </a:rPr>
                        <a:t>Yes</a:t>
                      </a: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42/247</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50/238</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0.812 (0.537-1.222)</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sz="1500" b="0" i="0" u="none" strike="noStrike" dirty="0">
                          <a:solidFill>
                            <a:srgbClr val="000000"/>
                          </a:solidFill>
                          <a:effectLst/>
                          <a:latin typeface="Calibri" panose="020F0502020204030204" pitchFamily="34" charset="0"/>
                          <a:cs typeface="Calibri" panose="020F0502020204030204" pitchFamily="34" charset="0"/>
                        </a:rPr>
                        <a:t>.27</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423397103"/>
                  </a:ext>
                </a:extLst>
              </a:tr>
              <a:tr h="117235">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500" b="0" i="0" u="none" strike="noStrike" dirty="0">
                          <a:solidFill>
                            <a:srgbClr val="000000"/>
                          </a:solidFill>
                          <a:effectLst/>
                          <a:latin typeface="Calibri" panose="020F0502020204030204" pitchFamily="34" charset="0"/>
                          <a:cs typeface="Calibri" panose="020F0502020204030204" pitchFamily="34" charset="0"/>
                        </a:rPr>
                        <a:t>No</a:t>
                      </a:r>
                      <a:endPar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100/674</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157/677</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0.618 (0.480-0.793)</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225317"/>
                  </a:ext>
                </a:extLst>
              </a:tr>
              <a:tr h="117235">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US" sz="1500" b="0" i="0" u="none" strike="noStrike" dirty="0">
                          <a:solidFill>
                            <a:srgbClr val="000000"/>
                          </a:solidFill>
                          <a:effectLst/>
                          <a:latin typeface="Calibri" panose="020F0502020204030204" pitchFamily="34" charset="0"/>
                          <a:cs typeface="Calibri" panose="020F0502020204030204" pitchFamily="34" charset="0"/>
                        </a:rPr>
                        <a:t>HR status</a:t>
                      </a:r>
                    </a:p>
                  </a:txBody>
                  <a:tcPr marL="118872" marR="118872" marT="635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98046334"/>
                  </a:ext>
                </a:extLst>
              </a:tr>
              <a:tr h="117235">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lang="en-US" sz="1500" b="0" i="0" u="none" strike="noStrike" dirty="0">
                          <a:solidFill>
                            <a:srgbClr val="000000"/>
                          </a:solidFill>
                          <a:effectLst/>
                          <a:latin typeface="Calibri" panose="020F0502020204030204" pitchFamily="34" charset="0"/>
                          <a:cs typeface="Calibri" panose="020F0502020204030204" pitchFamily="34" charset="0"/>
                        </a:rPr>
                        <a:t>HR+/HER2-</a:t>
                      </a: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33/168</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41/157</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0.745 (0.469-1.177)</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sz="1500" b="0" i="0" u="none" strike="noStrike" dirty="0">
                          <a:solidFill>
                            <a:srgbClr val="000000"/>
                          </a:solidFill>
                          <a:effectLst/>
                          <a:latin typeface="Calibri" panose="020F0502020204030204" pitchFamily="34" charset="0"/>
                          <a:cs typeface="Calibri" panose="020F0502020204030204" pitchFamily="34" charset="0"/>
                        </a:rPr>
                        <a:t>.59</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781388692"/>
                  </a:ext>
                </a:extLst>
              </a:tr>
              <a:tr h="117235">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500" b="0" i="0" u="none" strike="noStrike" dirty="0">
                          <a:solidFill>
                            <a:srgbClr val="000000"/>
                          </a:solidFill>
                          <a:effectLst/>
                          <a:latin typeface="Calibri" panose="020F0502020204030204" pitchFamily="34" charset="0"/>
                          <a:cs typeface="Calibri" panose="020F0502020204030204" pitchFamily="34" charset="0"/>
                        </a:rPr>
                        <a:t>TNBC</a:t>
                      </a:r>
                      <a:endPar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 109/751</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166/758</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0.645 (0.505-0.820)</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912971440"/>
                  </a:ext>
                </a:extLst>
              </a:tr>
              <a:tr h="117235">
                <a:tc>
                  <a:txBody>
                    <a:bodyPr/>
                    <a:lstStyle/>
                    <a:p>
                      <a:pPr algn="l" fontAlgn="ctr"/>
                      <a:r>
                        <a:rPr lang="en-US" sz="1500" b="0" i="1" u="none" strike="noStrike" dirty="0">
                          <a:solidFill>
                            <a:srgbClr val="000000"/>
                          </a:solidFill>
                          <a:effectLst/>
                          <a:latin typeface="Calibri" panose="020F0502020204030204" pitchFamily="34" charset="0"/>
                          <a:cs typeface="Calibri" panose="020F0502020204030204" pitchFamily="34" charset="0"/>
                        </a:rPr>
                        <a:t>BRCA</a:t>
                      </a:r>
                    </a:p>
                  </a:txBody>
                  <a:tcPr marL="118872" marR="118872" marT="635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417538192"/>
                  </a:ext>
                </a:extLst>
              </a:tr>
              <a:tr h="117235">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500" b="0" i="1" u="none" strike="noStrike" dirty="0">
                          <a:solidFill>
                            <a:srgbClr val="000000"/>
                          </a:solidFill>
                          <a:effectLst/>
                          <a:latin typeface="Calibri" panose="020F0502020204030204" pitchFamily="34" charset="0"/>
                          <a:cs typeface="Calibri" panose="020F0502020204030204" pitchFamily="34" charset="0"/>
                        </a:rPr>
                        <a:t>BRCA1</a:t>
                      </a:r>
                      <a:endParaRPr lang="en-US" sz="1500" i="1"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81/579</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138/588</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0.563 (0.426-0.739)</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sz="1500" b="0" i="0" u="none" strike="noStrike" dirty="0">
                          <a:solidFill>
                            <a:srgbClr val="000000"/>
                          </a:solidFill>
                          <a:effectLst/>
                          <a:latin typeface="Calibri" panose="020F0502020204030204" pitchFamily="34" charset="0"/>
                          <a:cs typeface="Calibri" panose="020F0502020204030204" pitchFamily="34" charset="0"/>
                        </a:rPr>
                        <a:t>.57</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558133712"/>
                  </a:ext>
                </a:extLst>
              </a:tr>
              <a:tr h="117235">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500" b="0" i="1" u="none" strike="noStrike" dirty="0">
                          <a:solidFill>
                            <a:srgbClr val="000000"/>
                          </a:solidFill>
                          <a:effectLst/>
                          <a:latin typeface="Calibri" panose="020F0502020204030204" pitchFamily="34" charset="0"/>
                          <a:cs typeface="Calibri" panose="020F0502020204030204" pitchFamily="34" charset="0"/>
                        </a:rPr>
                        <a:t>BRCA2</a:t>
                      </a:r>
                      <a:endParaRPr lang="en-US" sz="1500" i="1"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45/235</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55/216</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0.730 (0.490-1.081)</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927249623"/>
                  </a:ext>
                </a:extLst>
              </a:tr>
              <a:tr h="117235">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500" b="0" i="0" u="none" strike="noStrike" kern="1200" dirty="0">
                          <a:solidFill>
                            <a:srgbClr val="000000"/>
                          </a:solidFill>
                          <a:effectLst/>
                          <a:latin typeface="Calibri" panose="020F0502020204030204" pitchFamily="34" charset="0"/>
                          <a:ea typeface="+mn-ea"/>
                          <a:cs typeface="Calibri" panose="020F0502020204030204" pitchFamily="34" charset="0"/>
                        </a:rPr>
                        <a:t>Both </a:t>
                      </a:r>
                      <a:r>
                        <a:rPr lang="en-US" sz="1500" b="0" i="1" u="none" strike="noStrike" kern="1200" dirty="0">
                          <a:solidFill>
                            <a:srgbClr val="000000"/>
                          </a:solidFill>
                          <a:effectLst/>
                          <a:latin typeface="Calibri" panose="020F0502020204030204" pitchFamily="34" charset="0"/>
                          <a:ea typeface="+mn-ea"/>
                          <a:cs typeface="Calibri" panose="020F0502020204030204" pitchFamily="34" charset="0"/>
                        </a:rPr>
                        <a:t>BRCA1/2</a:t>
                      </a:r>
                      <a:endParaRPr lang="en-US" sz="1500" i="1"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0/2</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0/3</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NC</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58257923"/>
                  </a:ext>
                </a:extLst>
              </a:tr>
            </a:tbl>
          </a:graphicData>
        </a:graphic>
      </p:graphicFrame>
      <p:graphicFrame>
        <p:nvGraphicFramePr>
          <p:cNvPr id="5" name="Group 3">
            <a:extLst>
              <a:ext uri="{FF2B5EF4-FFF2-40B4-BE49-F238E27FC236}">
                <a16:creationId xmlns:a16="http://schemas.microsoft.com/office/drawing/2014/main" id="{44478AFB-74C8-948C-8359-89AB5A421B8F}"/>
              </a:ext>
            </a:extLst>
          </p:cNvPr>
          <p:cNvGraphicFramePr>
            <a:graphicFrameLocks/>
          </p:cNvGraphicFramePr>
          <p:nvPr>
            <p:extLst>
              <p:ext uri="{D42A27DB-BD31-4B8C-83A1-F6EECF244321}">
                <p14:modId xmlns:p14="http://schemas.microsoft.com/office/powerpoint/2010/main" val="2747378567"/>
              </p:ext>
            </p:extLst>
          </p:nvPr>
        </p:nvGraphicFramePr>
        <p:xfrm>
          <a:off x="723900" y="1447949"/>
          <a:ext cx="10767214" cy="777256"/>
        </p:xfrm>
        <a:graphic>
          <a:graphicData uri="http://schemas.openxmlformats.org/drawingml/2006/table">
            <a:tbl>
              <a:tblPr/>
              <a:tblGrid>
                <a:gridCol w="3209966">
                  <a:extLst>
                    <a:ext uri="{9D8B030D-6E8A-4147-A177-3AD203B41FA5}">
                      <a16:colId xmlns:a16="http://schemas.microsoft.com/office/drawing/2014/main" val="20000"/>
                    </a:ext>
                  </a:extLst>
                </a:gridCol>
                <a:gridCol w="2511855">
                  <a:extLst>
                    <a:ext uri="{9D8B030D-6E8A-4147-A177-3AD203B41FA5}">
                      <a16:colId xmlns:a16="http://schemas.microsoft.com/office/drawing/2014/main" val="20001"/>
                    </a:ext>
                  </a:extLst>
                </a:gridCol>
                <a:gridCol w="2971013">
                  <a:extLst>
                    <a:ext uri="{9D8B030D-6E8A-4147-A177-3AD203B41FA5}">
                      <a16:colId xmlns:a16="http://schemas.microsoft.com/office/drawing/2014/main" val="20002"/>
                    </a:ext>
                  </a:extLst>
                </a:gridCol>
                <a:gridCol w="2074380">
                  <a:extLst>
                    <a:ext uri="{9D8B030D-6E8A-4147-A177-3AD203B41FA5}">
                      <a16:colId xmlns:a16="http://schemas.microsoft.com/office/drawing/2014/main" val="3107711864"/>
                    </a:ext>
                  </a:extLst>
                </a:gridCol>
              </a:tblGrid>
              <a:tr h="37200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5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DDFS in All Patients</a:t>
                      </a:r>
                    </a:p>
                  </a:txBody>
                  <a:tcPr marL="121699" marR="121699" marT="45728" marB="45728" anchor="b"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500" b="1" dirty="0">
                          <a:latin typeface="Calibri" panose="020F0502020204030204" pitchFamily="34" charset="0"/>
                          <a:cs typeface="Calibri" panose="020F0502020204030204" pitchFamily="34" charset="0"/>
                        </a:rPr>
                        <a:t>4-Yr DDFS Rate Difference,</a:t>
                      </a:r>
                      <a:br>
                        <a:rPr lang="en-US" sz="1500" b="1" dirty="0">
                          <a:latin typeface="Calibri" panose="020F0502020204030204" pitchFamily="34" charset="0"/>
                          <a:cs typeface="Calibri" panose="020F0502020204030204" pitchFamily="34" charset="0"/>
                        </a:rPr>
                      </a:br>
                      <a:r>
                        <a:rPr lang="en-US" sz="1500" b="1" dirty="0">
                          <a:latin typeface="Calibri" panose="020F0502020204030204" pitchFamily="34" charset="0"/>
                          <a:cs typeface="Calibri" panose="020F0502020204030204" pitchFamily="34" charset="0"/>
                        </a:rPr>
                        <a:t>% (95% CI) </a:t>
                      </a:r>
                      <a:endParaRPr kumimoji="0" lang="en-US" sz="1500" b="1" i="0" u="none" strike="noStrike" kern="1200" cap="none" normalizeH="0" baseline="0" dirty="0">
                        <a:ln>
                          <a:noFill/>
                        </a:ln>
                        <a:solidFill>
                          <a:schemeClr val="tx1"/>
                        </a:solidFill>
                        <a:effectLst/>
                        <a:latin typeface="Calibri" panose="020F0502020204030204" pitchFamily="34" charset="0"/>
                        <a:ea typeface="+mn-ea"/>
                        <a:cs typeface="Calibri" panose="020F0502020204030204" pitchFamily="34" charset="0"/>
                      </a:endParaRPr>
                    </a:p>
                  </a:txBody>
                  <a:tcPr marL="121699" marR="121699" marT="45728" marB="45728" anchor="b" horzOverflow="overflow">
                    <a:lnL w="381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500" b="1" dirty="0">
                          <a:latin typeface="Calibri" panose="020F0502020204030204" pitchFamily="34" charset="0"/>
                          <a:cs typeface="Calibri" panose="020F0502020204030204" pitchFamily="34" charset="0"/>
                        </a:rPr>
                        <a:t>6-Yr DDFS Rate Difference, </a:t>
                      </a:r>
                      <a:br>
                        <a:rPr lang="en-US" sz="1500" b="1" dirty="0">
                          <a:latin typeface="Calibri" panose="020F0502020204030204" pitchFamily="34" charset="0"/>
                          <a:cs typeface="Calibri" panose="020F0502020204030204" pitchFamily="34" charset="0"/>
                        </a:rPr>
                      </a:br>
                      <a:r>
                        <a:rPr lang="en-US" sz="1500" b="1" dirty="0">
                          <a:latin typeface="Calibri" panose="020F0502020204030204" pitchFamily="34" charset="0"/>
                          <a:cs typeface="Calibri" panose="020F0502020204030204" pitchFamily="34" charset="0"/>
                        </a:rPr>
                        <a:t>% (95% CI)</a:t>
                      </a:r>
                      <a:endParaRPr kumimoji="0" lang="en-US" sz="1500" b="1"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kern="1200" cap="none" normalizeH="0" baseline="0" dirty="0">
                          <a:ln>
                            <a:noFill/>
                          </a:ln>
                          <a:solidFill>
                            <a:schemeClr val="tx1"/>
                          </a:solidFill>
                          <a:effectLst/>
                          <a:latin typeface="Calibri" panose="020F0502020204030204" pitchFamily="34" charset="0"/>
                          <a:ea typeface="+mn-ea"/>
                          <a:cs typeface="Calibri" panose="020F0502020204030204" pitchFamily="34" charset="0"/>
                        </a:rPr>
                        <a:t>Stratified Hazard Ratio (95% CI)</a:t>
                      </a:r>
                    </a:p>
                  </a:txBody>
                  <a:tcPr marL="121699" marR="121699" marT="45728" marB="45728" anchor="b"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65803">
                <a:tc>
                  <a:txBody>
                    <a:bodyPr/>
                    <a:lstStyle/>
                    <a:p>
                      <a:pPr marL="0" marR="0">
                        <a:lnSpc>
                          <a:spcPct val="100000"/>
                        </a:lnSpc>
                        <a:spcAft>
                          <a:spcPts val="800"/>
                        </a:spcAft>
                      </a:pPr>
                      <a:r>
                        <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rPr>
                        <a:t>Olaparib vs Placebo</a:t>
                      </a: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rPr>
                        <a:t>7.5 (3.8-11.2)</a:t>
                      </a: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rPr>
                        <a:t>7.8 (3.8-11.5)</a:t>
                      </a: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rPr>
                        <a:t>0.65 (0.53-0.81)</a:t>
                      </a: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11538682"/>
                  </a:ext>
                </a:extLst>
              </a:tr>
            </a:tbl>
          </a:graphicData>
        </a:graphic>
      </p:graphicFrame>
    </p:spTree>
    <p:extLst>
      <p:ext uri="{BB962C8B-B14F-4D97-AF65-F5344CB8AC3E}">
        <p14:creationId xmlns:p14="http://schemas.microsoft.com/office/powerpoint/2010/main" val="14491983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CF4F8D-EFC1-F658-AD5F-BCB0E4067EC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4F3E29D-0758-EECE-0D08-5F33E804FAA3}"/>
              </a:ext>
            </a:extLst>
          </p:cNvPr>
          <p:cNvSpPr>
            <a:spLocks noGrp="1"/>
          </p:cNvSpPr>
          <p:nvPr>
            <p:ph type="title"/>
          </p:nvPr>
        </p:nvSpPr>
        <p:spPr/>
        <p:txBody>
          <a:bodyPr/>
          <a:lstStyle/>
          <a:p>
            <a:r>
              <a:rPr lang="en-US" dirty="0"/>
              <a:t>OlympiA (10-Yr Update): OS</a:t>
            </a:r>
          </a:p>
        </p:txBody>
      </p:sp>
      <p:sp>
        <p:nvSpPr>
          <p:cNvPr id="3" name="Text Box 15">
            <a:extLst>
              <a:ext uri="{FF2B5EF4-FFF2-40B4-BE49-F238E27FC236}">
                <a16:creationId xmlns:a16="http://schemas.microsoft.com/office/drawing/2014/main" id="{B1199919-E6D1-1125-33BA-6BAEDE857565}"/>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Garber. SABCS 2024. Abstr</a:t>
            </a:r>
            <a:r>
              <a:rPr lang="en-US" altLang="en-US" sz="1200" b="0" spc="-10" dirty="0">
                <a:solidFill>
                  <a:srgbClr val="455560"/>
                </a:solidFill>
                <a:latin typeface="Calibri" panose="020F0502020204030204" pitchFamily="34" charset="0"/>
                <a:cs typeface="Arial" panose="020B0604020202020204" pitchFamily="34" charset="0"/>
              </a:rPr>
              <a:t> GS1-09</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6" name="Group 3">
            <a:extLst>
              <a:ext uri="{FF2B5EF4-FFF2-40B4-BE49-F238E27FC236}">
                <a16:creationId xmlns:a16="http://schemas.microsoft.com/office/drawing/2014/main" id="{3F552D7D-0290-1551-CA00-1239BBCE2794}"/>
              </a:ext>
            </a:extLst>
          </p:cNvPr>
          <p:cNvGraphicFramePr>
            <a:graphicFrameLocks/>
          </p:cNvGraphicFramePr>
          <p:nvPr>
            <p:extLst>
              <p:ext uri="{D42A27DB-BD31-4B8C-83A1-F6EECF244321}">
                <p14:modId xmlns:p14="http://schemas.microsoft.com/office/powerpoint/2010/main" val="1379770470"/>
              </p:ext>
            </p:extLst>
          </p:nvPr>
        </p:nvGraphicFramePr>
        <p:xfrm>
          <a:off x="723899" y="2391394"/>
          <a:ext cx="10762134" cy="3780806"/>
        </p:xfrm>
        <a:graphic>
          <a:graphicData uri="http://schemas.openxmlformats.org/drawingml/2006/table">
            <a:tbl>
              <a:tblPr/>
              <a:tblGrid>
                <a:gridCol w="2930195">
                  <a:extLst>
                    <a:ext uri="{9D8B030D-6E8A-4147-A177-3AD203B41FA5}">
                      <a16:colId xmlns:a16="http://schemas.microsoft.com/office/drawing/2014/main" val="974930241"/>
                    </a:ext>
                  </a:extLst>
                </a:gridCol>
                <a:gridCol w="1465097">
                  <a:extLst>
                    <a:ext uri="{9D8B030D-6E8A-4147-A177-3AD203B41FA5}">
                      <a16:colId xmlns:a16="http://schemas.microsoft.com/office/drawing/2014/main" val="3600252160"/>
                    </a:ext>
                  </a:extLst>
                </a:gridCol>
                <a:gridCol w="1465097">
                  <a:extLst>
                    <a:ext uri="{9D8B030D-6E8A-4147-A177-3AD203B41FA5}">
                      <a16:colId xmlns:a16="http://schemas.microsoft.com/office/drawing/2014/main" val="20001"/>
                    </a:ext>
                  </a:extLst>
                </a:gridCol>
                <a:gridCol w="3237684">
                  <a:extLst>
                    <a:ext uri="{9D8B030D-6E8A-4147-A177-3AD203B41FA5}">
                      <a16:colId xmlns:a16="http://schemas.microsoft.com/office/drawing/2014/main" val="20002"/>
                    </a:ext>
                  </a:extLst>
                </a:gridCol>
                <a:gridCol w="1664061">
                  <a:extLst>
                    <a:ext uri="{9D8B030D-6E8A-4147-A177-3AD203B41FA5}">
                      <a16:colId xmlns:a16="http://schemas.microsoft.com/office/drawing/2014/main" val="3107711864"/>
                    </a:ext>
                  </a:extLst>
                </a:gridCol>
              </a:tblGrid>
              <a:tr h="32975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5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Event, n/N</a:t>
                      </a:r>
                    </a:p>
                  </a:txBody>
                  <a:tcPr marL="121699" marR="121699" marT="45728" marB="45728" anchor="b"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kern="1200" cap="none" normalizeH="0" baseline="0" dirty="0">
                          <a:ln>
                            <a:noFill/>
                          </a:ln>
                          <a:solidFill>
                            <a:schemeClr val="tx1"/>
                          </a:solidFill>
                          <a:effectLst/>
                          <a:latin typeface="Calibri" panose="020F0502020204030204" pitchFamily="34" charset="0"/>
                          <a:ea typeface="+mn-ea"/>
                          <a:cs typeface="Calibri" panose="020F0502020204030204" pitchFamily="34" charset="0"/>
                        </a:rPr>
                        <a:t>Olaparib</a:t>
                      </a:r>
                    </a:p>
                  </a:txBody>
                  <a:tcPr marL="121699" marR="121699" marT="45728" marB="45728" anchor="b" horzOverflow="overflow">
                    <a:lnL w="381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kern="1200" cap="none" normalizeH="0" baseline="0" dirty="0">
                          <a:ln>
                            <a:noFill/>
                          </a:ln>
                          <a:solidFill>
                            <a:schemeClr val="tx1"/>
                          </a:solidFill>
                          <a:effectLst/>
                          <a:latin typeface="Calibri" panose="020F0502020204030204" pitchFamily="34" charset="0"/>
                          <a:ea typeface="+mn-ea"/>
                          <a:cs typeface="Calibri" panose="020F0502020204030204" pitchFamily="34" charset="0"/>
                        </a:rPr>
                        <a:t>Placebo</a:t>
                      </a:r>
                    </a:p>
                  </a:txBody>
                  <a:tcPr marL="121699" marR="121699" marT="45728" marB="45728" anchor="b" horzOverflow="overflow">
                    <a:lnL w="381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Stratified Hazard Ratio (95% CI)</a:t>
                      </a:r>
                    </a:p>
                  </a:txBody>
                  <a:tcPr marL="121699" marR="121699" marT="45728" marB="45728" anchor="b"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1" u="none" strike="noStrike" kern="1200" cap="none" normalizeH="0" baseline="0" dirty="0">
                          <a:ln>
                            <a:noFill/>
                          </a:ln>
                          <a:solidFill>
                            <a:schemeClr val="tx1"/>
                          </a:solidFill>
                          <a:effectLst/>
                          <a:latin typeface="Calibri" panose="020F0502020204030204" pitchFamily="34" charset="0"/>
                          <a:ea typeface="+mn-ea"/>
                          <a:cs typeface="Calibri" panose="020F0502020204030204" pitchFamily="34" charset="0"/>
                        </a:rPr>
                        <a:t>P</a:t>
                      </a:r>
                      <a:r>
                        <a:rPr kumimoji="0" lang="en-US" sz="1500" b="1" i="0" u="none" strike="noStrike" kern="1200" cap="none" normalizeH="0" baseline="0" dirty="0">
                          <a:ln>
                            <a:noFill/>
                          </a:ln>
                          <a:solidFill>
                            <a:schemeClr val="tx1"/>
                          </a:solidFill>
                          <a:effectLst/>
                          <a:latin typeface="Calibri" panose="020F0502020204030204" pitchFamily="34" charset="0"/>
                          <a:ea typeface="+mn-ea"/>
                          <a:cs typeface="Calibri" panose="020F0502020204030204" pitchFamily="34" charset="0"/>
                        </a:rPr>
                        <a:t> Value for Heterogeneity</a:t>
                      </a:r>
                    </a:p>
                  </a:txBody>
                  <a:tcPr marL="121699" marR="121699" marT="45728" marB="45728" anchor="b"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48730">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US" sz="1500" b="0" i="0" u="none" strike="noStrike" dirty="0">
                          <a:solidFill>
                            <a:srgbClr val="000000"/>
                          </a:solidFill>
                          <a:effectLst/>
                          <a:latin typeface="Calibri" panose="020F0502020204030204" pitchFamily="34" charset="0"/>
                          <a:cs typeface="Calibri" panose="020F0502020204030204" pitchFamily="34" charset="0"/>
                        </a:rPr>
                        <a:t>All patients</a:t>
                      </a:r>
                    </a:p>
                  </a:txBody>
                  <a:tcPr marL="118872" marR="118872" marT="635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107/921</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143/915</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0.725 (0.563-0.930)</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a:lnSpc>
                          <a:spcPct val="100000"/>
                        </a:lnSpc>
                      </a:pPr>
                      <a:r>
                        <a:rPr lang="en-US" sz="1500" kern="100" dirty="0">
                          <a:solidFill>
                            <a:schemeClr val="bg1"/>
                          </a:solidFill>
                          <a:effectLst/>
                          <a:latin typeface="Calibri" panose="020F0502020204030204" pitchFamily="34" charset="0"/>
                          <a:cs typeface="Calibri" panose="020F0502020204030204" pitchFamily="34" charset="0"/>
                        </a:rPr>
                        <a:t>NA</a:t>
                      </a: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11538682"/>
                  </a:ext>
                </a:extLst>
              </a:tr>
              <a:tr h="148730">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US" sz="1500" b="0" i="0" u="none" strike="noStrike" dirty="0">
                          <a:solidFill>
                            <a:srgbClr val="000000"/>
                          </a:solidFill>
                          <a:effectLst/>
                          <a:latin typeface="Calibri" panose="020F0502020204030204" pitchFamily="34" charset="0"/>
                          <a:cs typeface="Calibri" panose="020F0502020204030204" pitchFamily="34" charset="0"/>
                        </a:rPr>
                        <a:t>Prior CT</a:t>
                      </a:r>
                    </a:p>
                  </a:txBody>
                  <a:tcPr marL="118872" marR="118872" marT="635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lnSpc>
                          <a:spcPct val="100000"/>
                        </a:lnSpc>
                      </a:pPr>
                      <a:endParaRPr lang="en-US" sz="1500" kern="100" dirty="0">
                        <a:effectLst/>
                        <a:latin typeface="Calibri" panose="020F050202020403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lnSpc>
                          <a:spcPct val="100000"/>
                        </a:lnSpc>
                      </a:pPr>
                      <a:endParaRPr lang="en-US" sz="1500" kern="100" dirty="0">
                        <a:effectLst/>
                        <a:latin typeface="Calibri" panose="020F050202020403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lnSpc>
                          <a:spcPct val="100000"/>
                        </a:lnSpc>
                      </a:pPr>
                      <a:endParaRPr lang="en-US" sz="1500" kern="100" dirty="0">
                        <a:effectLst/>
                        <a:latin typeface="Calibri" panose="020F050202020403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084503867"/>
                  </a:ext>
                </a:extLst>
              </a:tr>
              <a:tr h="14873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lang="en-US" sz="1500" b="0" i="0" u="none" strike="noStrike" dirty="0">
                          <a:solidFill>
                            <a:srgbClr val="000000"/>
                          </a:solidFill>
                          <a:effectLst/>
                          <a:latin typeface="Calibri" panose="020F0502020204030204" pitchFamily="34" charset="0"/>
                          <a:cs typeface="Calibri" panose="020F0502020204030204" pitchFamily="34" charset="0"/>
                        </a:rPr>
                        <a:t>Adjuvant</a:t>
                      </a: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31/461</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48/455</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0.638 (0.402-0.997)</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800"/>
                        </a:spcAft>
                        <a:buClrTx/>
                        <a:buSzTx/>
                        <a:buFontTx/>
                        <a:buNone/>
                        <a:tabLst/>
                        <a:defRPr/>
                      </a:pPr>
                      <a:r>
                        <a:rPr lang="en-US" sz="1500" kern="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.49</a:t>
                      </a:r>
                      <a:endPar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085228883"/>
                  </a:ext>
                </a:extLst>
              </a:tr>
              <a:tr h="14873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500" b="0" i="0" u="none" strike="noStrike" dirty="0">
                          <a:solidFill>
                            <a:srgbClr val="000000"/>
                          </a:solidFill>
                          <a:effectLst/>
                          <a:latin typeface="Calibri" panose="020F0502020204030204" pitchFamily="34" charset="0"/>
                          <a:cs typeface="Calibri" panose="020F0502020204030204" pitchFamily="34" charset="0"/>
                        </a:rPr>
                        <a:t>Neoadjuvant</a:t>
                      </a:r>
                      <a:endPar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76/460</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95/460</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0.774 (0.571-1.045)</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lnSpc>
                          <a:spcPct val="100000"/>
                        </a:lnSpc>
                      </a:pPr>
                      <a:endParaRPr lang="en-US" sz="1500" kern="100" dirty="0">
                        <a:effectLst/>
                        <a:latin typeface="Calibri" panose="020F050202020403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823229115"/>
                  </a:ext>
                </a:extLst>
              </a:tr>
              <a:tr h="148730">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US" sz="1500" b="0" i="0" u="none" strike="noStrike" dirty="0">
                          <a:solidFill>
                            <a:srgbClr val="000000"/>
                          </a:solidFill>
                          <a:effectLst/>
                          <a:latin typeface="Calibri" panose="020F0502020204030204" pitchFamily="34" charset="0"/>
                          <a:cs typeface="Calibri" panose="020F0502020204030204" pitchFamily="34" charset="0"/>
                        </a:rPr>
                        <a:t>Prior platinum</a:t>
                      </a:r>
                    </a:p>
                  </a:txBody>
                  <a:tcPr marL="118872" marR="118872" marT="635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lnSpc>
                          <a:spcPct val="100000"/>
                        </a:lnSpc>
                      </a:pPr>
                      <a:endParaRPr lang="en-US" sz="1500" kern="100" dirty="0">
                        <a:effectLst/>
                        <a:latin typeface="Calibri" panose="020F050202020403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a:lnSpc>
                          <a:spcPct val="100000"/>
                        </a:lnSpc>
                      </a:pPr>
                      <a:endParaRPr lang="en-US" sz="1500" kern="100" dirty="0">
                        <a:effectLst/>
                        <a:latin typeface="Calibri" panose="020F050202020403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a:lnSpc>
                          <a:spcPct val="100000"/>
                        </a:lnSpc>
                      </a:pPr>
                      <a:endParaRPr lang="en-US" sz="1500" kern="100" dirty="0">
                        <a:effectLst/>
                        <a:latin typeface="Calibri" panose="020F050202020403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454979445"/>
                  </a:ext>
                </a:extLst>
              </a:tr>
              <a:tr h="14873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lang="en-US" sz="1500" b="0" i="0" u="none" strike="noStrike" dirty="0">
                          <a:solidFill>
                            <a:srgbClr val="000000"/>
                          </a:solidFill>
                          <a:effectLst/>
                          <a:latin typeface="Calibri" panose="020F0502020204030204" pitchFamily="34" charset="0"/>
                          <a:cs typeface="Calibri" panose="020F0502020204030204" pitchFamily="34" charset="0"/>
                        </a:rPr>
                        <a:t>Yes</a:t>
                      </a: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35/247</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34/238</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0.979 (0.610-1.574)</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800"/>
                        </a:spcAft>
                        <a:buClrTx/>
                        <a:buSzTx/>
                        <a:buFontTx/>
                        <a:buNone/>
                        <a:tabLst/>
                        <a:defRPr/>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.15</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423397103"/>
                  </a:ext>
                </a:extLst>
              </a:tr>
              <a:tr h="14873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500" b="0" i="0" u="none" strike="noStrike" dirty="0">
                          <a:solidFill>
                            <a:srgbClr val="000000"/>
                          </a:solidFill>
                          <a:effectLst/>
                          <a:latin typeface="Calibri" panose="020F0502020204030204" pitchFamily="34" charset="0"/>
                          <a:cs typeface="Calibri" panose="020F0502020204030204" pitchFamily="34" charset="0"/>
                        </a:rPr>
                        <a:t>No</a:t>
                      </a:r>
                      <a:endPar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72/674</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109/677</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0.653 (0.483-0.876)</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a:lnSpc>
                          <a:spcPct val="100000"/>
                        </a:lnSpc>
                      </a:pPr>
                      <a:endParaRPr lang="en-US" sz="1500" kern="100" dirty="0">
                        <a:effectLst/>
                        <a:latin typeface="Calibri" panose="020F050202020403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225317"/>
                  </a:ext>
                </a:extLst>
              </a:tr>
              <a:tr h="148730">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US" sz="1500" b="0" i="0" u="none" strike="noStrike" dirty="0">
                          <a:solidFill>
                            <a:srgbClr val="000000"/>
                          </a:solidFill>
                          <a:effectLst/>
                          <a:latin typeface="Calibri" panose="020F0502020204030204" pitchFamily="34" charset="0"/>
                          <a:cs typeface="Calibri" panose="020F0502020204030204" pitchFamily="34" charset="0"/>
                        </a:rPr>
                        <a:t>HR status</a:t>
                      </a:r>
                    </a:p>
                  </a:txBody>
                  <a:tcPr marL="118872" marR="118872" marT="635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lnSpc>
                          <a:spcPct val="100000"/>
                        </a:lnSpc>
                      </a:pPr>
                      <a:endParaRPr lang="en-US" sz="1500" kern="100" dirty="0">
                        <a:effectLst/>
                        <a:latin typeface="Calibri" panose="020F050202020403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lnSpc>
                          <a:spcPct val="100000"/>
                        </a:lnSpc>
                      </a:pPr>
                      <a:endParaRPr lang="en-US" sz="1500" kern="100" dirty="0">
                        <a:effectLst/>
                        <a:latin typeface="Calibri" panose="020F050202020403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lnSpc>
                          <a:spcPct val="100000"/>
                        </a:lnSpc>
                      </a:pPr>
                      <a:endParaRPr lang="en-US" sz="1500" kern="100" dirty="0">
                        <a:effectLst/>
                        <a:latin typeface="Calibri" panose="020F050202020403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98046334"/>
                  </a:ext>
                </a:extLst>
              </a:tr>
              <a:tr h="14873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lang="en-US" sz="1500" b="0" i="0" u="none" strike="noStrike" dirty="0">
                          <a:solidFill>
                            <a:srgbClr val="000000"/>
                          </a:solidFill>
                          <a:effectLst/>
                          <a:latin typeface="Calibri" panose="020F0502020204030204" pitchFamily="34" charset="0"/>
                          <a:cs typeface="Calibri" panose="020F0502020204030204" pitchFamily="34" charset="0"/>
                        </a:rPr>
                        <a:t>HR+/HER2-</a:t>
                      </a: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24/168</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28/157</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0.814 (0.469-1.404)</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800"/>
                        </a:spcAft>
                        <a:buClrTx/>
                        <a:buSzTx/>
                        <a:buFontTx/>
                        <a:buNone/>
                        <a:tabLst/>
                        <a:defRPr/>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.67</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781388692"/>
                  </a:ext>
                </a:extLst>
              </a:tr>
              <a:tr h="14873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500" b="0" i="0" u="none" strike="noStrike" dirty="0">
                          <a:solidFill>
                            <a:srgbClr val="000000"/>
                          </a:solidFill>
                          <a:effectLst/>
                          <a:latin typeface="Calibri" panose="020F0502020204030204" pitchFamily="34" charset="0"/>
                          <a:cs typeface="Calibri" panose="020F0502020204030204" pitchFamily="34" charset="0"/>
                        </a:rPr>
                        <a:t>TNBC</a:t>
                      </a:r>
                      <a:endPar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83/751</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115/758</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0.713 (0.536-0.944)</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lnSpc>
                          <a:spcPct val="100000"/>
                        </a:lnSpc>
                      </a:pPr>
                      <a:endParaRPr lang="en-US" sz="1500" kern="100" dirty="0">
                        <a:effectLst/>
                        <a:latin typeface="Calibri" panose="020F050202020403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912971440"/>
                  </a:ext>
                </a:extLst>
              </a:tr>
              <a:tr h="148730">
                <a:tc>
                  <a:txBody>
                    <a:bodyPr/>
                    <a:lstStyle/>
                    <a:p>
                      <a:pPr algn="l" fontAlgn="ctr">
                        <a:lnSpc>
                          <a:spcPct val="100000"/>
                        </a:lnSpc>
                      </a:pPr>
                      <a:r>
                        <a:rPr lang="en-US" sz="1500" b="0" i="1" u="none" strike="noStrike" dirty="0">
                          <a:solidFill>
                            <a:srgbClr val="000000"/>
                          </a:solidFill>
                          <a:effectLst/>
                          <a:latin typeface="Calibri" panose="020F0502020204030204" pitchFamily="34" charset="0"/>
                          <a:cs typeface="Calibri" panose="020F0502020204030204" pitchFamily="34" charset="0"/>
                        </a:rPr>
                        <a:t>BRCA</a:t>
                      </a:r>
                    </a:p>
                  </a:txBody>
                  <a:tcPr marL="118872" marR="118872" marT="635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lnSpc>
                          <a:spcPct val="100000"/>
                        </a:lnSpc>
                      </a:pPr>
                      <a:endParaRPr lang="en-US" sz="1500" kern="100" dirty="0">
                        <a:effectLst/>
                        <a:latin typeface="Calibri" panose="020F050202020403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a:lnSpc>
                          <a:spcPct val="100000"/>
                        </a:lnSpc>
                      </a:pPr>
                      <a:endParaRPr lang="en-US" sz="1500" kern="100" dirty="0">
                        <a:effectLst/>
                        <a:latin typeface="Calibri" panose="020F050202020403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a:lnSpc>
                          <a:spcPct val="100000"/>
                        </a:lnSpc>
                      </a:pPr>
                      <a:endParaRPr lang="en-US" sz="1500" kern="100" dirty="0">
                        <a:effectLst/>
                        <a:latin typeface="Calibri" panose="020F050202020403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417538192"/>
                  </a:ext>
                </a:extLst>
              </a:tr>
              <a:tr h="14873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500" b="0" i="1" u="none" strike="noStrike" dirty="0">
                          <a:solidFill>
                            <a:srgbClr val="000000"/>
                          </a:solidFill>
                          <a:effectLst/>
                          <a:latin typeface="Calibri" panose="020F0502020204030204" pitchFamily="34" charset="0"/>
                          <a:cs typeface="Calibri" panose="020F0502020204030204" pitchFamily="34" charset="0"/>
                        </a:rPr>
                        <a:t>BRCA1</a:t>
                      </a:r>
                      <a:endParaRPr lang="en-US" sz="1500" i="1"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64/579</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94/588</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0.667 (0.484-0.914)</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800"/>
                        </a:spcAft>
                        <a:buClrTx/>
                        <a:buSzTx/>
                        <a:buFontTx/>
                        <a:buNone/>
                        <a:tabLst/>
                        <a:defRPr/>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1.00</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558133712"/>
                  </a:ext>
                </a:extLst>
              </a:tr>
              <a:tr h="14873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500" b="0" i="1" u="none" strike="noStrike" dirty="0">
                          <a:solidFill>
                            <a:srgbClr val="000000"/>
                          </a:solidFill>
                          <a:effectLst/>
                          <a:latin typeface="Calibri" panose="020F0502020204030204" pitchFamily="34" charset="0"/>
                          <a:cs typeface="Calibri" panose="020F0502020204030204" pitchFamily="34" charset="0"/>
                        </a:rPr>
                        <a:t>BRCA2</a:t>
                      </a:r>
                      <a:endParaRPr lang="en-US" sz="1500" i="1"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28/235</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38/216</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0.676 (0.412-1.098)</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a:lnSpc>
                          <a:spcPct val="100000"/>
                        </a:lnSpc>
                      </a:pPr>
                      <a:endParaRPr lang="en-US" sz="1500" kern="100" dirty="0">
                        <a:effectLst/>
                        <a:latin typeface="Calibri" panose="020F050202020403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927249623"/>
                  </a:ext>
                </a:extLst>
              </a:tr>
              <a:tr h="14873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500" b="0" i="0" u="none" strike="noStrike" kern="1200" dirty="0">
                          <a:solidFill>
                            <a:srgbClr val="000000"/>
                          </a:solidFill>
                          <a:effectLst/>
                          <a:latin typeface="Calibri" panose="020F0502020204030204" pitchFamily="34" charset="0"/>
                          <a:ea typeface="+mn-ea"/>
                          <a:cs typeface="Calibri" panose="020F0502020204030204" pitchFamily="34" charset="0"/>
                        </a:rPr>
                        <a:t>Both </a:t>
                      </a:r>
                      <a:r>
                        <a:rPr lang="en-US" sz="1500" b="0" i="1" u="none" strike="noStrike" kern="1200" dirty="0">
                          <a:solidFill>
                            <a:srgbClr val="000000"/>
                          </a:solidFill>
                          <a:effectLst/>
                          <a:latin typeface="Calibri" panose="020F0502020204030204" pitchFamily="34" charset="0"/>
                          <a:ea typeface="+mn-ea"/>
                          <a:cs typeface="Calibri" panose="020F0502020204030204" pitchFamily="34" charset="0"/>
                        </a:rPr>
                        <a:t>BRCA1/2</a:t>
                      </a:r>
                      <a:endParaRPr lang="en-US" sz="1500" i="1"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0/2</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0/3</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NC</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a:lnSpc>
                          <a:spcPct val="100000"/>
                        </a:lnSpc>
                      </a:pPr>
                      <a:endParaRPr lang="en-US" sz="1500" kern="100" dirty="0">
                        <a:effectLst/>
                        <a:latin typeface="Calibri" panose="020F0502020204030204" pitchFamily="34" charset="0"/>
                        <a:cs typeface="Calibri" panose="020F0502020204030204" pitchFamily="34" charset="0"/>
                      </a:endParaRP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58257923"/>
                  </a:ext>
                </a:extLst>
              </a:tr>
            </a:tbl>
          </a:graphicData>
        </a:graphic>
      </p:graphicFrame>
      <p:graphicFrame>
        <p:nvGraphicFramePr>
          <p:cNvPr id="5" name="Group 3">
            <a:extLst>
              <a:ext uri="{FF2B5EF4-FFF2-40B4-BE49-F238E27FC236}">
                <a16:creationId xmlns:a16="http://schemas.microsoft.com/office/drawing/2014/main" id="{1170104A-7B03-FDE6-94AE-0CF86A0E387F}"/>
              </a:ext>
            </a:extLst>
          </p:cNvPr>
          <p:cNvGraphicFramePr>
            <a:graphicFrameLocks/>
          </p:cNvGraphicFramePr>
          <p:nvPr>
            <p:extLst>
              <p:ext uri="{D42A27DB-BD31-4B8C-83A1-F6EECF244321}">
                <p14:modId xmlns:p14="http://schemas.microsoft.com/office/powerpoint/2010/main" val="2225367215"/>
              </p:ext>
            </p:extLst>
          </p:nvPr>
        </p:nvGraphicFramePr>
        <p:xfrm>
          <a:off x="723900" y="1505785"/>
          <a:ext cx="10762131" cy="777256"/>
        </p:xfrm>
        <a:graphic>
          <a:graphicData uri="http://schemas.openxmlformats.org/drawingml/2006/table">
            <a:tbl>
              <a:tblPr/>
              <a:tblGrid>
                <a:gridCol w="3140959">
                  <a:extLst>
                    <a:ext uri="{9D8B030D-6E8A-4147-A177-3AD203B41FA5}">
                      <a16:colId xmlns:a16="http://schemas.microsoft.com/office/drawing/2014/main" val="20000"/>
                    </a:ext>
                  </a:extLst>
                </a:gridCol>
                <a:gridCol w="2807631">
                  <a:extLst>
                    <a:ext uri="{9D8B030D-6E8A-4147-A177-3AD203B41FA5}">
                      <a16:colId xmlns:a16="http://schemas.microsoft.com/office/drawing/2014/main" val="20001"/>
                    </a:ext>
                  </a:extLst>
                </a:gridCol>
                <a:gridCol w="2645652">
                  <a:extLst>
                    <a:ext uri="{9D8B030D-6E8A-4147-A177-3AD203B41FA5}">
                      <a16:colId xmlns:a16="http://schemas.microsoft.com/office/drawing/2014/main" val="20002"/>
                    </a:ext>
                  </a:extLst>
                </a:gridCol>
                <a:gridCol w="2167889">
                  <a:extLst>
                    <a:ext uri="{9D8B030D-6E8A-4147-A177-3AD203B41FA5}">
                      <a16:colId xmlns:a16="http://schemas.microsoft.com/office/drawing/2014/main" val="3107711864"/>
                    </a:ext>
                  </a:extLst>
                </a:gridCol>
              </a:tblGrid>
              <a:tr h="351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5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OS in All Patients</a:t>
                      </a:r>
                    </a:p>
                  </a:txBody>
                  <a:tcPr marL="121699" marR="121699" marT="45728" marB="45728" anchor="b"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500" b="1" dirty="0">
                          <a:latin typeface="Calibri" panose="020F0502020204030204" pitchFamily="34" charset="0"/>
                          <a:cs typeface="Calibri" panose="020F0502020204030204" pitchFamily="34" charset="0"/>
                        </a:rPr>
                        <a:t>4-Yr OS Rate Difference, </a:t>
                      </a:r>
                      <a:br>
                        <a:rPr lang="en-US" sz="1500" b="1" dirty="0">
                          <a:latin typeface="Calibri" panose="020F0502020204030204" pitchFamily="34" charset="0"/>
                          <a:cs typeface="Calibri" panose="020F0502020204030204" pitchFamily="34" charset="0"/>
                        </a:rPr>
                      </a:br>
                      <a:r>
                        <a:rPr lang="en-US" sz="1500" b="1" dirty="0">
                          <a:latin typeface="Calibri" panose="020F0502020204030204" pitchFamily="34" charset="0"/>
                          <a:cs typeface="Calibri" panose="020F0502020204030204" pitchFamily="34" charset="0"/>
                        </a:rPr>
                        <a:t>% (95% CI) </a:t>
                      </a:r>
                      <a:endParaRPr kumimoji="0" lang="en-US" sz="1500" b="1" i="0" u="none" strike="noStrike" kern="1200" cap="none" normalizeH="0" baseline="0" dirty="0">
                        <a:ln>
                          <a:noFill/>
                        </a:ln>
                        <a:solidFill>
                          <a:schemeClr val="tx1"/>
                        </a:solidFill>
                        <a:effectLst/>
                        <a:latin typeface="Calibri" panose="020F0502020204030204" pitchFamily="34" charset="0"/>
                        <a:ea typeface="+mn-ea"/>
                        <a:cs typeface="Calibri" panose="020F0502020204030204" pitchFamily="34" charset="0"/>
                      </a:endParaRPr>
                    </a:p>
                  </a:txBody>
                  <a:tcPr marL="121699" marR="121699" marT="45728" marB="45728" anchor="b" horzOverflow="overflow">
                    <a:lnL w="381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500" b="1" dirty="0">
                          <a:latin typeface="Calibri" panose="020F0502020204030204" pitchFamily="34" charset="0"/>
                          <a:cs typeface="Calibri" panose="020F0502020204030204" pitchFamily="34" charset="0"/>
                        </a:rPr>
                        <a:t>6-Yr OS Rate Difference, </a:t>
                      </a:r>
                      <a:br>
                        <a:rPr lang="en-US" sz="1500" b="1" dirty="0">
                          <a:latin typeface="Calibri" panose="020F0502020204030204" pitchFamily="34" charset="0"/>
                          <a:cs typeface="Calibri" panose="020F0502020204030204" pitchFamily="34" charset="0"/>
                        </a:rPr>
                      </a:br>
                      <a:r>
                        <a:rPr lang="en-US" sz="1500" b="1" dirty="0">
                          <a:latin typeface="Calibri" panose="020F0502020204030204" pitchFamily="34" charset="0"/>
                          <a:cs typeface="Calibri" panose="020F0502020204030204" pitchFamily="34" charset="0"/>
                        </a:rPr>
                        <a:t>% (95% CI)</a:t>
                      </a:r>
                      <a:endParaRPr kumimoji="0" lang="en-US" sz="1500" b="1"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kern="1200" cap="none" normalizeH="0" baseline="0" dirty="0">
                          <a:ln>
                            <a:noFill/>
                          </a:ln>
                          <a:solidFill>
                            <a:schemeClr val="tx1"/>
                          </a:solidFill>
                          <a:effectLst/>
                          <a:latin typeface="Calibri" panose="020F0502020204030204" pitchFamily="34" charset="0"/>
                          <a:ea typeface="+mn-ea"/>
                          <a:cs typeface="Calibri" panose="020F0502020204030204" pitchFamily="34" charset="0"/>
                        </a:rPr>
                        <a:t>Stratified Hazard Ratio (95% CI)</a:t>
                      </a:r>
                    </a:p>
                  </a:txBody>
                  <a:tcPr marL="121699" marR="121699" marT="45728" marB="45728" anchor="b"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58456">
                <a:tc>
                  <a:txBody>
                    <a:bodyPr/>
                    <a:lstStyle/>
                    <a:p>
                      <a:pPr marL="0" marR="0">
                        <a:lnSpc>
                          <a:spcPct val="100000"/>
                        </a:lnSpc>
                        <a:spcAft>
                          <a:spcPts val="800"/>
                        </a:spcAft>
                      </a:pPr>
                      <a:r>
                        <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rPr>
                        <a:t>Olaparib vs Placebo</a:t>
                      </a: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rPr>
                        <a:t>3.2 (0.2-6.2)</a:t>
                      </a: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rPr>
                        <a:t>4.4 (0.9-6.7)</a:t>
                      </a: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Aft>
                          <a:spcPts val="800"/>
                        </a:spcAft>
                      </a:pPr>
                      <a:r>
                        <a:rPr lang="en-US" sz="15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rPr>
                        <a:t>0.72 (0.56-0.93)</a:t>
                      </a:r>
                    </a:p>
                  </a:txBody>
                  <a:tcPr marL="118872" marR="118872"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11538682"/>
                  </a:ext>
                </a:extLst>
              </a:tr>
            </a:tbl>
          </a:graphicData>
        </a:graphic>
      </p:graphicFrame>
    </p:spTree>
    <p:extLst>
      <p:ext uri="{BB962C8B-B14F-4D97-AF65-F5344CB8AC3E}">
        <p14:creationId xmlns:p14="http://schemas.microsoft.com/office/powerpoint/2010/main" val="15730088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9489B7-2758-DCFA-3849-083F348CA42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B7F1B0E-91F1-4E2A-D241-E068EF9AF612}"/>
              </a:ext>
            </a:extLst>
          </p:cNvPr>
          <p:cNvSpPr>
            <a:spLocks noGrp="1"/>
          </p:cNvSpPr>
          <p:nvPr>
            <p:ph type="title"/>
          </p:nvPr>
        </p:nvSpPr>
        <p:spPr/>
        <p:txBody>
          <a:bodyPr/>
          <a:lstStyle/>
          <a:p>
            <a:r>
              <a:rPr lang="en-US" dirty="0"/>
              <a:t>OlympiA (10-Yr Update): Deaths in ITT Population</a:t>
            </a:r>
          </a:p>
        </p:txBody>
      </p:sp>
      <p:sp>
        <p:nvSpPr>
          <p:cNvPr id="3" name="Text Box 15">
            <a:extLst>
              <a:ext uri="{FF2B5EF4-FFF2-40B4-BE49-F238E27FC236}">
                <a16:creationId xmlns:a16="http://schemas.microsoft.com/office/drawing/2014/main" id="{C999A4C1-E1EF-549F-2B26-7A2DB4B96366}"/>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Garber. SABCS 2024. Abstr</a:t>
            </a:r>
            <a:r>
              <a:rPr lang="en-US" altLang="en-US" sz="1200" b="0" spc="-10" dirty="0">
                <a:solidFill>
                  <a:srgbClr val="455560"/>
                </a:solidFill>
                <a:latin typeface="Calibri" panose="020F0502020204030204" pitchFamily="34" charset="0"/>
                <a:cs typeface="Arial" panose="020B0604020202020204" pitchFamily="34" charset="0"/>
              </a:rPr>
              <a:t> GS1-09</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7" name="Group 3">
            <a:extLst>
              <a:ext uri="{FF2B5EF4-FFF2-40B4-BE49-F238E27FC236}">
                <a16:creationId xmlns:a16="http://schemas.microsoft.com/office/drawing/2014/main" id="{D3E952F8-34FE-D058-C88B-597C5239EF6A}"/>
              </a:ext>
            </a:extLst>
          </p:cNvPr>
          <p:cNvGraphicFramePr>
            <a:graphicFrameLocks/>
          </p:cNvGraphicFramePr>
          <p:nvPr>
            <p:extLst>
              <p:ext uri="{D42A27DB-BD31-4B8C-83A1-F6EECF244321}">
                <p14:modId xmlns:p14="http://schemas.microsoft.com/office/powerpoint/2010/main" val="2740227591"/>
              </p:ext>
            </p:extLst>
          </p:nvPr>
        </p:nvGraphicFramePr>
        <p:xfrm>
          <a:off x="723900" y="1603375"/>
          <a:ext cx="10767220" cy="2441734"/>
        </p:xfrm>
        <a:graphic>
          <a:graphicData uri="http://schemas.openxmlformats.org/drawingml/2006/table">
            <a:tbl>
              <a:tblPr/>
              <a:tblGrid>
                <a:gridCol w="2978305">
                  <a:extLst>
                    <a:ext uri="{9D8B030D-6E8A-4147-A177-3AD203B41FA5}">
                      <a16:colId xmlns:a16="http://schemas.microsoft.com/office/drawing/2014/main" val="20000"/>
                    </a:ext>
                  </a:extLst>
                </a:gridCol>
                <a:gridCol w="1918010">
                  <a:extLst>
                    <a:ext uri="{9D8B030D-6E8A-4147-A177-3AD203B41FA5}">
                      <a16:colId xmlns:a16="http://schemas.microsoft.com/office/drawing/2014/main" val="20001"/>
                    </a:ext>
                  </a:extLst>
                </a:gridCol>
                <a:gridCol w="1996068">
                  <a:extLst>
                    <a:ext uri="{9D8B030D-6E8A-4147-A177-3AD203B41FA5}">
                      <a16:colId xmlns:a16="http://schemas.microsoft.com/office/drawing/2014/main" val="20002"/>
                    </a:ext>
                  </a:extLst>
                </a:gridCol>
                <a:gridCol w="1862944">
                  <a:extLst>
                    <a:ext uri="{9D8B030D-6E8A-4147-A177-3AD203B41FA5}">
                      <a16:colId xmlns:a16="http://schemas.microsoft.com/office/drawing/2014/main" val="3107711864"/>
                    </a:ext>
                  </a:extLst>
                </a:gridCol>
                <a:gridCol w="2011893">
                  <a:extLst>
                    <a:ext uri="{9D8B030D-6E8A-4147-A177-3AD203B41FA5}">
                      <a16:colId xmlns:a16="http://schemas.microsoft.com/office/drawing/2014/main" val="665302836"/>
                    </a:ext>
                  </a:extLst>
                </a:gridCol>
              </a:tblGrid>
              <a:tr h="416687">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Patients, n (%)</a:t>
                      </a:r>
                    </a:p>
                  </a:txBody>
                  <a:tcPr marL="121699" marR="121699" marT="45728" marB="45728" anchor="b"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Olaparib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(n = 921)</a:t>
                      </a:r>
                    </a:p>
                  </a:txBody>
                  <a:tcPr marL="121699" marR="121699" marT="45728" marB="45728" anchor="b"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mj-lt"/>
                      </a:endParaRPr>
                    </a:p>
                  </a:txBody>
                  <a:tcPr marL="121699" marR="121699" marT="45728" marB="45728" anchor="ctr"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Placebo</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(n = 915)</a:t>
                      </a:r>
                    </a:p>
                  </a:txBody>
                  <a:tcPr marL="121699" marR="121699" marT="45728" marB="45728" anchor="b"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dirty="0"/>
                    </a:p>
                  </a:txBody>
                  <a:tcPr marL="121699" marR="121699" marT="45728" marB="45728" anchor="ctr"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916285927"/>
                  </a:ext>
                </a:extLst>
              </a:tr>
              <a:tr h="238111">
                <a:tc vMerge="1">
                  <a:txBody>
                    <a:bodyPr/>
                    <a:lstStyle/>
                    <a:p>
                      <a:endParaRPr dirty="0"/>
                    </a:p>
                  </a:txBody>
                  <a:tcPr marL="121699" marR="121699" marT="45728" marB="45728" anchor="ctr"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Current Analysis</a:t>
                      </a:r>
                    </a:p>
                  </a:txBody>
                  <a:tcPr marL="121699" marR="121699" marT="45728" marB="45728" anchor="b" horzOverflow="overflow">
                    <a:lnL w="381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Previous Analysis*</a:t>
                      </a:r>
                    </a:p>
                  </a:txBody>
                  <a:tcPr marL="121699" marR="121699" marT="45728" marB="45728" anchor="b"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Current Analysis</a:t>
                      </a:r>
                    </a:p>
                  </a:txBody>
                  <a:tcPr marL="121699" marR="121699" marT="45728" marB="45728" anchor="b"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Previous Analysis*</a:t>
                      </a:r>
                    </a:p>
                  </a:txBody>
                  <a:tcPr marL="121699" marR="121699" marT="45728" marB="45728" anchor="b"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93292">
                <a:tc>
                  <a:txBody>
                    <a:bodyPr/>
                    <a:lstStyle/>
                    <a:p>
                      <a:pPr marL="0" marR="0">
                        <a:lnSpc>
                          <a:spcPct val="115000"/>
                        </a:lnSpc>
                        <a:spcAft>
                          <a:spcPts val="800"/>
                        </a:spcAft>
                      </a:pPr>
                      <a:r>
                        <a:rPr lang="en-US" sz="18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Total deaths</a:t>
                      </a:r>
                      <a:endParaRPr lang="en-US" sz="18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800" b="0" i="0" u="none" strike="noStrike" dirty="0">
                          <a:solidFill>
                            <a:srgbClr val="000000"/>
                          </a:solidFill>
                          <a:effectLst/>
                          <a:latin typeface="Calibri" panose="020F0502020204030204" pitchFamily="34" charset="0"/>
                          <a:cs typeface="Calibri" panose="020F0502020204030204" pitchFamily="34" charset="0"/>
                        </a:rPr>
                        <a:t>107 (11.6)</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800" b="0" i="0" u="none" strike="noStrike" dirty="0">
                          <a:solidFill>
                            <a:srgbClr val="000000"/>
                          </a:solidFill>
                          <a:effectLst/>
                          <a:latin typeface="Calibri" panose="020F0502020204030204" pitchFamily="34" charset="0"/>
                          <a:cs typeface="Calibri" panose="020F0502020204030204" pitchFamily="34" charset="0"/>
                        </a:rPr>
                        <a:t>75 (8.1)</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800" b="0" i="0" u="none" strike="noStrike" dirty="0">
                          <a:solidFill>
                            <a:srgbClr val="000000"/>
                          </a:solidFill>
                          <a:effectLst/>
                          <a:latin typeface="Calibri" panose="020F0502020204030204" pitchFamily="34" charset="0"/>
                          <a:cs typeface="Calibri" panose="020F0502020204030204" pitchFamily="34" charset="0"/>
                        </a:rPr>
                        <a:t>143 (15.6)</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800" b="0" i="0" u="none" strike="noStrike" dirty="0">
                          <a:solidFill>
                            <a:srgbClr val="000000"/>
                          </a:solidFill>
                          <a:effectLst/>
                          <a:latin typeface="Calibri" panose="020F0502020204030204" pitchFamily="34" charset="0"/>
                          <a:cs typeface="Calibri" panose="020F0502020204030204" pitchFamily="34" charset="0"/>
                        </a:rPr>
                        <a:t>109 (11.9)</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11538682"/>
                  </a:ext>
                </a:extLst>
              </a:tr>
              <a:tr h="193292">
                <a:tc>
                  <a:txBody>
                    <a:bodyPr/>
                    <a:lstStyle/>
                    <a:p>
                      <a:pPr marL="0" marR="0">
                        <a:lnSpc>
                          <a:spcPct val="115000"/>
                        </a:lnSpc>
                        <a:spcAft>
                          <a:spcPts val="800"/>
                        </a:spcAft>
                      </a:pPr>
                      <a:r>
                        <a:rPr lang="en-US" sz="18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Primary cause of death</a:t>
                      </a:r>
                      <a:endParaRPr lang="en-US" sz="18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endParaRPr lang="en-US" sz="18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endParaRPr lang="en-US" sz="18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endParaRPr lang="en-US" sz="18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endParaRPr lang="en-US" sz="18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6225317"/>
                  </a:ext>
                </a:extLst>
              </a:tr>
              <a:tr h="270250">
                <a:tc>
                  <a:txBody>
                    <a:bodyPr/>
                    <a:lstStyle/>
                    <a:p>
                      <a:pPr marL="352425" marR="0" lvl="0" indent="-239713"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8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Breast cancer recurrence</a:t>
                      </a:r>
                      <a:endParaRPr lang="en-US" sz="18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800" b="0" i="0" u="none" strike="noStrike" dirty="0">
                          <a:solidFill>
                            <a:srgbClr val="000000"/>
                          </a:solidFill>
                          <a:effectLst/>
                          <a:latin typeface="Calibri" panose="020F0502020204030204" pitchFamily="34" charset="0"/>
                          <a:cs typeface="Calibri" panose="020F0502020204030204" pitchFamily="34" charset="0"/>
                        </a:rPr>
                        <a:t>94 (10.2)</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800" b="0" i="0" u="none" strike="noStrike" dirty="0">
                          <a:solidFill>
                            <a:srgbClr val="000000"/>
                          </a:solidFill>
                          <a:effectLst/>
                          <a:latin typeface="Calibri" panose="020F0502020204030204" pitchFamily="34" charset="0"/>
                          <a:cs typeface="Calibri" panose="020F0502020204030204" pitchFamily="34" charset="0"/>
                        </a:rPr>
                        <a:t>70 (7.6)</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800" b="0" i="0" u="none" strike="noStrike" dirty="0">
                          <a:solidFill>
                            <a:srgbClr val="000000"/>
                          </a:solidFill>
                          <a:effectLst/>
                          <a:latin typeface="Calibri" panose="020F0502020204030204" pitchFamily="34" charset="0"/>
                          <a:cs typeface="Calibri" panose="020F0502020204030204" pitchFamily="34" charset="0"/>
                        </a:rPr>
                        <a:t>128 (14.0)</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800" b="0" i="0" u="none" strike="noStrike" dirty="0">
                          <a:solidFill>
                            <a:srgbClr val="000000"/>
                          </a:solidFill>
                          <a:effectLst/>
                          <a:latin typeface="Calibri" panose="020F0502020204030204" pitchFamily="34" charset="0"/>
                          <a:cs typeface="Calibri" panose="020F0502020204030204" pitchFamily="34" charset="0"/>
                        </a:rPr>
                        <a:t>103 (11.3)</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98046334"/>
                  </a:ext>
                </a:extLst>
              </a:tr>
              <a:tr h="182710">
                <a:tc>
                  <a:txBody>
                    <a:bodyPr/>
                    <a:lstStyle/>
                    <a:p>
                      <a:pPr marL="352425" marR="0" lvl="0" indent="-231775"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8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Other</a:t>
                      </a:r>
                      <a:r>
                        <a:rPr lang="en-US" sz="1800" kern="0" baseline="30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endParaRPr lang="en-US" sz="18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800" b="0" i="0" u="none" strike="noStrike" dirty="0">
                          <a:solidFill>
                            <a:srgbClr val="000000"/>
                          </a:solidFill>
                          <a:effectLst/>
                          <a:latin typeface="Calibri" panose="020F0502020204030204" pitchFamily="34" charset="0"/>
                          <a:cs typeface="Calibri" panose="020F0502020204030204" pitchFamily="34" charset="0"/>
                        </a:rPr>
                        <a:t>13 (1.4)</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800" b="0" i="0" u="none" strike="noStrike" dirty="0">
                          <a:solidFill>
                            <a:srgbClr val="000000"/>
                          </a:solidFill>
                          <a:effectLst/>
                          <a:latin typeface="Calibri" panose="020F0502020204030204" pitchFamily="34" charset="0"/>
                          <a:cs typeface="Calibri" panose="020F0502020204030204" pitchFamily="34" charset="0"/>
                        </a:rPr>
                        <a:t>5 (&lt;1.0)</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800" b="0" i="0" u="none" strike="noStrike" dirty="0">
                          <a:solidFill>
                            <a:srgbClr val="000000"/>
                          </a:solidFill>
                          <a:effectLst/>
                          <a:latin typeface="Calibri" panose="020F0502020204030204" pitchFamily="34" charset="0"/>
                          <a:cs typeface="Calibri" panose="020F0502020204030204" pitchFamily="34" charset="0"/>
                        </a:rPr>
                        <a:t>15 (1.6)</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800" b="0" i="0" u="none" strike="noStrike" dirty="0">
                          <a:solidFill>
                            <a:srgbClr val="000000"/>
                          </a:solidFill>
                          <a:effectLst/>
                          <a:latin typeface="Calibri" panose="020F0502020204030204" pitchFamily="34" charset="0"/>
                          <a:cs typeface="Calibri" panose="020F0502020204030204" pitchFamily="34" charset="0"/>
                        </a:rPr>
                        <a:t>6 (&lt;1.0)</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781388692"/>
                  </a:ext>
                </a:extLst>
              </a:tr>
              <a:tr h="182710">
                <a:tc>
                  <a:txBody>
                    <a:bodyPr/>
                    <a:lstStyle/>
                    <a:p>
                      <a:pPr marL="352425" marR="0" lvl="0" indent="-239713"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800" kern="0" dirty="0">
                          <a:solidFill>
                            <a:srgbClr val="000000"/>
                          </a:solidFill>
                          <a:effectLst/>
                          <a:latin typeface="Calibri" panose="020F0502020204030204" pitchFamily="34" charset="0"/>
                          <a:ea typeface="Aptos" panose="020B0004020202020204" pitchFamily="34" charset="0"/>
                          <a:cs typeface="Calibri" panose="020F0502020204030204" pitchFamily="34" charset="0"/>
                        </a:rPr>
                        <a:t>Missing</a:t>
                      </a:r>
                      <a:endParaRPr lang="en-US" sz="1800" kern="100" dirty="0">
                        <a:solidFill>
                          <a:schemeClr val="tx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800" b="0" i="0" u="none" strike="noStrike" dirty="0">
                          <a:solidFill>
                            <a:srgbClr val="000000"/>
                          </a:solidFill>
                          <a:effectLst/>
                          <a:latin typeface="Calibri" panose="020F0502020204030204" pitchFamily="34" charset="0"/>
                          <a:cs typeface="Calibri" panose="020F0502020204030204" pitchFamily="34" charset="0"/>
                        </a:rPr>
                        <a:t>0</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800" b="0" i="0" u="none" strike="noStrike" kern="1200" dirty="0">
                          <a:solidFill>
                            <a:srgbClr val="000000"/>
                          </a:solidFill>
                          <a:effectLst/>
                          <a:latin typeface="Calibri" panose="020F0502020204030204" pitchFamily="34" charset="0"/>
                          <a:ea typeface="+mn-ea"/>
                          <a:cs typeface="Calibri" panose="020F0502020204030204" pitchFamily="34" charset="0"/>
                        </a:rPr>
                        <a:t>0</a:t>
                      </a:r>
                      <a:endParaRPr lang="en-US" sz="18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800" b="0" i="0" u="none" strike="noStrike" kern="1200" dirty="0">
                          <a:solidFill>
                            <a:srgbClr val="000000"/>
                          </a:solidFill>
                          <a:effectLst/>
                          <a:latin typeface="Calibri" panose="020F0502020204030204" pitchFamily="34" charset="0"/>
                          <a:ea typeface="+mn-ea"/>
                          <a:cs typeface="Calibri" panose="020F0502020204030204" pitchFamily="34" charset="0"/>
                        </a:rPr>
                        <a:t>0</a:t>
                      </a:r>
                      <a:endParaRPr lang="en-US" sz="18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800" b="0" i="0" u="none" strike="noStrike" kern="1200" dirty="0">
                          <a:solidFill>
                            <a:srgbClr val="000000"/>
                          </a:solidFill>
                          <a:effectLst/>
                          <a:latin typeface="Calibri" panose="020F0502020204030204" pitchFamily="34" charset="0"/>
                          <a:ea typeface="+mn-ea"/>
                          <a:cs typeface="Calibri" panose="020F0502020204030204" pitchFamily="34" charset="0"/>
                        </a:rPr>
                        <a:t>0</a:t>
                      </a:r>
                      <a:endParaRPr lang="en-US" sz="18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652272212"/>
                  </a:ext>
                </a:extLst>
              </a:tr>
            </a:tbl>
          </a:graphicData>
        </a:graphic>
      </p:graphicFrame>
      <p:sp>
        <p:nvSpPr>
          <p:cNvPr id="8" name="TextBox 7">
            <a:extLst>
              <a:ext uri="{FF2B5EF4-FFF2-40B4-BE49-F238E27FC236}">
                <a16:creationId xmlns:a16="http://schemas.microsoft.com/office/drawing/2014/main" id="{9FD9E552-37CD-2D26-0D8F-E95E837A0A13}"/>
              </a:ext>
            </a:extLst>
          </p:cNvPr>
          <p:cNvSpPr txBox="1"/>
          <p:nvPr/>
        </p:nvSpPr>
        <p:spPr bwMode="auto">
          <a:xfrm>
            <a:off x="723900" y="4125779"/>
            <a:ext cx="1088136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*Previous data from OS IA2. </a:t>
            </a:r>
          </a:p>
          <a:p>
            <a:pPr algn="l">
              <a:lnSpc>
                <a:spcPct val="100000"/>
              </a:lnSpc>
              <a:spcAft>
                <a:spcPct val="0"/>
              </a:spcAft>
              <a:buClrTx/>
              <a:buFontTx/>
              <a:buNone/>
            </a:pPr>
            <a:r>
              <a:rPr lang="en-US" sz="1200" kern="0" baseline="30000" dirty="0">
                <a:solidFill>
                  <a:srgbClr val="000000"/>
                </a:solidFill>
                <a:effectLst/>
                <a:latin typeface="+mj-lt"/>
                <a:ea typeface="Times New Roman" panose="02020603050405020304" pitchFamily="18" charset="0"/>
                <a:cs typeface="Times New Roman" panose="02020603050405020304" pitchFamily="18" charset="0"/>
              </a:rPr>
              <a:t>†</a:t>
            </a:r>
            <a:r>
              <a:rPr lang="en-US" sz="1200" b="0" dirty="0">
                <a:solidFill>
                  <a:schemeClr val="bg1"/>
                </a:solidFill>
                <a:latin typeface="Calibri" panose="020F0502020204030204" pitchFamily="34" charset="0"/>
              </a:rPr>
              <a:t>Olaparib arm: AML (n = 3), pancreatic carcinoma (n = 1), cardiovascular dysfunction (n = 4), multiple organ dysfunction syndrome (n = 1), neutropenic sepsis (n = 1), unknown (n = 3); placebo arm: AML (n = 3), o</a:t>
            </a:r>
            <a:r>
              <a:rPr lang="en-US" sz="1200" dirty="0">
                <a:solidFill>
                  <a:schemeClr val="bg1"/>
                </a:solidFill>
                <a:latin typeface="Calibri" panose="020F0502020204030204" pitchFamily="34" charset="0"/>
              </a:rPr>
              <a:t>varian cancer (n = 2), cardiovascular dysfunction (n = 2), </a:t>
            </a:r>
            <a:r>
              <a:rPr lang="en-US" sz="1200" b="0" dirty="0">
                <a:solidFill>
                  <a:schemeClr val="bg1"/>
                </a:solidFill>
                <a:latin typeface="Calibri" panose="020F0502020204030204" pitchFamily="34" charset="0"/>
              </a:rPr>
              <a:t>pancreatic cancer (n = 1), pharyngeal cancer (n = 1), MDS (n = 1), pneumonitis (n = 1), superior vena cava occlusion (n = 1), COVID-19 (n = 1), unknown (n = 2).</a:t>
            </a:r>
          </a:p>
        </p:txBody>
      </p:sp>
    </p:spTree>
    <p:extLst>
      <p:ext uri="{BB962C8B-B14F-4D97-AF65-F5344CB8AC3E}">
        <p14:creationId xmlns:p14="http://schemas.microsoft.com/office/powerpoint/2010/main" val="36999779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32968-C0BC-8049-10FB-6F274C6DF4CD}"/>
              </a:ext>
            </a:extLst>
          </p:cNvPr>
          <p:cNvSpPr>
            <a:spLocks noGrp="1"/>
          </p:cNvSpPr>
          <p:nvPr>
            <p:ph type="title"/>
          </p:nvPr>
        </p:nvSpPr>
        <p:spPr/>
        <p:txBody>
          <a:bodyPr/>
          <a:lstStyle/>
          <a:p>
            <a:r>
              <a:rPr lang="en-US" dirty="0"/>
              <a:t>OlympiA (10-Yr Update): Safety Summary</a:t>
            </a:r>
          </a:p>
        </p:txBody>
      </p:sp>
      <p:graphicFrame>
        <p:nvGraphicFramePr>
          <p:cNvPr id="5" name="Group 3">
            <a:extLst>
              <a:ext uri="{FF2B5EF4-FFF2-40B4-BE49-F238E27FC236}">
                <a16:creationId xmlns:a16="http://schemas.microsoft.com/office/drawing/2014/main" id="{A8A124ED-047E-2BC4-4DBF-27B061627B18}"/>
              </a:ext>
            </a:extLst>
          </p:cNvPr>
          <p:cNvGraphicFramePr>
            <a:graphicFrameLocks/>
          </p:cNvGraphicFramePr>
          <p:nvPr>
            <p:extLst>
              <p:ext uri="{D42A27DB-BD31-4B8C-83A1-F6EECF244321}">
                <p14:modId xmlns:p14="http://schemas.microsoft.com/office/powerpoint/2010/main" val="2056133826"/>
              </p:ext>
            </p:extLst>
          </p:nvPr>
        </p:nvGraphicFramePr>
        <p:xfrm>
          <a:off x="723900" y="1603375"/>
          <a:ext cx="11050588" cy="4200144"/>
        </p:xfrm>
        <a:graphic>
          <a:graphicData uri="http://schemas.openxmlformats.org/drawingml/2006/table">
            <a:tbl>
              <a:tblPr/>
              <a:tblGrid>
                <a:gridCol w="3550485">
                  <a:extLst>
                    <a:ext uri="{9D8B030D-6E8A-4147-A177-3AD203B41FA5}">
                      <a16:colId xmlns:a16="http://schemas.microsoft.com/office/drawing/2014/main" val="20000"/>
                    </a:ext>
                  </a:extLst>
                </a:gridCol>
                <a:gridCol w="1774765">
                  <a:extLst>
                    <a:ext uri="{9D8B030D-6E8A-4147-A177-3AD203B41FA5}">
                      <a16:colId xmlns:a16="http://schemas.microsoft.com/office/drawing/2014/main" val="20001"/>
                    </a:ext>
                  </a:extLst>
                </a:gridCol>
                <a:gridCol w="1968577">
                  <a:extLst>
                    <a:ext uri="{9D8B030D-6E8A-4147-A177-3AD203B41FA5}">
                      <a16:colId xmlns:a16="http://schemas.microsoft.com/office/drawing/2014/main" val="20002"/>
                    </a:ext>
                  </a:extLst>
                </a:gridCol>
                <a:gridCol w="1828800">
                  <a:extLst>
                    <a:ext uri="{9D8B030D-6E8A-4147-A177-3AD203B41FA5}">
                      <a16:colId xmlns:a16="http://schemas.microsoft.com/office/drawing/2014/main" val="3107711864"/>
                    </a:ext>
                  </a:extLst>
                </a:gridCol>
                <a:gridCol w="1927961">
                  <a:extLst>
                    <a:ext uri="{9D8B030D-6E8A-4147-A177-3AD203B41FA5}">
                      <a16:colId xmlns:a16="http://schemas.microsoft.com/office/drawing/2014/main" val="665302836"/>
                    </a:ext>
                  </a:extLst>
                </a:gridCol>
              </a:tblGrid>
              <a:tr h="127261">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7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AE, n (%)</a:t>
                      </a:r>
                    </a:p>
                  </a:txBody>
                  <a:tcPr marB="18288" anchor="b"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Olaparib (n = 911)</a:t>
                      </a:r>
                    </a:p>
                  </a:txBody>
                  <a:tcPr marB="18288" anchor="b"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mj-lt"/>
                      </a:endParaRPr>
                    </a:p>
                  </a:txBody>
                  <a:tcPr marL="121699" marR="121699" marT="45728" marB="45728" anchor="ctr"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Placebo (n = 904)</a:t>
                      </a:r>
                    </a:p>
                  </a:txBody>
                  <a:tcPr marB="18288" anchor="b"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dirty="0"/>
                    </a:p>
                  </a:txBody>
                  <a:tcPr marL="121699" marR="121699" marT="45728" marB="45728" anchor="ctr"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916285927"/>
                  </a:ext>
                </a:extLst>
              </a:tr>
              <a:tr h="221318">
                <a:tc vMerge="1">
                  <a:txBody>
                    <a:bodyPr/>
                    <a:lstStyle/>
                    <a:p>
                      <a:endParaRPr dirty="0"/>
                    </a:p>
                  </a:txBody>
                  <a:tcPr marL="121699" marR="121699" marT="45728" marB="45728" anchor="ctr"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Current Analysis</a:t>
                      </a:r>
                    </a:p>
                  </a:txBody>
                  <a:tcPr marB="18288" anchor="b" horzOverflow="overflow">
                    <a:lnL w="381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Previous Analysis*</a:t>
                      </a:r>
                    </a:p>
                  </a:txBody>
                  <a:tcPr marB="18288" anchor="b"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Current Analysis</a:t>
                      </a:r>
                    </a:p>
                  </a:txBody>
                  <a:tcPr marB="18288" anchor="b"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Previous Analysis*</a:t>
                      </a:r>
                    </a:p>
                  </a:txBody>
                  <a:tcPr marB="18288" anchor="b"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96363">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Leading to death</a:t>
                      </a:r>
                      <a:r>
                        <a:rPr lang="en-US" sz="1700" kern="0" baseline="30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endParaRPr lang="en-US" sz="1700" b="0" i="0" u="none" strike="noStrike" kern="1200" dirty="0">
                        <a:solidFill>
                          <a:srgbClr val="000000"/>
                        </a:solidFill>
                        <a:effectLst/>
                        <a:latin typeface="Calibri" panose="020F0502020204030204" pitchFamily="34" charset="0"/>
                        <a:ea typeface="+mn-ea"/>
                        <a:cs typeface="Calibri" panose="020F0502020204030204" pitchFamily="34" charset="0"/>
                      </a:endParaRPr>
                    </a:p>
                  </a:txBody>
                  <a:tcPr marB="18288"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5 (&lt;1.0)</a:t>
                      </a: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2 (&lt;1.0)</a:t>
                      </a: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10</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(1.1)</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4</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(&lt;1.0)</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11538682"/>
                  </a:ext>
                </a:extLst>
              </a:tr>
              <a:tr h="96363">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US" sz="1700" b="0" i="0" u="none" strike="noStrike" dirty="0">
                          <a:solidFill>
                            <a:srgbClr val="000000"/>
                          </a:solidFill>
                          <a:effectLst/>
                          <a:latin typeface="Calibri" panose="020F0502020204030204" pitchFamily="34" charset="0"/>
                          <a:cs typeface="Calibri" panose="020F0502020204030204" pitchFamily="34" charset="0"/>
                        </a:rPr>
                        <a:t>Of special interest at any time</a:t>
                      </a:r>
                    </a:p>
                  </a:txBody>
                  <a:tcPr marB="18288"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57 (6.3)</a:t>
                      </a: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31</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(3.4)</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84</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(9.3)</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51</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(5.6)</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6225317"/>
                  </a:ext>
                </a:extLst>
              </a:tr>
              <a:tr h="96363">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lang="en-US" sz="1700" b="0" i="0" u="none" strike="noStrike" dirty="0">
                          <a:solidFill>
                            <a:srgbClr val="000000"/>
                          </a:solidFill>
                          <a:effectLst/>
                          <a:latin typeface="Calibri" panose="020F0502020204030204" pitchFamily="34" charset="0"/>
                          <a:cs typeface="Calibri" panose="020F0502020204030204" pitchFamily="34" charset="0"/>
                        </a:rPr>
                        <a:t>Occurred on treatment</a:t>
                      </a:r>
                    </a:p>
                  </a:txBody>
                  <a:tcPr marB="18288"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14</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(1.5)</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14</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(1.5)</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28</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(3.1)</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27</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(3.0)</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98046334"/>
                  </a:ext>
                </a:extLst>
              </a:tr>
              <a:tr h="96363">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700" b="0" i="0" u="none" strike="noStrike" dirty="0">
                          <a:solidFill>
                            <a:srgbClr val="000000"/>
                          </a:solidFill>
                          <a:effectLst/>
                          <a:latin typeface="Calibri" panose="020F0502020204030204" pitchFamily="34" charset="0"/>
                          <a:cs typeface="Calibri" panose="020F0502020204030204" pitchFamily="34" charset="0"/>
                        </a:rPr>
                        <a:t>Occurred &gt;30 days after last dose</a:t>
                      </a:r>
                      <a:endParaRPr lang="en-US" sz="17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endParaRPr>
                    </a:p>
                  </a:txBody>
                  <a:tcPr marB="18288"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44</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(4.8)</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18</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(2.0)</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57</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(6.3)</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24</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(2.7)</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781388692"/>
                  </a:ext>
                </a:extLst>
              </a:tr>
              <a:tr h="96363">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US" sz="1700" b="0" i="0" u="none" strike="noStrike" dirty="0">
                          <a:solidFill>
                            <a:srgbClr val="000000"/>
                          </a:solidFill>
                          <a:effectLst/>
                          <a:latin typeface="Calibri" panose="020F0502020204030204" pitchFamily="34" charset="0"/>
                          <a:cs typeface="Calibri" panose="020F0502020204030204" pitchFamily="34" charset="0"/>
                        </a:rPr>
                        <a:t>MDS/AML</a:t>
                      </a:r>
                    </a:p>
                  </a:txBody>
                  <a:tcPr marB="18288"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4</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(0.4)</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2</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(0.2)</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6</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(0.7)</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3</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(0.3)</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631600850"/>
                  </a:ext>
                </a:extLst>
              </a:tr>
              <a:tr h="96363">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US" sz="1700" b="0" i="0" u="none" strike="noStrike" dirty="0">
                          <a:solidFill>
                            <a:srgbClr val="000000"/>
                          </a:solidFill>
                          <a:effectLst/>
                          <a:latin typeface="Calibri" panose="020F0502020204030204" pitchFamily="34" charset="0"/>
                          <a:cs typeface="Calibri" panose="020F0502020204030204" pitchFamily="34" charset="0"/>
                        </a:rPr>
                        <a:t>Pneumonitis</a:t>
                      </a:r>
                    </a:p>
                  </a:txBody>
                  <a:tcPr marB="18288"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9</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(1.0)</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9</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(1.0)</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13</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(1.4)</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12</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(1.3)</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744651783"/>
                  </a:ext>
                </a:extLst>
              </a:tr>
              <a:tr h="96363">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US" sz="1700" b="0" i="0" u="none" strike="noStrike" dirty="0">
                          <a:solidFill>
                            <a:srgbClr val="000000"/>
                          </a:solidFill>
                          <a:effectLst/>
                          <a:latin typeface="Calibri" panose="020F0502020204030204" pitchFamily="34" charset="0"/>
                          <a:cs typeface="Calibri" panose="020F0502020204030204" pitchFamily="34" charset="0"/>
                        </a:rPr>
                        <a:t>New primary malignancy</a:t>
                      </a:r>
                    </a:p>
                  </a:txBody>
                  <a:tcPr marB="18288"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45</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(4.9)</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21</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(2.3)</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68</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(7.5)</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36</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(4.0)</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164685912"/>
                  </a:ext>
                </a:extLst>
              </a:tr>
              <a:tr h="96363">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7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rPr>
                        <a:t>Breast</a:t>
                      </a:r>
                    </a:p>
                  </a:txBody>
                  <a:tcPr marB="18288"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26 (2.9)</a:t>
                      </a: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14</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(1.5)</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36</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(4.0)</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16</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(1.8)</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42018399"/>
                  </a:ext>
                </a:extLst>
              </a:tr>
              <a:tr h="96363">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7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rPr>
                        <a:t>Ovary/fallopian tube</a:t>
                      </a:r>
                    </a:p>
                  </a:txBody>
                  <a:tcPr marB="18288"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5</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(&lt;1.0)</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2</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(&lt;1.0)</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14</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(1.5)</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10</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(1.1)</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17779834"/>
                  </a:ext>
                </a:extLst>
              </a:tr>
              <a:tr h="96363">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7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rPr>
                        <a:t>Pancreas</a:t>
                      </a:r>
                    </a:p>
                  </a:txBody>
                  <a:tcPr marB="18288"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3</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(&lt;1.0)</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0</a:t>
                      </a: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1</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(&lt;1.0)</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1</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(&lt;1.0)</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91892567"/>
                  </a:ext>
                </a:extLst>
              </a:tr>
              <a:tr h="96363">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700" kern="100" dirty="0">
                          <a:solidFill>
                            <a:schemeClr val="bg1"/>
                          </a:solidFill>
                          <a:effectLst/>
                          <a:latin typeface="Calibri" panose="020F0502020204030204" pitchFamily="34" charset="0"/>
                          <a:ea typeface="Aptos" panose="020B0004020202020204" pitchFamily="34" charset="0"/>
                          <a:cs typeface="Calibri" panose="020F0502020204030204" pitchFamily="34" charset="0"/>
                        </a:rPr>
                        <a:t>Other</a:t>
                      </a:r>
                    </a:p>
                  </a:txBody>
                  <a:tcPr marB="18288"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13</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(1.4)</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6 (&lt;1.0)</a:t>
                      </a: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21 (2.3)</a:t>
                      </a: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700" b="0" i="0" u="none" strike="noStrike" dirty="0">
                          <a:solidFill>
                            <a:srgbClr val="000000"/>
                          </a:solidFill>
                          <a:effectLst/>
                          <a:latin typeface="Calibri" panose="020F0502020204030204" pitchFamily="34" charset="0"/>
                          <a:cs typeface="Calibri" panose="020F0502020204030204" pitchFamily="34" charset="0"/>
                        </a:rPr>
                        <a:t>10</a:t>
                      </a:r>
                      <a:r>
                        <a:rPr lang="en-US" sz="1700" b="0" i="0" u="none" strike="noStrike" kern="1200" dirty="0">
                          <a:solidFill>
                            <a:srgbClr val="000000"/>
                          </a:solidFill>
                          <a:effectLst/>
                          <a:latin typeface="Calibri" panose="020F0502020204030204" pitchFamily="34" charset="0"/>
                          <a:ea typeface="+mn-ea"/>
                          <a:cs typeface="Calibri" panose="020F0502020204030204" pitchFamily="34" charset="0"/>
                        </a:rPr>
                        <a:t> (1.1)</a:t>
                      </a:r>
                      <a:endParaRPr lang="en-US" sz="1700" b="0" i="0" u="none" strike="noStrike" dirty="0">
                        <a:solidFill>
                          <a:srgbClr val="000000"/>
                        </a:solidFill>
                        <a:effectLst/>
                        <a:latin typeface="Calibri" panose="020F0502020204030204" pitchFamily="34" charset="0"/>
                        <a:cs typeface="Calibri" panose="020F0502020204030204" pitchFamily="34" charset="0"/>
                      </a:endParaRPr>
                    </a:p>
                  </a:txBody>
                  <a:tcPr marB="18288"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726123703"/>
                  </a:ext>
                </a:extLst>
              </a:tr>
            </a:tbl>
          </a:graphicData>
        </a:graphic>
      </p:graphicFrame>
      <p:sp>
        <p:nvSpPr>
          <p:cNvPr id="7" name="Text Box 15">
            <a:extLst>
              <a:ext uri="{FF2B5EF4-FFF2-40B4-BE49-F238E27FC236}">
                <a16:creationId xmlns:a16="http://schemas.microsoft.com/office/drawing/2014/main" id="{FB417F45-1447-187B-46C9-BB6E86E6D43A}"/>
              </a:ext>
            </a:extLst>
          </p:cNvPr>
          <p:cNvSpPr txBox="1">
            <a:spLocks noChangeArrowheads="1"/>
          </p:cNvSpPr>
          <p:nvPr/>
        </p:nvSpPr>
        <p:spPr bwMode="auto">
          <a:xfrm>
            <a:off x="435053" y="636661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Garber. SABCS 2024. Abstr</a:t>
            </a:r>
            <a:r>
              <a:rPr lang="en-US" altLang="en-US" sz="1200" b="0" spc="-10" dirty="0">
                <a:solidFill>
                  <a:srgbClr val="455560"/>
                </a:solidFill>
                <a:latin typeface="Calibri" panose="020F0502020204030204" pitchFamily="34" charset="0"/>
                <a:cs typeface="Arial" panose="020B0604020202020204" pitchFamily="34" charset="0"/>
              </a:rPr>
              <a:t> GS1-09</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8" name="TextBox 7">
            <a:extLst>
              <a:ext uri="{FF2B5EF4-FFF2-40B4-BE49-F238E27FC236}">
                <a16:creationId xmlns:a16="http://schemas.microsoft.com/office/drawing/2014/main" id="{93D2FA72-884B-B3DC-D49D-3EDBAE0C5B19}"/>
              </a:ext>
            </a:extLst>
          </p:cNvPr>
          <p:cNvSpPr txBox="1"/>
          <p:nvPr/>
        </p:nvSpPr>
        <p:spPr bwMode="auto">
          <a:xfrm>
            <a:off x="723899" y="5754469"/>
            <a:ext cx="94392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*Previous data from OS IA2. </a:t>
            </a:r>
          </a:p>
          <a:p>
            <a:pPr algn="l">
              <a:lnSpc>
                <a:spcPct val="100000"/>
              </a:lnSpc>
              <a:spcAft>
                <a:spcPct val="0"/>
              </a:spcAft>
              <a:buClrTx/>
              <a:buFontTx/>
              <a:buNone/>
            </a:pPr>
            <a:r>
              <a:rPr lang="en-US" sz="1200" kern="0" baseline="30000" dirty="0">
                <a:solidFill>
                  <a:srgbClr val="000000"/>
                </a:solidFill>
                <a:effectLst/>
                <a:latin typeface="+mj-lt"/>
                <a:ea typeface="Times New Roman" panose="02020603050405020304" pitchFamily="18" charset="0"/>
                <a:cs typeface="Times New Roman" panose="02020603050405020304" pitchFamily="18" charset="0"/>
              </a:rPr>
              <a:t>†</a:t>
            </a:r>
            <a:r>
              <a:rPr lang="en-US" sz="1200" dirty="0">
                <a:solidFill>
                  <a:schemeClr val="bg1"/>
                </a:solidFill>
                <a:latin typeface="Calibri" panose="020F0502020204030204" pitchFamily="34" charset="0"/>
              </a:rPr>
              <a:t>Olaparib arm: AML (n = 3), pancreatic cancer (n = 1), cardiac arrest (n = 1); placebo arm: AML (n = 3), ovarian cancer (n - 2), pancreatic cancer (n = 1), pharyngeal cancer (n = 1), MDS (n = 1), pneumonitis (n = 1), cardiogenic shock (n = 1). </a:t>
            </a:r>
            <a:endParaRPr lang="en-US" sz="1200" b="0" dirty="0">
              <a:solidFill>
                <a:schemeClr val="bg1"/>
              </a:solidFill>
              <a:latin typeface="Calibri" panose="020F0502020204030204" pitchFamily="34" charset="0"/>
            </a:endParaRPr>
          </a:p>
        </p:txBody>
      </p:sp>
    </p:spTree>
    <p:extLst>
      <p:ext uri="{BB962C8B-B14F-4D97-AF65-F5344CB8AC3E}">
        <p14:creationId xmlns:p14="http://schemas.microsoft.com/office/powerpoint/2010/main" val="34148149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01BF89-9A2E-D196-6FDB-A07B223228F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5B1FA7-34EA-C094-E388-78BAA3486484}"/>
              </a:ext>
            </a:extLst>
          </p:cNvPr>
          <p:cNvSpPr>
            <a:spLocks noGrp="1"/>
          </p:cNvSpPr>
          <p:nvPr>
            <p:ph type="title"/>
          </p:nvPr>
        </p:nvSpPr>
        <p:spPr/>
        <p:txBody>
          <a:bodyPr/>
          <a:lstStyle/>
          <a:p>
            <a:r>
              <a:rPr lang="en-US" dirty="0"/>
              <a:t>OlympiA (10-Yr Update): New Breast and </a:t>
            </a:r>
            <a:br>
              <a:rPr lang="en-US" dirty="0"/>
            </a:br>
            <a:r>
              <a:rPr lang="en-US" dirty="0"/>
              <a:t>Ovarian Cancers and On-Study Pregnancies </a:t>
            </a:r>
          </a:p>
        </p:txBody>
      </p:sp>
      <p:sp>
        <p:nvSpPr>
          <p:cNvPr id="3" name="Text Box 15">
            <a:extLst>
              <a:ext uri="{FF2B5EF4-FFF2-40B4-BE49-F238E27FC236}">
                <a16:creationId xmlns:a16="http://schemas.microsoft.com/office/drawing/2014/main" id="{1FC67A3E-3AC5-66DF-8DE4-38E062F39845}"/>
              </a:ext>
            </a:extLst>
          </p:cNvPr>
          <p:cNvSpPr txBox="1">
            <a:spLocks noChangeArrowheads="1"/>
          </p:cNvSpPr>
          <p:nvPr/>
        </p:nvSpPr>
        <p:spPr bwMode="auto">
          <a:xfrm>
            <a:off x="446204" y="6377764"/>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Garber. SABCS 2024. Abstr</a:t>
            </a:r>
            <a:r>
              <a:rPr lang="en-US" altLang="en-US" sz="1200" b="0" spc="-10" dirty="0">
                <a:solidFill>
                  <a:srgbClr val="455560"/>
                </a:solidFill>
                <a:latin typeface="Calibri" panose="020F0502020204030204" pitchFamily="34" charset="0"/>
                <a:cs typeface="Arial" panose="020B0604020202020204" pitchFamily="34" charset="0"/>
              </a:rPr>
              <a:t> GS1-09</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7" name="Group 3">
            <a:extLst>
              <a:ext uri="{FF2B5EF4-FFF2-40B4-BE49-F238E27FC236}">
                <a16:creationId xmlns:a16="http://schemas.microsoft.com/office/drawing/2014/main" id="{30AE2B47-FDFD-3A77-968A-C152BC32F45F}"/>
              </a:ext>
            </a:extLst>
          </p:cNvPr>
          <p:cNvGraphicFramePr>
            <a:graphicFrameLocks/>
          </p:cNvGraphicFramePr>
          <p:nvPr>
            <p:extLst>
              <p:ext uri="{D42A27DB-BD31-4B8C-83A1-F6EECF244321}">
                <p14:modId xmlns:p14="http://schemas.microsoft.com/office/powerpoint/2010/main" val="2410352100"/>
              </p:ext>
            </p:extLst>
          </p:nvPr>
        </p:nvGraphicFramePr>
        <p:xfrm>
          <a:off x="723899" y="1432806"/>
          <a:ext cx="10755313" cy="2243346"/>
        </p:xfrm>
        <a:graphic>
          <a:graphicData uri="http://schemas.openxmlformats.org/drawingml/2006/table">
            <a:tbl>
              <a:tblPr/>
              <a:tblGrid>
                <a:gridCol w="5493519">
                  <a:extLst>
                    <a:ext uri="{9D8B030D-6E8A-4147-A177-3AD203B41FA5}">
                      <a16:colId xmlns:a16="http://schemas.microsoft.com/office/drawing/2014/main" val="20000"/>
                    </a:ext>
                  </a:extLst>
                </a:gridCol>
                <a:gridCol w="2823421">
                  <a:extLst>
                    <a:ext uri="{9D8B030D-6E8A-4147-A177-3AD203B41FA5}">
                      <a16:colId xmlns:a16="http://schemas.microsoft.com/office/drawing/2014/main" val="20001"/>
                    </a:ext>
                  </a:extLst>
                </a:gridCol>
                <a:gridCol w="2438373">
                  <a:extLst>
                    <a:ext uri="{9D8B030D-6E8A-4147-A177-3AD203B41FA5}">
                      <a16:colId xmlns:a16="http://schemas.microsoft.com/office/drawing/2014/main" val="20002"/>
                    </a:ext>
                  </a:extLst>
                </a:gridCol>
              </a:tblGrid>
              <a:tr h="25502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5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New Breast and Ovarian Cancers</a:t>
                      </a:r>
                    </a:p>
                  </a:txBody>
                  <a:tcPr marL="121699" marR="121699" marT="45728" marB="45728" anchor="b"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kern="1200" cap="none" normalizeH="0" baseline="0" dirty="0">
                          <a:ln>
                            <a:noFill/>
                          </a:ln>
                          <a:solidFill>
                            <a:schemeClr val="tx1"/>
                          </a:solidFill>
                          <a:effectLst/>
                          <a:latin typeface="Calibri" panose="020F0502020204030204" pitchFamily="34" charset="0"/>
                          <a:ea typeface="+mn-ea"/>
                          <a:cs typeface="Calibri" panose="020F0502020204030204" pitchFamily="34" charset="0"/>
                        </a:rPr>
                        <a:t>Olaparib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kern="1200" cap="none" normalizeH="0" baseline="0" dirty="0">
                          <a:ln>
                            <a:noFill/>
                          </a:ln>
                          <a:solidFill>
                            <a:schemeClr val="tx1"/>
                          </a:solidFill>
                          <a:effectLst/>
                          <a:latin typeface="Calibri" panose="020F0502020204030204" pitchFamily="34" charset="0"/>
                          <a:ea typeface="+mn-ea"/>
                          <a:cs typeface="Calibri" panose="020F0502020204030204" pitchFamily="34" charset="0"/>
                        </a:rPr>
                        <a:t>(n = 921)</a:t>
                      </a:r>
                    </a:p>
                  </a:txBody>
                  <a:tcPr marL="121699" marR="121699" marT="45728" marB="45728" anchor="b" horzOverflow="overflow">
                    <a:lnL w="381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kern="1200" cap="none" normalizeH="0" baseline="0" dirty="0">
                          <a:ln>
                            <a:noFill/>
                          </a:ln>
                          <a:solidFill>
                            <a:schemeClr val="tx1"/>
                          </a:solidFill>
                          <a:effectLst/>
                          <a:latin typeface="Calibri" panose="020F0502020204030204" pitchFamily="34" charset="0"/>
                          <a:ea typeface="+mn-ea"/>
                          <a:cs typeface="Calibri" panose="020F0502020204030204" pitchFamily="34" charset="0"/>
                        </a:rPr>
                        <a:t>Placebo</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kern="1200" cap="none" normalizeH="0" baseline="0" dirty="0">
                          <a:ln>
                            <a:noFill/>
                          </a:ln>
                          <a:solidFill>
                            <a:schemeClr val="tx1"/>
                          </a:solidFill>
                          <a:effectLst/>
                          <a:latin typeface="Calibri" panose="020F0502020204030204" pitchFamily="34" charset="0"/>
                          <a:ea typeface="+mn-ea"/>
                          <a:cs typeface="Calibri" panose="020F0502020204030204" pitchFamily="34" charset="0"/>
                        </a:rPr>
                        <a:t>(n = 915)</a:t>
                      </a:r>
                    </a:p>
                  </a:txBody>
                  <a:tcPr marL="121699" marR="121699" marT="45728" marB="45728" anchor="b"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15026">
                <a:tc>
                  <a:txBody>
                    <a:bodyPr/>
                    <a:lstStyle/>
                    <a:p>
                      <a:pPr marL="0" marR="0">
                        <a:lnSpc>
                          <a:spcPct val="115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Bilateral mastectomy prior to randomization, n (%)</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339 (36.8)</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321</a:t>
                      </a:r>
                      <a:r>
                        <a:rPr lang="en-US" sz="1500" b="0" i="0" u="none" strike="noStrike" kern="1200" dirty="0">
                          <a:solidFill>
                            <a:srgbClr val="000000"/>
                          </a:solidFill>
                          <a:effectLst/>
                          <a:latin typeface="Calibri" panose="020F0502020204030204" pitchFamily="34" charset="0"/>
                          <a:ea typeface="+mn-ea"/>
                          <a:cs typeface="Calibri" panose="020F0502020204030204" pitchFamily="34" charset="0"/>
                        </a:rPr>
                        <a:t> (35.1)</a:t>
                      </a:r>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11538682"/>
                  </a:ext>
                </a:extLst>
              </a:tr>
              <a:tr h="115026">
                <a:tc>
                  <a:txBody>
                    <a:bodyPr/>
                    <a:lstStyle/>
                    <a:p>
                      <a:pPr marL="0" marR="0">
                        <a:lnSpc>
                          <a:spcPct val="115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Bilateral mastectomy post randomization, n (%)</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143 (15.5)</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163</a:t>
                      </a:r>
                      <a:r>
                        <a:rPr lang="en-US" sz="1500" b="0" i="0" u="none" strike="noStrike" kern="1200" dirty="0">
                          <a:solidFill>
                            <a:srgbClr val="000000"/>
                          </a:solidFill>
                          <a:effectLst/>
                          <a:latin typeface="Calibri" panose="020F0502020204030204" pitchFamily="34" charset="0"/>
                          <a:ea typeface="+mn-ea"/>
                          <a:cs typeface="Calibri" panose="020F0502020204030204" pitchFamily="34" charset="0"/>
                        </a:rPr>
                        <a:t> (17.8)</a:t>
                      </a:r>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6225317"/>
                  </a:ext>
                </a:extLst>
              </a:tr>
              <a:tr h="109211">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Patients with contralateral invasive BC, n</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34</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42</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98046334"/>
                  </a:ext>
                </a:extLst>
              </a:tr>
              <a:tr h="109211">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Patients with contralateral noninvasive BC, n</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3</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4</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781388692"/>
                  </a:ext>
                </a:extLst>
              </a:tr>
              <a:tr h="115026">
                <a:tc>
                  <a:txBody>
                    <a:bodyPr/>
                    <a:lstStyle/>
                    <a:p>
                      <a:pPr marL="0" marR="0">
                        <a:lnSpc>
                          <a:spcPct val="115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Bilateral salpingectomy or BSO prior to randomization, n (%)</a:t>
                      </a:r>
                      <a:endParaRPr lang="en-US" sz="1500" kern="100" dirty="0">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186</a:t>
                      </a:r>
                      <a:r>
                        <a:rPr lang="en-US" sz="1500" b="0" i="0" u="none" strike="noStrike" kern="1200" dirty="0">
                          <a:solidFill>
                            <a:srgbClr val="000000"/>
                          </a:solidFill>
                          <a:effectLst/>
                          <a:latin typeface="Calibri" panose="020F0502020204030204" pitchFamily="34" charset="0"/>
                          <a:ea typeface="+mn-ea"/>
                          <a:cs typeface="Calibri" panose="020F0502020204030204" pitchFamily="34" charset="0"/>
                        </a:rPr>
                        <a:t> (20.2)</a:t>
                      </a:r>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168</a:t>
                      </a:r>
                      <a:r>
                        <a:rPr lang="en-US" sz="1500" b="0" i="0" u="none" strike="noStrike" kern="1200" dirty="0">
                          <a:solidFill>
                            <a:srgbClr val="000000"/>
                          </a:solidFill>
                          <a:effectLst/>
                          <a:latin typeface="Calibri" panose="020F0502020204030204" pitchFamily="34" charset="0"/>
                          <a:ea typeface="+mn-ea"/>
                          <a:cs typeface="Calibri" panose="020F0502020204030204" pitchFamily="34" charset="0"/>
                        </a:rPr>
                        <a:t> (18.4)</a:t>
                      </a:r>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238534513"/>
                  </a:ext>
                </a:extLst>
              </a:tr>
              <a:tr h="115026">
                <a:tc>
                  <a:txBody>
                    <a:bodyPr/>
                    <a:lstStyle/>
                    <a:p>
                      <a:pPr marL="0" marR="0">
                        <a:lnSpc>
                          <a:spcPct val="115000"/>
                        </a:lnSpc>
                        <a:spcAft>
                          <a:spcPts val="800"/>
                        </a:spcAft>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Bilateral salpingectomy or BSO post randomization, n (%)</a:t>
                      </a:r>
                      <a:endParaRPr lang="en-US" sz="1500" kern="100" dirty="0">
                        <a:solidFill>
                          <a:schemeClr val="tx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239</a:t>
                      </a:r>
                      <a:r>
                        <a:rPr lang="en-US" sz="1500" b="0" i="0" u="none" strike="noStrike" kern="1200" dirty="0">
                          <a:solidFill>
                            <a:srgbClr val="000000"/>
                          </a:solidFill>
                          <a:effectLst/>
                          <a:latin typeface="Calibri" panose="020F0502020204030204" pitchFamily="34" charset="0"/>
                          <a:ea typeface="+mn-ea"/>
                          <a:cs typeface="Calibri" panose="020F0502020204030204" pitchFamily="34" charset="0"/>
                        </a:rPr>
                        <a:t> (26.0)</a:t>
                      </a:r>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249</a:t>
                      </a:r>
                      <a:r>
                        <a:rPr lang="en-US" sz="1500" b="0" i="0" u="none" strike="noStrike" kern="1200" dirty="0">
                          <a:solidFill>
                            <a:srgbClr val="000000"/>
                          </a:solidFill>
                          <a:effectLst/>
                          <a:latin typeface="Calibri" panose="020F0502020204030204" pitchFamily="34" charset="0"/>
                          <a:ea typeface="+mn-ea"/>
                          <a:cs typeface="Calibri" panose="020F0502020204030204" pitchFamily="34" charset="0"/>
                        </a:rPr>
                        <a:t> (27.2)</a:t>
                      </a:r>
                      <a:endParaRPr lang="en-US" sz="1500" b="0" i="0" u="none" strike="noStrike" dirty="0">
                        <a:solidFill>
                          <a:srgbClr val="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664701812"/>
                  </a:ext>
                </a:extLst>
              </a:tr>
              <a:tr h="109211">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lang="en-US" sz="15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Patients with new primary ovarian or fallopian tube cancer, n</a:t>
                      </a:r>
                      <a:endParaRPr lang="en-US" sz="1500" kern="100" dirty="0">
                        <a:solidFill>
                          <a:schemeClr val="tx1"/>
                        </a:solidFill>
                        <a:effectLst/>
                        <a:latin typeface="Calibri" panose="020F0502020204030204" pitchFamily="34" charset="0"/>
                        <a:ea typeface="Aptos" panose="020B0004020202020204" pitchFamily="34" charset="0"/>
                        <a:cs typeface="Calibri" panose="020F0502020204030204" pitchFamily="34" charset="0"/>
                      </a:endParaRP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5</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rgbClr val="000000"/>
                          </a:solidFill>
                          <a:effectLst/>
                          <a:latin typeface="Calibri" panose="020F0502020204030204" pitchFamily="34" charset="0"/>
                          <a:cs typeface="Calibri" panose="020F0502020204030204" pitchFamily="34" charset="0"/>
                        </a:rPr>
                        <a:t>14</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733427226"/>
                  </a:ext>
                </a:extLst>
              </a:tr>
            </a:tbl>
          </a:graphicData>
        </a:graphic>
      </p:graphicFrame>
      <p:graphicFrame>
        <p:nvGraphicFramePr>
          <p:cNvPr id="4" name="Group 3">
            <a:extLst>
              <a:ext uri="{FF2B5EF4-FFF2-40B4-BE49-F238E27FC236}">
                <a16:creationId xmlns:a16="http://schemas.microsoft.com/office/drawing/2014/main" id="{ED292F0B-1BB4-8793-9A7A-B4C419B05B54}"/>
              </a:ext>
            </a:extLst>
          </p:cNvPr>
          <p:cNvGraphicFramePr>
            <a:graphicFrameLocks/>
          </p:cNvGraphicFramePr>
          <p:nvPr>
            <p:extLst>
              <p:ext uri="{D42A27DB-BD31-4B8C-83A1-F6EECF244321}">
                <p14:modId xmlns:p14="http://schemas.microsoft.com/office/powerpoint/2010/main" val="3591240641"/>
              </p:ext>
            </p:extLst>
          </p:nvPr>
        </p:nvGraphicFramePr>
        <p:xfrm>
          <a:off x="723899" y="3742441"/>
          <a:ext cx="10755314" cy="2465786"/>
        </p:xfrm>
        <a:graphic>
          <a:graphicData uri="http://schemas.openxmlformats.org/drawingml/2006/table">
            <a:tbl>
              <a:tblPr/>
              <a:tblGrid>
                <a:gridCol w="5518273">
                  <a:extLst>
                    <a:ext uri="{9D8B030D-6E8A-4147-A177-3AD203B41FA5}">
                      <a16:colId xmlns:a16="http://schemas.microsoft.com/office/drawing/2014/main" val="20000"/>
                    </a:ext>
                  </a:extLst>
                </a:gridCol>
                <a:gridCol w="2589812">
                  <a:extLst>
                    <a:ext uri="{9D8B030D-6E8A-4147-A177-3AD203B41FA5}">
                      <a16:colId xmlns:a16="http://schemas.microsoft.com/office/drawing/2014/main" val="20001"/>
                    </a:ext>
                  </a:extLst>
                </a:gridCol>
                <a:gridCol w="2647229">
                  <a:extLst>
                    <a:ext uri="{9D8B030D-6E8A-4147-A177-3AD203B41FA5}">
                      <a16:colId xmlns:a16="http://schemas.microsoft.com/office/drawing/2014/main" val="20002"/>
                    </a:ext>
                  </a:extLst>
                </a:gridCol>
              </a:tblGrid>
              <a:tr h="32105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5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On-Study Pregnancies</a:t>
                      </a:r>
                    </a:p>
                  </a:txBody>
                  <a:tcPr marL="121699" marR="121699" marT="45728" marB="45728" anchor="b"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kern="1200" cap="none" normalizeH="0" baseline="0" dirty="0">
                          <a:ln>
                            <a:noFill/>
                          </a:ln>
                          <a:solidFill>
                            <a:schemeClr val="tx1"/>
                          </a:solidFill>
                          <a:effectLst/>
                          <a:latin typeface="Calibri" panose="020F0502020204030204" pitchFamily="34" charset="0"/>
                          <a:ea typeface="+mn-ea"/>
                          <a:cs typeface="Calibri" panose="020F0502020204030204" pitchFamily="34" charset="0"/>
                        </a:rPr>
                        <a:t>Olaparib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kern="1200" cap="none" normalizeH="0" baseline="0" dirty="0">
                          <a:ln>
                            <a:noFill/>
                          </a:ln>
                          <a:solidFill>
                            <a:schemeClr val="tx1"/>
                          </a:solidFill>
                          <a:effectLst/>
                          <a:latin typeface="Calibri" panose="020F0502020204030204" pitchFamily="34" charset="0"/>
                          <a:ea typeface="+mn-ea"/>
                          <a:cs typeface="Calibri" panose="020F0502020204030204" pitchFamily="34" charset="0"/>
                        </a:rPr>
                        <a:t>(n = 911)</a:t>
                      </a:r>
                    </a:p>
                  </a:txBody>
                  <a:tcPr marL="121699" marR="121699" marT="45728" marB="45728" anchor="b" horzOverflow="overflow">
                    <a:lnL w="381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kern="1200" cap="none" normalizeH="0" baseline="0" dirty="0">
                          <a:ln>
                            <a:noFill/>
                          </a:ln>
                          <a:solidFill>
                            <a:schemeClr val="tx1"/>
                          </a:solidFill>
                          <a:effectLst/>
                          <a:latin typeface="Calibri" panose="020F0502020204030204" pitchFamily="34" charset="0"/>
                          <a:ea typeface="+mn-ea"/>
                          <a:cs typeface="Calibri" panose="020F0502020204030204" pitchFamily="34" charset="0"/>
                        </a:rPr>
                        <a:t>Placebo</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kern="1200" cap="none" normalizeH="0" baseline="0" dirty="0">
                          <a:ln>
                            <a:noFill/>
                          </a:ln>
                          <a:solidFill>
                            <a:schemeClr val="tx1"/>
                          </a:solidFill>
                          <a:effectLst/>
                          <a:latin typeface="Calibri" panose="020F0502020204030204" pitchFamily="34" charset="0"/>
                          <a:ea typeface="+mn-ea"/>
                          <a:cs typeface="Calibri" panose="020F0502020204030204" pitchFamily="34" charset="0"/>
                        </a:rPr>
                        <a:t>(n = 904)</a:t>
                      </a:r>
                    </a:p>
                  </a:txBody>
                  <a:tcPr marL="121699" marR="121699" marT="45728" marB="45728" anchor="b"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44803">
                <a:tc>
                  <a:txBody>
                    <a:bodyPr/>
                    <a:lstStyle/>
                    <a:p>
                      <a:pPr marL="0" marR="0">
                        <a:lnSpc>
                          <a:spcPct val="115000"/>
                        </a:lnSpc>
                        <a:spcAft>
                          <a:spcPts val="800"/>
                        </a:spcAft>
                      </a:pPr>
                      <a:r>
                        <a:rPr lang="en-US" sz="1500" kern="100" dirty="0">
                          <a:solidFill>
                            <a:sysClr val="windowText" lastClr="000000"/>
                          </a:solidFill>
                          <a:effectLst/>
                          <a:latin typeface="Calibri" panose="020F0502020204030204" pitchFamily="34" charset="0"/>
                          <a:ea typeface="Aptos" panose="020B0004020202020204" pitchFamily="34" charset="0"/>
                          <a:cs typeface="Calibri" panose="020F0502020204030204" pitchFamily="34" charset="0"/>
                        </a:rPr>
                        <a:t>Patients, n (%)</a:t>
                      </a: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ysClr val="windowText" lastClr="000000"/>
                          </a:solidFill>
                          <a:effectLst/>
                          <a:latin typeface="Calibri" panose="020F0502020204030204" pitchFamily="34" charset="0"/>
                          <a:cs typeface="Calibri" panose="020F0502020204030204" pitchFamily="34" charset="0"/>
                        </a:rPr>
                        <a:t>41 (4.5)</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ysClr val="windowText" lastClr="000000"/>
                          </a:solidFill>
                          <a:effectLst/>
                          <a:latin typeface="Calibri" panose="020F0502020204030204" pitchFamily="34" charset="0"/>
                          <a:cs typeface="Calibri" panose="020F0502020204030204" pitchFamily="34" charset="0"/>
                        </a:rPr>
                        <a:t>40 (4.4)</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11538682"/>
                  </a:ext>
                </a:extLst>
              </a:tr>
              <a:tr h="144803">
                <a:tc>
                  <a:txBody>
                    <a:bodyPr/>
                    <a:lstStyle/>
                    <a:p>
                      <a:pPr marL="0" marR="0">
                        <a:lnSpc>
                          <a:spcPct val="115000"/>
                        </a:lnSpc>
                        <a:spcAft>
                          <a:spcPts val="800"/>
                        </a:spcAft>
                      </a:pPr>
                      <a:r>
                        <a:rPr lang="en-US" sz="1500" kern="100" dirty="0">
                          <a:solidFill>
                            <a:sysClr val="windowText" lastClr="000000"/>
                          </a:solidFill>
                          <a:effectLst/>
                          <a:latin typeface="Calibri" panose="020F0502020204030204" pitchFamily="34" charset="0"/>
                          <a:ea typeface="Aptos" panose="020B0004020202020204" pitchFamily="34" charset="0"/>
                          <a:cs typeface="Calibri" panose="020F0502020204030204" pitchFamily="34" charset="0"/>
                        </a:rPr>
                        <a:t>Pregnancies, n</a:t>
                      </a: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ysClr val="windowText" lastClr="000000"/>
                          </a:solidFill>
                          <a:effectLst/>
                          <a:latin typeface="Calibri" panose="020F0502020204030204" pitchFamily="34" charset="0"/>
                          <a:cs typeface="Calibri" panose="020F0502020204030204" pitchFamily="34" charset="0"/>
                        </a:rPr>
                        <a:t>51</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500" b="0" i="0" u="none" strike="noStrike" dirty="0">
                          <a:solidFill>
                            <a:sysClr val="windowText" lastClr="000000"/>
                          </a:solidFill>
                          <a:effectLst/>
                          <a:latin typeface="Calibri" panose="020F0502020204030204" pitchFamily="34" charset="0"/>
                          <a:cs typeface="Calibri" panose="020F0502020204030204" pitchFamily="34" charset="0"/>
                        </a:rPr>
                        <a:t>51</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6225317"/>
                  </a:ext>
                </a:extLst>
              </a:tr>
              <a:tr h="144803">
                <a:tc>
                  <a:txBody>
                    <a:bodyPr/>
                    <a:lstStyle/>
                    <a:p>
                      <a:pPr marL="0" marR="0">
                        <a:lnSpc>
                          <a:spcPct val="115000"/>
                        </a:lnSpc>
                        <a:spcAft>
                          <a:spcPts val="800"/>
                        </a:spcAft>
                      </a:pPr>
                      <a:r>
                        <a:rPr lang="en-US" sz="1500" kern="100" dirty="0">
                          <a:solidFill>
                            <a:sysClr val="windowText" lastClr="000000"/>
                          </a:solidFill>
                          <a:effectLst/>
                          <a:latin typeface="Calibri" panose="020F0502020204030204" pitchFamily="34" charset="0"/>
                          <a:ea typeface="Aptos" panose="020B0004020202020204" pitchFamily="34" charset="0"/>
                          <a:cs typeface="Calibri" panose="020F0502020204030204" pitchFamily="34" charset="0"/>
                        </a:rPr>
                        <a:t>Pregnancy outcomes, n</a:t>
                      </a: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endParaRPr lang="en-US" sz="1500" b="0" i="0" u="none" strike="noStrike" dirty="0">
                        <a:solidFill>
                          <a:sysClr val="windowText" lastClr="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endParaRPr lang="en-US" sz="1500" b="0" i="0" u="none" strike="noStrike" dirty="0">
                        <a:solidFill>
                          <a:sysClr val="windowText" lastClr="000000"/>
                        </a:solidFill>
                        <a:effectLst/>
                        <a:latin typeface="Calibri" panose="020F0502020204030204" pitchFamily="34" charset="0"/>
                        <a:cs typeface="Calibri" panose="020F0502020204030204" pitchFamily="34" charset="0"/>
                      </a:endParaRP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998046334"/>
                  </a:ext>
                </a:extLst>
              </a:tr>
              <a:tr h="137483">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lang="en-US" sz="1500" kern="100" dirty="0">
                          <a:solidFill>
                            <a:sysClr val="windowText" lastClr="000000"/>
                          </a:solidFill>
                          <a:effectLst/>
                          <a:latin typeface="Calibri" panose="020F0502020204030204" pitchFamily="34" charset="0"/>
                          <a:ea typeface="Aptos" panose="020B0004020202020204" pitchFamily="34" charset="0"/>
                          <a:cs typeface="Calibri" panose="020F0502020204030204" pitchFamily="34" charset="0"/>
                        </a:rPr>
                        <a:t>Full term</a:t>
                      </a: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ysClr val="windowText" lastClr="000000"/>
                          </a:solidFill>
                          <a:effectLst/>
                          <a:latin typeface="Calibri" panose="020F0502020204030204" pitchFamily="34" charset="0"/>
                          <a:cs typeface="Calibri" panose="020F0502020204030204" pitchFamily="34" charset="0"/>
                        </a:rPr>
                        <a:t>32</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ysClr val="windowText" lastClr="000000"/>
                          </a:solidFill>
                          <a:effectLst/>
                          <a:latin typeface="Calibri" panose="020F0502020204030204" pitchFamily="34" charset="0"/>
                          <a:cs typeface="Calibri" panose="020F0502020204030204" pitchFamily="34" charset="0"/>
                        </a:rPr>
                        <a:t>39</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781388692"/>
                  </a:ext>
                </a:extLst>
              </a:tr>
              <a:tr h="137483">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lang="en-US" sz="1500" kern="100" dirty="0">
                          <a:solidFill>
                            <a:sysClr val="windowText" lastClr="000000"/>
                          </a:solidFill>
                          <a:effectLst/>
                          <a:latin typeface="Calibri" panose="020F0502020204030204" pitchFamily="34" charset="0"/>
                          <a:ea typeface="Aptos" panose="020B0004020202020204" pitchFamily="34" charset="0"/>
                          <a:cs typeface="Calibri" panose="020F0502020204030204" pitchFamily="34" charset="0"/>
                        </a:rPr>
                        <a:t>Premature birth</a:t>
                      </a: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ysClr val="windowText" lastClr="000000"/>
                          </a:solidFill>
                          <a:effectLst/>
                          <a:latin typeface="Calibri" panose="020F0502020204030204" pitchFamily="34" charset="0"/>
                          <a:cs typeface="Calibri" panose="020F0502020204030204" pitchFamily="34" charset="0"/>
                        </a:rPr>
                        <a:t>2</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ysClr val="windowText" lastClr="000000"/>
                          </a:solidFill>
                          <a:effectLst/>
                          <a:latin typeface="Calibri" panose="020F0502020204030204" pitchFamily="34" charset="0"/>
                          <a:cs typeface="Calibri" panose="020F0502020204030204" pitchFamily="34" charset="0"/>
                        </a:rPr>
                        <a:t>3</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733427226"/>
                  </a:ext>
                </a:extLst>
              </a:tr>
              <a:tr h="137483">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lang="en-US" sz="1500" kern="100" dirty="0">
                          <a:solidFill>
                            <a:sysClr val="windowText" lastClr="000000"/>
                          </a:solidFill>
                          <a:effectLst/>
                          <a:latin typeface="Calibri" panose="020F0502020204030204" pitchFamily="34" charset="0"/>
                          <a:ea typeface="Aptos" panose="020B0004020202020204" pitchFamily="34" charset="0"/>
                          <a:cs typeface="Calibri" panose="020F0502020204030204" pitchFamily="34" charset="0"/>
                        </a:rPr>
                        <a:t>Spontaneous miscarriage</a:t>
                      </a: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ysClr val="windowText" lastClr="000000"/>
                          </a:solidFill>
                          <a:effectLst/>
                          <a:latin typeface="Calibri" panose="020F0502020204030204" pitchFamily="34" charset="0"/>
                          <a:cs typeface="Calibri" panose="020F0502020204030204" pitchFamily="34" charset="0"/>
                        </a:rPr>
                        <a:t>8</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ysClr val="windowText" lastClr="000000"/>
                          </a:solidFill>
                          <a:effectLst/>
                          <a:latin typeface="Calibri" panose="020F0502020204030204" pitchFamily="34" charset="0"/>
                          <a:cs typeface="Calibri" panose="020F0502020204030204" pitchFamily="34" charset="0"/>
                        </a:rPr>
                        <a:t>6</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75112419"/>
                  </a:ext>
                </a:extLst>
              </a:tr>
              <a:tr h="137483">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lang="en-US" sz="1500" kern="100" dirty="0">
                          <a:solidFill>
                            <a:sysClr val="windowText" lastClr="000000"/>
                          </a:solidFill>
                          <a:effectLst/>
                          <a:latin typeface="Calibri" panose="020F0502020204030204" pitchFamily="34" charset="0"/>
                          <a:ea typeface="Aptos" panose="020B0004020202020204" pitchFamily="34" charset="0"/>
                          <a:cs typeface="Calibri" panose="020F0502020204030204" pitchFamily="34" charset="0"/>
                        </a:rPr>
                        <a:t>Termination</a:t>
                      </a: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ysClr val="windowText" lastClr="000000"/>
                          </a:solidFill>
                          <a:effectLst/>
                          <a:latin typeface="Calibri" panose="020F0502020204030204" pitchFamily="34" charset="0"/>
                          <a:cs typeface="Calibri" panose="020F0502020204030204" pitchFamily="34" charset="0"/>
                        </a:rPr>
                        <a:t>6</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ysClr val="windowText" lastClr="000000"/>
                          </a:solidFill>
                          <a:effectLst/>
                          <a:latin typeface="Calibri" panose="020F0502020204030204" pitchFamily="34" charset="0"/>
                          <a:cs typeface="Calibri" panose="020F0502020204030204" pitchFamily="34" charset="0"/>
                        </a:rPr>
                        <a:t>3</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213492018"/>
                  </a:ext>
                </a:extLst>
              </a:tr>
              <a:tr h="137483">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lang="en-US" sz="1500" kern="100" dirty="0">
                          <a:solidFill>
                            <a:sysClr val="windowText" lastClr="000000"/>
                          </a:solidFill>
                          <a:effectLst/>
                          <a:latin typeface="Calibri" panose="020F0502020204030204" pitchFamily="34" charset="0"/>
                          <a:ea typeface="Aptos" panose="020B0004020202020204" pitchFamily="34" charset="0"/>
                          <a:cs typeface="Calibri" panose="020F0502020204030204" pitchFamily="34" charset="0"/>
                        </a:rPr>
                        <a:t>Missing</a:t>
                      </a:r>
                    </a:p>
                  </a:txBody>
                  <a:tcPr marL="118872" marR="118872" marT="0" marB="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ysClr val="windowText" lastClr="000000"/>
                          </a:solidFill>
                          <a:effectLst/>
                          <a:latin typeface="Calibri" panose="020F0502020204030204" pitchFamily="34" charset="0"/>
                          <a:cs typeface="Calibri" panose="020F0502020204030204" pitchFamily="34" charset="0"/>
                        </a:rPr>
                        <a:t>3</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500" b="0" i="0" u="none" strike="noStrike" dirty="0">
                          <a:solidFill>
                            <a:sysClr val="windowText" lastClr="000000"/>
                          </a:solidFill>
                          <a:effectLst/>
                          <a:latin typeface="Calibri" panose="020F0502020204030204" pitchFamily="34" charset="0"/>
                          <a:cs typeface="Calibri" panose="020F0502020204030204" pitchFamily="34" charset="0"/>
                        </a:rPr>
                        <a:t>0</a:t>
                      </a:r>
                    </a:p>
                  </a:txBody>
                  <a:tcPr marL="118872" marR="118872" marT="635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12464198"/>
                  </a:ext>
                </a:extLst>
              </a:tr>
            </a:tbl>
          </a:graphicData>
        </a:graphic>
      </p:graphicFrame>
    </p:spTree>
    <p:extLst>
      <p:ext uri="{BB962C8B-B14F-4D97-AF65-F5344CB8AC3E}">
        <p14:creationId xmlns:p14="http://schemas.microsoft.com/office/powerpoint/2010/main" val="25868617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OlympiA (10-Yr Update): Investigators’ Conclusions</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a:xfrm>
            <a:off x="604675" y="1513047"/>
            <a:ext cx="11048349" cy="4650686"/>
          </a:xfrm>
        </p:spPr>
        <p:txBody>
          <a:bodyPr/>
          <a:lstStyle/>
          <a:p>
            <a:r>
              <a:rPr lang="en-US" altLang="en-US" sz="2200" dirty="0"/>
              <a:t>In the third prespecified interim analysis of the phase III OlympiA trial (after a median follow-up of 6.1 yr), 1 yr of olaparib after (neo)adjuvant CT continued to improved IDFS, DDFS, and OS in patients with high-risk g</a:t>
            </a:r>
            <a:r>
              <a:rPr lang="en-US" altLang="en-US" sz="2200" i="1" dirty="0"/>
              <a:t>BRCA1/2</a:t>
            </a:r>
            <a:r>
              <a:rPr lang="en-US" altLang="en-US" sz="2200" dirty="0"/>
              <a:t>-mutant, </a:t>
            </a:r>
            <a:r>
              <a:rPr lang="en-US" sz="2200" dirty="0"/>
              <a:t>HER2-negative EBC</a:t>
            </a:r>
            <a:endParaRPr lang="en-US" altLang="en-US" sz="2200" dirty="0"/>
          </a:p>
          <a:p>
            <a:pPr lvl="1"/>
            <a:r>
              <a:rPr lang="en-US" altLang="en-US" sz="2000" dirty="0"/>
              <a:t>Benefit of adjuvant olaparib was seen across all key subgroups, including patients with HR-positive disease</a:t>
            </a:r>
          </a:p>
          <a:p>
            <a:r>
              <a:rPr lang="en-US" altLang="en-US" sz="2200" dirty="0"/>
              <a:t>Compared with patients on the placebo arm, the occurrence of new primary malignancies was lower</a:t>
            </a:r>
          </a:p>
          <a:p>
            <a:r>
              <a:rPr lang="en-US" altLang="en-US" sz="2200" dirty="0"/>
              <a:t>There were no new safety signals, and the risk of MDS or AML did not increase with longer follow-up</a:t>
            </a:r>
          </a:p>
          <a:p>
            <a:r>
              <a:rPr lang="en-US" altLang="en-US" sz="2200" dirty="0"/>
              <a:t>Investigators conclude that adjuvant olaparib is an effective standard of care for patients with high-risk g</a:t>
            </a:r>
            <a:r>
              <a:rPr lang="en-US" altLang="en-US" sz="2200" i="1" dirty="0"/>
              <a:t>BRCA1/2</a:t>
            </a:r>
            <a:r>
              <a:rPr lang="en-US" altLang="en-US" sz="2200" dirty="0"/>
              <a:t>-mutant, HER2-negative EBC, supporting the importance of g</a:t>
            </a:r>
            <a:r>
              <a:rPr lang="en-US" altLang="en-US" sz="2200" i="1" dirty="0"/>
              <a:t>BRCA</a:t>
            </a:r>
            <a:r>
              <a:rPr lang="en-US" altLang="en-US" sz="2200" dirty="0"/>
              <a:t> testing to make treatment decisions in this setting; final OS analysis is planned for June 2029</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35053" y="6377764"/>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Garber. SABCS 2024. Abstr</a:t>
            </a:r>
            <a:r>
              <a:rPr lang="en-US" altLang="en-US" sz="1200" b="0" spc="-10" dirty="0">
                <a:solidFill>
                  <a:srgbClr val="455560"/>
                </a:solidFill>
                <a:latin typeface="Calibri" panose="020F0502020204030204" pitchFamily="34" charset="0"/>
                <a:cs typeface="Arial" panose="020B0604020202020204" pitchFamily="34" charset="0"/>
              </a:rPr>
              <a:t> GS1-09</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6776672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SABCS 2024!</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CME-certified analysis </a:t>
            </a:r>
            <a:r>
              <a:rPr lang="en-US" sz="2200" b="0" dirty="0"/>
              <a:t>with expert faculty commentary on key studies from the conference</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Tree>
    <p:extLst>
      <p:ext uri="{BB962C8B-B14F-4D97-AF65-F5344CB8AC3E}">
        <p14:creationId xmlns:p14="http://schemas.microsoft.com/office/powerpoint/2010/main" val="730772919"/>
      </p:ext>
    </p:extLst>
  </p:cSld>
  <p:clrMapOvr>
    <a:masterClrMapping/>
  </p:clrMapOvr>
</p:sld>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45D8847D6590B48843E1E6296B9D018" ma:contentTypeVersion="12" ma:contentTypeDescription="Create a new document." ma:contentTypeScope="" ma:versionID="c165b22341a967871623aa06f139488c">
  <xsd:schema xmlns:xsd="http://www.w3.org/2001/XMLSchema" xmlns:xs="http://www.w3.org/2001/XMLSchema" xmlns:p="http://schemas.microsoft.com/office/2006/metadata/properties" xmlns:ns2="09c7c570-01a5-4783-a5d8-c1ec17b8ed46" xmlns:ns3="22fd6914-46d4-4c7e-bbad-46e82841b69d" targetNamespace="http://schemas.microsoft.com/office/2006/metadata/properties" ma:root="true" ma:fieldsID="da482146f788b591418680849c9a7dbe" ns2:_="" ns3:_="">
    <xsd:import namespace="09c7c570-01a5-4783-a5d8-c1ec17b8ed46"/>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c7c570-01a5-4783-a5d8-c1ec17b8ed4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9c7c570-01a5-4783-a5d8-c1ec17b8ed46">
      <Terms xmlns="http://schemas.microsoft.com/office/infopath/2007/PartnerControls"/>
    </lcf76f155ced4ddcb4097134ff3c332f>
    <TaxCatchAll xmlns="22fd6914-46d4-4c7e-bbad-46e82841b69d" xsi:nil="true"/>
  </documentManagement>
</p:properties>
</file>

<file path=customXml/itemProps1.xml><?xml version="1.0" encoding="utf-8"?>
<ds:datastoreItem xmlns:ds="http://schemas.openxmlformats.org/officeDocument/2006/customXml" ds:itemID="{0D6EE826-89FB-4B69-8D0A-5872DA69DE0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9c7c570-01a5-4783-a5d8-c1ec17b8ed46"/>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1996314-6849-438B-B746-D5866E533295}">
  <ds:schemaRefs>
    <ds:schemaRef ds:uri="http://schemas.microsoft.com/sharepoint/v3/contenttype/forms"/>
  </ds:schemaRefs>
</ds:datastoreItem>
</file>

<file path=customXml/itemProps3.xml><?xml version="1.0" encoding="utf-8"?>
<ds:datastoreItem xmlns:ds="http://schemas.openxmlformats.org/officeDocument/2006/customXml" ds:itemID="{CE6298B9-E79E-4CBA-8790-02EB3CCBA9B5}">
  <ds:schemaRefs>
    <ds:schemaRef ds:uri="http://schemas.microsoft.com/office/2006/documentManagement/types"/>
    <ds:schemaRef ds:uri="http://purl.org/dc/terms/"/>
    <ds:schemaRef ds:uri="http://schemas.microsoft.com/office/2006/metadata/properties"/>
    <ds:schemaRef ds:uri="http://purl.org/dc/elements/1.1/"/>
    <ds:schemaRef ds:uri="http://www.w3.org/XML/1998/namespace"/>
    <ds:schemaRef ds:uri="http://purl.org/dc/dcmitype/"/>
    <ds:schemaRef ds:uri="22fd6914-46d4-4c7e-bbad-46e82841b69d"/>
    <ds:schemaRef ds:uri="http://schemas.microsoft.com/office/infopath/2007/PartnerControls"/>
    <ds:schemaRef ds:uri="http://schemas.openxmlformats.org/package/2006/metadata/core-properties"/>
    <ds:schemaRef ds:uri="09c7c570-01a5-4783-a5d8-c1ec17b8ed46"/>
  </ds:schemaRefs>
</ds:datastoreItem>
</file>

<file path=docProps/app.xml><?xml version="1.0" encoding="utf-8"?>
<Properties xmlns="http://schemas.openxmlformats.org/officeDocument/2006/extended-properties" xmlns:vt="http://schemas.openxmlformats.org/officeDocument/2006/docPropsVTypes">
  <TotalTime>1057</TotalTime>
  <Words>2995</Words>
  <Application>Microsoft Macintosh PowerPoint</Application>
  <PresentationFormat>Widescreen</PresentationFormat>
  <Paragraphs>521</Paragraphs>
  <Slides>14</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Aptos</vt:lpstr>
      <vt:lpstr>Arial</vt:lpstr>
      <vt:lpstr>Calibri</vt:lpstr>
      <vt:lpstr>Times</vt:lpstr>
      <vt:lpstr>Wingdings</vt:lpstr>
      <vt:lpstr>2022_CCO_Template</vt:lpstr>
      <vt:lpstr>OlympiA: 10-Yr Follow-up With Adjuvant  Olaparib in Patients With gBRCA1/2-Mutated, HER2-Negative Early Breast Cancer</vt:lpstr>
      <vt:lpstr>About These Slides</vt:lpstr>
      <vt:lpstr>OlympiA (10-Yr Update): Background</vt:lpstr>
      <vt:lpstr>OlympiA (10-Yr Update): Study Design</vt:lpstr>
      <vt:lpstr>OlympiA (10-Yr Update): Baseline Characteristics</vt:lpstr>
      <vt:lpstr>OlympiA (10-Yr Update): First IDFS Events</vt:lpstr>
      <vt:lpstr>OlympiA (10-Yr Update): IDFS</vt:lpstr>
      <vt:lpstr>OlympiA (10-Yr Update): DDFS</vt:lpstr>
      <vt:lpstr>OlympiA (10-Yr Update): OS</vt:lpstr>
      <vt:lpstr>OlympiA (10-Yr Update): Deaths in ITT Population</vt:lpstr>
      <vt:lpstr>OlympiA (10-Yr Update): Safety Summary</vt:lpstr>
      <vt:lpstr>OlympiA (10-Yr Update): New Breast and  Ovarian Cancers and On-Study Pregnancies </vt:lpstr>
      <vt:lpstr>OlympiA (10-Yr Update): Investigators’ Conclusions</vt:lpstr>
      <vt:lpstr>Go Online for More CCO  Coverage of SABCS 2024!</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OlympiA: 10-Yr Follow-up With Adjuvant  Olaparib in Patients With gBRCA1/2-Mutated, HER2-Negative Early Breast Cancer</dc:title>
  <dc:subject/>
  <dc:creator>Timothy Quill</dc:creator>
  <cp:keywords/>
  <dc:description/>
  <cp:lastModifiedBy>Melanie Couton</cp:lastModifiedBy>
  <cp:revision>6</cp:revision>
  <dcterms:created xsi:type="dcterms:W3CDTF">2024-12-06T00:52:27Z</dcterms:created>
  <dcterms:modified xsi:type="dcterms:W3CDTF">2024-12-18T15:35:08Z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0x010100645D8847D6590B48843E1E6296B9D018</vt:lpwstr>
  </property>
  <property fmtid="{D5CDD505-2E9C-101B-9397-08002B2CF9AE}" pid="3" name="MediaServiceImageTags">
    <vt:lpwstr/>
  </property>
</Properties>
</file>